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0692371" cy="755904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	<Relationship Id="rId3" Type="http://schemas.openxmlformats.org/officeDocument/2006/relationships/printerSettings" Target="printerSettings/printerSettings1.bin"/>
	<Relationship Id="rId4" Type="http://schemas.openxmlformats.org/officeDocument/2006/relationships/presProps" Target="presProps.xml"/>
	<Relationship Id="rId5" Type="http://schemas.openxmlformats.org/officeDocument/2006/relationships/viewProps" Target="viewProps.xml"/>
	<Relationship Id="rId6" Type="http://schemas.openxmlformats.org/officeDocument/2006/relationships/theme" Target="theme/theme1.xml"/>
	<Relationship Id="rId7" Type="http://schemas.openxmlformats.org/officeDocument/2006/relationships/tableStyles" Target="tableStyles.xml"/>
	<Relationship Id="rId1" Type="http://schemas.openxmlformats.org/officeDocument/2006/relationships/slideMaster" Target="slideMasters/slideMaster1.xml"/>
	<Relationship Id="rId8" Type="http://schemas.openxmlformats.org/officeDocument/2006/relationships/slide" Target="slides/slide1.xml"/>
	<Relationship Id="rId9" Type="http://schemas.openxmlformats.org/officeDocument/2006/relationships/slide" Target="slides/slide2.xml"/>
	<Relationship Id="rId10" Type="http://schemas.openxmlformats.org/officeDocument/2006/relationships/slide" Target="slides/slide3.xml"/>
	<Relationship Id="rId11" Type="http://schemas.openxmlformats.org/officeDocument/2006/relationships/slide" Target="slides/slide4.xml"/>
	<Relationship Id="rId12" Type="http://schemas.openxmlformats.org/officeDocument/2006/relationships/slide" Target="slides/slide5.xml"/>
	<Relationship Id="rId13" Type="http://schemas.openxmlformats.org/officeDocument/2006/relationships/slide" Target="slides/slide6.xml"/>
	<Relationship Id="rId14" Type="http://schemas.openxmlformats.org/officeDocument/2006/relationships/slide" Target="slides/slide7.xml"/>
	<Relationship Id="rId15" Type="http://schemas.openxmlformats.org/officeDocument/2006/relationships/slide" Target="slides/slide8.xml"/>
	<Relationship Id="rId16" Type="http://schemas.openxmlformats.org/officeDocument/2006/relationships/slide" Target="slides/slide9.xml"/>
	<Relationship Id="rId17" Type="http://schemas.openxmlformats.org/officeDocument/2006/relationships/slide" Target="slides/slide10.xml"/>
	<Relationship Id="rId18" Type="http://schemas.openxmlformats.org/officeDocument/2006/relationships/slide" Target="slides/slide11.xml"/>
	<Relationship Id="rId19" Type="http://schemas.openxmlformats.org/officeDocument/2006/relationships/slide" Target="slides/slide12.xml"/>
	<Relationship Id="rId20" Type="http://schemas.openxmlformats.org/officeDocument/2006/relationships/slide" Target="slides/slide13.xml"/>
	<Relationship Id="rId21" Type="http://schemas.openxmlformats.org/officeDocument/2006/relationships/slide" Target="slides/slide14.xml"/>
	<Relationship Id="rId22" Type="http://schemas.openxmlformats.org/officeDocument/2006/relationships/slide" Target="slides/slide15.xml"/>
	<Relationship Id="rId23" Type="http://schemas.openxmlformats.org/officeDocument/2006/relationships/slide" Target="slides/slide16.xml"/>
	<Relationship Id="rId24" Type="http://schemas.openxmlformats.org/officeDocument/2006/relationships/slide" Target="slides/slide17.xml"/>
	<Relationship Id="rId25" Type="http://schemas.openxmlformats.org/officeDocument/2006/relationships/slide" Target="slides/slide18.xml"/>
	<Relationship Id="rId26" Type="http://schemas.openxmlformats.org/officeDocument/2006/relationships/slide" Target="slides/slide19.xml"/>
	<Relationship Id="rId27" Type="http://schemas.openxmlformats.org/officeDocument/2006/relationships/slide" Target="slides/slide20.xml"/>
	<Relationship Id="rId28" Type="http://schemas.openxmlformats.org/officeDocument/2006/relationships/slide" Target="slides/slide21.xml"/>
	<Relationship Id="rId29" Type="http://schemas.openxmlformats.org/officeDocument/2006/relationships/slide" Target="slides/slide22.xml"/>
	<Relationship Id="rId30" Type="http://schemas.openxmlformats.org/officeDocument/2006/relationships/slide" Target="slides/slide23.xml"/>
	<Relationship Id="rId31" Type="http://schemas.openxmlformats.org/officeDocument/2006/relationships/slide" Target="slides/slide24.xml"/>
	<Relationship Id="rId32" Type="http://schemas.openxmlformats.org/officeDocument/2006/relationships/slide" Target="slides/slide25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image.jpeg"/>
</Relationships>
</file>

<file path=ppt/slides/_rels/slide1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5image.jpeg"/>
</Relationships>
</file>

<file path=ppt/slides/_rels/slide1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1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1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6image.jpeg"/>
</Relationships>
</file>

<file path=ppt/slides/_rels/slide1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1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7image.jpeg"/>
</Relationships>
</file>

<file path=ppt/slides/_rels/slide1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8image.jpeg"/>
</Relationships>
</file>

<file path=ppt/slides/_rels/slide1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1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1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9image.jpeg"/>
</Relationships>
</file>

<file path=ppt/slides/_rels/slide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2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0image.jpeg"/>
</Relationships>
</file>

<file path=ppt/slides/_rels/slide2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1image.jpeg"/>
</Relationships>
</file>

<file path=ppt/slides/_rels/slide2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2image.jpeg"/>
</Relationships>
</file>

<file path=ppt/slides/_rels/slide2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3image.jpeg"/>
</Relationships>
</file>

<file path=ppt/slides/_rels/slide2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4image.jpeg"/>
</Relationships>
</file>

<file path=ppt/slides/_rels/slide2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image.jpeg"/>
</Relationships>
</file>

<file path=ppt/slides/_rels/slide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image.jpeg"/>
</Relationships>
</file>

<file path=ppt/slides/_rels/slide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image.jpeg"/>
</Relationships>
</file>

<file path=ppt/slides/_rels/slide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image.jpeg"/>
</Relationships>
</file>

<file path=ppt/slides/_rels/slide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image.jpeg"/>
</Relationships>
</file>

<file path=ppt/slides/_rels/slide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7image.jpeg"/>
	<Relationship Id="rId3" Type="http://schemas.openxmlformats.org/officeDocument/2006/relationships/image" Target="../media/8image.jpeg"/>
	<Relationship Id="rId4" Type="http://schemas.openxmlformats.org/officeDocument/2006/relationships/image" Target="../media/9image.jpeg"/>
	<Relationship Id="rId5" Type="http://schemas.openxmlformats.org/officeDocument/2006/relationships/image" Target="../media/10image.jpeg"/>
	<Relationship Id="rId6" Type="http://schemas.openxmlformats.org/officeDocument/2006/relationships/image" Target="../media/11image.jpeg"/>
	<Relationship Id="rId7" Type="http://schemas.openxmlformats.org/officeDocument/2006/relationships/image" Target="../media/12image.jpeg"/>
	<Relationship Id="rId8" Type="http://schemas.openxmlformats.org/officeDocument/2006/relationships/image" Target="../media/13image.jpeg"/>
</Relationships>
</file>

<file path=ppt/slides/_rels/slide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4image.jpe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1" name="TextBox 1"/>
          <p:cNvSpPr txBox="1"/>
          <p:nvPr/>
        </p:nvSpPr>
        <p:spPr>
          <a:xfrm>
            <a:off x="880859" y="4176759"/>
            <a:ext cx="7296098" cy="30218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89"/>
              </a:lnSpc>
            </a:pP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Joe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Kaeser,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President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CEO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5584"/>
              </a:lnSpc>
            </a:pP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Vision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2020</a:t>
            </a:r>
          </a:p>
          <a:p>
            <a:pPr indent="0">
              <a:lnSpc>
                <a:spcPts val="2607"/>
              </a:lnSpc>
            </a:pP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JP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Morgan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Pan-European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Goods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CEO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Conference</a:t>
            </a:r>
          </a:p>
          <a:p>
            <a:pPr indent="0">
              <a:lnSpc>
                <a:spcPts val="2639"/>
              </a:lnSpc>
            </a:pP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12,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348">
              <a:lnSpc>
                <a:spcPts val="1372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6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268" name="TextBox 268"/>
          <p:cNvSpPr txBox="1"/>
          <p:nvPr/>
        </p:nvSpPr>
        <p:spPr>
          <a:xfrm rot="16200000">
            <a:off x="2544" y="4687409"/>
            <a:ext cx="2043102" cy="2315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3"/>
              </a:lnSpc>
            </a:pPr>
            <a:r>
              <a:rPr lang="en-US" altLang="zh-CN" sz="1535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Divisions</a:t>
            </a:r>
            <a:r>
              <a:rPr lang="en-US" altLang="zh-CN" sz="1535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35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(Global</a:t>
            </a:r>
            <a:r>
              <a:rPr lang="en-US" altLang="zh-CN" sz="1535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35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P&amp;L)</a:t>
            </a:r>
          </a:p>
        </p:txBody>
      </p:sp>
      <p:sp>
        <p:nvSpPr>
          <p:cNvPr id="269" name="TextBox 269"/>
          <p:cNvSpPr txBox="1"/>
          <p:nvPr/>
        </p:nvSpPr>
        <p:spPr>
          <a:xfrm rot="16200000">
            <a:off x="5527060" y="5733080"/>
            <a:ext cx="230754" cy="15251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009"/>
              </a:lnSpc>
            </a:pPr>
            <a:r>
              <a:rPr lang="en-US" altLang="zh-CN" sz="1535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Managing</a:t>
            </a:r>
            <a:r>
              <a:rPr lang="en-US" altLang="zh-CN" sz="1535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35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Board</a:t>
            </a:r>
          </a:p>
        </p:txBody>
      </p:sp>
      <p:sp>
        <p:nvSpPr>
          <p:cNvPr id="270" name="TextBox 270"/>
          <p:cNvSpPr txBox="1"/>
          <p:nvPr/>
        </p:nvSpPr>
        <p:spPr>
          <a:xfrm rot="16200000">
            <a:off x="411366" y="2066519"/>
            <a:ext cx="1226238" cy="2307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Go-to-market</a:t>
            </a:r>
          </a:p>
        </p:txBody>
      </p:sp>
      <p:sp>
        <p:nvSpPr>
          <p:cNvPr id="271" name="TextBox 271"/>
          <p:cNvSpPr txBox="1"/>
          <p:nvPr/>
        </p:nvSpPr>
        <p:spPr>
          <a:xfrm>
            <a:off x="5458955" y="2322231"/>
            <a:ext cx="366744" cy="1334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0"/>
              </a:lnSpc>
            </a:pPr>
            <a:r>
              <a:rPr lang="en-US" altLang="zh-CN" sz="8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Market</a:t>
            </a:r>
          </a:p>
        </p:txBody>
      </p:sp>
      <p:sp>
        <p:nvSpPr>
          <p:cNvPr id="272" name="TextBox 272"/>
          <p:cNvSpPr txBox="1"/>
          <p:nvPr/>
        </p:nvSpPr>
        <p:spPr>
          <a:xfrm>
            <a:off x="902182" y="465417"/>
            <a:ext cx="6836607" cy="6700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Flat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organization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along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</a:t>
            </a:r>
          </a:p>
          <a:p>
            <a:pPr indent="0">
              <a:lnSpc>
                <a:spcPts val="2664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chain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will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capture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opportunities</a:t>
            </a:r>
          </a:p>
        </p:txBody>
      </p:sp>
      <p:sp>
        <p:nvSpPr>
          <p:cNvPr id="273" name="TextBox 273"/>
          <p:cNvSpPr txBox="1"/>
          <p:nvPr/>
        </p:nvSpPr>
        <p:spPr>
          <a:xfrm>
            <a:off x="3267443" y="2168194"/>
            <a:ext cx="623537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Americas</a:t>
            </a:r>
          </a:p>
        </p:txBody>
      </p:sp>
      <p:sp>
        <p:nvSpPr>
          <p:cNvPr id="274" name="TextBox 274"/>
          <p:cNvSpPr txBox="1"/>
          <p:nvPr/>
        </p:nvSpPr>
        <p:spPr>
          <a:xfrm>
            <a:off x="4422648" y="2082863"/>
            <a:ext cx="683730" cy="3334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4591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Middle</a:t>
            </a:r>
          </a:p>
          <a:p>
            <a:pPr indent="0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4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275" name="TextBox 275"/>
          <p:cNvSpPr txBox="1"/>
          <p:nvPr/>
        </p:nvSpPr>
        <p:spPr>
          <a:xfrm>
            <a:off x="5352275" y="2082850"/>
            <a:ext cx="523403" cy="3334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Europe,</a:t>
            </a:r>
          </a:p>
          <a:p>
            <a:pPr indent="67055">
              <a:lnSpc>
                <a:spcPts val="1319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Africa</a:t>
            </a:r>
          </a:p>
        </p:txBody>
      </p:sp>
      <p:sp>
        <p:nvSpPr>
          <p:cNvPr id="276" name="TextBox 276"/>
          <p:cNvSpPr txBox="1"/>
          <p:nvPr/>
        </p:nvSpPr>
        <p:spPr>
          <a:xfrm>
            <a:off x="6138660" y="2082876"/>
            <a:ext cx="586433" cy="3334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1064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Asia,</a:t>
            </a:r>
          </a:p>
          <a:p>
            <a:pPr indent="0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Australia</a:t>
            </a:r>
          </a:p>
        </p:txBody>
      </p:sp>
      <p:sp>
        <p:nvSpPr>
          <p:cNvPr id="277" name="TextBox 277"/>
          <p:cNvSpPr txBox="1"/>
          <p:nvPr/>
        </p:nvSpPr>
        <p:spPr>
          <a:xfrm>
            <a:off x="7345668" y="2082863"/>
            <a:ext cx="714871" cy="3334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4955">
              <a:lnSpc>
                <a:spcPts val="1305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Global</a:t>
            </a:r>
          </a:p>
          <a:p>
            <a:pPr indent="0">
              <a:lnSpc>
                <a:spcPts val="1319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Healthcare</a:t>
            </a:r>
          </a:p>
        </p:txBody>
      </p:sp>
      <p:sp>
        <p:nvSpPr>
          <p:cNvPr id="278" name="TextBox 278"/>
          <p:cNvSpPr txBox="1"/>
          <p:nvPr/>
        </p:nvSpPr>
        <p:spPr>
          <a:xfrm>
            <a:off x="8113776" y="2547571"/>
            <a:ext cx="852074" cy="6460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Separately</a:t>
            </a:r>
          </a:p>
          <a:p>
            <a:pPr indent="54864">
              <a:lnSpc>
                <a:spcPts val="1343"/>
              </a:lnSpc>
            </a:pP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managed</a:t>
            </a:r>
          </a:p>
          <a:p>
            <a:pPr indent="82295">
              <a:lnSpc>
                <a:spcPts val="2181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Healthcare</a:t>
            </a:r>
          </a:p>
        </p:txBody>
      </p:sp>
      <p:sp>
        <p:nvSpPr>
          <p:cNvPr id="279" name="TextBox 279"/>
          <p:cNvSpPr txBox="1"/>
          <p:nvPr/>
        </p:nvSpPr>
        <p:spPr>
          <a:xfrm>
            <a:off x="1481328" y="3189274"/>
            <a:ext cx="551008" cy="16017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4008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</a:p>
          <a:p>
            <a:pPr indent="0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0182">
              <a:lnSpc>
                <a:spcPts val="198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PG</a:t>
            </a:r>
          </a:p>
        </p:txBody>
      </p:sp>
      <p:sp>
        <p:nvSpPr>
          <p:cNvPr id="280" name="TextBox 280"/>
          <p:cNvSpPr txBox="1"/>
          <p:nvPr/>
        </p:nvSpPr>
        <p:spPr>
          <a:xfrm>
            <a:off x="2322576" y="3189274"/>
            <a:ext cx="809503" cy="16017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4695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Wind</a:t>
            </a:r>
          </a:p>
          <a:p>
            <a:pPr indent="51816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Renewables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2971">
              <a:lnSpc>
                <a:spcPts val="166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WP</a:t>
            </a:r>
          </a:p>
        </p:txBody>
      </p:sp>
      <p:sp>
        <p:nvSpPr>
          <p:cNvPr id="281" name="TextBox 281"/>
          <p:cNvSpPr txBox="1"/>
          <p:nvPr/>
        </p:nvSpPr>
        <p:spPr>
          <a:xfrm>
            <a:off x="3410712" y="3189274"/>
            <a:ext cx="567849" cy="5011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572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Energy</a:t>
            </a:r>
          </a:p>
          <a:p>
            <a:pPr indent="0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Manage-</a:t>
            </a:r>
          </a:p>
          <a:p>
            <a:pPr indent="118859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ment</a:t>
            </a:r>
          </a:p>
        </p:txBody>
      </p:sp>
      <p:sp>
        <p:nvSpPr>
          <p:cNvPr id="282" name="TextBox 282"/>
          <p:cNvSpPr txBox="1"/>
          <p:nvPr/>
        </p:nvSpPr>
        <p:spPr>
          <a:xfrm>
            <a:off x="4401312" y="3189274"/>
            <a:ext cx="551964" cy="5011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Building</a:t>
            </a:r>
          </a:p>
          <a:p>
            <a:pPr indent="0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Techno-</a:t>
            </a:r>
          </a:p>
          <a:p>
            <a:pPr indent="76200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logies</a:t>
            </a:r>
          </a:p>
        </p:txBody>
      </p:sp>
      <p:sp>
        <p:nvSpPr>
          <p:cNvPr id="283" name="TextBox 283"/>
          <p:cNvSpPr txBox="1"/>
          <p:nvPr/>
        </p:nvSpPr>
        <p:spPr>
          <a:xfrm>
            <a:off x="5388851" y="3189274"/>
            <a:ext cx="515232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Mobility</a:t>
            </a:r>
          </a:p>
        </p:txBody>
      </p:sp>
      <p:sp>
        <p:nvSpPr>
          <p:cNvPr id="284" name="TextBox 284"/>
          <p:cNvSpPr txBox="1"/>
          <p:nvPr/>
        </p:nvSpPr>
        <p:spPr>
          <a:xfrm>
            <a:off x="6361188" y="3189274"/>
            <a:ext cx="507558" cy="3334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2659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Digital</a:t>
            </a:r>
          </a:p>
          <a:p>
            <a:pPr indent="0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Factory</a:t>
            </a:r>
          </a:p>
        </p:txBody>
      </p:sp>
      <p:sp>
        <p:nvSpPr>
          <p:cNvPr id="285" name="TextBox 285"/>
          <p:cNvSpPr txBox="1"/>
          <p:nvPr/>
        </p:nvSpPr>
        <p:spPr>
          <a:xfrm>
            <a:off x="7229868" y="3189274"/>
            <a:ext cx="708828" cy="5011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227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Process</a:t>
            </a:r>
          </a:p>
          <a:p>
            <a:pPr indent="24371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Industries</a:t>
            </a:r>
          </a:p>
          <a:p>
            <a:pPr indent="0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Drives</a:t>
            </a:r>
          </a:p>
        </p:txBody>
      </p:sp>
      <p:sp>
        <p:nvSpPr>
          <p:cNvPr id="286" name="TextBox 286"/>
          <p:cNvSpPr txBox="1"/>
          <p:nvPr/>
        </p:nvSpPr>
        <p:spPr>
          <a:xfrm>
            <a:off x="9220200" y="3189274"/>
            <a:ext cx="605909" cy="3334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</a:p>
          <a:p>
            <a:pPr indent="15226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287" name="TextBox 287"/>
          <p:cNvSpPr txBox="1"/>
          <p:nvPr/>
        </p:nvSpPr>
        <p:spPr>
          <a:xfrm>
            <a:off x="1633715" y="5237543"/>
            <a:ext cx="1196771" cy="6965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</a:p>
          <a:p>
            <a:pPr indent="307835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72440">
              <a:lnSpc>
                <a:spcPts val="185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PS</a:t>
            </a:r>
          </a:p>
        </p:txBody>
      </p:sp>
      <p:sp>
        <p:nvSpPr>
          <p:cNvPr id="288" name="TextBox 288"/>
          <p:cNvSpPr txBox="1"/>
          <p:nvPr/>
        </p:nvSpPr>
        <p:spPr>
          <a:xfrm>
            <a:off x="3557003" y="5735766"/>
            <a:ext cx="252397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</a:t>
            </a:r>
          </a:p>
        </p:txBody>
      </p:sp>
      <p:sp>
        <p:nvSpPr>
          <p:cNvPr id="289" name="TextBox 289"/>
          <p:cNvSpPr txBox="1"/>
          <p:nvPr/>
        </p:nvSpPr>
        <p:spPr>
          <a:xfrm>
            <a:off x="4553699" y="5735766"/>
            <a:ext cx="224329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BT</a:t>
            </a:r>
          </a:p>
        </p:txBody>
      </p:sp>
      <p:sp>
        <p:nvSpPr>
          <p:cNvPr id="290" name="TextBox 290"/>
          <p:cNvSpPr txBox="1"/>
          <p:nvPr/>
        </p:nvSpPr>
        <p:spPr>
          <a:xfrm>
            <a:off x="5498579" y="5735766"/>
            <a:ext cx="267548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</a:t>
            </a:r>
          </a:p>
        </p:txBody>
      </p:sp>
      <p:sp>
        <p:nvSpPr>
          <p:cNvPr id="291" name="TextBox 291"/>
          <p:cNvSpPr txBox="1"/>
          <p:nvPr/>
        </p:nvSpPr>
        <p:spPr>
          <a:xfrm>
            <a:off x="6492215" y="5735766"/>
            <a:ext cx="224330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DF</a:t>
            </a:r>
          </a:p>
        </p:txBody>
      </p:sp>
      <p:sp>
        <p:nvSpPr>
          <p:cNvPr id="292" name="TextBox 292"/>
          <p:cNvSpPr txBox="1"/>
          <p:nvPr/>
        </p:nvSpPr>
        <p:spPr>
          <a:xfrm>
            <a:off x="7458418" y="5735766"/>
            <a:ext cx="233791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PD</a:t>
            </a:r>
          </a:p>
        </p:txBody>
      </p:sp>
      <p:sp>
        <p:nvSpPr>
          <p:cNvPr id="293" name="TextBox 293"/>
          <p:cNvSpPr txBox="1"/>
          <p:nvPr/>
        </p:nvSpPr>
        <p:spPr>
          <a:xfrm>
            <a:off x="8421587" y="5735766"/>
            <a:ext cx="242934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HC</a:t>
            </a:r>
          </a:p>
        </p:txBody>
      </p:sp>
      <p:sp>
        <p:nvSpPr>
          <p:cNvPr id="294" name="TextBox 294"/>
          <p:cNvSpPr txBox="1"/>
          <p:nvPr/>
        </p:nvSpPr>
        <p:spPr>
          <a:xfrm>
            <a:off x="9345118" y="5735766"/>
            <a:ext cx="328185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SFS</a:t>
            </a:r>
          </a:p>
        </p:txBody>
      </p:sp>
      <p:sp>
        <p:nvSpPr>
          <p:cNvPr id="295" name="TextBox 295"/>
          <p:cNvSpPr txBox="1"/>
          <p:nvPr/>
        </p:nvSpPr>
        <p:spPr>
          <a:xfrm>
            <a:off x="902195" y="6394121"/>
            <a:ext cx="2655188" cy="8045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69976">
              <a:lnSpc>
                <a:spcPts val="1561"/>
              </a:lnSpc>
            </a:pPr>
            <a:r>
              <a:rPr lang="en-US" altLang="zh-CN" sz="1319" dirty="0" smtClean="0">
                <a:solidFill>
                  <a:srgbClr val="3d4c57"/>
                </a:solidFill>
                <a:latin typeface="Arial" charset="0"/>
                <a:cs typeface="Arial" charset="0"/>
              </a:rPr>
              <a:t>Corporate</a:t>
            </a:r>
            <a:r>
              <a:rPr lang="en-US" altLang="zh-CN" sz="1319" dirty="0" smtClean="0">
                <a:solidFill>
                  <a:srgbClr val="3d4c5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3d4c57"/>
                </a:solidFill>
                <a:latin typeface="Arial" charset="0"/>
                <a:cs typeface="Arial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7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Commonwealth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Independent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States</a:t>
            </a:r>
          </a:p>
          <a:p>
            <a:pPr indent="12">
              <a:lnSpc>
                <a:spcPts val="1599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296" name="TextBox 296"/>
          <p:cNvSpPr txBox="1"/>
          <p:nvPr/>
        </p:nvSpPr>
        <p:spPr>
          <a:xfrm>
            <a:off x="8461235" y="6394121"/>
            <a:ext cx="1229835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3d4c57"/>
                </a:solidFill>
                <a:latin typeface="Arial" charset="0"/>
                <a:cs typeface="Arial" charset="0"/>
              </a:rPr>
              <a:t>Corporate</a:t>
            </a:r>
            <a:r>
              <a:rPr lang="en-US" altLang="zh-CN" sz="1319" dirty="0" smtClean="0">
                <a:solidFill>
                  <a:srgbClr val="3d4c5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3d4c57"/>
                </a:solidFill>
                <a:latin typeface="Arial" charset="0"/>
                <a:cs typeface="Arial" charset="0"/>
              </a:rPr>
              <a:t>Core</a:t>
            </a:r>
          </a:p>
        </p:txBody>
      </p:sp>
      <p:sp>
        <p:nvSpPr>
          <p:cNvPr id="297" name="TextBox 297"/>
          <p:cNvSpPr txBox="1"/>
          <p:nvPr/>
        </p:nvSpPr>
        <p:spPr>
          <a:xfrm>
            <a:off x="902208" y="7282191"/>
            <a:ext cx="517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298" name="TextBox 298"/>
          <p:cNvSpPr txBox="1"/>
          <p:nvPr/>
        </p:nvSpPr>
        <p:spPr>
          <a:xfrm>
            <a:off x="3307080" y="7282191"/>
            <a:ext cx="6676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JP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Morgan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Freeform 299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2560 w 10086975"/>
              <a:gd name="connsiteY0" fmla="*/ 7559040 h 7553325"/>
              <a:gd name="connsiteX1" fmla="*/ 10092284 w 10086975"/>
              <a:gd name="connsiteY1" fmla="*/ 7559040 h 7553325"/>
              <a:gd name="connsiteX2" fmla="*/ 10092284 w 10086975"/>
              <a:gd name="connsiteY2" fmla="*/ 13 h 7553325"/>
              <a:gd name="connsiteX3" fmla="*/ 12560 w 10086975"/>
              <a:gd name="connsiteY3" fmla="*/ 13 h 7553325"/>
              <a:gd name="connsiteX4" fmla="*/ 12560 w 10086975"/>
              <a:gd name="connsiteY4" fmla="*/ 755904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2560" y="7559040"/>
                </a:moveTo>
                <a:lnTo>
                  <a:pt x="10092284" y="7559040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755904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Freeform 300"> 
				</p:cNvPr>
          <p:cNvSpPr/>
          <p:nvPr/>
        </p:nvSpPr>
        <p:spPr>
          <a:xfrm>
            <a:off x="295275" y="0"/>
            <a:ext cx="10086975" cy="1390650"/>
          </a:xfrm>
          <a:custGeom>
            <a:avLst/>
            <a:gdLst>
              <a:gd name="connsiteX0" fmla="*/ 12560 w 10086975"/>
              <a:gd name="connsiteY0" fmla="*/ 1399032 h 1390650"/>
              <a:gd name="connsiteX1" fmla="*/ 10092284 w 10086975"/>
              <a:gd name="connsiteY1" fmla="*/ 1399032 h 1390650"/>
              <a:gd name="connsiteX2" fmla="*/ 10092284 w 10086975"/>
              <a:gd name="connsiteY2" fmla="*/ 13 h 1390650"/>
              <a:gd name="connsiteX3" fmla="*/ 12560 w 10086975"/>
              <a:gd name="connsiteY3" fmla="*/ 13 h 1390650"/>
              <a:gd name="connsiteX4" fmla="*/ 12560 w 10086975"/>
              <a:gd name="connsiteY4" fmla="*/ 1399032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1390650">
                <a:moveTo>
                  <a:pt x="12560" y="1399032"/>
                </a:moveTo>
                <a:lnTo>
                  <a:pt x="10092284" y="1399032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1399032"/>
                </a:lnTo>
                <a:close/>
              </a:path>
            </a:pathLst>
          </a:custGeom>
          <a:solidFill>
            <a:srgbClr val="abbc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 301"> 
				</p:cNvPr>
          <p:cNvSpPr/>
          <p:nvPr/>
        </p:nvSpPr>
        <p:spPr>
          <a:xfrm>
            <a:off x="8353425" y="752475"/>
            <a:ext cx="1590675" cy="133350"/>
          </a:xfrm>
          <a:custGeom>
            <a:avLst/>
            <a:gdLst>
              <a:gd name="connsiteX0" fmla="*/ 13322 w 1590675"/>
              <a:gd name="connsiteY0" fmla="*/ 137541 h 133350"/>
              <a:gd name="connsiteX1" fmla="*/ 1598282 w 1590675"/>
              <a:gd name="connsiteY1" fmla="*/ 137541 h 133350"/>
              <a:gd name="connsiteX2" fmla="*/ 1598282 w 1590675"/>
              <a:gd name="connsiteY2" fmla="*/ 15621 h 133350"/>
              <a:gd name="connsiteX3" fmla="*/ 13322 w 1590675"/>
              <a:gd name="connsiteY3" fmla="*/ 15621 h 133350"/>
              <a:gd name="connsiteX4" fmla="*/ 13322 w 1590675"/>
              <a:gd name="connsiteY4" fmla="*/ 13754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3322" y="137541"/>
                </a:moveTo>
                <a:lnTo>
                  <a:pt x="1598282" y="137541"/>
                </a:lnTo>
                <a:lnTo>
                  <a:pt x="1598282" y="15621"/>
                </a:lnTo>
                <a:lnTo>
                  <a:pt x="13322" y="15621"/>
                </a:lnTo>
                <a:lnTo>
                  <a:pt x="13322" y="13754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Freeform 302"> 
				</p:cNvPr>
          <p:cNvSpPr/>
          <p:nvPr/>
        </p:nvSpPr>
        <p:spPr>
          <a:xfrm>
            <a:off x="8353425" y="0"/>
            <a:ext cx="1590675" cy="695325"/>
          </a:xfrm>
          <a:custGeom>
            <a:avLst/>
            <a:gdLst>
              <a:gd name="connsiteX0" fmla="*/ 13322 w 1590675"/>
              <a:gd name="connsiteY0" fmla="*/ 704101 h 695325"/>
              <a:gd name="connsiteX1" fmla="*/ 1598282 w 1590675"/>
              <a:gd name="connsiteY1" fmla="*/ 704101 h 695325"/>
              <a:gd name="connsiteX2" fmla="*/ 1598282 w 1590675"/>
              <a:gd name="connsiteY2" fmla="*/ 13 h 695325"/>
              <a:gd name="connsiteX3" fmla="*/ 13322 w 1590675"/>
              <a:gd name="connsiteY3" fmla="*/ 13 h 695325"/>
              <a:gd name="connsiteX4" fmla="*/ 13322 w 1590675"/>
              <a:gd name="connsiteY4" fmla="*/ 704101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95325">
                <a:moveTo>
                  <a:pt x="13322" y="704101"/>
                </a:moveTo>
                <a:lnTo>
                  <a:pt x="1598282" y="704101"/>
                </a:lnTo>
                <a:lnTo>
                  <a:pt x="1598282" y="13"/>
                </a:lnTo>
                <a:lnTo>
                  <a:pt x="13322" y="13"/>
                </a:lnTo>
                <a:lnTo>
                  <a:pt x="13322" y="7041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Freeform 303"> 
				</p:cNvPr>
          <p:cNvSpPr/>
          <p:nvPr/>
        </p:nvSpPr>
        <p:spPr>
          <a:xfrm>
            <a:off x="8505825" y="371475"/>
            <a:ext cx="133350" cy="171450"/>
          </a:xfrm>
          <a:custGeom>
            <a:avLst/>
            <a:gdLst>
              <a:gd name="connsiteX0" fmla="*/ 19418 w 133350"/>
              <a:gd name="connsiteY0" fmla="*/ 171069 h 171450"/>
              <a:gd name="connsiteX1" fmla="*/ 19418 w 133350"/>
              <a:gd name="connsiteY1" fmla="*/ 140602 h 171450"/>
              <a:gd name="connsiteX2" fmla="*/ 22466 w 133350"/>
              <a:gd name="connsiteY2" fmla="*/ 140602 h 171450"/>
              <a:gd name="connsiteX3" fmla="*/ 25514 w 133350"/>
              <a:gd name="connsiteY3" fmla="*/ 140602 h 171450"/>
              <a:gd name="connsiteX4" fmla="*/ 28562 w 133350"/>
              <a:gd name="connsiteY4" fmla="*/ 143637 h 171450"/>
              <a:gd name="connsiteX5" fmla="*/ 31610 w 133350"/>
              <a:gd name="connsiteY5" fmla="*/ 143637 h 171450"/>
              <a:gd name="connsiteX6" fmla="*/ 34658 w 133350"/>
              <a:gd name="connsiteY6" fmla="*/ 143637 h 171450"/>
              <a:gd name="connsiteX7" fmla="*/ 37706 w 133350"/>
              <a:gd name="connsiteY7" fmla="*/ 143637 h 171450"/>
              <a:gd name="connsiteX8" fmla="*/ 40741 w 133350"/>
              <a:gd name="connsiteY8" fmla="*/ 146685 h 171450"/>
              <a:gd name="connsiteX9" fmla="*/ 43789 w 133350"/>
              <a:gd name="connsiteY9" fmla="*/ 146685 h 171450"/>
              <a:gd name="connsiteX10" fmla="*/ 46837 w 133350"/>
              <a:gd name="connsiteY10" fmla="*/ 146685 h 171450"/>
              <a:gd name="connsiteX11" fmla="*/ 49886 w 133350"/>
              <a:gd name="connsiteY11" fmla="*/ 146685 h 171450"/>
              <a:gd name="connsiteX12" fmla="*/ 52933 w 133350"/>
              <a:gd name="connsiteY12" fmla="*/ 146685 h 171450"/>
              <a:gd name="connsiteX13" fmla="*/ 55981 w 133350"/>
              <a:gd name="connsiteY13" fmla="*/ 146685 h 171450"/>
              <a:gd name="connsiteX14" fmla="*/ 59042 w 133350"/>
              <a:gd name="connsiteY14" fmla="*/ 146685 h 171450"/>
              <a:gd name="connsiteX15" fmla="*/ 62090 w 133350"/>
              <a:gd name="connsiteY15" fmla="*/ 146685 h 171450"/>
              <a:gd name="connsiteX16" fmla="*/ 65138 w 133350"/>
              <a:gd name="connsiteY16" fmla="*/ 146685 h 171450"/>
              <a:gd name="connsiteX17" fmla="*/ 71234 w 133350"/>
              <a:gd name="connsiteY17" fmla="*/ 146685 h 171450"/>
              <a:gd name="connsiteX18" fmla="*/ 74282 w 133350"/>
              <a:gd name="connsiteY18" fmla="*/ 146685 h 171450"/>
              <a:gd name="connsiteX19" fmla="*/ 77317 w 133350"/>
              <a:gd name="connsiteY19" fmla="*/ 146685 h 171450"/>
              <a:gd name="connsiteX20" fmla="*/ 80365 w 133350"/>
              <a:gd name="connsiteY20" fmla="*/ 146685 h 171450"/>
              <a:gd name="connsiteX21" fmla="*/ 83414 w 133350"/>
              <a:gd name="connsiteY21" fmla="*/ 146685 h 171450"/>
              <a:gd name="connsiteX22" fmla="*/ 86462 w 133350"/>
              <a:gd name="connsiteY22" fmla="*/ 146685 h 171450"/>
              <a:gd name="connsiteX23" fmla="*/ 86462 w 133350"/>
              <a:gd name="connsiteY23" fmla="*/ 143637 h 171450"/>
              <a:gd name="connsiteX24" fmla="*/ 89509 w 133350"/>
              <a:gd name="connsiteY24" fmla="*/ 143637 h 171450"/>
              <a:gd name="connsiteX25" fmla="*/ 89509 w 133350"/>
              <a:gd name="connsiteY25" fmla="*/ 140602 h 171450"/>
              <a:gd name="connsiteX26" fmla="*/ 92557 w 133350"/>
              <a:gd name="connsiteY26" fmla="*/ 140602 h 171450"/>
              <a:gd name="connsiteX27" fmla="*/ 92557 w 133350"/>
              <a:gd name="connsiteY27" fmla="*/ 137554 h 171450"/>
              <a:gd name="connsiteX28" fmla="*/ 95618 w 133350"/>
              <a:gd name="connsiteY28" fmla="*/ 137554 h 171450"/>
              <a:gd name="connsiteX29" fmla="*/ 95618 w 133350"/>
              <a:gd name="connsiteY29" fmla="*/ 134506 h 171450"/>
              <a:gd name="connsiteX30" fmla="*/ 95618 w 133350"/>
              <a:gd name="connsiteY30" fmla="*/ 131445 h 171450"/>
              <a:gd name="connsiteX31" fmla="*/ 95618 w 133350"/>
              <a:gd name="connsiteY31" fmla="*/ 128397 h 171450"/>
              <a:gd name="connsiteX32" fmla="*/ 92557 w 133350"/>
              <a:gd name="connsiteY32" fmla="*/ 125349 h 171450"/>
              <a:gd name="connsiteX33" fmla="*/ 89509 w 133350"/>
              <a:gd name="connsiteY33" fmla="*/ 122301 h 171450"/>
              <a:gd name="connsiteX34" fmla="*/ 86462 w 133350"/>
              <a:gd name="connsiteY34" fmla="*/ 119253 h 171450"/>
              <a:gd name="connsiteX35" fmla="*/ 83414 w 133350"/>
              <a:gd name="connsiteY35" fmla="*/ 119253 h 171450"/>
              <a:gd name="connsiteX36" fmla="*/ 80365 w 133350"/>
              <a:gd name="connsiteY36" fmla="*/ 116205 h 171450"/>
              <a:gd name="connsiteX37" fmla="*/ 77317 w 133350"/>
              <a:gd name="connsiteY37" fmla="*/ 116205 h 171450"/>
              <a:gd name="connsiteX38" fmla="*/ 74282 w 133350"/>
              <a:gd name="connsiteY38" fmla="*/ 113157 h 171450"/>
              <a:gd name="connsiteX39" fmla="*/ 68186 w 133350"/>
              <a:gd name="connsiteY39" fmla="*/ 113157 h 171450"/>
              <a:gd name="connsiteX40" fmla="*/ 62090 w 133350"/>
              <a:gd name="connsiteY40" fmla="*/ 110109 h 171450"/>
              <a:gd name="connsiteX41" fmla="*/ 55981 w 133350"/>
              <a:gd name="connsiteY41" fmla="*/ 107061 h 171450"/>
              <a:gd name="connsiteX42" fmla="*/ 49886 w 133350"/>
              <a:gd name="connsiteY42" fmla="*/ 104026 h 171450"/>
              <a:gd name="connsiteX43" fmla="*/ 43789 w 133350"/>
              <a:gd name="connsiteY43" fmla="*/ 100978 h 171450"/>
              <a:gd name="connsiteX44" fmla="*/ 40741 w 133350"/>
              <a:gd name="connsiteY44" fmla="*/ 97930 h 171450"/>
              <a:gd name="connsiteX45" fmla="*/ 37706 w 133350"/>
              <a:gd name="connsiteY45" fmla="*/ 97930 h 171450"/>
              <a:gd name="connsiteX46" fmla="*/ 37706 w 133350"/>
              <a:gd name="connsiteY46" fmla="*/ 94869 h 171450"/>
              <a:gd name="connsiteX47" fmla="*/ 34658 w 133350"/>
              <a:gd name="connsiteY47" fmla="*/ 94869 h 171450"/>
              <a:gd name="connsiteX48" fmla="*/ 31610 w 133350"/>
              <a:gd name="connsiteY48" fmla="*/ 94869 h 171450"/>
              <a:gd name="connsiteX49" fmla="*/ 31610 w 133350"/>
              <a:gd name="connsiteY49" fmla="*/ 91821 h 171450"/>
              <a:gd name="connsiteX50" fmla="*/ 28562 w 133350"/>
              <a:gd name="connsiteY50" fmla="*/ 91821 h 171450"/>
              <a:gd name="connsiteX51" fmla="*/ 28562 w 133350"/>
              <a:gd name="connsiteY51" fmla="*/ 88773 h 171450"/>
              <a:gd name="connsiteX52" fmla="*/ 25514 w 133350"/>
              <a:gd name="connsiteY52" fmla="*/ 88773 h 171450"/>
              <a:gd name="connsiteX53" fmla="*/ 25514 w 133350"/>
              <a:gd name="connsiteY53" fmla="*/ 85725 h 171450"/>
              <a:gd name="connsiteX54" fmla="*/ 22466 w 133350"/>
              <a:gd name="connsiteY54" fmla="*/ 82677 h 171450"/>
              <a:gd name="connsiteX55" fmla="*/ 19418 w 133350"/>
              <a:gd name="connsiteY55" fmla="*/ 79629 h 171450"/>
              <a:gd name="connsiteX56" fmla="*/ 19418 w 133350"/>
              <a:gd name="connsiteY56" fmla="*/ 76581 h 171450"/>
              <a:gd name="connsiteX57" fmla="*/ 19418 w 133350"/>
              <a:gd name="connsiteY57" fmla="*/ 73533 h 171450"/>
              <a:gd name="connsiteX58" fmla="*/ 16370 w 133350"/>
              <a:gd name="connsiteY58" fmla="*/ 73533 h 171450"/>
              <a:gd name="connsiteX59" fmla="*/ 16370 w 133350"/>
              <a:gd name="connsiteY59" fmla="*/ 70485 h 171450"/>
              <a:gd name="connsiteX60" fmla="*/ 16370 w 133350"/>
              <a:gd name="connsiteY60" fmla="*/ 67437 h 171450"/>
              <a:gd name="connsiteX61" fmla="*/ 16370 w 133350"/>
              <a:gd name="connsiteY61" fmla="*/ 64402 h 171450"/>
              <a:gd name="connsiteX62" fmla="*/ 16370 w 133350"/>
              <a:gd name="connsiteY62" fmla="*/ 61354 h 171450"/>
              <a:gd name="connsiteX63" fmla="*/ 16370 w 133350"/>
              <a:gd name="connsiteY63" fmla="*/ 58306 h 171450"/>
              <a:gd name="connsiteX64" fmla="*/ 16370 w 133350"/>
              <a:gd name="connsiteY64" fmla="*/ 55245 h 171450"/>
              <a:gd name="connsiteX65" fmla="*/ 16370 w 133350"/>
              <a:gd name="connsiteY65" fmla="*/ 52197 h 171450"/>
              <a:gd name="connsiteX66" fmla="*/ 16370 w 133350"/>
              <a:gd name="connsiteY66" fmla="*/ 49149 h 171450"/>
              <a:gd name="connsiteX67" fmla="*/ 16370 w 133350"/>
              <a:gd name="connsiteY67" fmla="*/ 46101 h 171450"/>
              <a:gd name="connsiteX68" fmla="*/ 19418 w 133350"/>
              <a:gd name="connsiteY68" fmla="*/ 43053 h 171450"/>
              <a:gd name="connsiteX69" fmla="*/ 19418 w 133350"/>
              <a:gd name="connsiteY69" fmla="*/ 40005 h 171450"/>
              <a:gd name="connsiteX70" fmla="*/ 19418 w 133350"/>
              <a:gd name="connsiteY70" fmla="*/ 36957 h 171450"/>
              <a:gd name="connsiteX71" fmla="*/ 22466 w 133350"/>
              <a:gd name="connsiteY71" fmla="*/ 36957 h 171450"/>
              <a:gd name="connsiteX72" fmla="*/ 22466 w 133350"/>
              <a:gd name="connsiteY72" fmla="*/ 33909 h 171450"/>
              <a:gd name="connsiteX73" fmla="*/ 25514 w 133350"/>
              <a:gd name="connsiteY73" fmla="*/ 30861 h 171450"/>
              <a:gd name="connsiteX74" fmla="*/ 28562 w 133350"/>
              <a:gd name="connsiteY74" fmla="*/ 27826 h 171450"/>
              <a:gd name="connsiteX75" fmla="*/ 31610 w 133350"/>
              <a:gd name="connsiteY75" fmla="*/ 24778 h 171450"/>
              <a:gd name="connsiteX76" fmla="*/ 34658 w 133350"/>
              <a:gd name="connsiteY76" fmla="*/ 24778 h 171450"/>
              <a:gd name="connsiteX77" fmla="*/ 34658 w 133350"/>
              <a:gd name="connsiteY77" fmla="*/ 21730 h 171450"/>
              <a:gd name="connsiteX78" fmla="*/ 37706 w 133350"/>
              <a:gd name="connsiteY78" fmla="*/ 21730 h 171450"/>
              <a:gd name="connsiteX79" fmla="*/ 40741 w 133350"/>
              <a:gd name="connsiteY79" fmla="*/ 18669 h 171450"/>
              <a:gd name="connsiteX80" fmla="*/ 43789 w 133350"/>
              <a:gd name="connsiteY80" fmla="*/ 18669 h 171450"/>
              <a:gd name="connsiteX81" fmla="*/ 46837 w 133350"/>
              <a:gd name="connsiteY81" fmla="*/ 15621 h 171450"/>
              <a:gd name="connsiteX82" fmla="*/ 49886 w 133350"/>
              <a:gd name="connsiteY82" fmla="*/ 15621 h 171450"/>
              <a:gd name="connsiteX83" fmla="*/ 52933 w 133350"/>
              <a:gd name="connsiteY83" fmla="*/ 15621 h 171450"/>
              <a:gd name="connsiteX84" fmla="*/ 52933 w 133350"/>
              <a:gd name="connsiteY84" fmla="*/ 12573 h 171450"/>
              <a:gd name="connsiteX85" fmla="*/ 55981 w 133350"/>
              <a:gd name="connsiteY85" fmla="*/ 12573 h 171450"/>
              <a:gd name="connsiteX86" fmla="*/ 59042 w 133350"/>
              <a:gd name="connsiteY86" fmla="*/ 12573 h 171450"/>
              <a:gd name="connsiteX87" fmla="*/ 62090 w 133350"/>
              <a:gd name="connsiteY87" fmla="*/ 12573 h 171450"/>
              <a:gd name="connsiteX88" fmla="*/ 65138 w 133350"/>
              <a:gd name="connsiteY88" fmla="*/ 12573 h 171450"/>
              <a:gd name="connsiteX89" fmla="*/ 71234 w 133350"/>
              <a:gd name="connsiteY89" fmla="*/ 12573 h 171450"/>
              <a:gd name="connsiteX90" fmla="*/ 74282 w 133350"/>
              <a:gd name="connsiteY90" fmla="*/ 12573 h 171450"/>
              <a:gd name="connsiteX91" fmla="*/ 77317 w 133350"/>
              <a:gd name="connsiteY91" fmla="*/ 12573 h 171450"/>
              <a:gd name="connsiteX92" fmla="*/ 80365 w 133350"/>
              <a:gd name="connsiteY92" fmla="*/ 9525 h 171450"/>
              <a:gd name="connsiteX93" fmla="*/ 83414 w 133350"/>
              <a:gd name="connsiteY93" fmla="*/ 12573 h 171450"/>
              <a:gd name="connsiteX94" fmla="*/ 89509 w 133350"/>
              <a:gd name="connsiteY94" fmla="*/ 12573 h 171450"/>
              <a:gd name="connsiteX95" fmla="*/ 92557 w 133350"/>
              <a:gd name="connsiteY95" fmla="*/ 12573 h 171450"/>
              <a:gd name="connsiteX96" fmla="*/ 98666 w 133350"/>
              <a:gd name="connsiteY96" fmla="*/ 12573 h 171450"/>
              <a:gd name="connsiteX97" fmla="*/ 104762 w 133350"/>
              <a:gd name="connsiteY97" fmla="*/ 12573 h 171450"/>
              <a:gd name="connsiteX98" fmla="*/ 110858 w 133350"/>
              <a:gd name="connsiteY98" fmla="*/ 15621 h 171450"/>
              <a:gd name="connsiteX99" fmla="*/ 116941 w 133350"/>
              <a:gd name="connsiteY99" fmla="*/ 15621 h 171450"/>
              <a:gd name="connsiteX100" fmla="*/ 126086 w 133350"/>
              <a:gd name="connsiteY100" fmla="*/ 15621 h 171450"/>
              <a:gd name="connsiteX101" fmla="*/ 126086 w 133350"/>
              <a:gd name="connsiteY101" fmla="*/ 46101 h 171450"/>
              <a:gd name="connsiteX102" fmla="*/ 123037 w 133350"/>
              <a:gd name="connsiteY102" fmla="*/ 46101 h 171450"/>
              <a:gd name="connsiteX103" fmla="*/ 119989 w 133350"/>
              <a:gd name="connsiteY103" fmla="*/ 46101 h 171450"/>
              <a:gd name="connsiteX104" fmla="*/ 116941 w 133350"/>
              <a:gd name="connsiteY104" fmla="*/ 43053 h 171450"/>
              <a:gd name="connsiteX105" fmla="*/ 113906 w 133350"/>
              <a:gd name="connsiteY105" fmla="*/ 43053 h 171450"/>
              <a:gd name="connsiteX106" fmla="*/ 110858 w 133350"/>
              <a:gd name="connsiteY106" fmla="*/ 43053 h 171450"/>
              <a:gd name="connsiteX107" fmla="*/ 107810 w 133350"/>
              <a:gd name="connsiteY107" fmla="*/ 40005 h 171450"/>
              <a:gd name="connsiteX108" fmla="*/ 104762 w 133350"/>
              <a:gd name="connsiteY108" fmla="*/ 40005 h 171450"/>
              <a:gd name="connsiteX109" fmla="*/ 101714 w 133350"/>
              <a:gd name="connsiteY109" fmla="*/ 40005 h 171450"/>
              <a:gd name="connsiteX110" fmla="*/ 98666 w 133350"/>
              <a:gd name="connsiteY110" fmla="*/ 40005 h 171450"/>
              <a:gd name="connsiteX111" fmla="*/ 95618 w 133350"/>
              <a:gd name="connsiteY111" fmla="*/ 40005 h 171450"/>
              <a:gd name="connsiteX112" fmla="*/ 92557 w 133350"/>
              <a:gd name="connsiteY112" fmla="*/ 40005 h 171450"/>
              <a:gd name="connsiteX113" fmla="*/ 89509 w 133350"/>
              <a:gd name="connsiteY113" fmla="*/ 36957 h 171450"/>
              <a:gd name="connsiteX114" fmla="*/ 86462 w 133350"/>
              <a:gd name="connsiteY114" fmla="*/ 36957 h 171450"/>
              <a:gd name="connsiteX115" fmla="*/ 83414 w 133350"/>
              <a:gd name="connsiteY115" fmla="*/ 36957 h 171450"/>
              <a:gd name="connsiteX116" fmla="*/ 80365 w 133350"/>
              <a:gd name="connsiteY116" fmla="*/ 36957 h 171450"/>
              <a:gd name="connsiteX117" fmla="*/ 77317 w 133350"/>
              <a:gd name="connsiteY117" fmla="*/ 36957 h 171450"/>
              <a:gd name="connsiteX118" fmla="*/ 74282 w 133350"/>
              <a:gd name="connsiteY118" fmla="*/ 40005 h 171450"/>
              <a:gd name="connsiteX119" fmla="*/ 71234 w 133350"/>
              <a:gd name="connsiteY119" fmla="*/ 40005 h 171450"/>
              <a:gd name="connsiteX120" fmla="*/ 68186 w 133350"/>
              <a:gd name="connsiteY120" fmla="*/ 40005 h 171450"/>
              <a:gd name="connsiteX121" fmla="*/ 65138 w 133350"/>
              <a:gd name="connsiteY121" fmla="*/ 40005 h 171450"/>
              <a:gd name="connsiteX122" fmla="*/ 65138 w 133350"/>
              <a:gd name="connsiteY122" fmla="*/ 43053 h 171450"/>
              <a:gd name="connsiteX123" fmla="*/ 62090 w 133350"/>
              <a:gd name="connsiteY123" fmla="*/ 43053 h 171450"/>
              <a:gd name="connsiteX124" fmla="*/ 59042 w 133350"/>
              <a:gd name="connsiteY124" fmla="*/ 46101 h 171450"/>
              <a:gd name="connsiteX125" fmla="*/ 59042 w 133350"/>
              <a:gd name="connsiteY125" fmla="*/ 49149 h 171450"/>
              <a:gd name="connsiteX126" fmla="*/ 59042 w 133350"/>
              <a:gd name="connsiteY126" fmla="*/ 52197 h 171450"/>
              <a:gd name="connsiteX127" fmla="*/ 59042 w 133350"/>
              <a:gd name="connsiteY127" fmla="*/ 55245 h 171450"/>
              <a:gd name="connsiteX128" fmla="*/ 59042 w 133350"/>
              <a:gd name="connsiteY128" fmla="*/ 58306 h 171450"/>
              <a:gd name="connsiteX129" fmla="*/ 62090 w 133350"/>
              <a:gd name="connsiteY129" fmla="*/ 61354 h 171450"/>
              <a:gd name="connsiteX130" fmla="*/ 65138 w 133350"/>
              <a:gd name="connsiteY130" fmla="*/ 64402 h 171450"/>
              <a:gd name="connsiteX131" fmla="*/ 68186 w 133350"/>
              <a:gd name="connsiteY131" fmla="*/ 64402 h 171450"/>
              <a:gd name="connsiteX132" fmla="*/ 71234 w 133350"/>
              <a:gd name="connsiteY132" fmla="*/ 67437 h 171450"/>
              <a:gd name="connsiteX133" fmla="*/ 74282 w 133350"/>
              <a:gd name="connsiteY133" fmla="*/ 67437 h 171450"/>
              <a:gd name="connsiteX134" fmla="*/ 80365 w 133350"/>
              <a:gd name="connsiteY134" fmla="*/ 70485 h 171450"/>
              <a:gd name="connsiteX135" fmla="*/ 83414 w 133350"/>
              <a:gd name="connsiteY135" fmla="*/ 70485 h 171450"/>
              <a:gd name="connsiteX136" fmla="*/ 86462 w 133350"/>
              <a:gd name="connsiteY136" fmla="*/ 73533 h 171450"/>
              <a:gd name="connsiteX137" fmla="*/ 95618 w 133350"/>
              <a:gd name="connsiteY137" fmla="*/ 76581 h 171450"/>
              <a:gd name="connsiteX138" fmla="*/ 101714 w 133350"/>
              <a:gd name="connsiteY138" fmla="*/ 79629 h 171450"/>
              <a:gd name="connsiteX139" fmla="*/ 107810 w 133350"/>
              <a:gd name="connsiteY139" fmla="*/ 82677 h 171450"/>
              <a:gd name="connsiteX140" fmla="*/ 110858 w 133350"/>
              <a:gd name="connsiteY140" fmla="*/ 85725 h 171450"/>
              <a:gd name="connsiteX141" fmla="*/ 113906 w 133350"/>
              <a:gd name="connsiteY141" fmla="*/ 88773 h 171450"/>
              <a:gd name="connsiteX142" fmla="*/ 116941 w 133350"/>
              <a:gd name="connsiteY142" fmla="*/ 88773 h 171450"/>
              <a:gd name="connsiteX143" fmla="*/ 119989 w 133350"/>
              <a:gd name="connsiteY143" fmla="*/ 91821 h 171450"/>
              <a:gd name="connsiteX144" fmla="*/ 123037 w 133350"/>
              <a:gd name="connsiteY144" fmla="*/ 91821 h 171450"/>
              <a:gd name="connsiteX145" fmla="*/ 123037 w 133350"/>
              <a:gd name="connsiteY145" fmla="*/ 94869 h 171450"/>
              <a:gd name="connsiteX146" fmla="*/ 126086 w 133350"/>
              <a:gd name="connsiteY146" fmla="*/ 94869 h 171450"/>
              <a:gd name="connsiteX147" fmla="*/ 126086 w 133350"/>
              <a:gd name="connsiteY147" fmla="*/ 97930 h 171450"/>
              <a:gd name="connsiteX148" fmla="*/ 129133 w 133350"/>
              <a:gd name="connsiteY148" fmla="*/ 97930 h 171450"/>
              <a:gd name="connsiteX149" fmla="*/ 129133 w 133350"/>
              <a:gd name="connsiteY149" fmla="*/ 100978 h 171450"/>
              <a:gd name="connsiteX150" fmla="*/ 132181 w 133350"/>
              <a:gd name="connsiteY150" fmla="*/ 104026 h 171450"/>
              <a:gd name="connsiteX151" fmla="*/ 132181 w 133350"/>
              <a:gd name="connsiteY151" fmla="*/ 107061 h 171450"/>
              <a:gd name="connsiteX152" fmla="*/ 135242 w 133350"/>
              <a:gd name="connsiteY152" fmla="*/ 107061 h 171450"/>
              <a:gd name="connsiteX153" fmla="*/ 135242 w 133350"/>
              <a:gd name="connsiteY153" fmla="*/ 110109 h 171450"/>
              <a:gd name="connsiteX154" fmla="*/ 135242 w 133350"/>
              <a:gd name="connsiteY154" fmla="*/ 113157 h 171450"/>
              <a:gd name="connsiteX155" fmla="*/ 138290 w 133350"/>
              <a:gd name="connsiteY155" fmla="*/ 116205 h 171450"/>
              <a:gd name="connsiteX156" fmla="*/ 138290 w 133350"/>
              <a:gd name="connsiteY156" fmla="*/ 119253 h 171450"/>
              <a:gd name="connsiteX157" fmla="*/ 138290 w 133350"/>
              <a:gd name="connsiteY157" fmla="*/ 122301 h 171450"/>
              <a:gd name="connsiteX158" fmla="*/ 138290 w 133350"/>
              <a:gd name="connsiteY158" fmla="*/ 125349 h 171450"/>
              <a:gd name="connsiteX159" fmla="*/ 138290 w 133350"/>
              <a:gd name="connsiteY159" fmla="*/ 128397 h 171450"/>
              <a:gd name="connsiteX160" fmla="*/ 138290 w 133350"/>
              <a:gd name="connsiteY160" fmla="*/ 131445 h 171450"/>
              <a:gd name="connsiteX161" fmla="*/ 138290 w 133350"/>
              <a:gd name="connsiteY161" fmla="*/ 134506 h 171450"/>
              <a:gd name="connsiteX162" fmla="*/ 135242 w 133350"/>
              <a:gd name="connsiteY162" fmla="*/ 137554 h 171450"/>
              <a:gd name="connsiteX163" fmla="*/ 135242 w 133350"/>
              <a:gd name="connsiteY163" fmla="*/ 140602 h 171450"/>
              <a:gd name="connsiteX164" fmla="*/ 135242 w 133350"/>
              <a:gd name="connsiteY164" fmla="*/ 143637 h 171450"/>
              <a:gd name="connsiteX165" fmla="*/ 135242 w 133350"/>
              <a:gd name="connsiteY165" fmla="*/ 146685 h 171450"/>
              <a:gd name="connsiteX166" fmla="*/ 132181 w 133350"/>
              <a:gd name="connsiteY166" fmla="*/ 149733 h 171450"/>
              <a:gd name="connsiteX167" fmla="*/ 132181 w 133350"/>
              <a:gd name="connsiteY167" fmla="*/ 152781 h 171450"/>
              <a:gd name="connsiteX168" fmla="*/ 129133 w 133350"/>
              <a:gd name="connsiteY168" fmla="*/ 152781 h 171450"/>
              <a:gd name="connsiteX169" fmla="*/ 126086 w 133350"/>
              <a:gd name="connsiteY169" fmla="*/ 155829 h 171450"/>
              <a:gd name="connsiteX170" fmla="*/ 126086 w 133350"/>
              <a:gd name="connsiteY170" fmla="*/ 158877 h 171450"/>
              <a:gd name="connsiteX171" fmla="*/ 123037 w 133350"/>
              <a:gd name="connsiteY171" fmla="*/ 158877 h 171450"/>
              <a:gd name="connsiteX172" fmla="*/ 119989 w 133350"/>
              <a:gd name="connsiteY172" fmla="*/ 161925 h 171450"/>
              <a:gd name="connsiteX173" fmla="*/ 116941 w 133350"/>
              <a:gd name="connsiteY173" fmla="*/ 164973 h 171450"/>
              <a:gd name="connsiteX174" fmla="*/ 113906 w 133350"/>
              <a:gd name="connsiteY174" fmla="*/ 168021 h 171450"/>
              <a:gd name="connsiteX175" fmla="*/ 110858 w 133350"/>
              <a:gd name="connsiteY175" fmla="*/ 168021 h 171450"/>
              <a:gd name="connsiteX176" fmla="*/ 107810 w 133350"/>
              <a:gd name="connsiteY176" fmla="*/ 171069 h 171450"/>
              <a:gd name="connsiteX177" fmla="*/ 104762 w 133350"/>
              <a:gd name="connsiteY177" fmla="*/ 171069 h 171450"/>
              <a:gd name="connsiteX178" fmla="*/ 101714 w 133350"/>
              <a:gd name="connsiteY178" fmla="*/ 171069 h 171450"/>
              <a:gd name="connsiteX179" fmla="*/ 98666 w 133350"/>
              <a:gd name="connsiteY179" fmla="*/ 174117 h 171450"/>
              <a:gd name="connsiteX180" fmla="*/ 95618 w 133350"/>
              <a:gd name="connsiteY180" fmla="*/ 174117 h 171450"/>
              <a:gd name="connsiteX181" fmla="*/ 92557 w 133350"/>
              <a:gd name="connsiteY181" fmla="*/ 174117 h 171450"/>
              <a:gd name="connsiteX182" fmla="*/ 89509 w 133350"/>
              <a:gd name="connsiteY182" fmla="*/ 174117 h 171450"/>
              <a:gd name="connsiteX183" fmla="*/ 86462 w 133350"/>
              <a:gd name="connsiteY183" fmla="*/ 177165 h 171450"/>
              <a:gd name="connsiteX184" fmla="*/ 83414 w 133350"/>
              <a:gd name="connsiteY184" fmla="*/ 177165 h 171450"/>
              <a:gd name="connsiteX185" fmla="*/ 80365 w 133350"/>
              <a:gd name="connsiteY185" fmla="*/ 177165 h 171450"/>
              <a:gd name="connsiteX186" fmla="*/ 74282 w 133350"/>
              <a:gd name="connsiteY186" fmla="*/ 177165 h 171450"/>
              <a:gd name="connsiteX187" fmla="*/ 71234 w 133350"/>
              <a:gd name="connsiteY187" fmla="*/ 177165 h 171450"/>
              <a:gd name="connsiteX188" fmla="*/ 68186 w 133350"/>
              <a:gd name="connsiteY188" fmla="*/ 177165 h 171450"/>
              <a:gd name="connsiteX189" fmla="*/ 62090 w 133350"/>
              <a:gd name="connsiteY189" fmla="*/ 177165 h 171450"/>
              <a:gd name="connsiteX190" fmla="*/ 55981 w 133350"/>
              <a:gd name="connsiteY190" fmla="*/ 177165 h 171450"/>
              <a:gd name="connsiteX191" fmla="*/ 49886 w 133350"/>
              <a:gd name="connsiteY191" fmla="*/ 177165 h 171450"/>
              <a:gd name="connsiteX192" fmla="*/ 43789 w 133350"/>
              <a:gd name="connsiteY192" fmla="*/ 174117 h 171450"/>
              <a:gd name="connsiteX193" fmla="*/ 37706 w 133350"/>
              <a:gd name="connsiteY193" fmla="*/ 174117 h 171450"/>
              <a:gd name="connsiteX194" fmla="*/ 31610 w 133350"/>
              <a:gd name="connsiteY194" fmla="*/ 174117 h 171450"/>
              <a:gd name="connsiteX195" fmla="*/ 25514 w 133350"/>
              <a:gd name="connsiteY195" fmla="*/ 171069 h 171450"/>
              <a:gd name="connsiteX196" fmla="*/ 19418 w 133350"/>
              <a:gd name="connsiteY196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133350" h="171450">
                <a:moveTo>
                  <a:pt x="19418" y="171069"/>
                </a:moveTo>
                <a:lnTo>
                  <a:pt x="19418" y="140602"/>
                </a:lnTo>
                <a:lnTo>
                  <a:pt x="22466" y="140602"/>
                </a:lnTo>
                <a:lnTo>
                  <a:pt x="25514" y="140602"/>
                </a:lnTo>
                <a:lnTo>
                  <a:pt x="28562" y="143637"/>
                </a:lnTo>
                <a:lnTo>
                  <a:pt x="31610" y="143637"/>
                </a:lnTo>
                <a:lnTo>
                  <a:pt x="34658" y="143637"/>
                </a:lnTo>
                <a:lnTo>
                  <a:pt x="37706" y="143637"/>
                </a:lnTo>
                <a:lnTo>
                  <a:pt x="40741" y="146685"/>
                </a:lnTo>
                <a:lnTo>
                  <a:pt x="43789" y="146685"/>
                </a:lnTo>
                <a:lnTo>
                  <a:pt x="46837" y="146685"/>
                </a:lnTo>
                <a:lnTo>
                  <a:pt x="49886" y="146685"/>
                </a:lnTo>
                <a:lnTo>
                  <a:pt x="52933" y="146685"/>
                </a:lnTo>
                <a:lnTo>
                  <a:pt x="55981" y="146685"/>
                </a:lnTo>
                <a:lnTo>
                  <a:pt x="59042" y="146685"/>
                </a:lnTo>
                <a:lnTo>
                  <a:pt x="62090" y="146685"/>
                </a:lnTo>
                <a:lnTo>
                  <a:pt x="65138" y="146685"/>
                </a:lnTo>
                <a:lnTo>
                  <a:pt x="71234" y="146685"/>
                </a:lnTo>
                <a:lnTo>
                  <a:pt x="74282" y="146685"/>
                </a:lnTo>
                <a:lnTo>
                  <a:pt x="77317" y="146685"/>
                </a:lnTo>
                <a:lnTo>
                  <a:pt x="80365" y="146685"/>
                </a:lnTo>
                <a:lnTo>
                  <a:pt x="83414" y="146685"/>
                </a:lnTo>
                <a:lnTo>
                  <a:pt x="86462" y="146685"/>
                </a:lnTo>
                <a:lnTo>
                  <a:pt x="86462" y="143637"/>
                </a:lnTo>
                <a:lnTo>
                  <a:pt x="89509" y="143637"/>
                </a:lnTo>
                <a:lnTo>
                  <a:pt x="89509" y="140602"/>
                </a:lnTo>
                <a:lnTo>
                  <a:pt x="92557" y="140602"/>
                </a:lnTo>
                <a:lnTo>
                  <a:pt x="92557" y="137554"/>
                </a:lnTo>
                <a:lnTo>
                  <a:pt x="95618" y="137554"/>
                </a:lnTo>
                <a:lnTo>
                  <a:pt x="95618" y="134506"/>
                </a:lnTo>
                <a:lnTo>
                  <a:pt x="95618" y="131445"/>
                </a:lnTo>
                <a:lnTo>
                  <a:pt x="95618" y="128397"/>
                </a:lnTo>
                <a:lnTo>
                  <a:pt x="92557" y="125349"/>
                </a:lnTo>
                <a:lnTo>
                  <a:pt x="89509" y="122301"/>
                </a:lnTo>
                <a:lnTo>
                  <a:pt x="86462" y="119253"/>
                </a:lnTo>
                <a:lnTo>
                  <a:pt x="83414" y="119253"/>
                </a:lnTo>
                <a:lnTo>
                  <a:pt x="80365" y="116205"/>
                </a:lnTo>
                <a:lnTo>
                  <a:pt x="77317" y="116205"/>
                </a:lnTo>
                <a:lnTo>
                  <a:pt x="74282" y="113157"/>
                </a:lnTo>
                <a:lnTo>
                  <a:pt x="68186" y="113157"/>
                </a:lnTo>
                <a:lnTo>
                  <a:pt x="62090" y="110109"/>
                </a:lnTo>
                <a:lnTo>
                  <a:pt x="55981" y="107061"/>
                </a:lnTo>
                <a:lnTo>
                  <a:pt x="49886" y="104026"/>
                </a:lnTo>
                <a:lnTo>
                  <a:pt x="43789" y="100978"/>
                </a:lnTo>
                <a:lnTo>
                  <a:pt x="40741" y="97930"/>
                </a:lnTo>
                <a:lnTo>
                  <a:pt x="37706" y="97930"/>
                </a:lnTo>
                <a:lnTo>
                  <a:pt x="37706" y="94869"/>
                </a:lnTo>
                <a:lnTo>
                  <a:pt x="34658" y="94869"/>
                </a:lnTo>
                <a:lnTo>
                  <a:pt x="31610" y="94869"/>
                </a:lnTo>
                <a:lnTo>
                  <a:pt x="31610" y="91821"/>
                </a:lnTo>
                <a:lnTo>
                  <a:pt x="28562" y="91821"/>
                </a:lnTo>
                <a:lnTo>
                  <a:pt x="28562" y="88773"/>
                </a:lnTo>
                <a:lnTo>
                  <a:pt x="25514" y="88773"/>
                </a:lnTo>
                <a:lnTo>
                  <a:pt x="25514" y="85725"/>
                </a:lnTo>
                <a:lnTo>
                  <a:pt x="22466" y="82677"/>
                </a:lnTo>
                <a:lnTo>
                  <a:pt x="19418" y="79629"/>
                </a:lnTo>
                <a:lnTo>
                  <a:pt x="19418" y="76581"/>
                </a:lnTo>
                <a:lnTo>
                  <a:pt x="19418" y="73533"/>
                </a:lnTo>
                <a:lnTo>
                  <a:pt x="16370" y="73533"/>
                </a:lnTo>
                <a:lnTo>
                  <a:pt x="16370" y="70485"/>
                </a:lnTo>
                <a:lnTo>
                  <a:pt x="16370" y="67437"/>
                </a:lnTo>
                <a:lnTo>
                  <a:pt x="16370" y="64402"/>
                </a:lnTo>
                <a:lnTo>
                  <a:pt x="16370" y="61354"/>
                </a:lnTo>
                <a:lnTo>
                  <a:pt x="16370" y="58306"/>
                </a:lnTo>
                <a:lnTo>
                  <a:pt x="16370" y="55245"/>
                </a:lnTo>
                <a:lnTo>
                  <a:pt x="16370" y="52197"/>
                </a:lnTo>
                <a:lnTo>
                  <a:pt x="16370" y="49149"/>
                </a:lnTo>
                <a:lnTo>
                  <a:pt x="16370" y="46101"/>
                </a:lnTo>
                <a:lnTo>
                  <a:pt x="19418" y="43053"/>
                </a:lnTo>
                <a:lnTo>
                  <a:pt x="19418" y="40005"/>
                </a:lnTo>
                <a:lnTo>
                  <a:pt x="19418" y="36957"/>
                </a:lnTo>
                <a:lnTo>
                  <a:pt x="22466" y="36957"/>
                </a:lnTo>
                <a:lnTo>
                  <a:pt x="22466" y="33909"/>
                </a:lnTo>
                <a:lnTo>
                  <a:pt x="25514" y="30861"/>
                </a:lnTo>
                <a:lnTo>
                  <a:pt x="28562" y="27826"/>
                </a:lnTo>
                <a:lnTo>
                  <a:pt x="31610" y="24778"/>
                </a:lnTo>
                <a:lnTo>
                  <a:pt x="34658" y="24778"/>
                </a:lnTo>
                <a:lnTo>
                  <a:pt x="34658" y="21730"/>
                </a:lnTo>
                <a:lnTo>
                  <a:pt x="37706" y="21730"/>
                </a:lnTo>
                <a:lnTo>
                  <a:pt x="40741" y="18669"/>
                </a:lnTo>
                <a:lnTo>
                  <a:pt x="43789" y="18669"/>
                </a:lnTo>
                <a:lnTo>
                  <a:pt x="46837" y="15621"/>
                </a:lnTo>
                <a:lnTo>
                  <a:pt x="49886" y="15621"/>
                </a:lnTo>
                <a:lnTo>
                  <a:pt x="52933" y="15621"/>
                </a:lnTo>
                <a:lnTo>
                  <a:pt x="52933" y="12573"/>
                </a:lnTo>
                <a:lnTo>
                  <a:pt x="55981" y="12573"/>
                </a:lnTo>
                <a:lnTo>
                  <a:pt x="59042" y="12573"/>
                </a:lnTo>
                <a:lnTo>
                  <a:pt x="62090" y="12573"/>
                </a:lnTo>
                <a:lnTo>
                  <a:pt x="65138" y="12573"/>
                </a:lnTo>
                <a:lnTo>
                  <a:pt x="71234" y="12573"/>
                </a:lnTo>
                <a:lnTo>
                  <a:pt x="74282" y="12573"/>
                </a:lnTo>
                <a:lnTo>
                  <a:pt x="77317" y="12573"/>
                </a:lnTo>
                <a:lnTo>
                  <a:pt x="80365" y="9525"/>
                </a:lnTo>
                <a:lnTo>
                  <a:pt x="83414" y="12573"/>
                </a:lnTo>
                <a:lnTo>
                  <a:pt x="89509" y="12573"/>
                </a:lnTo>
                <a:lnTo>
                  <a:pt x="92557" y="12573"/>
                </a:lnTo>
                <a:lnTo>
                  <a:pt x="98666" y="12573"/>
                </a:lnTo>
                <a:lnTo>
                  <a:pt x="104762" y="12573"/>
                </a:lnTo>
                <a:lnTo>
                  <a:pt x="110858" y="15621"/>
                </a:lnTo>
                <a:lnTo>
                  <a:pt x="116941" y="15621"/>
                </a:lnTo>
                <a:lnTo>
                  <a:pt x="126086" y="15621"/>
                </a:lnTo>
                <a:lnTo>
                  <a:pt x="126086" y="46101"/>
                </a:lnTo>
                <a:lnTo>
                  <a:pt x="123037" y="46101"/>
                </a:lnTo>
                <a:lnTo>
                  <a:pt x="119989" y="46101"/>
                </a:lnTo>
                <a:lnTo>
                  <a:pt x="116941" y="43053"/>
                </a:lnTo>
                <a:lnTo>
                  <a:pt x="113906" y="43053"/>
                </a:lnTo>
                <a:lnTo>
                  <a:pt x="110858" y="43053"/>
                </a:lnTo>
                <a:lnTo>
                  <a:pt x="107810" y="40005"/>
                </a:lnTo>
                <a:lnTo>
                  <a:pt x="104762" y="40005"/>
                </a:lnTo>
                <a:lnTo>
                  <a:pt x="101714" y="40005"/>
                </a:lnTo>
                <a:lnTo>
                  <a:pt x="98666" y="40005"/>
                </a:lnTo>
                <a:lnTo>
                  <a:pt x="95618" y="40005"/>
                </a:lnTo>
                <a:lnTo>
                  <a:pt x="92557" y="40005"/>
                </a:lnTo>
                <a:lnTo>
                  <a:pt x="89509" y="36957"/>
                </a:lnTo>
                <a:lnTo>
                  <a:pt x="86462" y="36957"/>
                </a:lnTo>
                <a:lnTo>
                  <a:pt x="83414" y="36957"/>
                </a:lnTo>
                <a:lnTo>
                  <a:pt x="80365" y="36957"/>
                </a:lnTo>
                <a:lnTo>
                  <a:pt x="77317" y="36957"/>
                </a:lnTo>
                <a:lnTo>
                  <a:pt x="74282" y="40005"/>
                </a:lnTo>
                <a:lnTo>
                  <a:pt x="71234" y="40005"/>
                </a:lnTo>
                <a:lnTo>
                  <a:pt x="68186" y="40005"/>
                </a:lnTo>
                <a:lnTo>
                  <a:pt x="65138" y="40005"/>
                </a:lnTo>
                <a:lnTo>
                  <a:pt x="65138" y="43053"/>
                </a:lnTo>
                <a:lnTo>
                  <a:pt x="62090" y="43053"/>
                </a:lnTo>
                <a:lnTo>
                  <a:pt x="59042" y="46101"/>
                </a:lnTo>
                <a:lnTo>
                  <a:pt x="59042" y="49149"/>
                </a:lnTo>
                <a:lnTo>
                  <a:pt x="59042" y="52197"/>
                </a:lnTo>
                <a:lnTo>
                  <a:pt x="59042" y="55245"/>
                </a:lnTo>
                <a:lnTo>
                  <a:pt x="59042" y="58306"/>
                </a:lnTo>
                <a:lnTo>
                  <a:pt x="62090" y="61354"/>
                </a:lnTo>
                <a:lnTo>
                  <a:pt x="65138" y="64402"/>
                </a:lnTo>
                <a:lnTo>
                  <a:pt x="68186" y="64402"/>
                </a:lnTo>
                <a:lnTo>
                  <a:pt x="71234" y="67437"/>
                </a:lnTo>
                <a:lnTo>
                  <a:pt x="74282" y="67437"/>
                </a:lnTo>
                <a:lnTo>
                  <a:pt x="80365" y="70485"/>
                </a:lnTo>
                <a:lnTo>
                  <a:pt x="83414" y="70485"/>
                </a:lnTo>
                <a:lnTo>
                  <a:pt x="86462" y="73533"/>
                </a:lnTo>
                <a:lnTo>
                  <a:pt x="95618" y="76581"/>
                </a:lnTo>
                <a:lnTo>
                  <a:pt x="101714" y="79629"/>
                </a:lnTo>
                <a:lnTo>
                  <a:pt x="107810" y="82677"/>
                </a:lnTo>
                <a:lnTo>
                  <a:pt x="110858" y="85725"/>
                </a:lnTo>
                <a:lnTo>
                  <a:pt x="113906" y="88773"/>
                </a:lnTo>
                <a:lnTo>
                  <a:pt x="116941" y="88773"/>
                </a:lnTo>
                <a:lnTo>
                  <a:pt x="119989" y="91821"/>
                </a:lnTo>
                <a:lnTo>
                  <a:pt x="123037" y="91821"/>
                </a:lnTo>
                <a:lnTo>
                  <a:pt x="123037" y="94869"/>
                </a:lnTo>
                <a:lnTo>
                  <a:pt x="126086" y="94869"/>
                </a:lnTo>
                <a:lnTo>
                  <a:pt x="126086" y="97930"/>
                </a:lnTo>
                <a:lnTo>
                  <a:pt x="129133" y="97930"/>
                </a:lnTo>
                <a:lnTo>
                  <a:pt x="129133" y="100978"/>
                </a:lnTo>
                <a:lnTo>
                  <a:pt x="132181" y="104026"/>
                </a:lnTo>
                <a:lnTo>
                  <a:pt x="132181" y="107061"/>
                </a:lnTo>
                <a:lnTo>
                  <a:pt x="135242" y="107061"/>
                </a:lnTo>
                <a:lnTo>
                  <a:pt x="135242" y="110109"/>
                </a:lnTo>
                <a:lnTo>
                  <a:pt x="135242" y="113157"/>
                </a:lnTo>
                <a:lnTo>
                  <a:pt x="138290" y="116205"/>
                </a:lnTo>
                <a:lnTo>
                  <a:pt x="138290" y="119253"/>
                </a:lnTo>
                <a:lnTo>
                  <a:pt x="138290" y="122301"/>
                </a:lnTo>
                <a:lnTo>
                  <a:pt x="138290" y="125349"/>
                </a:lnTo>
                <a:lnTo>
                  <a:pt x="138290" y="128397"/>
                </a:lnTo>
                <a:lnTo>
                  <a:pt x="138290" y="131445"/>
                </a:lnTo>
                <a:lnTo>
                  <a:pt x="138290" y="134506"/>
                </a:lnTo>
                <a:lnTo>
                  <a:pt x="135242" y="137554"/>
                </a:lnTo>
                <a:lnTo>
                  <a:pt x="135242" y="140602"/>
                </a:lnTo>
                <a:lnTo>
                  <a:pt x="135242" y="143637"/>
                </a:lnTo>
                <a:lnTo>
                  <a:pt x="135242" y="146685"/>
                </a:lnTo>
                <a:lnTo>
                  <a:pt x="132181" y="149733"/>
                </a:lnTo>
                <a:lnTo>
                  <a:pt x="132181" y="152781"/>
                </a:lnTo>
                <a:lnTo>
                  <a:pt x="129133" y="152781"/>
                </a:lnTo>
                <a:lnTo>
                  <a:pt x="126086" y="155829"/>
                </a:lnTo>
                <a:lnTo>
                  <a:pt x="126086" y="158877"/>
                </a:lnTo>
                <a:lnTo>
                  <a:pt x="123037" y="158877"/>
                </a:lnTo>
                <a:lnTo>
                  <a:pt x="119989" y="161925"/>
                </a:lnTo>
                <a:lnTo>
                  <a:pt x="116941" y="164973"/>
                </a:lnTo>
                <a:lnTo>
                  <a:pt x="113906" y="168021"/>
                </a:lnTo>
                <a:lnTo>
                  <a:pt x="110858" y="168021"/>
                </a:lnTo>
                <a:lnTo>
                  <a:pt x="107810" y="171069"/>
                </a:lnTo>
                <a:lnTo>
                  <a:pt x="104762" y="171069"/>
                </a:lnTo>
                <a:lnTo>
                  <a:pt x="101714" y="171069"/>
                </a:lnTo>
                <a:lnTo>
                  <a:pt x="98666" y="174117"/>
                </a:lnTo>
                <a:lnTo>
                  <a:pt x="95618" y="174117"/>
                </a:lnTo>
                <a:lnTo>
                  <a:pt x="92557" y="174117"/>
                </a:lnTo>
                <a:lnTo>
                  <a:pt x="89509" y="174117"/>
                </a:lnTo>
                <a:lnTo>
                  <a:pt x="86462" y="177165"/>
                </a:lnTo>
                <a:lnTo>
                  <a:pt x="83414" y="177165"/>
                </a:lnTo>
                <a:lnTo>
                  <a:pt x="80365" y="177165"/>
                </a:lnTo>
                <a:lnTo>
                  <a:pt x="74282" y="177165"/>
                </a:lnTo>
                <a:lnTo>
                  <a:pt x="71234" y="177165"/>
                </a:lnTo>
                <a:lnTo>
                  <a:pt x="68186" y="177165"/>
                </a:lnTo>
                <a:lnTo>
                  <a:pt x="62090" y="177165"/>
                </a:lnTo>
                <a:lnTo>
                  <a:pt x="55981" y="177165"/>
                </a:lnTo>
                <a:lnTo>
                  <a:pt x="49886" y="177165"/>
                </a:lnTo>
                <a:lnTo>
                  <a:pt x="43789" y="174117"/>
                </a:lnTo>
                <a:lnTo>
                  <a:pt x="37706" y="174117"/>
                </a:lnTo>
                <a:lnTo>
                  <a:pt x="31610" y="174117"/>
                </a:lnTo>
                <a:lnTo>
                  <a:pt x="25514" y="171069"/>
                </a:lnTo>
                <a:lnTo>
                  <a:pt x="1941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reeform 304"> 
				</p:cNvPr>
          <p:cNvSpPr/>
          <p:nvPr/>
        </p:nvSpPr>
        <p:spPr>
          <a:xfrm>
            <a:off x="8658225" y="371475"/>
            <a:ext cx="47625" cy="171450"/>
          </a:xfrm>
          <a:custGeom>
            <a:avLst/>
            <a:gdLst>
              <a:gd name="connsiteX0" fmla="*/ 10275 w 47625"/>
              <a:gd name="connsiteY0" fmla="*/ 174117 h 171450"/>
              <a:gd name="connsiteX1" fmla="*/ 10275 w 47625"/>
              <a:gd name="connsiteY1" fmla="*/ 12573 h 171450"/>
              <a:gd name="connsiteX2" fmla="*/ 31610 w 47625"/>
              <a:gd name="connsiteY2" fmla="*/ 21717 h 171450"/>
              <a:gd name="connsiteX3" fmla="*/ 55995 w 47625"/>
              <a:gd name="connsiteY3" fmla="*/ 12573 h 171450"/>
              <a:gd name="connsiteX4" fmla="*/ 55995 w 47625"/>
              <a:gd name="connsiteY4" fmla="*/ 174117 h 171450"/>
              <a:gd name="connsiteX5" fmla="*/ 10275 w 47625"/>
              <a:gd name="connsiteY5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71450">
                <a:moveTo>
                  <a:pt x="10275" y="174117"/>
                </a:moveTo>
                <a:lnTo>
                  <a:pt x="10275" y="12573"/>
                </a:lnTo>
                <a:lnTo>
                  <a:pt x="31610" y="21717"/>
                </a:lnTo>
                <a:lnTo>
                  <a:pt x="55995" y="12573"/>
                </a:lnTo>
                <a:lnTo>
                  <a:pt x="55995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Freeform 305"> 
				</p:cNvPr>
          <p:cNvSpPr/>
          <p:nvPr/>
        </p:nvSpPr>
        <p:spPr>
          <a:xfrm>
            <a:off x="8743950" y="371475"/>
            <a:ext cx="123825" cy="171450"/>
          </a:xfrm>
          <a:custGeom>
            <a:avLst/>
            <a:gdLst>
              <a:gd name="connsiteX0" fmla="*/ 9893 w 123825"/>
              <a:gd name="connsiteY0" fmla="*/ 174117 h 171450"/>
              <a:gd name="connsiteX1" fmla="*/ 9893 w 123825"/>
              <a:gd name="connsiteY1" fmla="*/ 12573 h 171450"/>
              <a:gd name="connsiteX2" fmla="*/ 125717 w 123825"/>
              <a:gd name="connsiteY2" fmla="*/ 12573 h 171450"/>
              <a:gd name="connsiteX3" fmla="*/ 125717 w 123825"/>
              <a:gd name="connsiteY3" fmla="*/ 43053 h 171450"/>
              <a:gd name="connsiteX4" fmla="*/ 52565 w 123825"/>
              <a:gd name="connsiteY4" fmla="*/ 43053 h 171450"/>
              <a:gd name="connsiteX5" fmla="*/ 52565 w 123825"/>
              <a:gd name="connsiteY5" fmla="*/ 79629 h 171450"/>
              <a:gd name="connsiteX6" fmla="*/ 113512 w 123825"/>
              <a:gd name="connsiteY6" fmla="*/ 79629 h 171450"/>
              <a:gd name="connsiteX7" fmla="*/ 113512 w 123825"/>
              <a:gd name="connsiteY7" fmla="*/ 104026 h 171450"/>
              <a:gd name="connsiteX8" fmla="*/ 52565 w 123825"/>
              <a:gd name="connsiteY8" fmla="*/ 104026 h 171450"/>
              <a:gd name="connsiteX9" fmla="*/ 52565 w 123825"/>
              <a:gd name="connsiteY9" fmla="*/ 143637 h 171450"/>
              <a:gd name="connsiteX10" fmla="*/ 125717 w 123825"/>
              <a:gd name="connsiteY10" fmla="*/ 143637 h 171450"/>
              <a:gd name="connsiteX11" fmla="*/ 125717 w 123825"/>
              <a:gd name="connsiteY11" fmla="*/ 174117 h 171450"/>
              <a:gd name="connsiteX12" fmla="*/ 9893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9893" y="174117"/>
                </a:moveTo>
                <a:lnTo>
                  <a:pt x="9893" y="12573"/>
                </a:lnTo>
                <a:lnTo>
                  <a:pt x="125717" y="12573"/>
                </a:lnTo>
                <a:lnTo>
                  <a:pt x="125717" y="43053"/>
                </a:lnTo>
                <a:lnTo>
                  <a:pt x="52565" y="43053"/>
                </a:lnTo>
                <a:lnTo>
                  <a:pt x="52565" y="79629"/>
                </a:lnTo>
                <a:lnTo>
                  <a:pt x="113512" y="79629"/>
                </a:lnTo>
                <a:lnTo>
                  <a:pt x="113512" y="104026"/>
                </a:lnTo>
                <a:lnTo>
                  <a:pt x="52565" y="104026"/>
                </a:lnTo>
                <a:lnTo>
                  <a:pt x="52565" y="143637"/>
                </a:lnTo>
                <a:lnTo>
                  <a:pt x="125717" y="143637"/>
                </a:lnTo>
                <a:lnTo>
                  <a:pt x="125717" y="174117"/>
                </a:lnTo>
                <a:lnTo>
                  <a:pt x="9893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Freeform 306"> 
				</p:cNvPr>
          <p:cNvSpPr/>
          <p:nvPr/>
        </p:nvSpPr>
        <p:spPr>
          <a:xfrm>
            <a:off x="8886825" y="371475"/>
            <a:ext cx="200025" cy="171450"/>
          </a:xfrm>
          <a:custGeom>
            <a:avLst/>
            <a:gdLst>
              <a:gd name="connsiteX0" fmla="*/ 13322 w 200025"/>
              <a:gd name="connsiteY0" fmla="*/ 174117 h 171450"/>
              <a:gd name="connsiteX1" fmla="*/ 13322 w 200025"/>
              <a:gd name="connsiteY1" fmla="*/ 12573 h 171450"/>
              <a:gd name="connsiteX2" fmla="*/ 68186 w 200025"/>
              <a:gd name="connsiteY2" fmla="*/ 12573 h 171450"/>
              <a:gd name="connsiteX3" fmla="*/ 110858 w 200025"/>
              <a:gd name="connsiteY3" fmla="*/ 116205 h 171450"/>
              <a:gd name="connsiteX4" fmla="*/ 150482 w 200025"/>
              <a:gd name="connsiteY4" fmla="*/ 12573 h 171450"/>
              <a:gd name="connsiteX5" fmla="*/ 205346 w 200025"/>
              <a:gd name="connsiteY5" fmla="*/ 12573 h 171450"/>
              <a:gd name="connsiteX6" fmla="*/ 205346 w 200025"/>
              <a:gd name="connsiteY6" fmla="*/ 174117 h 171450"/>
              <a:gd name="connsiteX7" fmla="*/ 162661 w 200025"/>
              <a:gd name="connsiteY7" fmla="*/ 174117 h 171450"/>
              <a:gd name="connsiteX8" fmla="*/ 162661 w 200025"/>
              <a:gd name="connsiteY8" fmla="*/ 61353 h 171450"/>
              <a:gd name="connsiteX9" fmla="*/ 116941 w 200025"/>
              <a:gd name="connsiteY9" fmla="*/ 174117 h 171450"/>
              <a:gd name="connsiteX10" fmla="*/ 89522 w 200025"/>
              <a:gd name="connsiteY10" fmla="*/ 174117 h 171450"/>
              <a:gd name="connsiteX11" fmla="*/ 43789 w 200025"/>
              <a:gd name="connsiteY11" fmla="*/ 61353 h 171450"/>
              <a:gd name="connsiteX12" fmla="*/ 43789 w 200025"/>
              <a:gd name="connsiteY12" fmla="*/ 174117 h 171450"/>
              <a:gd name="connsiteX13" fmla="*/ 13322 w 200025"/>
              <a:gd name="connsiteY13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13322" y="174117"/>
                </a:moveTo>
                <a:lnTo>
                  <a:pt x="13322" y="12573"/>
                </a:lnTo>
                <a:lnTo>
                  <a:pt x="68186" y="12573"/>
                </a:lnTo>
                <a:lnTo>
                  <a:pt x="110858" y="116205"/>
                </a:lnTo>
                <a:lnTo>
                  <a:pt x="150482" y="12573"/>
                </a:lnTo>
                <a:lnTo>
                  <a:pt x="205346" y="12573"/>
                </a:lnTo>
                <a:lnTo>
                  <a:pt x="205346" y="174117"/>
                </a:lnTo>
                <a:lnTo>
                  <a:pt x="162661" y="174117"/>
                </a:lnTo>
                <a:lnTo>
                  <a:pt x="162661" y="61353"/>
                </a:lnTo>
                <a:lnTo>
                  <a:pt x="116941" y="174117"/>
                </a:lnTo>
                <a:lnTo>
                  <a:pt x="89522" y="174117"/>
                </a:lnTo>
                <a:lnTo>
                  <a:pt x="43789" y="61353"/>
                </a:lnTo>
                <a:lnTo>
                  <a:pt x="43789" y="174117"/>
                </a:lnTo>
                <a:lnTo>
                  <a:pt x="13322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Freeform 307"> 
				</p:cNvPr>
          <p:cNvSpPr/>
          <p:nvPr/>
        </p:nvSpPr>
        <p:spPr>
          <a:xfrm>
            <a:off x="9115425" y="371475"/>
            <a:ext cx="123825" cy="171450"/>
          </a:xfrm>
          <a:custGeom>
            <a:avLst/>
            <a:gdLst>
              <a:gd name="connsiteX0" fmla="*/ 16370 w 123825"/>
              <a:gd name="connsiteY0" fmla="*/ 174117 h 171450"/>
              <a:gd name="connsiteX1" fmla="*/ 16370 w 123825"/>
              <a:gd name="connsiteY1" fmla="*/ 12573 h 171450"/>
              <a:gd name="connsiteX2" fmla="*/ 132194 w 123825"/>
              <a:gd name="connsiteY2" fmla="*/ 12573 h 171450"/>
              <a:gd name="connsiteX3" fmla="*/ 132194 w 123825"/>
              <a:gd name="connsiteY3" fmla="*/ 43053 h 171450"/>
              <a:gd name="connsiteX4" fmla="*/ 59042 w 123825"/>
              <a:gd name="connsiteY4" fmla="*/ 43053 h 171450"/>
              <a:gd name="connsiteX5" fmla="*/ 59042 w 123825"/>
              <a:gd name="connsiteY5" fmla="*/ 79629 h 171450"/>
              <a:gd name="connsiteX6" fmla="*/ 123037 w 123825"/>
              <a:gd name="connsiteY6" fmla="*/ 79629 h 171450"/>
              <a:gd name="connsiteX7" fmla="*/ 123037 w 123825"/>
              <a:gd name="connsiteY7" fmla="*/ 104026 h 171450"/>
              <a:gd name="connsiteX8" fmla="*/ 59042 w 123825"/>
              <a:gd name="connsiteY8" fmla="*/ 104026 h 171450"/>
              <a:gd name="connsiteX9" fmla="*/ 59042 w 123825"/>
              <a:gd name="connsiteY9" fmla="*/ 143637 h 171450"/>
              <a:gd name="connsiteX10" fmla="*/ 132194 w 123825"/>
              <a:gd name="connsiteY10" fmla="*/ 143637 h 171450"/>
              <a:gd name="connsiteX11" fmla="*/ 132194 w 123825"/>
              <a:gd name="connsiteY11" fmla="*/ 174117 h 171450"/>
              <a:gd name="connsiteX12" fmla="*/ 16370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6370" y="174117"/>
                </a:moveTo>
                <a:lnTo>
                  <a:pt x="16370" y="12573"/>
                </a:lnTo>
                <a:lnTo>
                  <a:pt x="132194" y="12573"/>
                </a:lnTo>
                <a:lnTo>
                  <a:pt x="132194" y="43053"/>
                </a:lnTo>
                <a:lnTo>
                  <a:pt x="59042" y="43053"/>
                </a:lnTo>
                <a:lnTo>
                  <a:pt x="59042" y="79629"/>
                </a:lnTo>
                <a:lnTo>
                  <a:pt x="123037" y="79629"/>
                </a:lnTo>
                <a:lnTo>
                  <a:pt x="123037" y="104026"/>
                </a:lnTo>
                <a:lnTo>
                  <a:pt x="59042" y="104026"/>
                </a:lnTo>
                <a:lnTo>
                  <a:pt x="59042" y="143637"/>
                </a:lnTo>
                <a:lnTo>
                  <a:pt x="132194" y="143637"/>
                </a:lnTo>
                <a:lnTo>
                  <a:pt x="132194" y="174117"/>
                </a:lnTo>
                <a:lnTo>
                  <a:pt x="16370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Freeform 308"> 
				</p:cNvPr>
          <p:cNvSpPr/>
          <p:nvPr/>
        </p:nvSpPr>
        <p:spPr>
          <a:xfrm>
            <a:off x="9267825" y="371475"/>
            <a:ext cx="142875" cy="171450"/>
          </a:xfrm>
          <a:custGeom>
            <a:avLst/>
            <a:gdLst>
              <a:gd name="connsiteX0" fmla="*/ 10275 w 142875"/>
              <a:gd name="connsiteY0" fmla="*/ 174117 h 171450"/>
              <a:gd name="connsiteX1" fmla="*/ 10275 w 142875"/>
              <a:gd name="connsiteY1" fmla="*/ 12573 h 171450"/>
              <a:gd name="connsiteX2" fmla="*/ 62090 w 142875"/>
              <a:gd name="connsiteY2" fmla="*/ 12573 h 171450"/>
              <a:gd name="connsiteX3" fmla="*/ 116942 w 142875"/>
              <a:gd name="connsiteY3" fmla="*/ 119253 h 171450"/>
              <a:gd name="connsiteX4" fmla="*/ 116942 w 142875"/>
              <a:gd name="connsiteY4" fmla="*/ 12573 h 171450"/>
              <a:gd name="connsiteX5" fmla="*/ 147435 w 142875"/>
              <a:gd name="connsiteY5" fmla="*/ 12573 h 171450"/>
              <a:gd name="connsiteX6" fmla="*/ 147435 w 142875"/>
              <a:gd name="connsiteY6" fmla="*/ 174117 h 171450"/>
              <a:gd name="connsiteX7" fmla="*/ 98666 w 142875"/>
              <a:gd name="connsiteY7" fmla="*/ 174117 h 171450"/>
              <a:gd name="connsiteX8" fmla="*/ 40742 w 142875"/>
              <a:gd name="connsiteY8" fmla="*/ 64401 h 171450"/>
              <a:gd name="connsiteX9" fmla="*/ 40742 w 142875"/>
              <a:gd name="connsiteY9" fmla="*/ 174117 h 171450"/>
              <a:gd name="connsiteX10" fmla="*/ 10275 w 142875"/>
              <a:gd name="connsiteY10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875" h="171450">
                <a:moveTo>
                  <a:pt x="10275" y="174117"/>
                </a:moveTo>
                <a:lnTo>
                  <a:pt x="10275" y="12573"/>
                </a:lnTo>
                <a:lnTo>
                  <a:pt x="62090" y="12573"/>
                </a:lnTo>
                <a:lnTo>
                  <a:pt x="116942" y="119253"/>
                </a:lnTo>
                <a:lnTo>
                  <a:pt x="116942" y="12573"/>
                </a:lnTo>
                <a:lnTo>
                  <a:pt x="147435" y="12573"/>
                </a:lnTo>
                <a:lnTo>
                  <a:pt x="147435" y="174117"/>
                </a:lnTo>
                <a:lnTo>
                  <a:pt x="98666" y="174117"/>
                </a:lnTo>
                <a:lnTo>
                  <a:pt x="40742" y="64401"/>
                </a:lnTo>
                <a:lnTo>
                  <a:pt x="40742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Freeform 309"> 
				</p:cNvPr>
          <p:cNvSpPr/>
          <p:nvPr/>
        </p:nvSpPr>
        <p:spPr>
          <a:xfrm>
            <a:off x="9429750" y="371475"/>
            <a:ext cx="133350" cy="171450"/>
          </a:xfrm>
          <a:custGeom>
            <a:avLst/>
            <a:gdLst>
              <a:gd name="connsiteX0" fmla="*/ 15988 w 133350"/>
              <a:gd name="connsiteY0" fmla="*/ 171069 h 171450"/>
              <a:gd name="connsiteX1" fmla="*/ 15988 w 133350"/>
              <a:gd name="connsiteY1" fmla="*/ 140602 h 171450"/>
              <a:gd name="connsiteX2" fmla="*/ 22085 w 133350"/>
              <a:gd name="connsiteY2" fmla="*/ 140602 h 171450"/>
              <a:gd name="connsiteX3" fmla="*/ 25133 w 133350"/>
              <a:gd name="connsiteY3" fmla="*/ 140602 h 171450"/>
              <a:gd name="connsiteX4" fmla="*/ 28181 w 133350"/>
              <a:gd name="connsiteY4" fmla="*/ 143637 h 171450"/>
              <a:gd name="connsiteX5" fmla="*/ 31216 w 133350"/>
              <a:gd name="connsiteY5" fmla="*/ 143637 h 171450"/>
              <a:gd name="connsiteX6" fmla="*/ 34264 w 133350"/>
              <a:gd name="connsiteY6" fmla="*/ 143637 h 171450"/>
              <a:gd name="connsiteX7" fmla="*/ 37312 w 133350"/>
              <a:gd name="connsiteY7" fmla="*/ 143637 h 171450"/>
              <a:gd name="connsiteX8" fmla="*/ 40360 w 133350"/>
              <a:gd name="connsiteY8" fmla="*/ 146685 h 171450"/>
              <a:gd name="connsiteX9" fmla="*/ 43408 w 133350"/>
              <a:gd name="connsiteY9" fmla="*/ 146685 h 171450"/>
              <a:gd name="connsiteX10" fmla="*/ 46456 w 133350"/>
              <a:gd name="connsiteY10" fmla="*/ 146685 h 171450"/>
              <a:gd name="connsiteX11" fmla="*/ 49504 w 133350"/>
              <a:gd name="connsiteY11" fmla="*/ 146685 h 171450"/>
              <a:gd name="connsiteX12" fmla="*/ 52552 w 133350"/>
              <a:gd name="connsiteY12" fmla="*/ 146685 h 171450"/>
              <a:gd name="connsiteX13" fmla="*/ 55612 w 133350"/>
              <a:gd name="connsiteY13" fmla="*/ 146685 h 171450"/>
              <a:gd name="connsiteX14" fmla="*/ 58660 w 133350"/>
              <a:gd name="connsiteY14" fmla="*/ 146685 h 171450"/>
              <a:gd name="connsiteX15" fmla="*/ 61709 w 133350"/>
              <a:gd name="connsiteY15" fmla="*/ 146685 h 171450"/>
              <a:gd name="connsiteX16" fmla="*/ 64757 w 133350"/>
              <a:gd name="connsiteY16" fmla="*/ 146685 h 171450"/>
              <a:gd name="connsiteX17" fmla="*/ 67792 w 133350"/>
              <a:gd name="connsiteY17" fmla="*/ 146685 h 171450"/>
              <a:gd name="connsiteX18" fmla="*/ 70840 w 133350"/>
              <a:gd name="connsiteY18" fmla="*/ 146685 h 171450"/>
              <a:gd name="connsiteX19" fmla="*/ 73888 w 133350"/>
              <a:gd name="connsiteY19" fmla="*/ 146685 h 171450"/>
              <a:gd name="connsiteX20" fmla="*/ 76936 w 133350"/>
              <a:gd name="connsiteY20" fmla="*/ 146685 h 171450"/>
              <a:gd name="connsiteX21" fmla="*/ 79984 w 133350"/>
              <a:gd name="connsiteY21" fmla="*/ 146685 h 171450"/>
              <a:gd name="connsiteX22" fmla="*/ 83032 w 133350"/>
              <a:gd name="connsiteY22" fmla="*/ 146685 h 171450"/>
              <a:gd name="connsiteX23" fmla="*/ 86080 w 133350"/>
              <a:gd name="connsiteY23" fmla="*/ 143637 h 171450"/>
              <a:gd name="connsiteX24" fmla="*/ 89127 w 133350"/>
              <a:gd name="connsiteY24" fmla="*/ 143637 h 171450"/>
              <a:gd name="connsiteX25" fmla="*/ 89127 w 133350"/>
              <a:gd name="connsiteY25" fmla="*/ 140602 h 171450"/>
              <a:gd name="connsiteX26" fmla="*/ 92188 w 133350"/>
              <a:gd name="connsiteY26" fmla="*/ 140602 h 171450"/>
              <a:gd name="connsiteX27" fmla="*/ 92188 w 133350"/>
              <a:gd name="connsiteY27" fmla="*/ 137554 h 171450"/>
              <a:gd name="connsiteX28" fmla="*/ 92188 w 133350"/>
              <a:gd name="connsiteY28" fmla="*/ 134506 h 171450"/>
              <a:gd name="connsiteX29" fmla="*/ 92188 w 133350"/>
              <a:gd name="connsiteY29" fmla="*/ 131445 h 171450"/>
              <a:gd name="connsiteX30" fmla="*/ 92188 w 133350"/>
              <a:gd name="connsiteY30" fmla="*/ 128397 h 171450"/>
              <a:gd name="connsiteX31" fmla="*/ 92188 w 133350"/>
              <a:gd name="connsiteY31" fmla="*/ 125349 h 171450"/>
              <a:gd name="connsiteX32" fmla="*/ 89127 w 133350"/>
              <a:gd name="connsiteY32" fmla="*/ 125349 h 171450"/>
              <a:gd name="connsiteX33" fmla="*/ 89127 w 133350"/>
              <a:gd name="connsiteY33" fmla="*/ 122301 h 171450"/>
              <a:gd name="connsiteX34" fmla="*/ 86080 w 133350"/>
              <a:gd name="connsiteY34" fmla="*/ 122301 h 171450"/>
              <a:gd name="connsiteX35" fmla="*/ 83032 w 133350"/>
              <a:gd name="connsiteY35" fmla="*/ 119253 h 171450"/>
              <a:gd name="connsiteX36" fmla="*/ 79984 w 133350"/>
              <a:gd name="connsiteY36" fmla="*/ 116205 h 171450"/>
              <a:gd name="connsiteX37" fmla="*/ 73888 w 133350"/>
              <a:gd name="connsiteY37" fmla="*/ 116205 h 171450"/>
              <a:gd name="connsiteX38" fmla="*/ 70840 w 133350"/>
              <a:gd name="connsiteY38" fmla="*/ 113157 h 171450"/>
              <a:gd name="connsiteX39" fmla="*/ 67792 w 133350"/>
              <a:gd name="connsiteY39" fmla="*/ 113157 h 171450"/>
              <a:gd name="connsiteX40" fmla="*/ 58660 w 133350"/>
              <a:gd name="connsiteY40" fmla="*/ 110109 h 171450"/>
              <a:gd name="connsiteX41" fmla="*/ 52552 w 133350"/>
              <a:gd name="connsiteY41" fmla="*/ 107061 h 171450"/>
              <a:gd name="connsiteX42" fmla="*/ 49504 w 133350"/>
              <a:gd name="connsiteY42" fmla="*/ 104026 h 171450"/>
              <a:gd name="connsiteX43" fmla="*/ 46456 w 133350"/>
              <a:gd name="connsiteY43" fmla="*/ 104026 h 171450"/>
              <a:gd name="connsiteX44" fmla="*/ 43408 w 133350"/>
              <a:gd name="connsiteY44" fmla="*/ 100978 h 171450"/>
              <a:gd name="connsiteX45" fmla="*/ 40360 w 133350"/>
              <a:gd name="connsiteY45" fmla="*/ 100978 h 171450"/>
              <a:gd name="connsiteX46" fmla="*/ 40360 w 133350"/>
              <a:gd name="connsiteY46" fmla="*/ 97930 h 171450"/>
              <a:gd name="connsiteX47" fmla="*/ 37312 w 133350"/>
              <a:gd name="connsiteY47" fmla="*/ 97930 h 171450"/>
              <a:gd name="connsiteX48" fmla="*/ 34264 w 133350"/>
              <a:gd name="connsiteY48" fmla="*/ 94869 h 171450"/>
              <a:gd name="connsiteX49" fmla="*/ 31216 w 133350"/>
              <a:gd name="connsiteY49" fmla="*/ 94869 h 171450"/>
              <a:gd name="connsiteX50" fmla="*/ 28181 w 133350"/>
              <a:gd name="connsiteY50" fmla="*/ 91821 h 171450"/>
              <a:gd name="connsiteX51" fmla="*/ 25133 w 133350"/>
              <a:gd name="connsiteY51" fmla="*/ 88773 h 171450"/>
              <a:gd name="connsiteX52" fmla="*/ 22085 w 133350"/>
              <a:gd name="connsiteY52" fmla="*/ 85725 h 171450"/>
              <a:gd name="connsiteX53" fmla="*/ 22085 w 133350"/>
              <a:gd name="connsiteY53" fmla="*/ 82677 h 171450"/>
              <a:gd name="connsiteX54" fmla="*/ 19037 w 133350"/>
              <a:gd name="connsiteY54" fmla="*/ 82677 h 171450"/>
              <a:gd name="connsiteX55" fmla="*/ 19037 w 133350"/>
              <a:gd name="connsiteY55" fmla="*/ 79629 h 171450"/>
              <a:gd name="connsiteX56" fmla="*/ 15988 w 133350"/>
              <a:gd name="connsiteY56" fmla="*/ 76581 h 171450"/>
              <a:gd name="connsiteX57" fmla="*/ 15988 w 133350"/>
              <a:gd name="connsiteY57" fmla="*/ 73533 h 171450"/>
              <a:gd name="connsiteX58" fmla="*/ 15988 w 133350"/>
              <a:gd name="connsiteY58" fmla="*/ 70485 h 171450"/>
              <a:gd name="connsiteX59" fmla="*/ 15988 w 133350"/>
              <a:gd name="connsiteY59" fmla="*/ 67437 h 171450"/>
              <a:gd name="connsiteX60" fmla="*/ 12941 w 133350"/>
              <a:gd name="connsiteY60" fmla="*/ 64402 h 171450"/>
              <a:gd name="connsiteX61" fmla="*/ 12941 w 133350"/>
              <a:gd name="connsiteY61" fmla="*/ 61354 h 171450"/>
              <a:gd name="connsiteX62" fmla="*/ 12941 w 133350"/>
              <a:gd name="connsiteY62" fmla="*/ 58306 h 171450"/>
              <a:gd name="connsiteX63" fmla="*/ 12941 w 133350"/>
              <a:gd name="connsiteY63" fmla="*/ 55245 h 171450"/>
              <a:gd name="connsiteX64" fmla="*/ 12941 w 133350"/>
              <a:gd name="connsiteY64" fmla="*/ 52197 h 171450"/>
              <a:gd name="connsiteX65" fmla="*/ 15988 w 133350"/>
              <a:gd name="connsiteY65" fmla="*/ 52197 h 171450"/>
              <a:gd name="connsiteX66" fmla="*/ 15988 w 133350"/>
              <a:gd name="connsiteY66" fmla="*/ 49149 h 171450"/>
              <a:gd name="connsiteX67" fmla="*/ 15988 w 133350"/>
              <a:gd name="connsiteY67" fmla="*/ 46101 h 171450"/>
              <a:gd name="connsiteX68" fmla="*/ 15988 w 133350"/>
              <a:gd name="connsiteY68" fmla="*/ 43053 h 171450"/>
              <a:gd name="connsiteX69" fmla="*/ 15988 w 133350"/>
              <a:gd name="connsiteY69" fmla="*/ 40005 h 171450"/>
              <a:gd name="connsiteX70" fmla="*/ 19037 w 133350"/>
              <a:gd name="connsiteY70" fmla="*/ 36957 h 171450"/>
              <a:gd name="connsiteX71" fmla="*/ 22085 w 133350"/>
              <a:gd name="connsiteY71" fmla="*/ 33909 h 171450"/>
              <a:gd name="connsiteX72" fmla="*/ 22085 w 133350"/>
              <a:gd name="connsiteY72" fmla="*/ 30861 h 171450"/>
              <a:gd name="connsiteX73" fmla="*/ 25133 w 133350"/>
              <a:gd name="connsiteY73" fmla="*/ 30861 h 171450"/>
              <a:gd name="connsiteX74" fmla="*/ 25133 w 133350"/>
              <a:gd name="connsiteY74" fmla="*/ 27826 h 171450"/>
              <a:gd name="connsiteX75" fmla="*/ 28181 w 133350"/>
              <a:gd name="connsiteY75" fmla="*/ 27826 h 171450"/>
              <a:gd name="connsiteX76" fmla="*/ 31216 w 133350"/>
              <a:gd name="connsiteY76" fmla="*/ 24778 h 171450"/>
              <a:gd name="connsiteX77" fmla="*/ 34264 w 133350"/>
              <a:gd name="connsiteY77" fmla="*/ 21730 h 171450"/>
              <a:gd name="connsiteX78" fmla="*/ 37312 w 133350"/>
              <a:gd name="connsiteY78" fmla="*/ 21730 h 171450"/>
              <a:gd name="connsiteX79" fmla="*/ 40360 w 133350"/>
              <a:gd name="connsiteY79" fmla="*/ 18669 h 171450"/>
              <a:gd name="connsiteX80" fmla="*/ 43408 w 133350"/>
              <a:gd name="connsiteY80" fmla="*/ 15621 h 171450"/>
              <a:gd name="connsiteX81" fmla="*/ 46456 w 133350"/>
              <a:gd name="connsiteY81" fmla="*/ 15621 h 171450"/>
              <a:gd name="connsiteX82" fmla="*/ 49504 w 133350"/>
              <a:gd name="connsiteY82" fmla="*/ 15621 h 171450"/>
              <a:gd name="connsiteX83" fmla="*/ 52552 w 133350"/>
              <a:gd name="connsiteY83" fmla="*/ 12573 h 171450"/>
              <a:gd name="connsiteX84" fmla="*/ 55612 w 133350"/>
              <a:gd name="connsiteY84" fmla="*/ 12573 h 171450"/>
              <a:gd name="connsiteX85" fmla="*/ 58660 w 133350"/>
              <a:gd name="connsiteY85" fmla="*/ 12573 h 171450"/>
              <a:gd name="connsiteX86" fmla="*/ 61709 w 133350"/>
              <a:gd name="connsiteY86" fmla="*/ 12573 h 171450"/>
              <a:gd name="connsiteX87" fmla="*/ 64757 w 133350"/>
              <a:gd name="connsiteY87" fmla="*/ 12573 h 171450"/>
              <a:gd name="connsiteX88" fmla="*/ 67792 w 133350"/>
              <a:gd name="connsiteY88" fmla="*/ 12573 h 171450"/>
              <a:gd name="connsiteX89" fmla="*/ 70840 w 133350"/>
              <a:gd name="connsiteY89" fmla="*/ 12573 h 171450"/>
              <a:gd name="connsiteX90" fmla="*/ 73888 w 133350"/>
              <a:gd name="connsiteY90" fmla="*/ 12573 h 171450"/>
              <a:gd name="connsiteX91" fmla="*/ 76936 w 133350"/>
              <a:gd name="connsiteY91" fmla="*/ 9525 h 171450"/>
              <a:gd name="connsiteX92" fmla="*/ 83032 w 133350"/>
              <a:gd name="connsiteY92" fmla="*/ 12573 h 171450"/>
              <a:gd name="connsiteX93" fmla="*/ 86080 w 133350"/>
              <a:gd name="connsiteY93" fmla="*/ 12573 h 171450"/>
              <a:gd name="connsiteX94" fmla="*/ 92188 w 133350"/>
              <a:gd name="connsiteY94" fmla="*/ 12573 h 171450"/>
              <a:gd name="connsiteX95" fmla="*/ 98285 w 133350"/>
              <a:gd name="connsiteY95" fmla="*/ 12573 h 171450"/>
              <a:gd name="connsiteX96" fmla="*/ 101333 w 133350"/>
              <a:gd name="connsiteY96" fmla="*/ 12573 h 171450"/>
              <a:gd name="connsiteX97" fmla="*/ 107416 w 133350"/>
              <a:gd name="connsiteY97" fmla="*/ 12573 h 171450"/>
              <a:gd name="connsiteX98" fmla="*/ 113512 w 133350"/>
              <a:gd name="connsiteY98" fmla="*/ 15621 h 171450"/>
              <a:gd name="connsiteX99" fmla="*/ 119608 w 133350"/>
              <a:gd name="connsiteY99" fmla="*/ 15621 h 171450"/>
              <a:gd name="connsiteX100" fmla="*/ 122656 w 133350"/>
              <a:gd name="connsiteY100" fmla="*/ 15621 h 171450"/>
              <a:gd name="connsiteX101" fmla="*/ 122656 w 133350"/>
              <a:gd name="connsiteY101" fmla="*/ 46101 h 171450"/>
              <a:gd name="connsiteX102" fmla="*/ 119608 w 133350"/>
              <a:gd name="connsiteY102" fmla="*/ 46101 h 171450"/>
              <a:gd name="connsiteX103" fmla="*/ 116560 w 133350"/>
              <a:gd name="connsiteY103" fmla="*/ 43053 h 171450"/>
              <a:gd name="connsiteX104" fmla="*/ 113512 w 133350"/>
              <a:gd name="connsiteY104" fmla="*/ 43053 h 171450"/>
              <a:gd name="connsiteX105" fmla="*/ 110464 w 133350"/>
              <a:gd name="connsiteY105" fmla="*/ 43053 h 171450"/>
              <a:gd name="connsiteX106" fmla="*/ 107416 w 133350"/>
              <a:gd name="connsiteY106" fmla="*/ 43053 h 171450"/>
              <a:gd name="connsiteX107" fmla="*/ 104381 w 133350"/>
              <a:gd name="connsiteY107" fmla="*/ 40005 h 171450"/>
              <a:gd name="connsiteX108" fmla="*/ 101333 w 133350"/>
              <a:gd name="connsiteY108" fmla="*/ 40005 h 171450"/>
              <a:gd name="connsiteX109" fmla="*/ 98285 w 133350"/>
              <a:gd name="connsiteY109" fmla="*/ 40005 h 171450"/>
              <a:gd name="connsiteX110" fmla="*/ 95237 w 133350"/>
              <a:gd name="connsiteY110" fmla="*/ 40005 h 171450"/>
              <a:gd name="connsiteX111" fmla="*/ 92188 w 133350"/>
              <a:gd name="connsiteY111" fmla="*/ 40005 h 171450"/>
              <a:gd name="connsiteX112" fmla="*/ 89127 w 133350"/>
              <a:gd name="connsiteY112" fmla="*/ 40005 h 171450"/>
              <a:gd name="connsiteX113" fmla="*/ 86080 w 133350"/>
              <a:gd name="connsiteY113" fmla="*/ 36957 h 171450"/>
              <a:gd name="connsiteX114" fmla="*/ 83032 w 133350"/>
              <a:gd name="connsiteY114" fmla="*/ 36957 h 171450"/>
              <a:gd name="connsiteX115" fmla="*/ 79984 w 133350"/>
              <a:gd name="connsiteY115" fmla="*/ 36957 h 171450"/>
              <a:gd name="connsiteX116" fmla="*/ 76936 w 133350"/>
              <a:gd name="connsiteY116" fmla="*/ 36957 h 171450"/>
              <a:gd name="connsiteX117" fmla="*/ 73888 w 133350"/>
              <a:gd name="connsiteY117" fmla="*/ 40005 h 171450"/>
              <a:gd name="connsiteX118" fmla="*/ 70840 w 133350"/>
              <a:gd name="connsiteY118" fmla="*/ 40005 h 171450"/>
              <a:gd name="connsiteX119" fmla="*/ 67792 w 133350"/>
              <a:gd name="connsiteY119" fmla="*/ 40005 h 171450"/>
              <a:gd name="connsiteX120" fmla="*/ 64757 w 133350"/>
              <a:gd name="connsiteY120" fmla="*/ 40005 h 171450"/>
              <a:gd name="connsiteX121" fmla="*/ 61709 w 133350"/>
              <a:gd name="connsiteY121" fmla="*/ 43053 h 171450"/>
              <a:gd name="connsiteX122" fmla="*/ 58660 w 133350"/>
              <a:gd name="connsiteY122" fmla="*/ 43053 h 171450"/>
              <a:gd name="connsiteX123" fmla="*/ 58660 w 133350"/>
              <a:gd name="connsiteY123" fmla="*/ 46101 h 171450"/>
              <a:gd name="connsiteX124" fmla="*/ 55612 w 133350"/>
              <a:gd name="connsiteY124" fmla="*/ 49149 h 171450"/>
              <a:gd name="connsiteX125" fmla="*/ 55612 w 133350"/>
              <a:gd name="connsiteY125" fmla="*/ 52197 h 171450"/>
              <a:gd name="connsiteX126" fmla="*/ 55612 w 133350"/>
              <a:gd name="connsiteY126" fmla="*/ 55245 h 171450"/>
              <a:gd name="connsiteX127" fmla="*/ 55612 w 133350"/>
              <a:gd name="connsiteY127" fmla="*/ 58306 h 171450"/>
              <a:gd name="connsiteX128" fmla="*/ 58660 w 133350"/>
              <a:gd name="connsiteY128" fmla="*/ 58306 h 171450"/>
              <a:gd name="connsiteX129" fmla="*/ 58660 w 133350"/>
              <a:gd name="connsiteY129" fmla="*/ 61354 h 171450"/>
              <a:gd name="connsiteX130" fmla="*/ 61709 w 133350"/>
              <a:gd name="connsiteY130" fmla="*/ 61354 h 171450"/>
              <a:gd name="connsiteX131" fmla="*/ 61709 w 133350"/>
              <a:gd name="connsiteY131" fmla="*/ 64402 h 171450"/>
              <a:gd name="connsiteX132" fmla="*/ 64757 w 133350"/>
              <a:gd name="connsiteY132" fmla="*/ 64402 h 171450"/>
              <a:gd name="connsiteX133" fmla="*/ 67792 w 133350"/>
              <a:gd name="connsiteY133" fmla="*/ 64402 h 171450"/>
              <a:gd name="connsiteX134" fmla="*/ 70840 w 133350"/>
              <a:gd name="connsiteY134" fmla="*/ 67437 h 171450"/>
              <a:gd name="connsiteX135" fmla="*/ 73888 w 133350"/>
              <a:gd name="connsiteY135" fmla="*/ 67437 h 171450"/>
              <a:gd name="connsiteX136" fmla="*/ 76936 w 133350"/>
              <a:gd name="connsiteY136" fmla="*/ 70485 h 171450"/>
              <a:gd name="connsiteX137" fmla="*/ 79984 w 133350"/>
              <a:gd name="connsiteY137" fmla="*/ 70485 h 171450"/>
              <a:gd name="connsiteX138" fmla="*/ 86080 w 133350"/>
              <a:gd name="connsiteY138" fmla="*/ 73533 h 171450"/>
              <a:gd name="connsiteX139" fmla="*/ 92188 w 133350"/>
              <a:gd name="connsiteY139" fmla="*/ 76581 h 171450"/>
              <a:gd name="connsiteX140" fmla="*/ 98285 w 133350"/>
              <a:gd name="connsiteY140" fmla="*/ 79629 h 171450"/>
              <a:gd name="connsiteX141" fmla="*/ 104381 w 133350"/>
              <a:gd name="connsiteY141" fmla="*/ 82677 h 171450"/>
              <a:gd name="connsiteX142" fmla="*/ 110464 w 133350"/>
              <a:gd name="connsiteY142" fmla="*/ 85725 h 171450"/>
              <a:gd name="connsiteX143" fmla="*/ 113512 w 133350"/>
              <a:gd name="connsiteY143" fmla="*/ 88773 h 171450"/>
              <a:gd name="connsiteX144" fmla="*/ 116560 w 133350"/>
              <a:gd name="connsiteY144" fmla="*/ 91821 h 171450"/>
              <a:gd name="connsiteX145" fmla="*/ 119608 w 133350"/>
              <a:gd name="connsiteY145" fmla="*/ 91821 h 171450"/>
              <a:gd name="connsiteX146" fmla="*/ 122656 w 133350"/>
              <a:gd name="connsiteY146" fmla="*/ 94869 h 171450"/>
              <a:gd name="connsiteX147" fmla="*/ 125704 w 133350"/>
              <a:gd name="connsiteY147" fmla="*/ 97930 h 171450"/>
              <a:gd name="connsiteX148" fmla="*/ 128752 w 133350"/>
              <a:gd name="connsiteY148" fmla="*/ 100978 h 171450"/>
              <a:gd name="connsiteX149" fmla="*/ 128752 w 133350"/>
              <a:gd name="connsiteY149" fmla="*/ 104026 h 171450"/>
              <a:gd name="connsiteX150" fmla="*/ 131812 w 133350"/>
              <a:gd name="connsiteY150" fmla="*/ 104026 h 171450"/>
              <a:gd name="connsiteX151" fmla="*/ 131812 w 133350"/>
              <a:gd name="connsiteY151" fmla="*/ 107061 h 171450"/>
              <a:gd name="connsiteX152" fmla="*/ 134860 w 133350"/>
              <a:gd name="connsiteY152" fmla="*/ 110109 h 171450"/>
              <a:gd name="connsiteX153" fmla="*/ 134860 w 133350"/>
              <a:gd name="connsiteY153" fmla="*/ 113157 h 171450"/>
              <a:gd name="connsiteX154" fmla="*/ 134860 w 133350"/>
              <a:gd name="connsiteY154" fmla="*/ 116205 h 171450"/>
              <a:gd name="connsiteX155" fmla="*/ 134860 w 133350"/>
              <a:gd name="connsiteY155" fmla="*/ 119253 h 171450"/>
              <a:gd name="connsiteX156" fmla="*/ 134860 w 133350"/>
              <a:gd name="connsiteY156" fmla="*/ 122301 h 171450"/>
              <a:gd name="connsiteX157" fmla="*/ 134860 w 133350"/>
              <a:gd name="connsiteY157" fmla="*/ 125349 h 171450"/>
              <a:gd name="connsiteX158" fmla="*/ 134860 w 133350"/>
              <a:gd name="connsiteY158" fmla="*/ 128397 h 171450"/>
              <a:gd name="connsiteX159" fmla="*/ 134860 w 133350"/>
              <a:gd name="connsiteY159" fmla="*/ 131445 h 171450"/>
              <a:gd name="connsiteX160" fmla="*/ 134860 w 133350"/>
              <a:gd name="connsiteY160" fmla="*/ 134506 h 171450"/>
              <a:gd name="connsiteX161" fmla="*/ 134860 w 133350"/>
              <a:gd name="connsiteY161" fmla="*/ 137554 h 171450"/>
              <a:gd name="connsiteX162" fmla="*/ 134860 w 133350"/>
              <a:gd name="connsiteY162" fmla="*/ 140602 h 171450"/>
              <a:gd name="connsiteX163" fmla="*/ 131812 w 133350"/>
              <a:gd name="connsiteY163" fmla="*/ 143637 h 171450"/>
              <a:gd name="connsiteX164" fmla="*/ 131812 w 133350"/>
              <a:gd name="connsiteY164" fmla="*/ 146685 h 171450"/>
              <a:gd name="connsiteX165" fmla="*/ 131812 w 133350"/>
              <a:gd name="connsiteY165" fmla="*/ 149733 h 171450"/>
              <a:gd name="connsiteX166" fmla="*/ 128752 w 133350"/>
              <a:gd name="connsiteY166" fmla="*/ 152781 h 171450"/>
              <a:gd name="connsiteX167" fmla="*/ 125704 w 133350"/>
              <a:gd name="connsiteY167" fmla="*/ 155829 h 171450"/>
              <a:gd name="connsiteX168" fmla="*/ 122656 w 133350"/>
              <a:gd name="connsiteY168" fmla="*/ 158877 h 171450"/>
              <a:gd name="connsiteX169" fmla="*/ 119608 w 133350"/>
              <a:gd name="connsiteY169" fmla="*/ 161925 h 171450"/>
              <a:gd name="connsiteX170" fmla="*/ 116560 w 133350"/>
              <a:gd name="connsiteY170" fmla="*/ 164973 h 171450"/>
              <a:gd name="connsiteX171" fmla="*/ 113512 w 133350"/>
              <a:gd name="connsiteY171" fmla="*/ 164973 h 171450"/>
              <a:gd name="connsiteX172" fmla="*/ 110464 w 133350"/>
              <a:gd name="connsiteY172" fmla="*/ 168021 h 171450"/>
              <a:gd name="connsiteX173" fmla="*/ 107416 w 133350"/>
              <a:gd name="connsiteY173" fmla="*/ 171069 h 171450"/>
              <a:gd name="connsiteX174" fmla="*/ 104381 w 133350"/>
              <a:gd name="connsiteY174" fmla="*/ 171069 h 171450"/>
              <a:gd name="connsiteX175" fmla="*/ 101333 w 133350"/>
              <a:gd name="connsiteY175" fmla="*/ 171069 h 171450"/>
              <a:gd name="connsiteX176" fmla="*/ 98285 w 133350"/>
              <a:gd name="connsiteY176" fmla="*/ 171069 h 171450"/>
              <a:gd name="connsiteX177" fmla="*/ 95237 w 133350"/>
              <a:gd name="connsiteY177" fmla="*/ 174117 h 171450"/>
              <a:gd name="connsiteX178" fmla="*/ 92188 w 133350"/>
              <a:gd name="connsiteY178" fmla="*/ 174117 h 171450"/>
              <a:gd name="connsiteX179" fmla="*/ 89127 w 133350"/>
              <a:gd name="connsiteY179" fmla="*/ 174117 h 171450"/>
              <a:gd name="connsiteX180" fmla="*/ 86080 w 133350"/>
              <a:gd name="connsiteY180" fmla="*/ 174117 h 171450"/>
              <a:gd name="connsiteX181" fmla="*/ 83032 w 133350"/>
              <a:gd name="connsiteY181" fmla="*/ 177165 h 171450"/>
              <a:gd name="connsiteX182" fmla="*/ 79984 w 133350"/>
              <a:gd name="connsiteY182" fmla="*/ 177165 h 171450"/>
              <a:gd name="connsiteX183" fmla="*/ 76936 w 133350"/>
              <a:gd name="connsiteY183" fmla="*/ 177165 h 171450"/>
              <a:gd name="connsiteX184" fmla="*/ 73888 w 133350"/>
              <a:gd name="connsiteY184" fmla="*/ 177165 h 171450"/>
              <a:gd name="connsiteX185" fmla="*/ 70840 w 133350"/>
              <a:gd name="connsiteY185" fmla="*/ 177165 h 171450"/>
              <a:gd name="connsiteX186" fmla="*/ 67792 w 133350"/>
              <a:gd name="connsiteY186" fmla="*/ 177165 h 171450"/>
              <a:gd name="connsiteX187" fmla="*/ 61709 w 133350"/>
              <a:gd name="connsiteY187" fmla="*/ 177165 h 171450"/>
              <a:gd name="connsiteX188" fmla="*/ 55612 w 133350"/>
              <a:gd name="connsiteY188" fmla="*/ 177165 h 171450"/>
              <a:gd name="connsiteX189" fmla="*/ 49504 w 133350"/>
              <a:gd name="connsiteY189" fmla="*/ 177165 h 171450"/>
              <a:gd name="connsiteX190" fmla="*/ 43408 w 133350"/>
              <a:gd name="connsiteY190" fmla="*/ 174117 h 171450"/>
              <a:gd name="connsiteX191" fmla="*/ 37312 w 133350"/>
              <a:gd name="connsiteY191" fmla="*/ 174117 h 171450"/>
              <a:gd name="connsiteX192" fmla="*/ 28181 w 133350"/>
              <a:gd name="connsiteY192" fmla="*/ 174117 h 171450"/>
              <a:gd name="connsiteX193" fmla="*/ 22085 w 133350"/>
              <a:gd name="connsiteY193" fmla="*/ 171069 h 171450"/>
              <a:gd name="connsiteX194" fmla="*/ 15988 w 133350"/>
              <a:gd name="connsiteY194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33350" h="171450">
                <a:moveTo>
                  <a:pt x="15988" y="171069"/>
                </a:moveTo>
                <a:lnTo>
                  <a:pt x="15988" y="140602"/>
                </a:lnTo>
                <a:lnTo>
                  <a:pt x="22085" y="140602"/>
                </a:lnTo>
                <a:lnTo>
                  <a:pt x="25133" y="140602"/>
                </a:lnTo>
                <a:lnTo>
                  <a:pt x="28181" y="143637"/>
                </a:lnTo>
                <a:lnTo>
                  <a:pt x="31216" y="143637"/>
                </a:lnTo>
                <a:lnTo>
                  <a:pt x="34264" y="143637"/>
                </a:lnTo>
                <a:lnTo>
                  <a:pt x="37312" y="143637"/>
                </a:lnTo>
                <a:lnTo>
                  <a:pt x="40360" y="146685"/>
                </a:lnTo>
                <a:lnTo>
                  <a:pt x="43408" y="146685"/>
                </a:lnTo>
                <a:lnTo>
                  <a:pt x="46456" y="146685"/>
                </a:lnTo>
                <a:lnTo>
                  <a:pt x="49504" y="146685"/>
                </a:lnTo>
                <a:lnTo>
                  <a:pt x="52552" y="146685"/>
                </a:lnTo>
                <a:lnTo>
                  <a:pt x="55612" y="146685"/>
                </a:lnTo>
                <a:lnTo>
                  <a:pt x="58660" y="146685"/>
                </a:lnTo>
                <a:lnTo>
                  <a:pt x="61709" y="146685"/>
                </a:lnTo>
                <a:lnTo>
                  <a:pt x="64757" y="146685"/>
                </a:lnTo>
                <a:lnTo>
                  <a:pt x="67792" y="146685"/>
                </a:lnTo>
                <a:lnTo>
                  <a:pt x="70840" y="146685"/>
                </a:lnTo>
                <a:lnTo>
                  <a:pt x="73888" y="146685"/>
                </a:lnTo>
                <a:lnTo>
                  <a:pt x="76936" y="146685"/>
                </a:lnTo>
                <a:lnTo>
                  <a:pt x="79984" y="146685"/>
                </a:lnTo>
                <a:lnTo>
                  <a:pt x="83032" y="146685"/>
                </a:lnTo>
                <a:lnTo>
                  <a:pt x="86080" y="143637"/>
                </a:lnTo>
                <a:lnTo>
                  <a:pt x="89127" y="143637"/>
                </a:lnTo>
                <a:lnTo>
                  <a:pt x="89127" y="140602"/>
                </a:lnTo>
                <a:lnTo>
                  <a:pt x="92188" y="140602"/>
                </a:lnTo>
                <a:lnTo>
                  <a:pt x="92188" y="137554"/>
                </a:lnTo>
                <a:lnTo>
                  <a:pt x="92188" y="134506"/>
                </a:lnTo>
                <a:lnTo>
                  <a:pt x="92188" y="131445"/>
                </a:lnTo>
                <a:lnTo>
                  <a:pt x="92188" y="128397"/>
                </a:lnTo>
                <a:lnTo>
                  <a:pt x="92188" y="125349"/>
                </a:lnTo>
                <a:lnTo>
                  <a:pt x="89127" y="125349"/>
                </a:lnTo>
                <a:lnTo>
                  <a:pt x="89127" y="122301"/>
                </a:lnTo>
                <a:lnTo>
                  <a:pt x="86080" y="122301"/>
                </a:lnTo>
                <a:lnTo>
                  <a:pt x="83032" y="119253"/>
                </a:lnTo>
                <a:lnTo>
                  <a:pt x="79984" y="116205"/>
                </a:lnTo>
                <a:lnTo>
                  <a:pt x="73888" y="116205"/>
                </a:lnTo>
                <a:lnTo>
                  <a:pt x="70840" y="113157"/>
                </a:lnTo>
                <a:lnTo>
                  <a:pt x="67792" y="113157"/>
                </a:lnTo>
                <a:lnTo>
                  <a:pt x="58660" y="110109"/>
                </a:lnTo>
                <a:lnTo>
                  <a:pt x="52552" y="107061"/>
                </a:lnTo>
                <a:lnTo>
                  <a:pt x="49504" y="104026"/>
                </a:lnTo>
                <a:lnTo>
                  <a:pt x="46456" y="104026"/>
                </a:lnTo>
                <a:lnTo>
                  <a:pt x="43408" y="100978"/>
                </a:lnTo>
                <a:lnTo>
                  <a:pt x="40360" y="100978"/>
                </a:lnTo>
                <a:lnTo>
                  <a:pt x="40360" y="97930"/>
                </a:lnTo>
                <a:lnTo>
                  <a:pt x="37312" y="97930"/>
                </a:lnTo>
                <a:lnTo>
                  <a:pt x="34264" y="94869"/>
                </a:lnTo>
                <a:lnTo>
                  <a:pt x="31216" y="94869"/>
                </a:lnTo>
                <a:lnTo>
                  <a:pt x="28181" y="91821"/>
                </a:lnTo>
                <a:lnTo>
                  <a:pt x="25133" y="88773"/>
                </a:lnTo>
                <a:lnTo>
                  <a:pt x="22085" y="85725"/>
                </a:lnTo>
                <a:lnTo>
                  <a:pt x="22085" y="82677"/>
                </a:lnTo>
                <a:lnTo>
                  <a:pt x="19037" y="82677"/>
                </a:lnTo>
                <a:lnTo>
                  <a:pt x="19037" y="79629"/>
                </a:lnTo>
                <a:lnTo>
                  <a:pt x="15988" y="76581"/>
                </a:lnTo>
                <a:lnTo>
                  <a:pt x="15988" y="73533"/>
                </a:lnTo>
                <a:lnTo>
                  <a:pt x="15988" y="70485"/>
                </a:lnTo>
                <a:lnTo>
                  <a:pt x="15988" y="67437"/>
                </a:lnTo>
                <a:lnTo>
                  <a:pt x="12941" y="64402"/>
                </a:lnTo>
                <a:lnTo>
                  <a:pt x="12941" y="61354"/>
                </a:lnTo>
                <a:lnTo>
                  <a:pt x="12941" y="58306"/>
                </a:lnTo>
                <a:lnTo>
                  <a:pt x="12941" y="55245"/>
                </a:lnTo>
                <a:lnTo>
                  <a:pt x="12941" y="52197"/>
                </a:lnTo>
                <a:lnTo>
                  <a:pt x="15988" y="52197"/>
                </a:lnTo>
                <a:lnTo>
                  <a:pt x="15988" y="49149"/>
                </a:lnTo>
                <a:lnTo>
                  <a:pt x="15988" y="46101"/>
                </a:lnTo>
                <a:lnTo>
                  <a:pt x="15988" y="43053"/>
                </a:lnTo>
                <a:lnTo>
                  <a:pt x="15988" y="40005"/>
                </a:lnTo>
                <a:lnTo>
                  <a:pt x="19037" y="36957"/>
                </a:lnTo>
                <a:lnTo>
                  <a:pt x="22085" y="33909"/>
                </a:lnTo>
                <a:lnTo>
                  <a:pt x="22085" y="30861"/>
                </a:lnTo>
                <a:lnTo>
                  <a:pt x="25133" y="30861"/>
                </a:lnTo>
                <a:lnTo>
                  <a:pt x="25133" y="27826"/>
                </a:lnTo>
                <a:lnTo>
                  <a:pt x="28181" y="27826"/>
                </a:lnTo>
                <a:lnTo>
                  <a:pt x="31216" y="24778"/>
                </a:lnTo>
                <a:lnTo>
                  <a:pt x="34264" y="21730"/>
                </a:lnTo>
                <a:lnTo>
                  <a:pt x="37312" y="21730"/>
                </a:lnTo>
                <a:lnTo>
                  <a:pt x="40360" y="18669"/>
                </a:lnTo>
                <a:lnTo>
                  <a:pt x="43408" y="15621"/>
                </a:lnTo>
                <a:lnTo>
                  <a:pt x="46456" y="15621"/>
                </a:lnTo>
                <a:lnTo>
                  <a:pt x="49504" y="15621"/>
                </a:lnTo>
                <a:lnTo>
                  <a:pt x="52552" y="12573"/>
                </a:lnTo>
                <a:lnTo>
                  <a:pt x="55612" y="12573"/>
                </a:lnTo>
                <a:lnTo>
                  <a:pt x="58660" y="12573"/>
                </a:lnTo>
                <a:lnTo>
                  <a:pt x="61709" y="12573"/>
                </a:lnTo>
                <a:lnTo>
                  <a:pt x="64757" y="12573"/>
                </a:lnTo>
                <a:lnTo>
                  <a:pt x="67792" y="12573"/>
                </a:lnTo>
                <a:lnTo>
                  <a:pt x="70840" y="12573"/>
                </a:lnTo>
                <a:lnTo>
                  <a:pt x="73888" y="12573"/>
                </a:lnTo>
                <a:lnTo>
                  <a:pt x="76936" y="9525"/>
                </a:lnTo>
                <a:lnTo>
                  <a:pt x="83032" y="12573"/>
                </a:lnTo>
                <a:lnTo>
                  <a:pt x="86080" y="12573"/>
                </a:lnTo>
                <a:lnTo>
                  <a:pt x="92188" y="12573"/>
                </a:lnTo>
                <a:lnTo>
                  <a:pt x="98285" y="12573"/>
                </a:lnTo>
                <a:lnTo>
                  <a:pt x="101333" y="12573"/>
                </a:lnTo>
                <a:lnTo>
                  <a:pt x="107416" y="12573"/>
                </a:lnTo>
                <a:lnTo>
                  <a:pt x="113512" y="15621"/>
                </a:lnTo>
                <a:lnTo>
                  <a:pt x="119608" y="15621"/>
                </a:lnTo>
                <a:lnTo>
                  <a:pt x="122656" y="15621"/>
                </a:lnTo>
                <a:lnTo>
                  <a:pt x="122656" y="46101"/>
                </a:lnTo>
                <a:lnTo>
                  <a:pt x="119608" y="46101"/>
                </a:lnTo>
                <a:lnTo>
                  <a:pt x="116560" y="43053"/>
                </a:lnTo>
                <a:lnTo>
                  <a:pt x="113512" y="43053"/>
                </a:lnTo>
                <a:lnTo>
                  <a:pt x="110464" y="43053"/>
                </a:lnTo>
                <a:lnTo>
                  <a:pt x="107416" y="43053"/>
                </a:lnTo>
                <a:lnTo>
                  <a:pt x="104381" y="40005"/>
                </a:lnTo>
                <a:lnTo>
                  <a:pt x="101333" y="40005"/>
                </a:lnTo>
                <a:lnTo>
                  <a:pt x="98285" y="40005"/>
                </a:lnTo>
                <a:lnTo>
                  <a:pt x="95237" y="40005"/>
                </a:lnTo>
                <a:lnTo>
                  <a:pt x="92188" y="40005"/>
                </a:lnTo>
                <a:lnTo>
                  <a:pt x="89127" y="40005"/>
                </a:lnTo>
                <a:lnTo>
                  <a:pt x="86080" y="36957"/>
                </a:lnTo>
                <a:lnTo>
                  <a:pt x="83032" y="36957"/>
                </a:lnTo>
                <a:lnTo>
                  <a:pt x="79984" y="36957"/>
                </a:lnTo>
                <a:lnTo>
                  <a:pt x="76936" y="36957"/>
                </a:lnTo>
                <a:lnTo>
                  <a:pt x="73888" y="40005"/>
                </a:lnTo>
                <a:lnTo>
                  <a:pt x="70840" y="40005"/>
                </a:lnTo>
                <a:lnTo>
                  <a:pt x="67792" y="40005"/>
                </a:lnTo>
                <a:lnTo>
                  <a:pt x="64757" y="40005"/>
                </a:lnTo>
                <a:lnTo>
                  <a:pt x="61709" y="43053"/>
                </a:lnTo>
                <a:lnTo>
                  <a:pt x="58660" y="43053"/>
                </a:lnTo>
                <a:lnTo>
                  <a:pt x="58660" y="46101"/>
                </a:lnTo>
                <a:lnTo>
                  <a:pt x="55612" y="49149"/>
                </a:lnTo>
                <a:lnTo>
                  <a:pt x="55612" y="52197"/>
                </a:lnTo>
                <a:lnTo>
                  <a:pt x="55612" y="55245"/>
                </a:lnTo>
                <a:lnTo>
                  <a:pt x="55612" y="58306"/>
                </a:lnTo>
                <a:lnTo>
                  <a:pt x="58660" y="58306"/>
                </a:lnTo>
                <a:lnTo>
                  <a:pt x="58660" y="61354"/>
                </a:lnTo>
                <a:lnTo>
                  <a:pt x="61709" y="61354"/>
                </a:lnTo>
                <a:lnTo>
                  <a:pt x="61709" y="64402"/>
                </a:lnTo>
                <a:lnTo>
                  <a:pt x="64757" y="64402"/>
                </a:lnTo>
                <a:lnTo>
                  <a:pt x="67792" y="64402"/>
                </a:lnTo>
                <a:lnTo>
                  <a:pt x="70840" y="67437"/>
                </a:lnTo>
                <a:lnTo>
                  <a:pt x="73888" y="67437"/>
                </a:lnTo>
                <a:lnTo>
                  <a:pt x="76936" y="70485"/>
                </a:lnTo>
                <a:lnTo>
                  <a:pt x="79984" y="70485"/>
                </a:lnTo>
                <a:lnTo>
                  <a:pt x="86080" y="73533"/>
                </a:lnTo>
                <a:lnTo>
                  <a:pt x="92188" y="76581"/>
                </a:lnTo>
                <a:lnTo>
                  <a:pt x="98285" y="79629"/>
                </a:lnTo>
                <a:lnTo>
                  <a:pt x="104381" y="82677"/>
                </a:lnTo>
                <a:lnTo>
                  <a:pt x="110464" y="85725"/>
                </a:lnTo>
                <a:lnTo>
                  <a:pt x="113512" y="88773"/>
                </a:lnTo>
                <a:lnTo>
                  <a:pt x="116560" y="91821"/>
                </a:lnTo>
                <a:lnTo>
                  <a:pt x="119608" y="91821"/>
                </a:lnTo>
                <a:lnTo>
                  <a:pt x="122656" y="94869"/>
                </a:lnTo>
                <a:lnTo>
                  <a:pt x="125704" y="97930"/>
                </a:lnTo>
                <a:lnTo>
                  <a:pt x="128752" y="100978"/>
                </a:lnTo>
                <a:lnTo>
                  <a:pt x="128752" y="104026"/>
                </a:lnTo>
                <a:lnTo>
                  <a:pt x="131812" y="104026"/>
                </a:lnTo>
                <a:lnTo>
                  <a:pt x="131812" y="107061"/>
                </a:lnTo>
                <a:lnTo>
                  <a:pt x="134860" y="110109"/>
                </a:lnTo>
                <a:lnTo>
                  <a:pt x="134860" y="113157"/>
                </a:lnTo>
                <a:lnTo>
                  <a:pt x="134860" y="116205"/>
                </a:lnTo>
                <a:lnTo>
                  <a:pt x="134860" y="119253"/>
                </a:lnTo>
                <a:lnTo>
                  <a:pt x="134860" y="122301"/>
                </a:lnTo>
                <a:lnTo>
                  <a:pt x="134860" y="125349"/>
                </a:lnTo>
                <a:lnTo>
                  <a:pt x="134860" y="128397"/>
                </a:lnTo>
                <a:lnTo>
                  <a:pt x="134860" y="131445"/>
                </a:lnTo>
                <a:lnTo>
                  <a:pt x="134860" y="134506"/>
                </a:lnTo>
                <a:lnTo>
                  <a:pt x="134860" y="137554"/>
                </a:lnTo>
                <a:lnTo>
                  <a:pt x="134860" y="140602"/>
                </a:lnTo>
                <a:lnTo>
                  <a:pt x="131812" y="143637"/>
                </a:lnTo>
                <a:lnTo>
                  <a:pt x="131812" y="146685"/>
                </a:lnTo>
                <a:lnTo>
                  <a:pt x="131812" y="149733"/>
                </a:lnTo>
                <a:lnTo>
                  <a:pt x="128752" y="152781"/>
                </a:lnTo>
                <a:lnTo>
                  <a:pt x="125704" y="155829"/>
                </a:lnTo>
                <a:lnTo>
                  <a:pt x="122656" y="158877"/>
                </a:lnTo>
                <a:lnTo>
                  <a:pt x="119608" y="161925"/>
                </a:lnTo>
                <a:lnTo>
                  <a:pt x="116560" y="164973"/>
                </a:lnTo>
                <a:lnTo>
                  <a:pt x="113512" y="164973"/>
                </a:lnTo>
                <a:lnTo>
                  <a:pt x="110464" y="168021"/>
                </a:lnTo>
                <a:lnTo>
                  <a:pt x="107416" y="171069"/>
                </a:lnTo>
                <a:lnTo>
                  <a:pt x="104381" y="171069"/>
                </a:lnTo>
                <a:lnTo>
                  <a:pt x="101333" y="171069"/>
                </a:lnTo>
                <a:lnTo>
                  <a:pt x="98285" y="171069"/>
                </a:lnTo>
                <a:lnTo>
                  <a:pt x="95237" y="174117"/>
                </a:lnTo>
                <a:lnTo>
                  <a:pt x="92188" y="174117"/>
                </a:lnTo>
                <a:lnTo>
                  <a:pt x="89127" y="174117"/>
                </a:lnTo>
                <a:lnTo>
                  <a:pt x="86080" y="174117"/>
                </a:lnTo>
                <a:lnTo>
                  <a:pt x="83032" y="177165"/>
                </a:lnTo>
                <a:lnTo>
                  <a:pt x="79984" y="177165"/>
                </a:lnTo>
                <a:lnTo>
                  <a:pt x="76936" y="177165"/>
                </a:lnTo>
                <a:lnTo>
                  <a:pt x="73888" y="177165"/>
                </a:lnTo>
                <a:lnTo>
                  <a:pt x="70840" y="177165"/>
                </a:lnTo>
                <a:lnTo>
                  <a:pt x="67792" y="177165"/>
                </a:lnTo>
                <a:lnTo>
                  <a:pt x="61709" y="177165"/>
                </a:lnTo>
                <a:lnTo>
                  <a:pt x="55612" y="177165"/>
                </a:lnTo>
                <a:lnTo>
                  <a:pt x="49504" y="177165"/>
                </a:lnTo>
                <a:lnTo>
                  <a:pt x="43408" y="174117"/>
                </a:lnTo>
                <a:lnTo>
                  <a:pt x="37312" y="174117"/>
                </a:lnTo>
                <a:lnTo>
                  <a:pt x="28181" y="174117"/>
                </a:lnTo>
                <a:lnTo>
                  <a:pt x="22085" y="171069"/>
                </a:lnTo>
                <a:lnTo>
                  <a:pt x="1598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Freeform 310"> 
				</p:cNvPr>
          <p:cNvSpPr/>
          <p:nvPr/>
        </p:nvSpPr>
        <p:spPr>
          <a:xfrm>
            <a:off x="8658225" y="371475"/>
            <a:ext cx="47625" cy="28575"/>
          </a:xfrm>
          <a:custGeom>
            <a:avLst/>
            <a:gdLst>
              <a:gd name="connsiteX0" fmla="*/ 10275 w 47625"/>
              <a:gd name="connsiteY0" fmla="*/ 12572 h 28575"/>
              <a:gd name="connsiteX1" fmla="*/ 55995 w 47625"/>
              <a:gd name="connsiteY1" fmla="*/ 12572 h 28575"/>
              <a:gd name="connsiteX2" fmla="*/ 31610 w 47625"/>
              <a:gd name="connsiteY2" fmla="*/ 30848 h 28575"/>
              <a:gd name="connsiteX3" fmla="*/ 10275 w 47625"/>
              <a:gd name="connsiteY3" fmla="*/ 1257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" h="28575">
                <a:moveTo>
                  <a:pt x="10275" y="12572"/>
                </a:moveTo>
                <a:lnTo>
                  <a:pt x="55995" y="12572"/>
                </a:lnTo>
                <a:lnTo>
                  <a:pt x="31610" y="30848"/>
                </a:lnTo>
                <a:lnTo>
                  <a:pt x="10275" y="12572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Freeform 311"> 
				</p:cNvPr>
          <p:cNvSpPr/>
          <p:nvPr/>
        </p:nvSpPr>
        <p:spPr>
          <a:xfrm>
            <a:off x="895350" y="1495425"/>
            <a:ext cx="9058275" cy="5067300"/>
          </a:xfrm>
          <a:custGeom>
            <a:avLst/>
            <a:gdLst>
              <a:gd name="connsiteX0" fmla="*/ 9905 w 9058275"/>
              <a:gd name="connsiteY0" fmla="*/ 5076064 h 5067300"/>
              <a:gd name="connsiteX1" fmla="*/ 9905 w 9058275"/>
              <a:gd name="connsiteY1" fmla="*/ 653427 h 5067300"/>
              <a:gd name="connsiteX2" fmla="*/ 4533125 w 9058275"/>
              <a:gd name="connsiteY2" fmla="*/ 16396 h 5067300"/>
              <a:gd name="connsiteX3" fmla="*/ 9059407 w 9058275"/>
              <a:gd name="connsiteY3" fmla="*/ 653427 h 5067300"/>
              <a:gd name="connsiteX4" fmla="*/ 9059407 w 9058275"/>
              <a:gd name="connsiteY4" fmla="*/ 5076064 h 5067300"/>
              <a:gd name="connsiteX5" fmla="*/ 9905 w 9058275"/>
              <a:gd name="connsiteY5" fmla="*/ 5076064 h 506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58275" h="5067300">
                <a:moveTo>
                  <a:pt x="9905" y="5076064"/>
                </a:moveTo>
                <a:lnTo>
                  <a:pt x="9905" y="653427"/>
                </a:lnTo>
                <a:lnTo>
                  <a:pt x="4533125" y="16396"/>
                </a:lnTo>
                <a:lnTo>
                  <a:pt x="9059407" y="653427"/>
                </a:lnTo>
                <a:lnTo>
                  <a:pt x="9059407" y="5076064"/>
                </a:lnTo>
                <a:lnTo>
                  <a:pt x="9905" y="5076064"/>
                </a:lnTo>
                <a:close/>
              </a:path>
            </a:pathLst>
          </a:custGeom>
          <a:solidFill>
            <a:srgbClr val="7d9ba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Freeform 312"> 
				</p:cNvPr>
          <p:cNvSpPr/>
          <p:nvPr/>
        </p:nvSpPr>
        <p:spPr>
          <a:xfrm>
            <a:off x="1076325" y="2333625"/>
            <a:ext cx="8686800" cy="4086225"/>
          </a:xfrm>
          <a:custGeom>
            <a:avLst/>
            <a:gdLst>
              <a:gd name="connsiteX0" fmla="*/ 11798 w 8686800"/>
              <a:gd name="connsiteY0" fmla="*/ 4088511 h 4086225"/>
              <a:gd name="connsiteX1" fmla="*/ 8692490 w 8686800"/>
              <a:gd name="connsiteY1" fmla="*/ 4088511 h 4086225"/>
              <a:gd name="connsiteX2" fmla="*/ 8692490 w 8686800"/>
              <a:gd name="connsiteY2" fmla="*/ 10287 h 4086225"/>
              <a:gd name="connsiteX3" fmla="*/ 11798 w 8686800"/>
              <a:gd name="connsiteY3" fmla="*/ 10287 h 4086225"/>
              <a:gd name="connsiteX4" fmla="*/ 11798 w 8686800"/>
              <a:gd name="connsiteY4" fmla="*/ 4088511 h 408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6800" h="4086225">
                <a:moveTo>
                  <a:pt x="11798" y="4088511"/>
                </a:moveTo>
                <a:lnTo>
                  <a:pt x="8692490" y="4088511"/>
                </a:lnTo>
                <a:lnTo>
                  <a:pt x="8692490" y="10287"/>
                </a:lnTo>
                <a:lnTo>
                  <a:pt x="11798" y="10287"/>
                </a:lnTo>
                <a:lnTo>
                  <a:pt x="11798" y="4088511"/>
                </a:lnTo>
                <a:close/>
              </a:path>
            </a:pathLst>
          </a:custGeom>
          <a:solidFill>
            <a:srgbClr val="abbc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reeform 313"> 
				</p:cNvPr>
          <p:cNvSpPr/>
          <p:nvPr/>
        </p:nvSpPr>
        <p:spPr>
          <a:xfrm>
            <a:off x="1371600" y="2647950"/>
            <a:ext cx="2638425" cy="1885950"/>
          </a:xfrm>
          <a:custGeom>
            <a:avLst/>
            <a:gdLst>
              <a:gd name="connsiteX0" fmla="*/ 15240 w 2638425"/>
              <a:gd name="connsiteY0" fmla="*/ 1890522 h 1885950"/>
              <a:gd name="connsiteX1" fmla="*/ 2642603 w 2638425"/>
              <a:gd name="connsiteY1" fmla="*/ 1890522 h 1885950"/>
              <a:gd name="connsiteX2" fmla="*/ 2642603 w 2638425"/>
              <a:gd name="connsiteY2" fmla="*/ 9906 h 1885950"/>
              <a:gd name="connsiteX3" fmla="*/ 15240 w 2638425"/>
              <a:gd name="connsiteY3" fmla="*/ 9906 h 1885950"/>
              <a:gd name="connsiteX4" fmla="*/ 15240 w 2638425"/>
              <a:gd name="connsiteY4" fmla="*/ 1890522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425" h="1885950">
                <a:moveTo>
                  <a:pt x="15240" y="1890522"/>
                </a:moveTo>
                <a:lnTo>
                  <a:pt x="2642603" y="1890522"/>
                </a:lnTo>
                <a:lnTo>
                  <a:pt x="2642603" y="9906"/>
                </a:lnTo>
                <a:lnTo>
                  <a:pt x="15240" y="9906"/>
                </a:lnTo>
                <a:lnTo>
                  <a:pt x="15240" y="189052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Freeform 314"> 
				</p:cNvPr>
          <p:cNvSpPr/>
          <p:nvPr/>
        </p:nvSpPr>
        <p:spPr>
          <a:xfrm>
            <a:off x="4105275" y="2647950"/>
            <a:ext cx="2638425" cy="1885950"/>
          </a:xfrm>
          <a:custGeom>
            <a:avLst/>
            <a:gdLst>
              <a:gd name="connsiteX0" fmla="*/ 9525 w 2638425"/>
              <a:gd name="connsiteY0" fmla="*/ 1890522 h 1885950"/>
              <a:gd name="connsiteX1" fmla="*/ 2639949 w 2638425"/>
              <a:gd name="connsiteY1" fmla="*/ 1890522 h 1885950"/>
              <a:gd name="connsiteX2" fmla="*/ 2639949 w 2638425"/>
              <a:gd name="connsiteY2" fmla="*/ 9906 h 1885950"/>
              <a:gd name="connsiteX3" fmla="*/ 9525 w 2638425"/>
              <a:gd name="connsiteY3" fmla="*/ 9906 h 1885950"/>
              <a:gd name="connsiteX4" fmla="*/ 9525 w 2638425"/>
              <a:gd name="connsiteY4" fmla="*/ 1890522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425" h="1885950">
                <a:moveTo>
                  <a:pt x="9525" y="1890522"/>
                </a:moveTo>
                <a:lnTo>
                  <a:pt x="2639949" y="1890522"/>
                </a:lnTo>
                <a:lnTo>
                  <a:pt x="2639949" y="9906"/>
                </a:lnTo>
                <a:lnTo>
                  <a:pt x="9525" y="9906"/>
                </a:lnTo>
                <a:lnTo>
                  <a:pt x="9525" y="189052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Freeform 315"> 
				</p:cNvPr>
          <p:cNvSpPr/>
          <p:nvPr/>
        </p:nvSpPr>
        <p:spPr>
          <a:xfrm>
            <a:off x="6829425" y="2647950"/>
            <a:ext cx="2638425" cy="1885950"/>
          </a:xfrm>
          <a:custGeom>
            <a:avLst/>
            <a:gdLst>
              <a:gd name="connsiteX0" fmla="*/ 13322 w 2638425"/>
              <a:gd name="connsiteY0" fmla="*/ 1890522 h 1885950"/>
              <a:gd name="connsiteX1" fmla="*/ 2643747 w 2638425"/>
              <a:gd name="connsiteY1" fmla="*/ 1890522 h 1885950"/>
              <a:gd name="connsiteX2" fmla="*/ 2643747 w 2638425"/>
              <a:gd name="connsiteY2" fmla="*/ 9906 h 1885950"/>
              <a:gd name="connsiteX3" fmla="*/ 13322 w 2638425"/>
              <a:gd name="connsiteY3" fmla="*/ 9906 h 1885950"/>
              <a:gd name="connsiteX4" fmla="*/ 13322 w 2638425"/>
              <a:gd name="connsiteY4" fmla="*/ 1890522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425" h="1885950">
                <a:moveTo>
                  <a:pt x="13322" y="1890522"/>
                </a:moveTo>
                <a:lnTo>
                  <a:pt x="2643747" y="1890522"/>
                </a:lnTo>
                <a:lnTo>
                  <a:pt x="2643747" y="9906"/>
                </a:lnTo>
                <a:lnTo>
                  <a:pt x="13322" y="9906"/>
                </a:lnTo>
                <a:lnTo>
                  <a:pt x="13322" y="189052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Freeform 316"> 
				</p:cNvPr>
          <p:cNvSpPr/>
          <p:nvPr/>
        </p:nvSpPr>
        <p:spPr>
          <a:xfrm>
            <a:off x="4219575" y="3629025"/>
            <a:ext cx="2362200" cy="19050"/>
          </a:xfrm>
          <a:custGeom>
            <a:avLst/>
            <a:gdLst>
              <a:gd name="connsiteX0" fmla="*/ 14096 w 2362200"/>
              <a:gd name="connsiteY0" fmla="*/ 22466 h 19050"/>
              <a:gd name="connsiteX1" fmla="*/ 2367140 w 2362200"/>
              <a:gd name="connsiteY1" fmla="*/ 2246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62200" h="19050">
                <a:moveTo>
                  <a:pt x="14096" y="22466"/>
                </a:moveTo>
                <a:lnTo>
                  <a:pt x="2367140" y="22466"/>
                </a:lnTo>
              </a:path>
            </a:pathLst>
          </a:custGeom>
          <a:ln w="16239">
            <a:solidFill>
              <a:srgbClr val="8599a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Freeform 317"> 
				</p:cNvPr>
          <p:cNvSpPr/>
          <p:nvPr/>
        </p:nvSpPr>
        <p:spPr>
          <a:xfrm>
            <a:off x="6972300" y="3629025"/>
            <a:ext cx="2352675" cy="19050"/>
          </a:xfrm>
          <a:custGeom>
            <a:avLst/>
            <a:gdLst>
              <a:gd name="connsiteX0" fmla="*/ 10668 w 2352675"/>
              <a:gd name="connsiteY0" fmla="*/ 22466 h 19050"/>
              <a:gd name="connsiteX1" fmla="*/ 2360663 w 2352675"/>
              <a:gd name="connsiteY1" fmla="*/ 2246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52675" h="19050">
                <a:moveTo>
                  <a:pt x="10668" y="22466"/>
                </a:moveTo>
                <a:lnTo>
                  <a:pt x="2360663" y="22466"/>
                </a:lnTo>
              </a:path>
            </a:pathLst>
          </a:custGeom>
          <a:ln w="16239">
            <a:solidFill>
              <a:srgbClr val="8599a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Freeform 318"> 
				</p:cNvPr>
          <p:cNvSpPr/>
          <p:nvPr/>
        </p:nvSpPr>
        <p:spPr>
          <a:xfrm>
            <a:off x="1371600" y="4848225"/>
            <a:ext cx="8096250" cy="1447800"/>
          </a:xfrm>
          <a:custGeom>
            <a:avLst/>
            <a:gdLst>
              <a:gd name="connsiteX0" fmla="*/ 15240 w 8096250"/>
              <a:gd name="connsiteY0" fmla="*/ 1451991 h 1447800"/>
              <a:gd name="connsiteX1" fmla="*/ 8101572 w 8096250"/>
              <a:gd name="connsiteY1" fmla="*/ 1451991 h 1447800"/>
              <a:gd name="connsiteX2" fmla="*/ 8101572 w 8096250"/>
              <a:gd name="connsiteY2" fmla="*/ 13348 h 1447800"/>
              <a:gd name="connsiteX3" fmla="*/ 15240 w 8096250"/>
              <a:gd name="connsiteY3" fmla="*/ 13348 h 1447800"/>
              <a:gd name="connsiteX4" fmla="*/ 15240 w 8096250"/>
              <a:gd name="connsiteY4" fmla="*/ 1451991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6250" h="1447800">
                <a:moveTo>
                  <a:pt x="15240" y="1451991"/>
                </a:moveTo>
                <a:lnTo>
                  <a:pt x="8101572" y="1451991"/>
                </a:lnTo>
                <a:lnTo>
                  <a:pt x="8101572" y="13348"/>
                </a:lnTo>
                <a:lnTo>
                  <a:pt x="15240" y="13348"/>
                </a:lnTo>
                <a:lnTo>
                  <a:pt x="15240" y="145199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Freeform 319"> 
				</p:cNvPr>
          <p:cNvSpPr/>
          <p:nvPr/>
        </p:nvSpPr>
        <p:spPr>
          <a:xfrm>
            <a:off x="1571625" y="4962525"/>
            <a:ext cx="1400175" cy="581025"/>
          </a:xfrm>
          <a:custGeom>
            <a:avLst/>
            <a:gdLst>
              <a:gd name="connsiteX0" fmla="*/ 13322 w 1400175"/>
              <a:gd name="connsiteY0" fmla="*/ 584835 h 581025"/>
              <a:gd name="connsiteX1" fmla="*/ 1403197 w 1400175"/>
              <a:gd name="connsiteY1" fmla="*/ 584835 h 581025"/>
              <a:gd name="connsiteX2" fmla="*/ 1403197 w 1400175"/>
              <a:gd name="connsiteY2" fmla="*/ 17907 h 581025"/>
              <a:gd name="connsiteX3" fmla="*/ 13322 w 1400175"/>
              <a:gd name="connsiteY3" fmla="*/ 17907 h 581025"/>
              <a:gd name="connsiteX4" fmla="*/ 13322 w 1400175"/>
              <a:gd name="connsiteY4" fmla="*/ 58483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581025">
                <a:moveTo>
                  <a:pt x="13322" y="584835"/>
                </a:moveTo>
                <a:lnTo>
                  <a:pt x="1403197" y="584835"/>
                </a:lnTo>
                <a:lnTo>
                  <a:pt x="1403197" y="17907"/>
                </a:lnTo>
                <a:lnTo>
                  <a:pt x="13322" y="17907"/>
                </a:lnTo>
                <a:lnTo>
                  <a:pt x="13322" y="584835"/>
                </a:lnTo>
                <a:close/>
              </a:path>
            </a:pathLst>
          </a:custGeom>
          <a:solidFill>
            <a:srgbClr val="e5e9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Freeform 320"> 
				</p:cNvPr>
          <p:cNvSpPr/>
          <p:nvPr/>
        </p:nvSpPr>
        <p:spPr>
          <a:xfrm>
            <a:off x="1571625" y="5619750"/>
            <a:ext cx="1400175" cy="571500"/>
          </a:xfrm>
          <a:custGeom>
            <a:avLst/>
            <a:gdLst>
              <a:gd name="connsiteX0" fmla="*/ 13322 w 1400175"/>
              <a:gd name="connsiteY0" fmla="*/ 576834 h 571500"/>
              <a:gd name="connsiteX1" fmla="*/ 1403197 w 1400175"/>
              <a:gd name="connsiteY1" fmla="*/ 576834 h 571500"/>
              <a:gd name="connsiteX2" fmla="*/ 1403197 w 1400175"/>
              <a:gd name="connsiteY2" fmla="*/ 12966 h 571500"/>
              <a:gd name="connsiteX3" fmla="*/ 13322 w 1400175"/>
              <a:gd name="connsiteY3" fmla="*/ 12966 h 571500"/>
              <a:gd name="connsiteX4" fmla="*/ 13322 w 1400175"/>
              <a:gd name="connsiteY4" fmla="*/ 57683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571500">
                <a:moveTo>
                  <a:pt x="13322" y="576834"/>
                </a:moveTo>
                <a:lnTo>
                  <a:pt x="1403197" y="576834"/>
                </a:lnTo>
                <a:lnTo>
                  <a:pt x="1403197" y="12966"/>
                </a:lnTo>
                <a:lnTo>
                  <a:pt x="13322" y="12966"/>
                </a:lnTo>
                <a:lnTo>
                  <a:pt x="13322" y="576834"/>
                </a:lnTo>
                <a:close/>
              </a:path>
            </a:pathLst>
          </a:custGeom>
          <a:solidFill>
            <a:srgbClr val="e5e9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Freeform 321"> 
				</p:cNvPr>
          <p:cNvSpPr/>
          <p:nvPr/>
        </p:nvSpPr>
        <p:spPr>
          <a:xfrm>
            <a:off x="3143250" y="4962525"/>
            <a:ext cx="1400175" cy="581025"/>
          </a:xfrm>
          <a:custGeom>
            <a:avLst/>
            <a:gdLst>
              <a:gd name="connsiteX0" fmla="*/ 17513 w 1400175"/>
              <a:gd name="connsiteY0" fmla="*/ 584835 h 581025"/>
              <a:gd name="connsiteX1" fmla="*/ 1404340 w 1400175"/>
              <a:gd name="connsiteY1" fmla="*/ 584835 h 581025"/>
              <a:gd name="connsiteX2" fmla="*/ 1404340 w 1400175"/>
              <a:gd name="connsiteY2" fmla="*/ 17907 h 581025"/>
              <a:gd name="connsiteX3" fmla="*/ 17513 w 1400175"/>
              <a:gd name="connsiteY3" fmla="*/ 17907 h 581025"/>
              <a:gd name="connsiteX4" fmla="*/ 17513 w 1400175"/>
              <a:gd name="connsiteY4" fmla="*/ 58483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581025">
                <a:moveTo>
                  <a:pt x="17513" y="584835"/>
                </a:moveTo>
                <a:lnTo>
                  <a:pt x="1404340" y="584835"/>
                </a:lnTo>
                <a:lnTo>
                  <a:pt x="1404340" y="17907"/>
                </a:lnTo>
                <a:lnTo>
                  <a:pt x="17513" y="17907"/>
                </a:lnTo>
                <a:lnTo>
                  <a:pt x="17513" y="584835"/>
                </a:lnTo>
                <a:close/>
              </a:path>
            </a:pathLst>
          </a:custGeom>
          <a:solidFill>
            <a:srgbClr val="e5e9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Freeform 322"> 
				</p:cNvPr>
          <p:cNvSpPr/>
          <p:nvPr/>
        </p:nvSpPr>
        <p:spPr>
          <a:xfrm>
            <a:off x="3143250" y="5619750"/>
            <a:ext cx="1400175" cy="571500"/>
          </a:xfrm>
          <a:custGeom>
            <a:avLst/>
            <a:gdLst>
              <a:gd name="connsiteX0" fmla="*/ 17513 w 1400175"/>
              <a:gd name="connsiteY0" fmla="*/ 576834 h 571500"/>
              <a:gd name="connsiteX1" fmla="*/ 1404340 w 1400175"/>
              <a:gd name="connsiteY1" fmla="*/ 576834 h 571500"/>
              <a:gd name="connsiteX2" fmla="*/ 1404340 w 1400175"/>
              <a:gd name="connsiteY2" fmla="*/ 12966 h 571500"/>
              <a:gd name="connsiteX3" fmla="*/ 17513 w 1400175"/>
              <a:gd name="connsiteY3" fmla="*/ 12966 h 571500"/>
              <a:gd name="connsiteX4" fmla="*/ 17513 w 1400175"/>
              <a:gd name="connsiteY4" fmla="*/ 57683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571500">
                <a:moveTo>
                  <a:pt x="17513" y="576834"/>
                </a:moveTo>
                <a:lnTo>
                  <a:pt x="1404340" y="576834"/>
                </a:lnTo>
                <a:lnTo>
                  <a:pt x="1404340" y="12966"/>
                </a:lnTo>
                <a:lnTo>
                  <a:pt x="17513" y="12966"/>
                </a:lnTo>
                <a:lnTo>
                  <a:pt x="17513" y="576834"/>
                </a:lnTo>
                <a:close/>
              </a:path>
            </a:pathLst>
          </a:custGeom>
          <a:solidFill>
            <a:srgbClr val="e5e9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Freeform 323"> 
				</p:cNvPr>
          <p:cNvSpPr/>
          <p:nvPr/>
        </p:nvSpPr>
        <p:spPr>
          <a:xfrm>
            <a:off x="4714875" y="4962525"/>
            <a:ext cx="1400175" cy="581025"/>
          </a:xfrm>
          <a:custGeom>
            <a:avLst/>
            <a:gdLst>
              <a:gd name="connsiteX0" fmla="*/ 18656 w 1400175"/>
              <a:gd name="connsiteY0" fmla="*/ 584835 h 581025"/>
              <a:gd name="connsiteX1" fmla="*/ 1408531 w 1400175"/>
              <a:gd name="connsiteY1" fmla="*/ 584835 h 581025"/>
              <a:gd name="connsiteX2" fmla="*/ 1408531 w 1400175"/>
              <a:gd name="connsiteY2" fmla="*/ 17907 h 581025"/>
              <a:gd name="connsiteX3" fmla="*/ 18656 w 1400175"/>
              <a:gd name="connsiteY3" fmla="*/ 17907 h 581025"/>
              <a:gd name="connsiteX4" fmla="*/ 18656 w 1400175"/>
              <a:gd name="connsiteY4" fmla="*/ 58483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581025">
                <a:moveTo>
                  <a:pt x="18656" y="584835"/>
                </a:moveTo>
                <a:lnTo>
                  <a:pt x="1408531" y="584835"/>
                </a:lnTo>
                <a:lnTo>
                  <a:pt x="1408531" y="17907"/>
                </a:lnTo>
                <a:lnTo>
                  <a:pt x="18656" y="17907"/>
                </a:lnTo>
                <a:lnTo>
                  <a:pt x="18656" y="584835"/>
                </a:lnTo>
                <a:close/>
              </a:path>
            </a:pathLst>
          </a:custGeom>
          <a:solidFill>
            <a:srgbClr val="e5e9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Freeform 324"> 
				</p:cNvPr>
          <p:cNvSpPr/>
          <p:nvPr/>
        </p:nvSpPr>
        <p:spPr>
          <a:xfrm>
            <a:off x="4714875" y="5619750"/>
            <a:ext cx="1400175" cy="571500"/>
          </a:xfrm>
          <a:custGeom>
            <a:avLst/>
            <a:gdLst>
              <a:gd name="connsiteX0" fmla="*/ 18656 w 1400175"/>
              <a:gd name="connsiteY0" fmla="*/ 576834 h 571500"/>
              <a:gd name="connsiteX1" fmla="*/ 1408531 w 1400175"/>
              <a:gd name="connsiteY1" fmla="*/ 576834 h 571500"/>
              <a:gd name="connsiteX2" fmla="*/ 1408531 w 1400175"/>
              <a:gd name="connsiteY2" fmla="*/ 12966 h 571500"/>
              <a:gd name="connsiteX3" fmla="*/ 18656 w 1400175"/>
              <a:gd name="connsiteY3" fmla="*/ 12966 h 571500"/>
              <a:gd name="connsiteX4" fmla="*/ 18656 w 1400175"/>
              <a:gd name="connsiteY4" fmla="*/ 57683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571500">
                <a:moveTo>
                  <a:pt x="18656" y="576834"/>
                </a:moveTo>
                <a:lnTo>
                  <a:pt x="1408531" y="576834"/>
                </a:lnTo>
                <a:lnTo>
                  <a:pt x="1408531" y="12966"/>
                </a:lnTo>
                <a:lnTo>
                  <a:pt x="18656" y="12966"/>
                </a:lnTo>
                <a:lnTo>
                  <a:pt x="18656" y="576834"/>
                </a:lnTo>
                <a:close/>
              </a:path>
            </a:pathLst>
          </a:custGeom>
          <a:solidFill>
            <a:srgbClr val="e5e9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Freeform 325"> 
				</p:cNvPr>
          <p:cNvSpPr/>
          <p:nvPr/>
        </p:nvSpPr>
        <p:spPr>
          <a:xfrm>
            <a:off x="6296025" y="4962525"/>
            <a:ext cx="1400175" cy="581025"/>
          </a:xfrm>
          <a:custGeom>
            <a:avLst/>
            <a:gdLst>
              <a:gd name="connsiteX0" fmla="*/ 13322 w 1400175"/>
              <a:gd name="connsiteY0" fmla="*/ 584835 h 581025"/>
              <a:gd name="connsiteX1" fmla="*/ 1403210 w 1400175"/>
              <a:gd name="connsiteY1" fmla="*/ 584835 h 581025"/>
              <a:gd name="connsiteX2" fmla="*/ 1403210 w 1400175"/>
              <a:gd name="connsiteY2" fmla="*/ 17907 h 581025"/>
              <a:gd name="connsiteX3" fmla="*/ 13322 w 1400175"/>
              <a:gd name="connsiteY3" fmla="*/ 17907 h 581025"/>
              <a:gd name="connsiteX4" fmla="*/ 13322 w 1400175"/>
              <a:gd name="connsiteY4" fmla="*/ 58483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581025">
                <a:moveTo>
                  <a:pt x="13322" y="584835"/>
                </a:moveTo>
                <a:lnTo>
                  <a:pt x="1403210" y="584835"/>
                </a:lnTo>
                <a:lnTo>
                  <a:pt x="1403210" y="17907"/>
                </a:lnTo>
                <a:lnTo>
                  <a:pt x="13322" y="17907"/>
                </a:lnTo>
                <a:lnTo>
                  <a:pt x="13322" y="584835"/>
                </a:lnTo>
                <a:close/>
              </a:path>
            </a:pathLst>
          </a:custGeom>
          <a:solidFill>
            <a:srgbClr val="e5e9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Freeform 326"> 
				</p:cNvPr>
          <p:cNvSpPr/>
          <p:nvPr/>
        </p:nvSpPr>
        <p:spPr>
          <a:xfrm>
            <a:off x="6296025" y="5619750"/>
            <a:ext cx="1400175" cy="571500"/>
          </a:xfrm>
          <a:custGeom>
            <a:avLst/>
            <a:gdLst>
              <a:gd name="connsiteX0" fmla="*/ 13322 w 1400175"/>
              <a:gd name="connsiteY0" fmla="*/ 576834 h 571500"/>
              <a:gd name="connsiteX1" fmla="*/ 1403210 w 1400175"/>
              <a:gd name="connsiteY1" fmla="*/ 576834 h 571500"/>
              <a:gd name="connsiteX2" fmla="*/ 1403210 w 1400175"/>
              <a:gd name="connsiteY2" fmla="*/ 12966 h 571500"/>
              <a:gd name="connsiteX3" fmla="*/ 13322 w 1400175"/>
              <a:gd name="connsiteY3" fmla="*/ 12966 h 571500"/>
              <a:gd name="connsiteX4" fmla="*/ 13322 w 1400175"/>
              <a:gd name="connsiteY4" fmla="*/ 57683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571500">
                <a:moveTo>
                  <a:pt x="13322" y="576834"/>
                </a:moveTo>
                <a:lnTo>
                  <a:pt x="1403210" y="576834"/>
                </a:lnTo>
                <a:lnTo>
                  <a:pt x="1403210" y="12966"/>
                </a:lnTo>
                <a:lnTo>
                  <a:pt x="13322" y="12966"/>
                </a:lnTo>
                <a:lnTo>
                  <a:pt x="13322" y="576834"/>
                </a:lnTo>
                <a:close/>
              </a:path>
            </a:pathLst>
          </a:custGeom>
          <a:solidFill>
            <a:srgbClr val="e5e9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reeform 327"> 
				</p:cNvPr>
          <p:cNvSpPr/>
          <p:nvPr/>
        </p:nvSpPr>
        <p:spPr>
          <a:xfrm>
            <a:off x="7867650" y="4962525"/>
            <a:ext cx="1400175" cy="581025"/>
          </a:xfrm>
          <a:custGeom>
            <a:avLst/>
            <a:gdLst>
              <a:gd name="connsiteX0" fmla="*/ 17513 w 1400175"/>
              <a:gd name="connsiteY0" fmla="*/ 584835 h 581025"/>
              <a:gd name="connsiteX1" fmla="*/ 1407390 w 1400175"/>
              <a:gd name="connsiteY1" fmla="*/ 584835 h 581025"/>
              <a:gd name="connsiteX2" fmla="*/ 1407390 w 1400175"/>
              <a:gd name="connsiteY2" fmla="*/ 17907 h 581025"/>
              <a:gd name="connsiteX3" fmla="*/ 17513 w 1400175"/>
              <a:gd name="connsiteY3" fmla="*/ 17907 h 581025"/>
              <a:gd name="connsiteX4" fmla="*/ 17513 w 1400175"/>
              <a:gd name="connsiteY4" fmla="*/ 58483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581025">
                <a:moveTo>
                  <a:pt x="17513" y="584835"/>
                </a:moveTo>
                <a:lnTo>
                  <a:pt x="1407390" y="584835"/>
                </a:lnTo>
                <a:lnTo>
                  <a:pt x="1407390" y="17907"/>
                </a:lnTo>
                <a:lnTo>
                  <a:pt x="17513" y="17907"/>
                </a:lnTo>
                <a:lnTo>
                  <a:pt x="17513" y="584835"/>
                </a:lnTo>
                <a:close/>
              </a:path>
            </a:pathLst>
          </a:custGeom>
          <a:solidFill>
            <a:srgbClr val="e5e9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Freeform 328"> 
				</p:cNvPr>
          <p:cNvSpPr/>
          <p:nvPr/>
        </p:nvSpPr>
        <p:spPr>
          <a:xfrm>
            <a:off x="1371600" y="3800475"/>
            <a:ext cx="2638425" cy="209550"/>
          </a:xfrm>
          <a:custGeom>
            <a:avLst/>
            <a:gdLst>
              <a:gd name="connsiteX0" fmla="*/ 15240 w 2638425"/>
              <a:gd name="connsiteY0" fmla="*/ 216789 h 209550"/>
              <a:gd name="connsiteX1" fmla="*/ 2642603 w 2638425"/>
              <a:gd name="connsiteY1" fmla="*/ 216789 h 209550"/>
              <a:gd name="connsiteX2" fmla="*/ 2642603 w 2638425"/>
              <a:gd name="connsiteY2" fmla="*/ 12586 h 209550"/>
              <a:gd name="connsiteX3" fmla="*/ 15240 w 2638425"/>
              <a:gd name="connsiteY3" fmla="*/ 12586 h 209550"/>
              <a:gd name="connsiteX4" fmla="*/ 15240 w 2638425"/>
              <a:gd name="connsiteY4" fmla="*/ 216789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425" h="209550">
                <a:moveTo>
                  <a:pt x="15240" y="216789"/>
                </a:moveTo>
                <a:lnTo>
                  <a:pt x="2642603" y="216789"/>
                </a:lnTo>
                <a:lnTo>
                  <a:pt x="2642603" y="12586"/>
                </a:lnTo>
                <a:lnTo>
                  <a:pt x="15240" y="12586"/>
                </a:lnTo>
                <a:lnTo>
                  <a:pt x="15240" y="21678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9"/>
          <p:cNvSpPr txBox="1"/>
          <p:nvPr/>
        </p:nvSpPr>
        <p:spPr>
          <a:xfrm>
            <a:off x="902208" y="465417"/>
            <a:ext cx="5920831" cy="25096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Framework</a:t>
            </a:r>
          </a:p>
          <a:p>
            <a:pPr indent="0">
              <a:lnSpc>
                <a:spcPts val="2664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sets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aspiration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642347">
              <a:lnSpc>
                <a:spcPts val="2623"/>
              </a:lnSpc>
            </a:pP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Siemens</a:t>
            </a:r>
          </a:p>
          <a:p>
            <a:pPr indent="3130283">
              <a:lnSpc>
                <a:spcPts val="2663"/>
              </a:lnSpc>
            </a:pP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Framework</a:t>
            </a:r>
          </a:p>
          <a:p>
            <a:pPr indent="249923">
              <a:lnSpc>
                <a:spcPts val="2264"/>
              </a:lnSpc>
            </a:pPr>
            <a:r>
              <a:rPr lang="en-US" altLang="zh-CN" sz="1319" dirty="0" smtClean="0">
                <a:solidFill>
                  <a:srgbClr val="344956"/>
                </a:solidFill>
                <a:latin typeface="Arial" charset="0"/>
                <a:cs typeface="Arial" charset="0"/>
              </a:rPr>
              <a:t>Siemens</a:t>
            </a:r>
          </a:p>
          <a:p>
            <a:pPr indent="3590531">
              <a:lnSpc>
                <a:spcPts val="2933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efficiency</a:t>
            </a:r>
          </a:p>
        </p:txBody>
      </p:sp>
      <p:sp>
        <p:nvSpPr>
          <p:cNvPr id="330" name="TextBox 330"/>
          <p:cNvSpPr txBox="1"/>
          <p:nvPr/>
        </p:nvSpPr>
        <p:spPr>
          <a:xfrm>
            <a:off x="7269429" y="2708852"/>
            <a:ext cx="1774958" cy="2632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72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structure</a:t>
            </a:r>
          </a:p>
        </p:txBody>
      </p:sp>
      <p:sp>
        <p:nvSpPr>
          <p:cNvPr id="331" name="TextBox 331"/>
          <p:cNvSpPr txBox="1"/>
          <p:nvPr/>
        </p:nvSpPr>
        <p:spPr>
          <a:xfrm>
            <a:off x="1533156" y="2980137"/>
            <a:ext cx="2329605" cy="1031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34555">
              <a:lnSpc>
                <a:spcPts val="2072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Growth:</a:t>
            </a:r>
          </a:p>
          <a:p>
            <a:pPr indent="310895">
              <a:lnSpc>
                <a:spcPts val="2112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&gt;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</a:p>
          <a:p>
            <a:pPr indent="0">
              <a:lnSpc>
                <a:spcPts val="2111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competitors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17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  <a:p>
            <a:pPr indent="54851">
              <a:lnSpc>
                <a:spcPts val="182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(Comparable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growth)</a:t>
            </a:r>
          </a:p>
        </p:txBody>
      </p:sp>
      <p:sp>
        <p:nvSpPr>
          <p:cNvPr id="332" name="TextBox 332"/>
          <p:cNvSpPr txBox="1"/>
          <p:nvPr/>
        </p:nvSpPr>
        <p:spPr>
          <a:xfrm>
            <a:off x="4157421" y="3004075"/>
            <a:ext cx="2506402" cy="13608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02245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(ROCE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62584">
              <a:lnSpc>
                <a:spcPts val="2095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15-20%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960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productivity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17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3)</a:t>
            </a:r>
          </a:p>
          <a:p>
            <a:pPr indent="768096">
              <a:lnSpc>
                <a:spcPts val="2111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3-5%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p.a.</a:t>
            </a:r>
          </a:p>
        </p:txBody>
      </p:sp>
      <p:sp>
        <p:nvSpPr>
          <p:cNvPr id="333" name="TextBox 333"/>
          <p:cNvSpPr txBox="1"/>
          <p:nvPr/>
        </p:nvSpPr>
        <p:spPr>
          <a:xfrm>
            <a:off x="6979857" y="2973607"/>
            <a:ext cx="2283870" cy="13913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8028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(Industrial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debt/EBITDA)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49199">
              <a:lnSpc>
                <a:spcPts val="2335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1.0x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959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payout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</a:p>
          <a:p>
            <a:pPr indent="725411">
              <a:lnSpc>
                <a:spcPts val="2111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40-60%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17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4)</a:t>
            </a:r>
          </a:p>
        </p:txBody>
      </p:sp>
      <p:sp>
        <p:nvSpPr>
          <p:cNvPr id="334" name="TextBox 334"/>
          <p:cNvSpPr txBox="1"/>
          <p:nvPr/>
        </p:nvSpPr>
        <p:spPr>
          <a:xfrm>
            <a:off x="1152131" y="4619985"/>
            <a:ext cx="3807918" cy="1985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3"/>
              </a:lnSpc>
            </a:pPr>
            <a:r>
              <a:rPr lang="en-US" altLang="zh-CN" sz="1319" dirty="0" smtClean="0">
                <a:solidFill>
                  <a:srgbClr val="3d4c57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319" dirty="0" smtClean="0">
                <a:solidFill>
                  <a:srgbClr val="3d4c5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3d4c57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319" dirty="0" smtClean="0">
                <a:solidFill>
                  <a:srgbClr val="3d4c5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3d4c57"/>
                </a:solidFill>
                <a:latin typeface="Arial" charset="0"/>
                <a:cs typeface="Arial" charset="0"/>
              </a:rPr>
              <a:t>ranges</a:t>
            </a:r>
            <a:r>
              <a:rPr lang="en-US" altLang="zh-CN" sz="1319" dirty="0" smtClean="0">
                <a:solidFill>
                  <a:srgbClr val="3d4c5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3d4c57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19" dirty="0" smtClean="0">
                <a:solidFill>
                  <a:srgbClr val="3d4c5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3d4c57"/>
                </a:solidFill>
                <a:latin typeface="Arial" charset="0"/>
                <a:cs typeface="Arial" charset="0"/>
              </a:rPr>
              <a:t>businesses</a:t>
            </a:r>
            <a:r>
              <a:rPr lang="en-US" altLang="zh-CN" sz="1319" dirty="0" smtClean="0">
                <a:solidFill>
                  <a:srgbClr val="3d4c5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3d4c57"/>
                </a:solidFill>
                <a:latin typeface="Arial" charset="0"/>
                <a:cs typeface="Arial" charset="0"/>
              </a:rPr>
              <a:t>(excl.</a:t>
            </a:r>
            <a:r>
              <a:rPr lang="en-US" altLang="zh-CN" sz="1319" dirty="0" smtClean="0">
                <a:solidFill>
                  <a:srgbClr val="3d4c5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3d4c57"/>
                </a:solidFill>
                <a:latin typeface="Arial" charset="0"/>
                <a:cs typeface="Arial" charset="0"/>
              </a:rPr>
              <a:t>PPA)</a:t>
            </a:r>
            <a:r>
              <a:rPr lang="en-US" altLang="zh-CN" sz="1319" dirty="0" smtClean="0">
                <a:solidFill>
                  <a:srgbClr val="3d4c57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8" dirty="0" smtClean="0">
                <a:solidFill>
                  <a:srgbClr val="3d4c57"/>
                </a:solidFill>
                <a:latin typeface="Arial" charset="0"/>
                <a:cs typeface="Arial" charset="0"/>
              </a:rPr>
              <a:t>5)</a:t>
            </a:r>
          </a:p>
        </p:txBody>
      </p:sp>
      <p:sp>
        <p:nvSpPr>
          <p:cNvPr id="335" name="TextBox 335"/>
          <p:cNvSpPr txBox="1"/>
          <p:nvPr/>
        </p:nvSpPr>
        <p:spPr>
          <a:xfrm>
            <a:off x="1947672" y="5014789"/>
            <a:ext cx="666222" cy="11390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8976">
              <a:lnSpc>
                <a:spcPts val="181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PG</a:t>
            </a:r>
          </a:p>
          <a:p>
            <a:pPr indent="0">
              <a:lnSpc>
                <a:spcPts val="2039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11-15%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3723">
              <a:lnSpc>
                <a:spcPts val="2072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WP</a:t>
            </a:r>
          </a:p>
          <a:p>
            <a:pPr indent="103632">
              <a:lnSpc>
                <a:spcPts val="2039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5-8%</a:t>
            </a:r>
          </a:p>
        </p:txBody>
      </p:sp>
      <p:sp>
        <p:nvSpPr>
          <p:cNvPr id="336" name="TextBox 336"/>
          <p:cNvSpPr txBox="1"/>
          <p:nvPr/>
        </p:nvSpPr>
        <p:spPr>
          <a:xfrm>
            <a:off x="3569195" y="5014789"/>
            <a:ext cx="568788" cy="11390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7159">
              <a:lnSpc>
                <a:spcPts val="181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</a:t>
            </a:r>
          </a:p>
          <a:p>
            <a:pPr indent="0">
              <a:lnSpc>
                <a:spcPts val="2039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7-10%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2412">
              <a:lnSpc>
                <a:spcPts val="2072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BT</a:t>
            </a:r>
          </a:p>
          <a:p>
            <a:pPr indent="6121">
              <a:lnSpc>
                <a:spcPts val="2039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8-11%</a:t>
            </a:r>
          </a:p>
        </p:txBody>
      </p:sp>
      <p:sp>
        <p:nvSpPr>
          <p:cNvPr id="337" name="TextBox 337"/>
          <p:cNvSpPr txBox="1"/>
          <p:nvPr/>
        </p:nvSpPr>
        <p:spPr>
          <a:xfrm>
            <a:off x="5090160" y="5014789"/>
            <a:ext cx="678511" cy="11390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9819">
              <a:lnSpc>
                <a:spcPts val="181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</a:t>
            </a:r>
          </a:p>
          <a:p>
            <a:pPr indent="109728">
              <a:lnSpc>
                <a:spcPts val="2039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6-9%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7264">
              <a:lnSpc>
                <a:spcPts val="2072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DF</a:t>
            </a:r>
          </a:p>
          <a:p>
            <a:pPr indent="0">
              <a:lnSpc>
                <a:spcPts val="2039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14-20%</a:t>
            </a:r>
          </a:p>
        </p:txBody>
      </p:sp>
      <p:sp>
        <p:nvSpPr>
          <p:cNvPr id="338" name="TextBox 338"/>
          <p:cNvSpPr txBox="1"/>
          <p:nvPr/>
        </p:nvSpPr>
        <p:spPr>
          <a:xfrm>
            <a:off x="6665988" y="5014789"/>
            <a:ext cx="678509" cy="11390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01155">
              <a:lnSpc>
                <a:spcPts val="181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PD</a:t>
            </a:r>
          </a:p>
          <a:p>
            <a:pPr indent="54864">
              <a:lnSpc>
                <a:spcPts val="2039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8-12%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8107">
              <a:lnSpc>
                <a:spcPts val="2072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HC</a:t>
            </a:r>
          </a:p>
          <a:p>
            <a:pPr indent="0">
              <a:lnSpc>
                <a:spcPts val="2039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15-19%</a:t>
            </a:r>
          </a:p>
        </p:txBody>
      </p:sp>
      <p:sp>
        <p:nvSpPr>
          <p:cNvPr id="339" name="TextBox 339"/>
          <p:cNvSpPr txBox="1"/>
          <p:nvPr/>
        </p:nvSpPr>
        <p:spPr>
          <a:xfrm>
            <a:off x="8241779" y="5014789"/>
            <a:ext cx="678509" cy="4898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8392">
              <a:lnSpc>
                <a:spcPts val="181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SFS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6)</a:t>
            </a:r>
          </a:p>
          <a:p>
            <a:pPr indent="0">
              <a:lnSpc>
                <a:spcPts val="2040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15-20%</a:t>
            </a:r>
          </a:p>
        </p:txBody>
      </p:sp>
      <p:sp>
        <p:nvSpPr>
          <p:cNvPr id="340" name="TextBox 340"/>
          <p:cNvSpPr txBox="1"/>
          <p:nvPr/>
        </p:nvSpPr>
        <p:spPr>
          <a:xfrm>
            <a:off x="902208" y="6604221"/>
            <a:ext cx="9020473" cy="5944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60">
              <a:lnSpc>
                <a:spcPts val="1041"/>
              </a:lnSpc>
            </a:pP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ABB,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ALSTOM,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GE,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Rockwell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Schneider,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weighted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continuing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discontinued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3)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Productivity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divided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functional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costs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(cost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sales,</a:t>
            </a:r>
          </a:p>
          <a:p>
            <a:pPr indent="3060">
              <a:lnSpc>
                <a:spcPts val="1055"/>
              </a:lnSpc>
            </a:pP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R&amp;D-,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SG&amp;A-expenses)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4)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excluding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exceptional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non-cash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5)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excl.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acquisition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amortization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intangibles</a:t>
            </a:r>
          </a:p>
          <a:p>
            <a:pPr indent="3060">
              <a:lnSpc>
                <a:spcPts val="1055"/>
              </a:lnSpc>
            </a:pP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6)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SFS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Return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after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</a:p>
          <a:p>
            <a:pPr indent="0">
              <a:lnSpc>
                <a:spcPts val="1526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341" name="TextBox 341"/>
          <p:cNvSpPr txBox="1"/>
          <p:nvPr/>
        </p:nvSpPr>
        <p:spPr>
          <a:xfrm>
            <a:off x="902208" y="7282191"/>
            <a:ext cx="517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</a:t>
            </a:r>
          </a:p>
        </p:txBody>
      </p:sp>
      <p:sp>
        <p:nvSpPr>
          <p:cNvPr id="342" name="TextBox 342"/>
          <p:cNvSpPr txBox="1"/>
          <p:nvPr/>
        </p:nvSpPr>
        <p:spPr>
          <a:xfrm>
            <a:off x="3307080" y="7282191"/>
            <a:ext cx="6676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JP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Morgan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Freeform 343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2560 w 10086975"/>
              <a:gd name="connsiteY0" fmla="*/ 7559040 h 7553325"/>
              <a:gd name="connsiteX1" fmla="*/ 10092284 w 10086975"/>
              <a:gd name="connsiteY1" fmla="*/ 7559040 h 7553325"/>
              <a:gd name="connsiteX2" fmla="*/ 10092284 w 10086975"/>
              <a:gd name="connsiteY2" fmla="*/ 13 h 7553325"/>
              <a:gd name="connsiteX3" fmla="*/ 12560 w 10086975"/>
              <a:gd name="connsiteY3" fmla="*/ 13 h 7553325"/>
              <a:gd name="connsiteX4" fmla="*/ 12560 w 10086975"/>
              <a:gd name="connsiteY4" fmla="*/ 755904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2560" y="7559040"/>
                </a:moveTo>
                <a:lnTo>
                  <a:pt x="10092284" y="7559040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755904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Freeform 344"> 
				</p:cNvPr>
          <p:cNvSpPr/>
          <p:nvPr/>
        </p:nvSpPr>
        <p:spPr>
          <a:xfrm>
            <a:off x="295275" y="0"/>
            <a:ext cx="10086975" cy="1390650"/>
          </a:xfrm>
          <a:custGeom>
            <a:avLst/>
            <a:gdLst>
              <a:gd name="connsiteX0" fmla="*/ 12560 w 10086975"/>
              <a:gd name="connsiteY0" fmla="*/ 1399032 h 1390650"/>
              <a:gd name="connsiteX1" fmla="*/ 10092284 w 10086975"/>
              <a:gd name="connsiteY1" fmla="*/ 1399032 h 1390650"/>
              <a:gd name="connsiteX2" fmla="*/ 10092284 w 10086975"/>
              <a:gd name="connsiteY2" fmla="*/ 13 h 1390650"/>
              <a:gd name="connsiteX3" fmla="*/ 12560 w 10086975"/>
              <a:gd name="connsiteY3" fmla="*/ 13 h 1390650"/>
              <a:gd name="connsiteX4" fmla="*/ 12560 w 10086975"/>
              <a:gd name="connsiteY4" fmla="*/ 1399032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1390650">
                <a:moveTo>
                  <a:pt x="12560" y="1399032"/>
                </a:moveTo>
                <a:lnTo>
                  <a:pt x="10092284" y="1399032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1399032"/>
                </a:lnTo>
                <a:close/>
              </a:path>
            </a:pathLst>
          </a:custGeom>
          <a:solidFill>
            <a:srgbClr val="abbc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Freeform 345"> 
				</p:cNvPr>
          <p:cNvSpPr/>
          <p:nvPr/>
        </p:nvSpPr>
        <p:spPr>
          <a:xfrm>
            <a:off x="8353425" y="752475"/>
            <a:ext cx="1590675" cy="133350"/>
          </a:xfrm>
          <a:custGeom>
            <a:avLst/>
            <a:gdLst>
              <a:gd name="connsiteX0" fmla="*/ 13322 w 1590675"/>
              <a:gd name="connsiteY0" fmla="*/ 137541 h 133350"/>
              <a:gd name="connsiteX1" fmla="*/ 1598282 w 1590675"/>
              <a:gd name="connsiteY1" fmla="*/ 137541 h 133350"/>
              <a:gd name="connsiteX2" fmla="*/ 1598282 w 1590675"/>
              <a:gd name="connsiteY2" fmla="*/ 15621 h 133350"/>
              <a:gd name="connsiteX3" fmla="*/ 13322 w 1590675"/>
              <a:gd name="connsiteY3" fmla="*/ 15621 h 133350"/>
              <a:gd name="connsiteX4" fmla="*/ 13322 w 1590675"/>
              <a:gd name="connsiteY4" fmla="*/ 13754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3322" y="137541"/>
                </a:moveTo>
                <a:lnTo>
                  <a:pt x="1598282" y="137541"/>
                </a:lnTo>
                <a:lnTo>
                  <a:pt x="1598282" y="15621"/>
                </a:lnTo>
                <a:lnTo>
                  <a:pt x="13322" y="15621"/>
                </a:lnTo>
                <a:lnTo>
                  <a:pt x="13322" y="13754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Freeform 346"> 
				</p:cNvPr>
          <p:cNvSpPr/>
          <p:nvPr/>
        </p:nvSpPr>
        <p:spPr>
          <a:xfrm>
            <a:off x="8353425" y="0"/>
            <a:ext cx="1590675" cy="695325"/>
          </a:xfrm>
          <a:custGeom>
            <a:avLst/>
            <a:gdLst>
              <a:gd name="connsiteX0" fmla="*/ 13322 w 1590675"/>
              <a:gd name="connsiteY0" fmla="*/ 704101 h 695325"/>
              <a:gd name="connsiteX1" fmla="*/ 1598282 w 1590675"/>
              <a:gd name="connsiteY1" fmla="*/ 704101 h 695325"/>
              <a:gd name="connsiteX2" fmla="*/ 1598282 w 1590675"/>
              <a:gd name="connsiteY2" fmla="*/ 13 h 695325"/>
              <a:gd name="connsiteX3" fmla="*/ 13322 w 1590675"/>
              <a:gd name="connsiteY3" fmla="*/ 13 h 695325"/>
              <a:gd name="connsiteX4" fmla="*/ 13322 w 1590675"/>
              <a:gd name="connsiteY4" fmla="*/ 704101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95325">
                <a:moveTo>
                  <a:pt x="13322" y="704101"/>
                </a:moveTo>
                <a:lnTo>
                  <a:pt x="1598282" y="704101"/>
                </a:lnTo>
                <a:lnTo>
                  <a:pt x="1598282" y="13"/>
                </a:lnTo>
                <a:lnTo>
                  <a:pt x="13322" y="13"/>
                </a:lnTo>
                <a:lnTo>
                  <a:pt x="13322" y="7041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Freeform 347"> 
				</p:cNvPr>
          <p:cNvSpPr/>
          <p:nvPr/>
        </p:nvSpPr>
        <p:spPr>
          <a:xfrm>
            <a:off x="8505825" y="371475"/>
            <a:ext cx="133350" cy="171450"/>
          </a:xfrm>
          <a:custGeom>
            <a:avLst/>
            <a:gdLst>
              <a:gd name="connsiteX0" fmla="*/ 19418 w 133350"/>
              <a:gd name="connsiteY0" fmla="*/ 171069 h 171450"/>
              <a:gd name="connsiteX1" fmla="*/ 19418 w 133350"/>
              <a:gd name="connsiteY1" fmla="*/ 140602 h 171450"/>
              <a:gd name="connsiteX2" fmla="*/ 22466 w 133350"/>
              <a:gd name="connsiteY2" fmla="*/ 140602 h 171450"/>
              <a:gd name="connsiteX3" fmla="*/ 25514 w 133350"/>
              <a:gd name="connsiteY3" fmla="*/ 140602 h 171450"/>
              <a:gd name="connsiteX4" fmla="*/ 28562 w 133350"/>
              <a:gd name="connsiteY4" fmla="*/ 143637 h 171450"/>
              <a:gd name="connsiteX5" fmla="*/ 31610 w 133350"/>
              <a:gd name="connsiteY5" fmla="*/ 143637 h 171450"/>
              <a:gd name="connsiteX6" fmla="*/ 34658 w 133350"/>
              <a:gd name="connsiteY6" fmla="*/ 143637 h 171450"/>
              <a:gd name="connsiteX7" fmla="*/ 37706 w 133350"/>
              <a:gd name="connsiteY7" fmla="*/ 143637 h 171450"/>
              <a:gd name="connsiteX8" fmla="*/ 40741 w 133350"/>
              <a:gd name="connsiteY8" fmla="*/ 146685 h 171450"/>
              <a:gd name="connsiteX9" fmla="*/ 43789 w 133350"/>
              <a:gd name="connsiteY9" fmla="*/ 146685 h 171450"/>
              <a:gd name="connsiteX10" fmla="*/ 46837 w 133350"/>
              <a:gd name="connsiteY10" fmla="*/ 146685 h 171450"/>
              <a:gd name="connsiteX11" fmla="*/ 49886 w 133350"/>
              <a:gd name="connsiteY11" fmla="*/ 146685 h 171450"/>
              <a:gd name="connsiteX12" fmla="*/ 52933 w 133350"/>
              <a:gd name="connsiteY12" fmla="*/ 146685 h 171450"/>
              <a:gd name="connsiteX13" fmla="*/ 55981 w 133350"/>
              <a:gd name="connsiteY13" fmla="*/ 146685 h 171450"/>
              <a:gd name="connsiteX14" fmla="*/ 59042 w 133350"/>
              <a:gd name="connsiteY14" fmla="*/ 146685 h 171450"/>
              <a:gd name="connsiteX15" fmla="*/ 62090 w 133350"/>
              <a:gd name="connsiteY15" fmla="*/ 146685 h 171450"/>
              <a:gd name="connsiteX16" fmla="*/ 65138 w 133350"/>
              <a:gd name="connsiteY16" fmla="*/ 146685 h 171450"/>
              <a:gd name="connsiteX17" fmla="*/ 71234 w 133350"/>
              <a:gd name="connsiteY17" fmla="*/ 146685 h 171450"/>
              <a:gd name="connsiteX18" fmla="*/ 74282 w 133350"/>
              <a:gd name="connsiteY18" fmla="*/ 146685 h 171450"/>
              <a:gd name="connsiteX19" fmla="*/ 77317 w 133350"/>
              <a:gd name="connsiteY19" fmla="*/ 146685 h 171450"/>
              <a:gd name="connsiteX20" fmla="*/ 80365 w 133350"/>
              <a:gd name="connsiteY20" fmla="*/ 146685 h 171450"/>
              <a:gd name="connsiteX21" fmla="*/ 83414 w 133350"/>
              <a:gd name="connsiteY21" fmla="*/ 146685 h 171450"/>
              <a:gd name="connsiteX22" fmla="*/ 86462 w 133350"/>
              <a:gd name="connsiteY22" fmla="*/ 146685 h 171450"/>
              <a:gd name="connsiteX23" fmla="*/ 86462 w 133350"/>
              <a:gd name="connsiteY23" fmla="*/ 143637 h 171450"/>
              <a:gd name="connsiteX24" fmla="*/ 89509 w 133350"/>
              <a:gd name="connsiteY24" fmla="*/ 143637 h 171450"/>
              <a:gd name="connsiteX25" fmla="*/ 89509 w 133350"/>
              <a:gd name="connsiteY25" fmla="*/ 140602 h 171450"/>
              <a:gd name="connsiteX26" fmla="*/ 92557 w 133350"/>
              <a:gd name="connsiteY26" fmla="*/ 140602 h 171450"/>
              <a:gd name="connsiteX27" fmla="*/ 92557 w 133350"/>
              <a:gd name="connsiteY27" fmla="*/ 137554 h 171450"/>
              <a:gd name="connsiteX28" fmla="*/ 95618 w 133350"/>
              <a:gd name="connsiteY28" fmla="*/ 137554 h 171450"/>
              <a:gd name="connsiteX29" fmla="*/ 95618 w 133350"/>
              <a:gd name="connsiteY29" fmla="*/ 134506 h 171450"/>
              <a:gd name="connsiteX30" fmla="*/ 95618 w 133350"/>
              <a:gd name="connsiteY30" fmla="*/ 131445 h 171450"/>
              <a:gd name="connsiteX31" fmla="*/ 95618 w 133350"/>
              <a:gd name="connsiteY31" fmla="*/ 128397 h 171450"/>
              <a:gd name="connsiteX32" fmla="*/ 92557 w 133350"/>
              <a:gd name="connsiteY32" fmla="*/ 125349 h 171450"/>
              <a:gd name="connsiteX33" fmla="*/ 89509 w 133350"/>
              <a:gd name="connsiteY33" fmla="*/ 122301 h 171450"/>
              <a:gd name="connsiteX34" fmla="*/ 86462 w 133350"/>
              <a:gd name="connsiteY34" fmla="*/ 119253 h 171450"/>
              <a:gd name="connsiteX35" fmla="*/ 83414 w 133350"/>
              <a:gd name="connsiteY35" fmla="*/ 119253 h 171450"/>
              <a:gd name="connsiteX36" fmla="*/ 80365 w 133350"/>
              <a:gd name="connsiteY36" fmla="*/ 116205 h 171450"/>
              <a:gd name="connsiteX37" fmla="*/ 77317 w 133350"/>
              <a:gd name="connsiteY37" fmla="*/ 116205 h 171450"/>
              <a:gd name="connsiteX38" fmla="*/ 74282 w 133350"/>
              <a:gd name="connsiteY38" fmla="*/ 113157 h 171450"/>
              <a:gd name="connsiteX39" fmla="*/ 68186 w 133350"/>
              <a:gd name="connsiteY39" fmla="*/ 113157 h 171450"/>
              <a:gd name="connsiteX40" fmla="*/ 62090 w 133350"/>
              <a:gd name="connsiteY40" fmla="*/ 110109 h 171450"/>
              <a:gd name="connsiteX41" fmla="*/ 55981 w 133350"/>
              <a:gd name="connsiteY41" fmla="*/ 107061 h 171450"/>
              <a:gd name="connsiteX42" fmla="*/ 49886 w 133350"/>
              <a:gd name="connsiteY42" fmla="*/ 104026 h 171450"/>
              <a:gd name="connsiteX43" fmla="*/ 43789 w 133350"/>
              <a:gd name="connsiteY43" fmla="*/ 100978 h 171450"/>
              <a:gd name="connsiteX44" fmla="*/ 40741 w 133350"/>
              <a:gd name="connsiteY44" fmla="*/ 97930 h 171450"/>
              <a:gd name="connsiteX45" fmla="*/ 37706 w 133350"/>
              <a:gd name="connsiteY45" fmla="*/ 97930 h 171450"/>
              <a:gd name="connsiteX46" fmla="*/ 37706 w 133350"/>
              <a:gd name="connsiteY46" fmla="*/ 94869 h 171450"/>
              <a:gd name="connsiteX47" fmla="*/ 34658 w 133350"/>
              <a:gd name="connsiteY47" fmla="*/ 94869 h 171450"/>
              <a:gd name="connsiteX48" fmla="*/ 31610 w 133350"/>
              <a:gd name="connsiteY48" fmla="*/ 94869 h 171450"/>
              <a:gd name="connsiteX49" fmla="*/ 31610 w 133350"/>
              <a:gd name="connsiteY49" fmla="*/ 91821 h 171450"/>
              <a:gd name="connsiteX50" fmla="*/ 28562 w 133350"/>
              <a:gd name="connsiteY50" fmla="*/ 91821 h 171450"/>
              <a:gd name="connsiteX51" fmla="*/ 28562 w 133350"/>
              <a:gd name="connsiteY51" fmla="*/ 88773 h 171450"/>
              <a:gd name="connsiteX52" fmla="*/ 25514 w 133350"/>
              <a:gd name="connsiteY52" fmla="*/ 88773 h 171450"/>
              <a:gd name="connsiteX53" fmla="*/ 25514 w 133350"/>
              <a:gd name="connsiteY53" fmla="*/ 85725 h 171450"/>
              <a:gd name="connsiteX54" fmla="*/ 22466 w 133350"/>
              <a:gd name="connsiteY54" fmla="*/ 82677 h 171450"/>
              <a:gd name="connsiteX55" fmla="*/ 19418 w 133350"/>
              <a:gd name="connsiteY55" fmla="*/ 79629 h 171450"/>
              <a:gd name="connsiteX56" fmla="*/ 19418 w 133350"/>
              <a:gd name="connsiteY56" fmla="*/ 76581 h 171450"/>
              <a:gd name="connsiteX57" fmla="*/ 19418 w 133350"/>
              <a:gd name="connsiteY57" fmla="*/ 73533 h 171450"/>
              <a:gd name="connsiteX58" fmla="*/ 16370 w 133350"/>
              <a:gd name="connsiteY58" fmla="*/ 73533 h 171450"/>
              <a:gd name="connsiteX59" fmla="*/ 16370 w 133350"/>
              <a:gd name="connsiteY59" fmla="*/ 70485 h 171450"/>
              <a:gd name="connsiteX60" fmla="*/ 16370 w 133350"/>
              <a:gd name="connsiteY60" fmla="*/ 67437 h 171450"/>
              <a:gd name="connsiteX61" fmla="*/ 16370 w 133350"/>
              <a:gd name="connsiteY61" fmla="*/ 64402 h 171450"/>
              <a:gd name="connsiteX62" fmla="*/ 16370 w 133350"/>
              <a:gd name="connsiteY62" fmla="*/ 61354 h 171450"/>
              <a:gd name="connsiteX63" fmla="*/ 16370 w 133350"/>
              <a:gd name="connsiteY63" fmla="*/ 58306 h 171450"/>
              <a:gd name="connsiteX64" fmla="*/ 16370 w 133350"/>
              <a:gd name="connsiteY64" fmla="*/ 55245 h 171450"/>
              <a:gd name="connsiteX65" fmla="*/ 16370 w 133350"/>
              <a:gd name="connsiteY65" fmla="*/ 52197 h 171450"/>
              <a:gd name="connsiteX66" fmla="*/ 16370 w 133350"/>
              <a:gd name="connsiteY66" fmla="*/ 49149 h 171450"/>
              <a:gd name="connsiteX67" fmla="*/ 16370 w 133350"/>
              <a:gd name="connsiteY67" fmla="*/ 46101 h 171450"/>
              <a:gd name="connsiteX68" fmla="*/ 19418 w 133350"/>
              <a:gd name="connsiteY68" fmla="*/ 43053 h 171450"/>
              <a:gd name="connsiteX69" fmla="*/ 19418 w 133350"/>
              <a:gd name="connsiteY69" fmla="*/ 40005 h 171450"/>
              <a:gd name="connsiteX70" fmla="*/ 19418 w 133350"/>
              <a:gd name="connsiteY70" fmla="*/ 36957 h 171450"/>
              <a:gd name="connsiteX71" fmla="*/ 22466 w 133350"/>
              <a:gd name="connsiteY71" fmla="*/ 36957 h 171450"/>
              <a:gd name="connsiteX72" fmla="*/ 22466 w 133350"/>
              <a:gd name="connsiteY72" fmla="*/ 33909 h 171450"/>
              <a:gd name="connsiteX73" fmla="*/ 25514 w 133350"/>
              <a:gd name="connsiteY73" fmla="*/ 30861 h 171450"/>
              <a:gd name="connsiteX74" fmla="*/ 28562 w 133350"/>
              <a:gd name="connsiteY74" fmla="*/ 27826 h 171450"/>
              <a:gd name="connsiteX75" fmla="*/ 31610 w 133350"/>
              <a:gd name="connsiteY75" fmla="*/ 24778 h 171450"/>
              <a:gd name="connsiteX76" fmla="*/ 34658 w 133350"/>
              <a:gd name="connsiteY76" fmla="*/ 24778 h 171450"/>
              <a:gd name="connsiteX77" fmla="*/ 34658 w 133350"/>
              <a:gd name="connsiteY77" fmla="*/ 21730 h 171450"/>
              <a:gd name="connsiteX78" fmla="*/ 37706 w 133350"/>
              <a:gd name="connsiteY78" fmla="*/ 21730 h 171450"/>
              <a:gd name="connsiteX79" fmla="*/ 40741 w 133350"/>
              <a:gd name="connsiteY79" fmla="*/ 18669 h 171450"/>
              <a:gd name="connsiteX80" fmla="*/ 43789 w 133350"/>
              <a:gd name="connsiteY80" fmla="*/ 18669 h 171450"/>
              <a:gd name="connsiteX81" fmla="*/ 46837 w 133350"/>
              <a:gd name="connsiteY81" fmla="*/ 15621 h 171450"/>
              <a:gd name="connsiteX82" fmla="*/ 49886 w 133350"/>
              <a:gd name="connsiteY82" fmla="*/ 15621 h 171450"/>
              <a:gd name="connsiteX83" fmla="*/ 52933 w 133350"/>
              <a:gd name="connsiteY83" fmla="*/ 15621 h 171450"/>
              <a:gd name="connsiteX84" fmla="*/ 52933 w 133350"/>
              <a:gd name="connsiteY84" fmla="*/ 12573 h 171450"/>
              <a:gd name="connsiteX85" fmla="*/ 55981 w 133350"/>
              <a:gd name="connsiteY85" fmla="*/ 12573 h 171450"/>
              <a:gd name="connsiteX86" fmla="*/ 59042 w 133350"/>
              <a:gd name="connsiteY86" fmla="*/ 12573 h 171450"/>
              <a:gd name="connsiteX87" fmla="*/ 62090 w 133350"/>
              <a:gd name="connsiteY87" fmla="*/ 12573 h 171450"/>
              <a:gd name="connsiteX88" fmla="*/ 65138 w 133350"/>
              <a:gd name="connsiteY88" fmla="*/ 12573 h 171450"/>
              <a:gd name="connsiteX89" fmla="*/ 71234 w 133350"/>
              <a:gd name="connsiteY89" fmla="*/ 12573 h 171450"/>
              <a:gd name="connsiteX90" fmla="*/ 74282 w 133350"/>
              <a:gd name="connsiteY90" fmla="*/ 12573 h 171450"/>
              <a:gd name="connsiteX91" fmla="*/ 77317 w 133350"/>
              <a:gd name="connsiteY91" fmla="*/ 12573 h 171450"/>
              <a:gd name="connsiteX92" fmla="*/ 80365 w 133350"/>
              <a:gd name="connsiteY92" fmla="*/ 9525 h 171450"/>
              <a:gd name="connsiteX93" fmla="*/ 83414 w 133350"/>
              <a:gd name="connsiteY93" fmla="*/ 12573 h 171450"/>
              <a:gd name="connsiteX94" fmla="*/ 89509 w 133350"/>
              <a:gd name="connsiteY94" fmla="*/ 12573 h 171450"/>
              <a:gd name="connsiteX95" fmla="*/ 92557 w 133350"/>
              <a:gd name="connsiteY95" fmla="*/ 12573 h 171450"/>
              <a:gd name="connsiteX96" fmla="*/ 98666 w 133350"/>
              <a:gd name="connsiteY96" fmla="*/ 12573 h 171450"/>
              <a:gd name="connsiteX97" fmla="*/ 104762 w 133350"/>
              <a:gd name="connsiteY97" fmla="*/ 12573 h 171450"/>
              <a:gd name="connsiteX98" fmla="*/ 110858 w 133350"/>
              <a:gd name="connsiteY98" fmla="*/ 15621 h 171450"/>
              <a:gd name="connsiteX99" fmla="*/ 116941 w 133350"/>
              <a:gd name="connsiteY99" fmla="*/ 15621 h 171450"/>
              <a:gd name="connsiteX100" fmla="*/ 126086 w 133350"/>
              <a:gd name="connsiteY100" fmla="*/ 15621 h 171450"/>
              <a:gd name="connsiteX101" fmla="*/ 126086 w 133350"/>
              <a:gd name="connsiteY101" fmla="*/ 46101 h 171450"/>
              <a:gd name="connsiteX102" fmla="*/ 123037 w 133350"/>
              <a:gd name="connsiteY102" fmla="*/ 46101 h 171450"/>
              <a:gd name="connsiteX103" fmla="*/ 119989 w 133350"/>
              <a:gd name="connsiteY103" fmla="*/ 46101 h 171450"/>
              <a:gd name="connsiteX104" fmla="*/ 116941 w 133350"/>
              <a:gd name="connsiteY104" fmla="*/ 43053 h 171450"/>
              <a:gd name="connsiteX105" fmla="*/ 113906 w 133350"/>
              <a:gd name="connsiteY105" fmla="*/ 43053 h 171450"/>
              <a:gd name="connsiteX106" fmla="*/ 110858 w 133350"/>
              <a:gd name="connsiteY106" fmla="*/ 43053 h 171450"/>
              <a:gd name="connsiteX107" fmla="*/ 107810 w 133350"/>
              <a:gd name="connsiteY107" fmla="*/ 40005 h 171450"/>
              <a:gd name="connsiteX108" fmla="*/ 104762 w 133350"/>
              <a:gd name="connsiteY108" fmla="*/ 40005 h 171450"/>
              <a:gd name="connsiteX109" fmla="*/ 101714 w 133350"/>
              <a:gd name="connsiteY109" fmla="*/ 40005 h 171450"/>
              <a:gd name="connsiteX110" fmla="*/ 98666 w 133350"/>
              <a:gd name="connsiteY110" fmla="*/ 40005 h 171450"/>
              <a:gd name="connsiteX111" fmla="*/ 95618 w 133350"/>
              <a:gd name="connsiteY111" fmla="*/ 40005 h 171450"/>
              <a:gd name="connsiteX112" fmla="*/ 92557 w 133350"/>
              <a:gd name="connsiteY112" fmla="*/ 40005 h 171450"/>
              <a:gd name="connsiteX113" fmla="*/ 89509 w 133350"/>
              <a:gd name="connsiteY113" fmla="*/ 36957 h 171450"/>
              <a:gd name="connsiteX114" fmla="*/ 86462 w 133350"/>
              <a:gd name="connsiteY114" fmla="*/ 36957 h 171450"/>
              <a:gd name="connsiteX115" fmla="*/ 83414 w 133350"/>
              <a:gd name="connsiteY115" fmla="*/ 36957 h 171450"/>
              <a:gd name="connsiteX116" fmla="*/ 80365 w 133350"/>
              <a:gd name="connsiteY116" fmla="*/ 36957 h 171450"/>
              <a:gd name="connsiteX117" fmla="*/ 77317 w 133350"/>
              <a:gd name="connsiteY117" fmla="*/ 36957 h 171450"/>
              <a:gd name="connsiteX118" fmla="*/ 74282 w 133350"/>
              <a:gd name="connsiteY118" fmla="*/ 40005 h 171450"/>
              <a:gd name="connsiteX119" fmla="*/ 71234 w 133350"/>
              <a:gd name="connsiteY119" fmla="*/ 40005 h 171450"/>
              <a:gd name="connsiteX120" fmla="*/ 68186 w 133350"/>
              <a:gd name="connsiteY120" fmla="*/ 40005 h 171450"/>
              <a:gd name="connsiteX121" fmla="*/ 65138 w 133350"/>
              <a:gd name="connsiteY121" fmla="*/ 40005 h 171450"/>
              <a:gd name="connsiteX122" fmla="*/ 65138 w 133350"/>
              <a:gd name="connsiteY122" fmla="*/ 43053 h 171450"/>
              <a:gd name="connsiteX123" fmla="*/ 62090 w 133350"/>
              <a:gd name="connsiteY123" fmla="*/ 43053 h 171450"/>
              <a:gd name="connsiteX124" fmla="*/ 59042 w 133350"/>
              <a:gd name="connsiteY124" fmla="*/ 46101 h 171450"/>
              <a:gd name="connsiteX125" fmla="*/ 59042 w 133350"/>
              <a:gd name="connsiteY125" fmla="*/ 49149 h 171450"/>
              <a:gd name="connsiteX126" fmla="*/ 59042 w 133350"/>
              <a:gd name="connsiteY126" fmla="*/ 52197 h 171450"/>
              <a:gd name="connsiteX127" fmla="*/ 59042 w 133350"/>
              <a:gd name="connsiteY127" fmla="*/ 55245 h 171450"/>
              <a:gd name="connsiteX128" fmla="*/ 59042 w 133350"/>
              <a:gd name="connsiteY128" fmla="*/ 58306 h 171450"/>
              <a:gd name="connsiteX129" fmla="*/ 62090 w 133350"/>
              <a:gd name="connsiteY129" fmla="*/ 61354 h 171450"/>
              <a:gd name="connsiteX130" fmla="*/ 65138 w 133350"/>
              <a:gd name="connsiteY130" fmla="*/ 64402 h 171450"/>
              <a:gd name="connsiteX131" fmla="*/ 68186 w 133350"/>
              <a:gd name="connsiteY131" fmla="*/ 64402 h 171450"/>
              <a:gd name="connsiteX132" fmla="*/ 71234 w 133350"/>
              <a:gd name="connsiteY132" fmla="*/ 67437 h 171450"/>
              <a:gd name="connsiteX133" fmla="*/ 74282 w 133350"/>
              <a:gd name="connsiteY133" fmla="*/ 67437 h 171450"/>
              <a:gd name="connsiteX134" fmla="*/ 80365 w 133350"/>
              <a:gd name="connsiteY134" fmla="*/ 70485 h 171450"/>
              <a:gd name="connsiteX135" fmla="*/ 83414 w 133350"/>
              <a:gd name="connsiteY135" fmla="*/ 70485 h 171450"/>
              <a:gd name="connsiteX136" fmla="*/ 86462 w 133350"/>
              <a:gd name="connsiteY136" fmla="*/ 73533 h 171450"/>
              <a:gd name="connsiteX137" fmla="*/ 95618 w 133350"/>
              <a:gd name="connsiteY137" fmla="*/ 76581 h 171450"/>
              <a:gd name="connsiteX138" fmla="*/ 101714 w 133350"/>
              <a:gd name="connsiteY138" fmla="*/ 79629 h 171450"/>
              <a:gd name="connsiteX139" fmla="*/ 107810 w 133350"/>
              <a:gd name="connsiteY139" fmla="*/ 82677 h 171450"/>
              <a:gd name="connsiteX140" fmla="*/ 110858 w 133350"/>
              <a:gd name="connsiteY140" fmla="*/ 85725 h 171450"/>
              <a:gd name="connsiteX141" fmla="*/ 113906 w 133350"/>
              <a:gd name="connsiteY141" fmla="*/ 88773 h 171450"/>
              <a:gd name="connsiteX142" fmla="*/ 116941 w 133350"/>
              <a:gd name="connsiteY142" fmla="*/ 88773 h 171450"/>
              <a:gd name="connsiteX143" fmla="*/ 119989 w 133350"/>
              <a:gd name="connsiteY143" fmla="*/ 91821 h 171450"/>
              <a:gd name="connsiteX144" fmla="*/ 123037 w 133350"/>
              <a:gd name="connsiteY144" fmla="*/ 91821 h 171450"/>
              <a:gd name="connsiteX145" fmla="*/ 123037 w 133350"/>
              <a:gd name="connsiteY145" fmla="*/ 94869 h 171450"/>
              <a:gd name="connsiteX146" fmla="*/ 126086 w 133350"/>
              <a:gd name="connsiteY146" fmla="*/ 94869 h 171450"/>
              <a:gd name="connsiteX147" fmla="*/ 126086 w 133350"/>
              <a:gd name="connsiteY147" fmla="*/ 97930 h 171450"/>
              <a:gd name="connsiteX148" fmla="*/ 129133 w 133350"/>
              <a:gd name="connsiteY148" fmla="*/ 97930 h 171450"/>
              <a:gd name="connsiteX149" fmla="*/ 129133 w 133350"/>
              <a:gd name="connsiteY149" fmla="*/ 100978 h 171450"/>
              <a:gd name="connsiteX150" fmla="*/ 132181 w 133350"/>
              <a:gd name="connsiteY150" fmla="*/ 104026 h 171450"/>
              <a:gd name="connsiteX151" fmla="*/ 132181 w 133350"/>
              <a:gd name="connsiteY151" fmla="*/ 107061 h 171450"/>
              <a:gd name="connsiteX152" fmla="*/ 135242 w 133350"/>
              <a:gd name="connsiteY152" fmla="*/ 107061 h 171450"/>
              <a:gd name="connsiteX153" fmla="*/ 135242 w 133350"/>
              <a:gd name="connsiteY153" fmla="*/ 110109 h 171450"/>
              <a:gd name="connsiteX154" fmla="*/ 135242 w 133350"/>
              <a:gd name="connsiteY154" fmla="*/ 113157 h 171450"/>
              <a:gd name="connsiteX155" fmla="*/ 138290 w 133350"/>
              <a:gd name="connsiteY155" fmla="*/ 116205 h 171450"/>
              <a:gd name="connsiteX156" fmla="*/ 138290 w 133350"/>
              <a:gd name="connsiteY156" fmla="*/ 119253 h 171450"/>
              <a:gd name="connsiteX157" fmla="*/ 138290 w 133350"/>
              <a:gd name="connsiteY157" fmla="*/ 122301 h 171450"/>
              <a:gd name="connsiteX158" fmla="*/ 138290 w 133350"/>
              <a:gd name="connsiteY158" fmla="*/ 125349 h 171450"/>
              <a:gd name="connsiteX159" fmla="*/ 138290 w 133350"/>
              <a:gd name="connsiteY159" fmla="*/ 128397 h 171450"/>
              <a:gd name="connsiteX160" fmla="*/ 138290 w 133350"/>
              <a:gd name="connsiteY160" fmla="*/ 131445 h 171450"/>
              <a:gd name="connsiteX161" fmla="*/ 138290 w 133350"/>
              <a:gd name="connsiteY161" fmla="*/ 134506 h 171450"/>
              <a:gd name="connsiteX162" fmla="*/ 135242 w 133350"/>
              <a:gd name="connsiteY162" fmla="*/ 137554 h 171450"/>
              <a:gd name="connsiteX163" fmla="*/ 135242 w 133350"/>
              <a:gd name="connsiteY163" fmla="*/ 140602 h 171450"/>
              <a:gd name="connsiteX164" fmla="*/ 135242 w 133350"/>
              <a:gd name="connsiteY164" fmla="*/ 143637 h 171450"/>
              <a:gd name="connsiteX165" fmla="*/ 135242 w 133350"/>
              <a:gd name="connsiteY165" fmla="*/ 146685 h 171450"/>
              <a:gd name="connsiteX166" fmla="*/ 132181 w 133350"/>
              <a:gd name="connsiteY166" fmla="*/ 149733 h 171450"/>
              <a:gd name="connsiteX167" fmla="*/ 132181 w 133350"/>
              <a:gd name="connsiteY167" fmla="*/ 152781 h 171450"/>
              <a:gd name="connsiteX168" fmla="*/ 129133 w 133350"/>
              <a:gd name="connsiteY168" fmla="*/ 152781 h 171450"/>
              <a:gd name="connsiteX169" fmla="*/ 126086 w 133350"/>
              <a:gd name="connsiteY169" fmla="*/ 155829 h 171450"/>
              <a:gd name="connsiteX170" fmla="*/ 126086 w 133350"/>
              <a:gd name="connsiteY170" fmla="*/ 158877 h 171450"/>
              <a:gd name="connsiteX171" fmla="*/ 123037 w 133350"/>
              <a:gd name="connsiteY171" fmla="*/ 158877 h 171450"/>
              <a:gd name="connsiteX172" fmla="*/ 119989 w 133350"/>
              <a:gd name="connsiteY172" fmla="*/ 161925 h 171450"/>
              <a:gd name="connsiteX173" fmla="*/ 116941 w 133350"/>
              <a:gd name="connsiteY173" fmla="*/ 164973 h 171450"/>
              <a:gd name="connsiteX174" fmla="*/ 113906 w 133350"/>
              <a:gd name="connsiteY174" fmla="*/ 168021 h 171450"/>
              <a:gd name="connsiteX175" fmla="*/ 110858 w 133350"/>
              <a:gd name="connsiteY175" fmla="*/ 168021 h 171450"/>
              <a:gd name="connsiteX176" fmla="*/ 107810 w 133350"/>
              <a:gd name="connsiteY176" fmla="*/ 171069 h 171450"/>
              <a:gd name="connsiteX177" fmla="*/ 104762 w 133350"/>
              <a:gd name="connsiteY177" fmla="*/ 171069 h 171450"/>
              <a:gd name="connsiteX178" fmla="*/ 101714 w 133350"/>
              <a:gd name="connsiteY178" fmla="*/ 171069 h 171450"/>
              <a:gd name="connsiteX179" fmla="*/ 98666 w 133350"/>
              <a:gd name="connsiteY179" fmla="*/ 174117 h 171450"/>
              <a:gd name="connsiteX180" fmla="*/ 95618 w 133350"/>
              <a:gd name="connsiteY180" fmla="*/ 174117 h 171450"/>
              <a:gd name="connsiteX181" fmla="*/ 92557 w 133350"/>
              <a:gd name="connsiteY181" fmla="*/ 174117 h 171450"/>
              <a:gd name="connsiteX182" fmla="*/ 89509 w 133350"/>
              <a:gd name="connsiteY182" fmla="*/ 174117 h 171450"/>
              <a:gd name="connsiteX183" fmla="*/ 86462 w 133350"/>
              <a:gd name="connsiteY183" fmla="*/ 177165 h 171450"/>
              <a:gd name="connsiteX184" fmla="*/ 83414 w 133350"/>
              <a:gd name="connsiteY184" fmla="*/ 177165 h 171450"/>
              <a:gd name="connsiteX185" fmla="*/ 80365 w 133350"/>
              <a:gd name="connsiteY185" fmla="*/ 177165 h 171450"/>
              <a:gd name="connsiteX186" fmla="*/ 74282 w 133350"/>
              <a:gd name="connsiteY186" fmla="*/ 177165 h 171450"/>
              <a:gd name="connsiteX187" fmla="*/ 71234 w 133350"/>
              <a:gd name="connsiteY187" fmla="*/ 177165 h 171450"/>
              <a:gd name="connsiteX188" fmla="*/ 68186 w 133350"/>
              <a:gd name="connsiteY188" fmla="*/ 177165 h 171450"/>
              <a:gd name="connsiteX189" fmla="*/ 62090 w 133350"/>
              <a:gd name="connsiteY189" fmla="*/ 177165 h 171450"/>
              <a:gd name="connsiteX190" fmla="*/ 55981 w 133350"/>
              <a:gd name="connsiteY190" fmla="*/ 177165 h 171450"/>
              <a:gd name="connsiteX191" fmla="*/ 49886 w 133350"/>
              <a:gd name="connsiteY191" fmla="*/ 177165 h 171450"/>
              <a:gd name="connsiteX192" fmla="*/ 43789 w 133350"/>
              <a:gd name="connsiteY192" fmla="*/ 174117 h 171450"/>
              <a:gd name="connsiteX193" fmla="*/ 37706 w 133350"/>
              <a:gd name="connsiteY193" fmla="*/ 174117 h 171450"/>
              <a:gd name="connsiteX194" fmla="*/ 31610 w 133350"/>
              <a:gd name="connsiteY194" fmla="*/ 174117 h 171450"/>
              <a:gd name="connsiteX195" fmla="*/ 25514 w 133350"/>
              <a:gd name="connsiteY195" fmla="*/ 171069 h 171450"/>
              <a:gd name="connsiteX196" fmla="*/ 19418 w 133350"/>
              <a:gd name="connsiteY196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133350" h="171450">
                <a:moveTo>
                  <a:pt x="19418" y="171069"/>
                </a:moveTo>
                <a:lnTo>
                  <a:pt x="19418" y="140602"/>
                </a:lnTo>
                <a:lnTo>
                  <a:pt x="22466" y="140602"/>
                </a:lnTo>
                <a:lnTo>
                  <a:pt x="25514" y="140602"/>
                </a:lnTo>
                <a:lnTo>
                  <a:pt x="28562" y="143637"/>
                </a:lnTo>
                <a:lnTo>
                  <a:pt x="31610" y="143637"/>
                </a:lnTo>
                <a:lnTo>
                  <a:pt x="34658" y="143637"/>
                </a:lnTo>
                <a:lnTo>
                  <a:pt x="37706" y="143637"/>
                </a:lnTo>
                <a:lnTo>
                  <a:pt x="40741" y="146685"/>
                </a:lnTo>
                <a:lnTo>
                  <a:pt x="43789" y="146685"/>
                </a:lnTo>
                <a:lnTo>
                  <a:pt x="46837" y="146685"/>
                </a:lnTo>
                <a:lnTo>
                  <a:pt x="49886" y="146685"/>
                </a:lnTo>
                <a:lnTo>
                  <a:pt x="52933" y="146685"/>
                </a:lnTo>
                <a:lnTo>
                  <a:pt x="55981" y="146685"/>
                </a:lnTo>
                <a:lnTo>
                  <a:pt x="59042" y="146685"/>
                </a:lnTo>
                <a:lnTo>
                  <a:pt x="62090" y="146685"/>
                </a:lnTo>
                <a:lnTo>
                  <a:pt x="65138" y="146685"/>
                </a:lnTo>
                <a:lnTo>
                  <a:pt x="71234" y="146685"/>
                </a:lnTo>
                <a:lnTo>
                  <a:pt x="74282" y="146685"/>
                </a:lnTo>
                <a:lnTo>
                  <a:pt x="77317" y="146685"/>
                </a:lnTo>
                <a:lnTo>
                  <a:pt x="80365" y="146685"/>
                </a:lnTo>
                <a:lnTo>
                  <a:pt x="83414" y="146685"/>
                </a:lnTo>
                <a:lnTo>
                  <a:pt x="86462" y="146685"/>
                </a:lnTo>
                <a:lnTo>
                  <a:pt x="86462" y="143637"/>
                </a:lnTo>
                <a:lnTo>
                  <a:pt x="89509" y="143637"/>
                </a:lnTo>
                <a:lnTo>
                  <a:pt x="89509" y="140602"/>
                </a:lnTo>
                <a:lnTo>
                  <a:pt x="92557" y="140602"/>
                </a:lnTo>
                <a:lnTo>
                  <a:pt x="92557" y="137554"/>
                </a:lnTo>
                <a:lnTo>
                  <a:pt x="95618" y="137554"/>
                </a:lnTo>
                <a:lnTo>
                  <a:pt x="95618" y="134506"/>
                </a:lnTo>
                <a:lnTo>
                  <a:pt x="95618" y="131445"/>
                </a:lnTo>
                <a:lnTo>
                  <a:pt x="95618" y="128397"/>
                </a:lnTo>
                <a:lnTo>
                  <a:pt x="92557" y="125349"/>
                </a:lnTo>
                <a:lnTo>
                  <a:pt x="89509" y="122301"/>
                </a:lnTo>
                <a:lnTo>
                  <a:pt x="86462" y="119253"/>
                </a:lnTo>
                <a:lnTo>
                  <a:pt x="83414" y="119253"/>
                </a:lnTo>
                <a:lnTo>
                  <a:pt x="80365" y="116205"/>
                </a:lnTo>
                <a:lnTo>
                  <a:pt x="77317" y="116205"/>
                </a:lnTo>
                <a:lnTo>
                  <a:pt x="74282" y="113157"/>
                </a:lnTo>
                <a:lnTo>
                  <a:pt x="68186" y="113157"/>
                </a:lnTo>
                <a:lnTo>
                  <a:pt x="62090" y="110109"/>
                </a:lnTo>
                <a:lnTo>
                  <a:pt x="55981" y="107061"/>
                </a:lnTo>
                <a:lnTo>
                  <a:pt x="49886" y="104026"/>
                </a:lnTo>
                <a:lnTo>
                  <a:pt x="43789" y="100978"/>
                </a:lnTo>
                <a:lnTo>
                  <a:pt x="40741" y="97930"/>
                </a:lnTo>
                <a:lnTo>
                  <a:pt x="37706" y="97930"/>
                </a:lnTo>
                <a:lnTo>
                  <a:pt x="37706" y="94869"/>
                </a:lnTo>
                <a:lnTo>
                  <a:pt x="34658" y="94869"/>
                </a:lnTo>
                <a:lnTo>
                  <a:pt x="31610" y="94869"/>
                </a:lnTo>
                <a:lnTo>
                  <a:pt x="31610" y="91821"/>
                </a:lnTo>
                <a:lnTo>
                  <a:pt x="28562" y="91821"/>
                </a:lnTo>
                <a:lnTo>
                  <a:pt x="28562" y="88773"/>
                </a:lnTo>
                <a:lnTo>
                  <a:pt x="25514" y="88773"/>
                </a:lnTo>
                <a:lnTo>
                  <a:pt x="25514" y="85725"/>
                </a:lnTo>
                <a:lnTo>
                  <a:pt x="22466" y="82677"/>
                </a:lnTo>
                <a:lnTo>
                  <a:pt x="19418" y="79629"/>
                </a:lnTo>
                <a:lnTo>
                  <a:pt x="19418" y="76581"/>
                </a:lnTo>
                <a:lnTo>
                  <a:pt x="19418" y="73533"/>
                </a:lnTo>
                <a:lnTo>
                  <a:pt x="16370" y="73533"/>
                </a:lnTo>
                <a:lnTo>
                  <a:pt x="16370" y="70485"/>
                </a:lnTo>
                <a:lnTo>
                  <a:pt x="16370" y="67437"/>
                </a:lnTo>
                <a:lnTo>
                  <a:pt x="16370" y="64402"/>
                </a:lnTo>
                <a:lnTo>
                  <a:pt x="16370" y="61354"/>
                </a:lnTo>
                <a:lnTo>
                  <a:pt x="16370" y="58306"/>
                </a:lnTo>
                <a:lnTo>
                  <a:pt x="16370" y="55245"/>
                </a:lnTo>
                <a:lnTo>
                  <a:pt x="16370" y="52197"/>
                </a:lnTo>
                <a:lnTo>
                  <a:pt x="16370" y="49149"/>
                </a:lnTo>
                <a:lnTo>
                  <a:pt x="16370" y="46101"/>
                </a:lnTo>
                <a:lnTo>
                  <a:pt x="19418" y="43053"/>
                </a:lnTo>
                <a:lnTo>
                  <a:pt x="19418" y="40005"/>
                </a:lnTo>
                <a:lnTo>
                  <a:pt x="19418" y="36957"/>
                </a:lnTo>
                <a:lnTo>
                  <a:pt x="22466" y="36957"/>
                </a:lnTo>
                <a:lnTo>
                  <a:pt x="22466" y="33909"/>
                </a:lnTo>
                <a:lnTo>
                  <a:pt x="25514" y="30861"/>
                </a:lnTo>
                <a:lnTo>
                  <a:pt x="28562" y="27826"/>
                </a:lnTo>
                <a:lnTo>
                  <a:pt x="31610" y="24778"/>
                </a:lnTo>
                <a:lnTo>
                  <a:pt x="34658" y="24778"/>
                </a:lnTo>
                <a:lnTo>
                  <a:pt x="34658" y="21730"/>
                </a:lnTo>
                <a:lnTo>
                  <a:pt x="37706" y="21730"/>
                </a:lnTo>
                <a:lnTo>
                  <a:pt x="40741" y="18669"/>
                </a:lnTo>
                <a:lnTo>
                  <a:pt x="43789" y="18669"/>
                </a:lnTo>
                <a:lnTo>
                  <a:pt x="46837" y="15621"/>
                </a:lnTo>
                <a:lnTo>
                  <a:pt x="49886" y="15621"/>
                </a:lnTo>
                <a:lnTo>
                  <a:pt x="52933" y="15621"/>
                </a:lnTo>
                <a:lnTo>
                  <a:pt x="52933" y="12573"/>
                </a:lnTo>
                <a:lnTo>
                  <a:pt x="55981" y="12573"/>
                </a:lnTo>
                <a:lnTo>
                  <a:pt x="59042" y="12573"/>
                </a:lnTo>
                <a:lnTo>
                  <a:pt x="62090" y="12573"/>
                </a:lnTo>
                <a:lnTo>
                  <a:pt x="65138" y="12573"/>
                </a:lnTo>
                <a:lnTo>
                  <a:pt x="71234" y="12573"/>
                </a:lnTo>
                <a:lnTo>
                  <a:pt x="74282" y="12573"/>
                </a:lnTo>
                <a:lnTo>
                  <a:pt x="77317" y="12573"/>
                </a:lnTo>
                <a:lnTo>
                  <a:pt x="80365" y="9525"/>
                </a:lnTo>
                <a:lnTo>
                  <a:pt x="83414" y="12573"/>
                </a:lnTo>
                <a:lnTo>
                  <a:pt x="89509" y="12573"/>
                </a:lnTo>
                <a:lnTo>
                  <a:pt x="92557" y="12573"/>
                </a:lnTo>
                <a:lnTo>
                  <a:pt x="98666" y="12573"/>
                </a:lnTo>
                <a:lnTo>
                  <a:pt x="104762" y="12573"/>
                </a:lnTo>
                <a:lnTo>
                  <a:pt x="110858" y="15621"/>
                </a:lnTo>
                <a:lnTo>
                  <a:pt x="116941" y="15621"/>
                </a:lnTo>
                <a:lnTo>
                  <a:pt x="126086" y="15621"/>
                </a:lnTo>
                <a:lnTo>
                  <a:pt x="126086" y="46101"/>
                </a:lnTo>
                <a:lnTo>
                  <a:pt x="123037" y="46101"/>
                </a:lnTo>
                <a:lnTo>
                  <a:pt x="119989" y="46101"/>
                </a:lnTo>
                <a:lnTo>
                  <a:pt x="116941" y="43053"/>
                </a:lnTo>
                <a:lnTo>
                  <a:pt x="113906" y="43053"/>
                </a:lnTo>
                <a:lnTo>
                  <a:pt x="110858" y="43053"/>
                </a:lnTo>
                <a:lnTo>
                  <a:pt x="107810" y="40005"/>
                </a:lnTo>
                <a:lnTo>
                  <a:pt x="104762" y="40005"/>
                </a:lnTo>
                <a:lnTo>
                  <a:pt x="101714" y="40005"/>
                </a:lnTo>
                <a:lnTo>
                  <a:pt x="98666" y="40005"/>
                </a:lnTo>
                <a:lnTo>
                  <a:pt x="95618" y="40005"/>
                </a:lnTo>
                <a:lnTo>
                  <a:pt x="92557" y="40005"/>
                </a:lnTo>
                <a:lnTo>
                  <a:pt x="89509" y="36957"/>
                </a:lnTo>
                <a:lnTo>
                  <a:pt x="86462" y="36957"/>
                </a:lnTo>
                <a:lnTo>
                  <a:pt x="83414" y="36957"/>
                </a:lnTo>
                <a:lnTo>
                  <a:pt x="80365" y="36957"/>
                </a:lnTo>
                <a:lnTo>
                  <a:pt x="77317" y="36957"/>
                </a:lnTo>
                <a:lnTo>
                  <a:pt x="74282" y="40005"/>
                </a:lnTo>
                <a:lnTo>
                  <a:pt x="71234" y="40005"/>
                </a:lnTo>
                <a:lnTo>
                  <a:pt x="68186" y="40005"/>
                </a:lnTo>
                <a:lnTo>
                  <a:pt x="65138" y="40005"/>
                </a:lnTo>
                <a:lnTo>
                  <a:pt x="65138" y="43053"/>
                </a:lnTo>
                <a:lnTo>
                  <a:pt x="62090" y="43053"/>
                </a:lnTo>
                <a:lnTo>
                  <a:pt x="59042" y="46101"/>
                </a:lnTo>
                <a:lnTo>
                  <a:pt x="59042" y="49149"/>
                </a:lnTo>
                <a:lnTo>
                  <a:pt x="59042" y="52197"/>
                </a:lnTo>
                <a:lnTo>
                  <a:pt x="59042" y="55245"/>
                </a:lnTo>
                <a:lnTo>
                  <a:pt x="59042" y="58306"/>
                </a:lnTo>
                <a:lnTo>
                  <a:pt x="62090" y="61354"/>
                </a:lnTo>
                <a:lnTo>
                  <a:pt x="65138" y="64402"/>
                </a:lnTo>
                <a:lnTo>
                  <a:pt x="68186" y="64402"/>
                </a:lnTo>
                <a:lnTo>
                  <a:pt x="71234" y="67437"/>
                </a:lnTo>
                <a:lnTo>
                  <a:pt x="74282" y="67437"/>
                </a:lnTo>
                <a:lnTo>
                  <a:pt x="80365" y="70485"/>
                </a:lnTo>
                <a:lnTo>
                  <a:pt x="83414" y="70485"/>
                </a:lnTo>
                <a:lnTo>
                  <a:pt x="86462" y="73533"/>
                </a:lnTo>
                <a:lnTo>
                  <a:pt x="95618" y="76581"/>
                </a:lnTo>
                <a:lnTo>
                  <a:pt x="101714" y="79629"/>
                </a:lnTo>
                <a:lnTo>
                  <a:pt x="107810" y="82677"/>
                </a:lnTo>
                <a:lnTo>
                  <a:pt x="110858" y="85725"/>
                </a:lnTo>
                <a:lnTo>
                  <a:pt x="113906" y="88773"/>
                </a:lnTo>
                <a:lnTo>
                  <a:pt x="116941" y="88773"/>
                </a:lnTo>
                <a:lnTo>
                  <a:pt x="119989" y="91821"/>
                </a:lnTo>
                <a:lnTo>
                  <a:pt x="123037" y="91821"/>
                </a:lnTo>
                <a:lnTo>
                  <a:pt x="123037" y="94869"/>
                </a:lnTo>
                <a:lnTo>
                  <a:pt x="126086" y="94869"/>
                </a:lnTo>
                <a:lnTo>
                  <a:pt x="126086" y="97930"/>
                </a:lnTo>
                <a:lnTo>
                  <a:pt x="129133" y="97930"/>
                </a:lnTo>
                <a:lnTo>
                  <a:pt x="129133" y="100978"/>
                </a:lnTo>
                <a:lnTo>
                  <a:pt x="132181" y="104026"/>
                </a:lnTo>
                <a:lnTo>
                  <a:pt x="132181" y="107061"/>
                </a:lnTo>
                <a:lnTo>
                  <a:pt x="135242" y="107061"/>
                </a:lnTo>
                <a:lnTo>
                  <a:pt x="135242" y="110109"/>
                </a:lnTo>
                <a:lnTo>
                  <a:pt x="135242" y="113157"/>
                </a:lnTo>
                <a:lnTo>
                  <a:pt x="138290" y="116205"/>
                </a:lnTo>
                <a:lnTo>
                  <a:pt x="138290" y="119253"/>
                </a:lnTo>
                <a:lnTo>
                  <a:pt x="138290" y="122301"/>
                </a:lnTo>
                <a:lnTo>
                  <a:pt x="138290" y="125349"/>
                </a:lnTo>
                <a:lnTo>
                  <a:pt x="138290" y="128397"/>
                </a:lnTo>
                <a:lnTo>
                  <a:pt x="138290" y="131445"/>
                </a:lnTo>
                <a:lnTo>
                  <a:pt x="138290" y="134506"/>
                </a:lnTo>
                <a:lnTo>
                  <a:pt x="135242" y="137554"/>
                </a:lnTo>
                <a:lnTo>
                  <a:pt x="135242" y="140602"/>
                </a:lnTo>
                <a:lnTo>
                  <a:pt x="135242" y="143637"/>
                </a:lnTo>
                <a:lnTo>
                  <a:pt x="135242" y="146685"/>
                </a:lnTo>
                <a:lnTo>
                  <a:pt x="132181" y="149733"/>
                </a:lnTo>
                <a:lnTo>
                  <a:pt x="132181" y="152781"/>
                </a:lnTo>
                <a:lnTo>
                  <a:pt x="129133" y="152781"/>
                </a:lnTo>
                <a:lnTo>
                  <a:pt x="126086" y="155829"/>
                </a:lnTo>
                <a:lnTo>
                  <a:pt x="126086" y="158877"/>
                </a:lnTo>
                <a:lnTo>
                  <a:pt x="123037" y="158877"/>
                </a:lnTo>
                <a:lnTo>
                  <a:pt x="119989" y="161925"/>
                </a:lnTo>
                <a:lnTo>
                  <a:pt x="116941" y="164973"/>
                </a:lnTo>
                <a:lnTo>
                  <a:pt x="113906" y="168021"/>
                </a:lnTo>
                <a:lnTo>
                  <a:pt x="110858" y="168021"/>
                </a:lnTo>
                <a:lnTo>
                  <a:pt x="107810" y="171069"/>
                </a:lnTo>
                <a:lnTo>
                  <a:pt x="104762" y="171069"/>
                </a:lnTo>
                <a:lnTo>
                  <a:pt x="101714" y="171069"/>
                </a:lnTo>
                <a:lnTo>
                  <a:pt x="98666" y="174117"/>
                </a:lnTo>
                <a:lnTo>
                  <a:pt x="95618" y="174117"/>
                </a:lnTo>
                <a:lnTo>
                  <a:pt x="92557" y="174117"/>
                </a:lnTo>
                <a:lnTo>
                  <a:pt x="89509" y="174117"/>
                </a:lnTo>
                <a:lnTo>
                  <a:pt x="86462" y="177165"/>
                </a:lnTo>
                <a:lnTo>
                  <a:pt x="83414" y="177165"/>
                </a:lnTo>
                <a:lnTo>
                  <a:pt x="80365" y="177165"/>
                </a:lnTo>
                <a:lnTo>
                  <a:pt x="74282" y="177165"/>
                </a:lnTo>
                <a:lnTo>
                  <a:pt x="71234" y="177165"/>
                </a:lnTo>
                <a:lnTo>
                  <a:pt x="68186" y="177165"/>
                </a:lnTo>
                <a:lnTo>
                  <a:pt x="62090" y="177165"/>
                </a:lnTo>
                <a:lnTo>
                  <a:pt x="55981" y="177165"/>
                </a:lnTo>
                <a:lnTo>
                  <a:pt x="49886" y="177165"/>
                </a:lnTo>
                <a:lnTo>
                  <a:pt x="43789" y="174117"/>
                </a:lnTo>
                <a:lnTo>
                  <a:pt x="37706" y="174117"/>
                </a:lnTo>
                <a:lnTo>
                  <a:pt x="31610" y="174117"/>
                </a:lnTo>
                <a:lnTo>
                  <a:pt x="25514" y="171069"/>
                </a:lnTo>
                <a:lnTo>
                  <a:pt x="1941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Freeform 348"> 
				</p:cNvPr>
          <p:cNvSpPr/>
          <p:nvPr/>
        </p:nvSpPr>
        <p:spPr>
          <a:xfrm>
            <a:off x="8658225" y="371475"/>
            <a:ext cx="47625" cy="171450"/>
          </a:xfrm>
          <a:custGeom>
            <a:avLst/>
            <a:gdLst>
              <a:gd name="connsiteX0" fmla="*/ 10275 w 47625"/>
              <a:gd name="connsiteY0" fmla="*/ 174117 h 171450"/>
              <a:gd name="connsiteX1" fmla="*/ 10275 w 47625"/>
              <a:gd name="connsiteY1" fmla="*/ 12573 h 171450"/>
              <a:gd name="connsiteX2" fmla="*/ 31610 w 47625"/>
              <a:gd name="connsiteY2" fmla="*/ 21717 h 171450"/>
              <a:gd name="connsiteX3" fmla="*/ 55995 w 47625"/>
              <a:gd name="connsiteY3" fmla="*/ 12573 h 171450"/>
              <a:gd name="connsiteX4" fmla="*/ 55995 w 47625"/>
              <a:gd name="connsiteY4" fmla="*/ 174117 h 171450"/>
              <a:gd name="connsiteX5" fmla="*/ 10275 w 47625"/>
              <a:gd name="connsiteY5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71450">
                <a:moveTo>
                  <a:pt x="10275" y="174117"/>
                </a:moveTo>
                <a:lnTo>
                  <a:pt x="10275" y="12573"/>
                </a:lnTo>
                <a:lnTo>
                  <a:pt x="31610" y="21717"/>
                </a:lnTo>
                <a:lnTo>
                  <a:pt x="55995" y="12573"/>
                </a:lnTo>
                <a:lnTo>
                  <a:pt x="55995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Freeform 349"> 
				</p:cNvPr>
          <p:cNvSpPr/>
          <p:nvPr/>
        </p:nvSpPr>
        <p:spPr>
          <a:xfrm>
            <a:off x="8743950" y="371475"/>
            <a:ext cx="123825" cy="171450"/>
          </a:xfrm>
          <a:custGeom>
            <a:avLst/>
            <a:gdLst>
              <a:gd name="connsiteX0" fmla="*/ 9893 w 123825"/>
              <a:gd name="connsiteY0" fmla="*/ 174117 h 171450"/>
              <a:gd name="connsiteX1" fmla="*/ 9893 w 123825"/>
              <a:gd name="connsiteY1" fmla="*/ 12573 h 171450"/>
              <a:gd name="connsiteX2" fmla="*/ 125717 w 123825"/>
              <a:gd name="connsiteY2" fmla="*/ 12573 h 171450"/>
              <a:gd name="connsiteX3" fmla="*/ 125717 w 123825"/>
              <a:gd name="connsiteY3" fmla="*/ 43053 h 171450"/>
              <a:gd name="connsiteX4" fmla="*/ 52565 w 123825"/>
              <a:gd name="connsiteY4" fmla="*/ 43053 h 171450"/>
              <a:gd name="connsiteX5" fmla="*/ 52565 w 123825"/>
              <a:gd name="connsiteY5" fmla="*/ 79629 h 171450"/>
              <a:gd name="connsiteX6" fmla="*/ 113512 w 123825"/>
              <a:gd name="connsiteY6" fmla="*/ 79629 h 171450"/>
              <a:gd name="connsiteX7" fmla="*/ 113512 w 123825"/>
              <a:gd name="connsiteY7" fmla="*/ 104026 h 171450"/>
              <a:gd name="connsiteX8" fmla="*/ 52565 w 123825"/>
              <a:gd name="connsiteY8" fmla="*/ 104026 h 171450"/>
              <a:gd name="connsiteX9" fmla="*/ 52565 w 123825"/>
              <a:gd name="connsiteY9" fmla="*/ 143637 h 171450"/>
              <a:gd name="connsiteX10" fmla="*/ 125717 w 123825"/>
              <a:gd name="connsiteY10" fmla="*/ 143637 h 171450"/>
              <a:gd name="connsiteX11" fmla="*/ 125717 w 123825"/>
              <a:gd name="connsiteY11" fmla="*/ 174117 h 171450"/>
              <a:gd name="connsiteX12" fmla="*/ 9893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9893" y="174117"/>
                </a:moveTo>
                <a:lnTo>
                  <a:pt x="9893" y="12573"/>
                </a:lnTo>
                <a:lnTo>
                  <a:pt x="125717" y="12573"/>
                </a:lnTo>
                <a:lnTo>
                  <a:pt x="125717" y="43053"/>
                </a:lnTo>
                <a:lnTo>
                  <a:pt x="52565" y="43053"/>
                </a:lnTo>
                <a:lnTo>
                  <a:pt x="52565" y="79629"/>
                </a:lnTo>
                <a:lnTo>
                  <a:pt x="113512" y="79629"/>
                </a:lnTo>
                <a:lnTo>
                  <a:pt x="113512" y="104026"/>
                </a:lnTo>
                <a:lnTo>
                  <a:pt x="52565" y="104026"/>
                </a:lnTo>
                <a:lnTo>
                  <a:pt x="52565" y="143637"/>
                </a:lnTo>
                <a:lnTo>
                  <a:pt x="125717" y="143637"/>
                </a:lnTo>
                <a:lnTo>
                  <a:pt x="125717" y="174117"/>
                </a:lnTo>
                <a:lnTo>
                  <a:pt x="9893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Freeform 350"> 
				</p:cNvPr>
          <p:cNvSpPr/>
          <p:nvPr/>
        </p:nvSpPr>
        <p:spPr>
          <a:xfrm>
            <a:off x="8886825" y="371475"/>
            <a:ext cx="200025" cy="171450"/>
          </a:xfrm>
          <a:custGeom>
            <a:avLst/>
            <a:gdLst>
              <a:gd name="connsiteX0" fmla="*/ 13322 w 200025"/>
              <a:gd name="connsiteY0" fmla="*/ 174117 h 171450"/>
              <a:gd name="connsiteX1" fmla="*/ 13322 w 200025"/>
              <a:gd name="connsiteY1" fmla="*/ 12573 h 171450"/>
              <a:gd name="connsiteX2" fmla="*/ 68186 w 200025"/>
              <a:gd name="connsiteY2" fmla="*/ 12573 h 171450"/>
              <a:gd name="connsiteX3" fmla="*/ 110858 w 200025"/>
              <a:gd name="connsiteY3" fmla="*/ 116205 h 171450"/>
              <a:gd name="connsiteX4" fmla="*/ 150482 w 200025"/>
              <a:gd name="connsiteY4" fmla="*/ 12573 h 171450"/>
              <a:gd name="connsiteX5" fmla="*/ 205346 w 200025"/>
              <a:gd name="connsiteY5" fmla="*/ 12573 h 171450"/>
              <a:gd name="connsiteX6" fmla="*/ 205346 w 200025"/>
              <a:gd name="connsiteY6" fmla="*/ 174117 h 171450"/>
              <a:gd name="connsiteX7" fmla="*/ 162661 w 200025"/>
              <a:gd name="connsiteY7" fmla="*/ 174117 h 171450"/>
              <a:gd name="connsiteX8" fmla="*/ 162661 w 200025"/>
              <a:gd name="connsiteY8" fmla="*/ 61353 h 171450"/>
              <a:gd name="connsiteX9" fmla="*/ 116941 w 200025"/>
              <a:gd name="connsiteY9" fmla="*/ 174117 h 171450"/>
              <a:gd name="connsiteX10" fmla="*/ 89522 w 200025"/>
              <a:gd name="connsiteY10" fmla="*/ 174117 h 171450"/>
              <a:gd name="connsiteX11" fmla="*/ 43789 w 200025"/>
              <a:gd name="connsiteY11" fmla="*/ 61353 h 171450"/>
              <a:gd name="connsiteX12" fmla="*/ 43789 w 200025"/>
              <a:gd name="connsiteY12" fmla="*/ 174117 h 171450"/>
              <a:gd name="connsiteX13" fmla="*/ 13322 w 200025"/>
              <a:gd name="connsiteY13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13322" y="174117"/>
                </a:moveTo>
                <a:lnTo>
                  <a:pt x="13322" y="12573"/>
                </a:lnTo>
                <a:lnTo>
                  <a:pt x="68186" y="12573"/>
                </a:lnTo>
                <a:lnTo>
                  <a:pt x="110858" y="116205"/>
                </a:lnTo>
                <a:lnTo>
                  <a:pt x="150482" y="12573"/>
                </a:lnTo>
                <a:lnTo>
                  <a:pt x="205346" y="12573"/>
                </a:lnTo>
                <a:lnTo>
                  <a:pt x="205346" y="174117"/>
                </a:lnTo>
                <a:lnTo>
                  <a:pt x="162661" y="174117"/>
                </a:lnTo>
                <a:lnTo>
                  <a:pt x="162661" y="61353"/>
                </a:lnTo>
                <a:lnTo>
                  <a:pt x="116941" y="174117"/>
                </a:lnTo>
                <a:lnTo>
                  <a:pt x="89522" y="174117"/>
                </a:lnTo>
                <a:lnTo>
                  <a:pt x="43789" y="61353"/>
                </a:lnTo>
                <a:lnTo>
                  <a:pt x="43789" y="174117"/>
                </a:lnTo>
                <a:lnTo>
                  <a:pt x="13322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Freeform 351"> 
				</p:cNvPr>
          <p:cNvSpPr/>
          <p:nvPr/>
        </p:nvSpPr>
        <p:spPr>
          <a:xfrm>
            <a:off x="9115425" y="371475"/>
            <a:ext cx="123825" cy="171450"/>
          </a:xfrm>
          <a:custGeom>
            <a:avLst/>
            <a:gdLst>
              <a:gd name="connsiteX0" fmla="*/ 16370 w 123825"/>
              <a:gd name="connsiteY0" fmla="*/ 174117 h 171450"/>
              <a:gd name="connsiteX1" fmla="*/ 16370 w 123825"/>
              <a:gd name="connsiteY1" fmla="*/ 12573 h 171450"/>
              <a:gd name="connsiteX2" fmla="*/ 132194 w 123825"/>
              <a:gd name="connsiteY2" fmla="*/ 12573 h 171450"/>
              <a:gd name="connsiteX3" fmla="*/ 132194 w 123825"/>
              <a:gd name="connsiteY3" fmla="*/ 43053 h 171450"/>
              <a:gd name="connsiteX4" fmla="*/ 59042 w 123825"/>
              <a:gd name="connsiteY4" fmla="*/ 43053 h 171450"/>
              <a:gd name="connsiteX5" fmla="*/ 59042 w 123825"/>
              <a:gd name="connsiteY5" fmla="*/ 79629 h 171450"/>
              <a:gd name="connsiteX6" fmla="*/ 123037 w 123825"/>
              <a:gd name="connsiteY6" fmla="*/ 79629 h 171450"/>
              <a:gd name="connsiteX7" fmla="*/ 123037 w 123825"/>
              <a:gd name="connsiteY7" fmla="*/ 104026 h 171450"/>
              <a:gd name="connsiteX8" fmla="*/ 59042 w 123825"/>
              <a:gd name="connsiteY8" fmla="*/ 104026 h 171450"/>
              <a:gd name="connsiteX9" fmla="*/ 59042 w 123825"/>
              <a:gd name="connsiteY9" fmla="*/ 143637 h 171450"/>
              <a:gd name="connsiteX10" fmla="*/ 132194 w 123825"/>
              <a:gd name="connsiteY10" fmla="*/ 143637 h 171450"/>
              <a:gd name="connsiteX11" fmla="*/ 132194 w 123825"/>
              <a:gd name="connsiteY11" fmla="*/ 174117 h 171450"/>
              <a:gd name="connsiteX12" fmla="*/ 16370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6370" y="174117"/>
                </a:moveTo>
                <a:lnTo>
                  <a:pt x="16370" y="12573"/>
                </a:lnTo>
                <a:lnTo>
                  <a:pt x="132194" y="12573"/>
                </a:lnTo>
                <a:lnTo>
                  <a:pt x="132194" y="43053"/>
                </a:lnTo>
                <a:lnTo>
                  <a:pt x="59042" y="43053"/>
                </a:lnTo>
                <a:lnTo>
                  <a:pt x="59042" y="79629"/>
                </a:lnTo>
                <a:lnTo>
                  <a:pt x="123037" y="79629"/>
                </a:lnTo>
                <a:lnTo>
                  <a:pt x="123037" y="104026"/>
                </a:lnTo>
                <a:lnTo>
                  <a:pt x="59042" y="104026"/>
                </a:lnTo>
                <a:lnTo>
                  <a:pt x="59042" y="143637"/>
                </a:lnTo>
                <a:lnTo>
                  <a:pt x="132194" y="143637"/>
                </a:lnTo>
                <a:lnTo>
                  <a:pt x="132194" y="174117"/>
                </a:lnTo>
                <a:lnTo>
                  <a:pt x="16370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Freeform 352"> 
				</p:cNvPr>
          <p:cNvSpPr/>
          <p:nvPr/>
        </p:nvSpPr>
        <p:spPr>
          <a:xfrm>
            <a:off x="9267825" y="371475"/>
            <a:ext cx="142875" cy="171450"/>
          </a:xfrm>
          <a:custGeom>
            <a:avLst/>
            <a:gdLst>
              <a:gd name="connsiteX0" fmla="*/ 10275 w 142875"/>
              <a:gd name="connsiteY0" fmla="*/ 174117 h 171450"/>
              <a:gd name="connsiteX1" fmla="*/ 10275 w 142875"/>
              <a:gd name="connsiteY1" fmla="*/ 12573 h 171450"/>
              <a:gd name="connsiteX2" fmla="*/ 62090 w 142875"/>
              <a:gd name="connsiteY2" fmla="*/ 12573 h 171450"/>
              <a:gd name="connsiteX3" fmla="*/ 116942 w 142875"/>
              <a:gd name="connsiteY3" fmla="*/ 119253 h 171450"/>
              <a:gd name="connsiteX4" fmla="*/ 116942 w 142875"/>
              <a:gd name="connsiteY4" fmla="*/ 12573 h 171450"/>
              <a:gd name="connsiteX5" fmla="*/ 147435 w 142875"/>
              <a:gd name="connsiteY5" fmla="*/ 12573 h 171450"/>
              <a:gd name="connsiteX6" fmla="*/ 147435 w 142875"/>
              <a:gd name="connsiteY6" fmla="*/ 174117 h 171450"/>
              <a:gd name="connsiteX7" fmla="*/ 98666 w 142875"/>
              <a:gd name="connsiteY7" fmla="*/ 174117 h 171450"/>
              <a:gd name="connsiteX8" fmla="*/ 40742 w 142875"/>
              <a:gd name="connsiteY8" fmla="*/ 64401 h 171450"/>
              <a:gd name="connsiteX9" fmla="*/ 40742 w 142875"/>
              <a:gd name="connsiteY9" fmla="*/ 174117 h 171450"/>
              <a:gd name="connsiteX10" fmla="*/ 10275 w 142875"/>
              <a:gd name="connsiteY10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875" h="171450">
                <a:moveTo>
                  <a:pt x="10275" y="174117"/>
                </a:moveTo>
                <a:lnTo>
                  <a:pt x="10275" y="12573"/>
                </a:lnTo>
                <a:lnTo>
                  <a:pt x="62090" y="12573"/>
                </a:lnTo>
                <a:lnTo>
                  <a:pt x="116942" y="119253"/>
                </a:lnTo>
                <a:lnTo>
                  <a:pt x="116942" y="12573"/>
                </a:lnTo>
                <a:lnTo>
                  <a:pt x="147435" y="12573"/>
                </a:lnTo>
                <a:lnTo>
                  <a:pt x="147435" y="174117"/>
                </a:lnTo>
                <a:lnTo>
                  <a:pt x="98666" y="174117"/>
                </a:lnTo>
                <a:lnTo>
                  <a:pt x="40742" y="64401"/>
                </a:lnTo>
                <a:lnTo>
                  <a:pt x="40742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Freeform 353"> 
				</p:cNvPr>
          <p:cNvSpPr/>
          <p:nvPr/>
        </p:nvSpPr>
        <p:spPr>
          <a:xfrm>
            <a:off x="9429750" y="371475"/>
            <a:ext cx="133350" cy="171450"/>
          </a:xfrm>
          <a:custGeom>
            <a:avLst/>
            <a:gdLst>
              <a:gd name="connsiteX0" fmla="*/ 15988 w 133350"/>
              <a:gd name="connsiteY0" fmla="*/ 171069 h 171450"/>
              <a:gd name="connsiteX1" fmla="*/ 15988 w 133350"/>
              <a:gd name="connsiteY1" fmla="*/ 140602 h 171450"/>
              <a:gd name="connsiteX2" fmla="*/ 22085 w 133350"/>
              <a:gd name="connsiteY2" fmla="*/ 140602 h 171450"/>
              <a:gd name="connsiteX3" fmla="*/ 25133 w 133350"/>
              <a:gd name="connsiteY3" fmla="*/ 140602 h 171450"/>
              <a:gd name="connsiteX4" fmla="*/ 28181 w 133350"/>
              <a:gd name="connsiteY4" fmla="*/ 143637 h 171450"/>
              <a:gd name="connsiteX5" fmla="*/ 31216 w 133350"/>
              <a:gd name="connsiteY5" fmla="*/ 143637 h 171450"/>
              <a:gd name="connsiteX6" fmla="*/ 34264 w 133350"/>
              <a:gd name="connsiteY6" fmla="*/ 143637 h 171450"/>
              <a:gd name="connsiteX7" fmla="*/ 37312 w 133350"/>
              <a:gd name="connsiteY7" fmla="*/ 143637 h 171450"/>
              <a:gd name="connsiteX8" fmla="*/ 40360 w 133350"/>
              <a:gd name="connsiteY8" fmla="*/ 146685 h 171450"/>
              <a:gd name="connsiteX9" fmla="*/ 43408 w 133350"/>
              <a:gd name="connsiteY9" fmla="*/ 146685 h 171450"/>
              <a:gd name="connsiteX10" fmla="*/ 46456 w 133350"/>
              <a:gd name="connsiteY10" fmla="*/ 146685 h 171450"/>
              <a:gd name="connsiteX11" fmla="*/ 49504 w 133350"/>
              <a:gd name="connsiteY11" fmla="*/ 146685 h 171450"/>
              <a:gd name="connsiteX12" fmla="*/ 52552 w 133350"/>
              <a:gd name="connsiteY12" fmla="*/ 146685 h 171450"/>
              <a:gd name="connsiteX13" fmla="*/ 55612 w 133350"/>
              <a:gd name="connsiteY13" fmla="*/ 146685 h 171450"/>
              <a:gd name="connsiteX14" fmla="*/ 58660 w 133350"/>
              <a:gd name="connsiteY14" fmla="*/ 146685 h 171450"/>
              <a:gd name="connsiteX15" fmla="*/ 61709 w 133350"/>
              <a:gd name="connsiteY15" fmla="*/ 146685 h 171450"/>
              <a:gd name="connsiteX16" fmla="*/ 64757 w 133350"/>
              <a:gd name="connsiteY16" fmla="*/ 146685 h 171450"/>
              <a:gd name="connsiteX17" fmla="*/ 67792 w 133350"/>
              <a:gd name="connsiteY17" fmla="*/ 146685 h 171450"/>
              <a:gd name="connsiteX18" fmla="*/ 70840 w 133350"/>
              <a:gd name="connsiteY18" fmla="*/ 146685 h 171450"/>
              <a:gd name="connsiteX19" fmla="*/ 73888 w 133350"/>
              <a:gd name="connsiteY19" fmla="*/ 146685 h 171450"/>
              <a:gd name="connsiteX20" fmla="*/ 76936 w 133350"/>
              <a:gd name="connsiteY20" fmla="*/ 146685 h 171450"/>
              <a:gd name="connsiteX21" fmla="*/ 79984 w 133350"/>
              <a:gd name="connsiteY21" fmla="*/ 146685 h 171450"/>
              <a:gd name="connsiteX22" fmla="*/ 83032 w 133350"/>
              <a:gd name="connsiteY22" fmla="*/ 146685 h 171450"/>
              <a:gd name="connsiteX23" fmla="*/ 86080 w 133350"/>
              <a:gd name="connsiteY23" fmla="*/ 143637 h 171450"/>
              <a:gd name="connsiteX24" fmla="*/ 89127 w 133350"/>
              <a:gd name="connsiteY24" fmla="*/ 143637 h 171450"/>
              <a:gd name="connsiteX25" fmla="*/ 89127 w 133350"/>
              <a:gd name="connsiteY25" fmla="*/ 140602 h 171450"/>
              <a:gd name="connsiteX26" fmla="*/ 92188 w 133350"/>
              <a:gd name="connsiteY26" fmla="*/ 140602 h 171450"/>
              <a:gd name="connsiteX27" fmla="*/ 92188 w 133350"/>
              <a:gd name="connsiteY27" fmla="*/ 137554 h 171450"/>
              <a:gd name="connsiteX28" fmla="*/ 92188 w 133350"/>
              <a:gd name="connsiteY28" fmla="*/ 134506 h 171450"/>
              <a:gd name="connsiteX29" fmla="*/ 92188 w 133350"/>
              <a:gd name="connsiteY29" fmla="*/ 131445 h 171450"/>
              <a:gd name="connsiteX30" fmla="*/ 92188 w 133350"/>
              <a:gd name="connsiteY30" fmla="*/ 128397 h 171450"/>
              <a:gd name="connsiteX31" fmla="*/ 92188 w 133350"/>
              <a:gd name="connsiteY31" fmla="*/ 125349 h 171450"/>
              <a:gd name="connsiteX32" fmla="*/ 89127 w 133350"/>
              <a:gd name="connsiteY32" fmla="*/ 125349 h 171450"/>
              <a:gd name="connsiteX33" fmla="*/ 89127 w 133350"/>
              <a:gd name="connsiteY33" fmla="*/ 122301 h 171450"/>
              <a:gd name="connsiteX34" fmla="*/ 86080 w 133350"/>
              <a:gd name="connsiteY34" fmla="*/ 122301 h 171450"/>
              <a:gd name="connsiteX35" fmla="*/ 83032 w 133350"/>
              <a:gd name="connsiteY35" fmla="*/ 119253 h 171450"/>
              <a:gd name="connsiteX36" fmla="*/ 79984 w 133350"/>
              <a:gd name="connsiteY36" fmla="*/ 116205 h 171450"/>
              <a:gd name="connsiteX37" fmla="*/ 73888 w 133350"/>
              <a:gd name="connsiteY37" fmla="*/ 116205 h 171450"/>
              <a:gd name="connsiteX38" fmla="*/ 70840 w 133350"/>
              <a:gd name="connsiteY38" fmla="*/ 113157 h 171450"/>
              <a:gd name="connsiteX39" fmla="*/ 67792 w 133350"/>
              <a:gd name="connsiteY39" fmla="*/ 113157 h 171450"/>
              <a:gd name="connsiteX40" fmla="*/ 58660 w 133350"/>
              <a:gd name="connsiteY40" fmla="*/ 110109 h 171450"/>
              <a:gd name="connsiteX41" fmla="*/ 52552 w 133350"/>
              <a:gd name="connsiteY41" fmla="*/ 107061 h 171450"/>
              <a:gd name="connsiteX42" fmla="*/ 49504 w 133350"/>
              <a:gd name="connsiteY42" fmla="*/ 104026 h 171450"/>
              <a:gd name="connsiteX43" fmla="*/ 46456 w 133350"/>
              <a:gd name="connsiteY43" fmla="*/ 104026 h 171450"/>
              <a:gd name="connsiteX44" fmla="*/ 43408 w 133350"/>
              <a:gd name="connsiteY44" fmla="*/ 100978 h 171450"/>
              <a:gd name="connsiteX45" fmla="*/ 40360 w 133350"/>
              <a:gd name="connsiteY45" fmla="*/ 100978 h 171450"/>
              <a:gd name="connsiteX46" fmla="*/ 40360 w 133350"/>
              <a:gd name="connsiteY46" fmla="*/ 97930 h 171450"/>
              <a:gd name="connsiteX47" fmla="*/ 37312 w 133350"/>
              <a:gd name="connsiteY47" fmla="*/ 97930 h 171450"/>
              <a:gd name="connsiteX48" fmla="*/ 34264 w 133350"/>
              <a:gd name="connsiteY48" fmla="*/ 94869 h 171450"/>
              <a:gd name="connsiteX49" fmla="*/ 31216 w 133350"/>
              <a:gd name="connsiteY49" fmla="*/ 94869 h 171450"/>
              <a:gd name="connsiteX50" fmla="*/ 28181 w 133350"/>
              <a:gd name="connsiteY50" fmla="*/ 91821 h 171450"/>
              <a:gd name="connsiteX51" fmla="*/ 25133 w 133350"/>
              <a:gd name="connsiteY51" fmla="*/ 88773 h 171450"/>
              <a:gd name="connsiteX52" fmla="*/ 22085 w 133350"/>
              <a:gd name="connsiteY52" fmla="*/ 85725 h 171450"/>
              <a:gd name="connsiteX53" fmla="*/ 22085 w 133350"/>
              <a:gd name="connsiteY53" fmla="*/ 82677 h 171450"/>
              <a:gd name="connsiteX54" fmla="*/ 19037 w 133350"/>
              <a:gd name="connsiteY54" fmla="*/ 82677 h 171450"/>
              <a:gd name="connsiteX55" fmla="*/ 19037 w 133350"/>
              <a:gd name="connsiteY55" fmla="*/ 79629 h 171450"/>
              <a:gd name="connsiteX56" fmla="*/ 15988 w 133350"/>
              <a:gd name="connsiteY56" fmla="*/ 76581 h 171450"/>
              <a:gd name="connsiteX57" fmla="*/ 15988 w 133350"/>
              <a:gd name="connsiteY57" fmla="*/ 73533 h 171450"/>
              <a:gd name="connsiteX58" fmla="*/ 15988 w 133350"/>
              <a:gd name="connsiteY58" fmla="*/ 70485 h 171450"/>
              <a:gd name="connsiteX59" fmla="*/ 15988 w 133350"/>
              <a:gd name="connsiteY59" fmla="*/ 67437 h 171450"/>
              <a:gd name="connsiteX60" fmla="*/ 12941 w 133350"/>
              <a:gd name="connsiteY60" fmla="*/ 64402 h 171450"/>
              <a:gd name="connsiteX61" fmla="*/ 12941 w 133350"/>
              <a:gd name="connsiteY61" fmla="*/ 61354 h 171450"/>
              <a:gd name="connsiteX62" fmla="*/ 12941 w 133350"/>
              <a:gd name="connsiteY62" fmla="*/ 58306 h 171450"/>
              <a:gd name="connsiteX63" fmla="*/ 12941 w 133350"/>
              <a:gd name="connsiteY63" fmla="*/ 55245 h 171450"/>
              <a:gd name="connsiteX64" fmla="*/ 12941 w 133350"/>
              <a:gd name="connsiteY64" fmla="*/ 52197 h 171450"/>
              <a:gd name="connsiteX65" fmla="*/ 15988 w 133350"/>
              <a:gd name="connsiteY65" fmla="*/ 52197 h 171450"/>
              <a:gd name="connsiteX66" fmla="*/ 15988 w 133350"/>
              <a:gd name="connsiteY66" fmla="*/ 49149 h 171450"/>
              <a:gd name="connsiteX67" fmla="*/ 15988 w 133350"/>
              <a:gd name="connsiteY67" fmla="*/ 46101 h 171450"/>
              <a:gd name="connsiteX68" fmla="*/ 15988 w 133350"/>
              <a:gd name="connsiteY68" fmla="*/ 43053 h 171450"/>
              <a:gd name="connsiteX69" fmla="*/ 15988 w 133350"/>
              <a:gd name="connsiteY69" fmla="*/ 40005 h 171450"/>
              <a:gd name="connsiteX70" fmla="*/ 19037 w 133350"/>
              <a:gd name="connsiteY70" fmla="*/ 36957 h 171450"/>
              <a:gd name="connsiteX71" fmla="*/ 22085 w 133350"/>
              <a:gd name="connsiteY71" fmla="*/ 33909 h 171450"/>
              <a:gd name="connsiteX72" fmla="*/ 22085 w 133350"/>
              <a:gd name="connsiteY72" fmla="*/ 30861 h 171450"/>
              <a:gd name="connsiteX73" fmla="*/ 25133 w 133350"/>
              <a:gd name="connsiteY73" fmla="*/ 30861 h 171450"/>
              <a:gd name="connsiteX74" fmla="*/ 25133 w 133350"/>
              <a:gd name="connsiteY74" fmla="*/ 27826 h 171450"/>
              <a:gd name="connsiteX75" fmla="*/ 28181 w 133350"/>
              <a:gd name="connsiteY75" fmla="*/ 27826 h 171450"/>
              <a:gd name="connsiteX76" fmla="*/ 31216 w 133350"/>
              <a:gd name="connsiteY76" fmla="*/ 24778 h 171450"/>
              <a:gd name="connsiteX77" fmla="*/ 34264 w 133350"/>
              <a:gd name="connsiteY77" fmla="*/ 21730 h 171450"/>
              <a:gd name="connsiteX78" fmla="*/ 37312 w 133350"/>
              <a:gd name="connsiteY78" fmla="*/ 21730 h 171450"/>
              <a:gd name="connsiteX79" fmla="*/ 40360 w 133350"/>
              <a:gd name="connsiteY79" fmla="*/ 18669 h 171450"/>
              <a:gd name="connsiteX80" fmla="*/ 43408 w 133350"/>
              <a:gd name="connsiteY80" fmla="*/ 15621 h 171450"/>
              <a:gd name="connsiteX81" fmla="*/ 46456 w 133350"/>
              <a:gd name="connsiteY81" fmla="*/ 15621 h 171450"/>
              <a:gd name="connsiteX82" fmla="*/ 49504 w 133350"/>
              <a:gd name="connsiteY82" fmla="*/ 15621 h 171450"/>
              <a:gd name="connsiteX83" fmla="*/ 52552 w 133350"/>
              <a:gd name="connsiteY83" fmla="*/ 12573 h 171450"/>
              <a:gd name="connsiteX84" fmla="*/ 55612 w 133350"/>
              <a:gd name="connsiteY84" fmla="*/ 12573 h 171450"/>
              <a:gd name="connsiteX85" fmla="*/ 58660 w 133350"/>
              <a:gd name="connsiteY85" fmla="*/ 12573 h 171450"/>
              <a:gd name="connsiteX86" fmla="*/ 61709 w 133350"/>
              <a:gd name="connsiteY86" fmla="*/ 12573 h 171450"/>
              <a:gd name="connsiteX87" fmla="*/ 64757 w 133350"/>
              <a:gd name="connsiteY87" fmla="*/ 12573 h 171450"/>
              <a:gd name="connsiteX88" fmla="*/ 67792 w 133350"/>
              <a:gd name="connsiteY88" fmla="*/ 12573 h 171450"/>
              <a:gd name="connsiteX89" fmla="*/ 70840 w 133350"/>
              <a:gd name="connsiteY89" fmla="*/ 12573 h 171450"/>
              <a:gd name="connsiteX90" fmla="*/ 73888 w 133350"/>
              <a:gd name="connsiteY90" fmla="*/ 12573 h 171450"/>
              <a:gd name="connsiteX91" fmla="*/ 76936 w 133350"/>
              <a:gd name="connsiteY91" fmla="*/ 9525 h 171450"/>
              <a:gd name="connsiteX92" fmla="*/ 83032 w 133350"/>
              <a:gd name="connsiteY92" fmla="*/ 12573 h 171450"/>
              <a:gd name="connsiteX93" fmla="*/ 86080 w 133350"/>
              <a:gd name="connsiteY93" fmla="*/ 12573 h 171450"/>
              <a:gd name="connsiteX94" fmla="*/ 92188 w 133350"/>
              <a:gd name="connsiteY94" fmla="*/ 12573 h 171450"/>
              <a:gd name="connsiteX95" fmla="*/ 98285 w 133350"/>
              <a:gd name="connsiteY95" fmla="*/ 12573 h 171450"/>
              <a:gd name="connsiteX96" fmla="*/ 101333 w 133350"/>
              <a:gd name="connsiteY96" fmla="*/ 12573 h 171450"/>
              <a:gd name="connsiteX97" fmla="*/ 107416 w 133350"/>
              <a:gd name="connsiteY97" fmla="*/ 12573 h 171450"/>
              <a:gd name="connsiteX98" fmla="*/ 113512 w 133350"/>
              <a:gd name="connsiteY98" fmla="*/ 15621 h 171450"/>
              <a:gd name="connsiteX99" fmla="*/ 119608 w 133350"/>
              <a:gd name="connsiteY99" fmla="*/ 15621 h 171450"/>
              <a:gd name="connsiteX100" fmla="*/ 122656 w 133350"/>
              <a:gd name="connsiteY100" fmla="*/ 15621 h 171450"/>
              <a:gd name="connsiteX101" fmla="*/ 122656 w 133350"/>
              <a:gd name="connsiteY101" fmla="*/ 46101 h 171450"/>
              <a:gd name="connsiteX102" fmla="*/ 119608 w 133350"/>
              <a:gd name="connsiteY102" fmla="*/ 46101 h 171450"/>
              <a:gd name="connsiteX103" fmla="*/ 116560 w 133350"/>
              <a:gd name="connsiteY103" fmla="*/ 43053 h 171450"/>
              <a:gd name="connsiteX104" fmla="*/ 113512 w 133350"/>
              <a:gd name="connsiteY104" fmla="*/ 43053 h 171450"/>
              <a:gd name="connsiteX105" fmla="*/ 110464 w 133350"/>
              <a:gd name="connsiteY105" fmla="*/ 43053 h 171450"/>
              <a:gd name="connsiteX106" fmla="*/ 107416 w 133350"/>
              <a:gd name="connsiteY106" fmla="*/ 43053 h 171450"/>
              <a:gd name="connsiteX107" fmla="*/ 104381 w 133350"/>
              <a:gd name="connsiteY107" fmla="*/ 40005 h 171450"/>
              <a:gd name="connsiteX108" fmla="*/ 101333 w 133350"/>
              <a:gd name="connsiteY108" fmla="*/ 40005 h 171450"/>
              <a:gd name="connsiteX109" fmla="*/ 98285 w 133350"/>
              <a:gd name="connsiteY109" fmla="*/ 40005 h 171450"/>
              <a:gd name="connsiteX110" fmla="*/ 95237 w 133350"/>
              <a:gd name="connsiteY110" fmla="*/ 40005 h 171450"/>
              <a:gd name="connsiteX111" fmla="*/ 92188 w 133350"/>
              <a:gd name="connsiteY111" fmla="*/ 40005 h 171450"/>
              <a:gd name="connsiteX112" fmla="*/ 89127 w 133350"/>
              <a:gd name="connsiteY112" fmla="*/ 40005 h 171450"/>
              <a:gd name="connsiteX113" fmla="*/ 86080 w 133350"/>
              <a:gd name="connsiteY113" fmla="*/ 36957 h 171450"/>
              <a:gd name="connsiteX114" fmla="*/ 83032 w 133350"/>
              <a:gd name="connsiteY114" fmla="*/ 36957 h 171450"/>
              <a:gd name="connsiteX115" fmla="*/ 79984 w 133350"/>
              <a:gd name="connsiteY115" fmla="*/ 36957 h 171450"/>
              <a:gd name="connsiteX116" fmla="*/ 76936 w 133350"/>
              <a:gd name="connsiteY116" fmla="*/ 36957 h 171450"/>
              <a:gd name="connsiteX117" fmla="*/ 73888 w 133350"/>
              <a:gd name="connsiteY117" fmla="*/ 40005 h 171450"/>
              <a:gd name="connsiteX118" fmla="*/ 70840 w 133350"/>
              <a:gd name="connsiteY118" fmla="*/ 40005 h 171450"/>
              <a:gd name="connsiteX119" fmla="*/ 67792 w 133350"/>
              <a:gd name="connsiteY119" fmla="*/ 40005 h 171450"/>
              <a:gd name="connsiteX120" fmla="*/ 64757 w 133350"/>
              <a:gd name="connsiteY120" fmla="*/ 40005 h 171450"/>
              <a:gd name="connsiteX121" fmla="*/ 61709 w 133350"/>
              <a:gd name="connsiteY121" fmla="*/ 43053 h 171450"/>
              <a:gd name="connsiteX122" fmla="*/ 58660 w 133350"/>
              <a:gd name="connsiteY122" fmla="*/ 43053 h 171450"/>
              <a:gd name="connsiteX123" fmla="*/ 58660 w 133350"/>
              <a:gd name="connsiteY123" fmla="*/ 46101 h 171450"/>
              <a:gd name="connsiteX124" fmla="*/ 55612 w 133350"/>
              <a:gd name="connsiteY124" fmla="*/ 49149 h 171450"/>
              <a:gd name="connsiteX125" fmla="*/ 55612 w 133350"/>
              <a:gd name="connsiteY125" fmla="*/ 52197 h 171450"/>
              <a:gd name="connsiteX126" fmla="*/ 55612 w 133350"/>
              <a:gd name="connsiteY126" fmla="*/ 55245 h 171450"/>
              <a:gd name="connsiteX127" fmla="*/ 55612 w 133350"/>
              <a:gd name="connsiteY127" fmla="*/ 58306 h 171450"/>
              <a:gd name="connsiteX128" fmla="*/ 58660 w 133350"/>
              <a:gd name="connsiteY128" fmla="*/ 58306 h 171450"/>
              <a:gd name="connsiteX129" fmla="*/ 58660 w 133350"/>
              <a:gd name="connsiteY129" fmla="*/ 61354 h 171450"/>
              <a:gd name="connsiteX130" fmla="*/ 61709 w 133350"/>
              <a:gd name="connsiteY130" fmla="*/ 61354 h 171450"/>
              <a:gd name="connsiteX131" fmla="*/ 61709 w 133350"/>
              <a:gd name="connsiteY131" fmla="*/ 64402 h 171450"/>
              <a:gd name="connsiteX132" fmla="*/ 64757 w 133350"/>
              <a:gd name="connsiteY132" fmla="*/ 64402 h 171450"/>
              <a:gd name="connsiteX133" fmla="*/ 67792 w 133350"/>
              <a:gd name="connsiteY133" fmla="*/ 64402 h 171450"/>
              <a:gd name="connsiteX134" fmla="*/ 70840 w 133350"/>
              <a:gd name="connsiteY134" fmla="*/ 67437 h 171450"/>
              <a:gd name="connsiteX135" fmla="*/ 73888 w 133350"/>
              <a:gd name="connsiteY135" fmla="*/ 67437 h 171450"/>
              <a:gd name="connsiteX136" fmla="*/ 76936 w 133350"/>
              <a:gd name="connsiteY136" fmla="*/ 70485 h 171450"/>
              <a:gd name="connsiteX137" fmla="*/ 79984 w 133350"/>
              <a:gd name="connsiteY137" fmla="*/ 70485 h 171450"/>
              <a:gd name="connsiteX138" fmla="*/ 86080 w 133350"/>
              <a:gd name="connsiteY138" fmla="*/ 73533 h 171450"/>
              <a:gd name="connsiteX139" fmla="*/ 92188 w 133350"/>
              <a:gd name="connsiteY139" fmla="*/ 76581 h 171450"/>
              <a:gd name="connsiteX140" fmla="*/ 98285 w 133350"/>
              <a:gd name="connsiteY140" fmla="*/ 79629 h 171450"/>
              <a:gd name="connsiteX141" fmla="*/ 104381 w 133350"/>
              <a:gd name="connsiteY141" fmla="*/ 82677 h 171450"/>
              <a:gd name="connsiteX142" fmla="*/ 110464 w 133350"/>
              <a:gd name="connsiteY142" fmla="*/ 85725 h 171450"/>
              <a:gd name="connsiteX143" fmla="*/ 113512 w 133350"/>
              <a:gd name="connsiteY143" fmla="*/ 88773 h 171450"/>
              <a:gd name="connsiteX144" fmla="*/ 116560 w 133350"/>
              <a:gd name="connsiteY144" fmla="*/ 91821 h 171450"/>
              <a:gd name="connsiteX145" fmla="*/ 119608 w 133350"/>
              <a:gd name="connsiteY145" fmla="*/ 91821 h 171450"/>
              <a:gd name="connsiteX146" fmla="*/ 122656 w 133350"/>
              <a:gd name="connsiteY146" fmla="*/ 94869 h 171450"/>
              <a:gd name="connsiteX147" fmla="*/ 125704 w 133350"/>
              <a:gd name="connsiteY147" fmla="*/ 97930 h 171450"/>
              <a:gd name="connsiteX148" fmla="*/ 128752 w 133350"/>
              <a:gd name="connsiteY148" fmla="*/ 100978 h 171450"/>
              <a:gd name="connsiteX149" fmla="*/ 128752 w 133350"/>
              <a:gd name="connsiteY149" fmla="*/ 104026 h 171450"/>
              <a:gd name="connsiteX150" fmla="*/ 131812 w 133350"/>
              <a:gd name="connsiteY150" fmla="*/ 104026 h 171450"/>
              <a:gd name="connsiteX151" fmla="*/ 131812 w 133350"/>
              <a:gd name="connsiteY151" fmla="*/ 107061 h 171450"/>
              <a:gd name="connsiteX152" fmla="*/ 134860 w 133350"/>
              <a:gd name="connsiteY152" fmla="*/ 110109 h 171450"/>
              <a:gd name="connsiteX153" fmla="*/ 134860 w 133350"/>
              <a:gd name="connsiteY153" fmla="*/ 113157 h 171450"/>
              <a:gd name="connsiteX154" fmla="*/ 134860 w 133350"/>
              <a:gd name="connsiteY154" fmla="*/ 116205 h 171450"/>
              <a:gd name="connsiteX155" fmla="*/ 134860 w 133350"/>
              <a:gd name="connsiteY155" fmla="*/ 119253 h 171450"/>
              <a:gd name="connsiteX156" fmla="*/ 134860 w 133350"/>
              <a:gd name="connsiteY156" fmla="*/ 122301 h 171450"/>
              <a:gd name="connsiteX157" fmla="*/ 134860 w 133350"/>
              <a:gd name="connsiteY157" fmla="*/ 125349 h 171450"/>
              <a:gd name="connsiteX158" fmla="*/ 134860 w 133350"/>
              <a:gd name="connsiteY158" fmla="*/ 128397 h 171450"/>
              <a:gd name="connsiteX159" fmla="*/ 134860 w 133350"/>
              <a:gd name="connsiteY159" fmla="*/ 131445 h 171450"/>
              <a:gd name="connsiteX160" fmla="*/ 134860 w 133350"/>
              <a:gd name="connsiteY160" fmla="*/ 134506 h 171450"/>
              <a:gd name="connsiteX161" fmla="*/ 134860 w 133350"/>
              <a:gd name="connsiteY161" fmla="*/ 137554 h 171450"/>
              <a:gd name="connsiteX162" fmla="*/ 134860 w 133350"/>
              <a:gd name="connsiteY162" fmla="*/ 140602 h 171450"/>
              <a:gd name="connsiteX163" fmla="*/ 131812 w 133350"/>
              <a:gd name="connsiteY163" fmla="*/ 143637 h 171450"/>
              <a:gd name="connsiteX164" fmla="*/ 131812 w 133350"/>
              <a:gd name="connsiteY164" fmla="*/ 146685 h 171450"/>
              <a:gd name="connsiteX165" fmla="*/ 131812 w 133350"/>
              <a:gd name="connsiteY165" fmla="*/ 149733 h 171450"/>
              <a:gd name="connsiteX166" fmla="*/ 128752 w 133350"/>
              <a:gd name="connsiteY166" fmla="*/ 152781 h 171450"/>
              <a:gd name="connsiteX167" fmla="*/ 125704 w 133350"/>
              <a:gd name="connsiteY167" fmla="*/ 155829 h 171450"/>
              <a:gd name="connsiteX168" fmla="*/ 122656 w 133350"/>
              <a:gd name="connsiteY168" fmla="*/ 158877 h 171450"/>
              <a:gd name="connsiteX169" fmla="*/ 119608 w 133350"/>
              <a:gd name="connsiteY169" fmla="*/ 161925 h 171450"/>
              <a:gd name="connsiteX170" fmla="*/ 116560 w 133350"/>
              <a:gd name="connsiteY170" fmla="*/ 164973 h 171450"/>
              <a:gd name="connsiteX171" fmla="*/ 113512 w 133350"/>
              <a:gd name="connsiteY171" fmla="*/ 164973 h 171450"/>
              <a:gd name="connsiteX172" fmla="*/ 110464 w 133350"/>
              <a:gd name="connsiteY172" fmla="*/ 168021 h 171450"/>
              <a:gd name="connsiteX173" fmla="*/ 107416 w 133350"/>
              <a:gd name="connsiteY173" fmla="*/ 171069 h 171450"/>
              <a:gd name="connsiteX174" fmla="*/ 104381 w 133350"/>
              <a:gd name="connsiteY174" fmla="*/ 171069 h 171450"/>
              <a:gd name="connsiteX175" fmla="*/ 101333 w 133350"/>
              <a:gd name="connsiteY175" fmla="*/ 171069 h 171450"/>
              <a:gd name="connsiteX176" fmla="*/ 98285 w 133350"/>
              <a:gd name="connsiteY176" fmla="*/ 171069 h 171450"/>
              <a:gd name="connsiteX177" fmla="*/ 95237 w 133350"/>
              <a:gd name="connsiteY177" fmla="*/ 174117 h 171450"/>
              <a:gd name="connsiteX178" fmla="*/ 92188 w 133350"/>
              <a:gd name="connsiteY178" fmla="*/ 174117 h 171450"/>
              <a:gd name="connsiteX179" fmla="*/ 89127 w 133350"/>
              <a:gd name="connsiteY179" fmla="*/ 174117 h 171450"/>
              <a:gd name="connsiteX180" fmla="*/ 86080 w 133350"/>
              <a:gd name="connsiteY180" fmla="*/ 174117 h 171450"/>
              <a:gd name="connsiteX181" fmla="*/ 83032 w 133350"/>
              <a:gd name="connsiteY181" fmla="*/ 177165 h 171450"/>
              <a:gd name="connsiteX182" fmla="*/ 79984 w 133350"/>
              <a:gd name="connsiteY182" fmla="*/ 177165 h 171450"/>
              <a:gd name="connsiteX183" fmla="*/ 76936 w 133350"/>
              <a:gd name="connsiteY183" fmla="*/ 177165 h 171450"/>
              <a:gd name="connsiteX184" fmla="*/ 73888 w 133350"/>
              <a:gd name="connsiteY184" fmla="*/ 177165 h 171450"/>
              <a:gd name="connsiteX185" fmla="*/ 70840 w 133350"/>
              <a:gd name="connsiteY185" fmla="*/ 177165 h 171450"/>
              <a:gd name="connsiteX186" fmla="*/ 67792 w 133350"/>
              <a:gd name="connsiteY186" fmla="*/ 177165 h 171450"/>
              <a:gd name="connsiteX187" fmla="*/ 61709 w 133350"/>
              <a:gd name="connsiteY187" fmla="*/ 177165 h 171450"/>
              <a:gd name="connsiteX188" fmla="*/ 55612 w 133350"/>
              <a:gd name="connsiteY188" fmla="*/ 177165 h 171450"/>
              <a:gd name="connsiteX189" fmla="*/ 49504 w 133350"/>
              <a:gd name="connsiteY189" fmla="*/ 177165 h 171450"/>
              <a:gd name="connsiteX190" fmla="*/ 43408 w 133350"/>
              <a:gd name="connsiteY190" fmla="*/ 174117 h 171450"/>
              <a:gd name="connsiteX191" fmla="*/ 37312 w 133350"/>
              <a:gd name="connsiteY191" fmla="*/ 174117 h 171450"/>
              <a:gd name="connsiteX192" fmla="*/ 28181 w 133350"/>
              <a:gd name="connsiteY192" fmla="*/ 174117 h 171450"/>
              <a:gd name="connsiteX193" fmla="*/ 22085 w 133350"/>
              <a:gd name="connsiteY193" fmla="*/ 171069 h 171450"/>
              <a:gd name="connsiteX194" fmla="*/ 15988 w 133350"/>
              <a:gd name="connsiteY194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33350" h="171450">
                <a:moveTo>
                  <a:pt x="15988" y="171069"/>
                </a:moveTo>
                <a:lnTo>
                  <a:pt x="15988" y="140602"/>
                </a:lnTo>
                <a:lnTo>
                  <a:pt x="22085" y="140602"/>
                </a:lnTo>
                <a:lnTo>
                  <a:pt x="25133" y="140602"/>
                </a:lnTo>
                <a:lnTo>
                  <a:pt x="28181" y="143637"/>
                </a:lnTo>
                <a:lnTo>
                  <a:pt x="31216" y="143637"/>
                </a:lnTo>
                <a:lnTo>
                  <a:pt x="34264" y="143637"/>
                </a:lnTo>
                <a:lnTo>
                  <a:pt x="37312" y="143637"/>
                </a:lnTo>
                <a:lnTo>
                  <a:pt x="40360" y="146685"/>
                </a:lnTo>
                <a:lnTo>
                  <a:pt x="43408" y="146685"/>
                </a:lnTo>
                <a:lnTo>
                  <a:pt x="46456" y="146685"/>
                </a:lnTo>
                <a:lnTo>
                  <a:pt x="49504" y="146685"/>
                </a:lnTo>
                <a:lnTo>
                  <a:pt x="52552" y="146685"/>
                </a:lnTo>
                <a:lnTo>
                  <a:pt x="55612" y="146685"/>
                </a:lnTo>
                <a:lnTo>
                  <a:pt x="58660" y="146685"/>
                </a:lnTo>
                <a:lnTo>
                  <a:pt x="61709" y="146685"/>
                </a:lnTo>
                <a:lnTo>
                  <a:pt x="64757" y="146685"/>
                </a:lnTo>
                <a:lnTo>
                  <a:pt x="67792" y="146685"/>
                </a:lnTo>
                <a:lnTo>
                  <a:pt x="70840" y="146685"/>
                </a:lnTo>
                <a:lnTo>
                  <a:pt x="73888" y="146685"/>
                </a:lnTo>
                <a:lnTo>
                  <a:pt x="76936" y="146685"/>
                </a:lnTo>
                <a:lnTo>
                  <a:pt x="79984" y="146685"/>
                </a:lnTo>
                <a:lnTo>
                  <a:pt x="83032" y="146685"/>
                </a:lnTo>
                <a:lnTo>
                  <a:pt x="86080" y="143637"/>
                </a:lnTo>
                <a:lnTo>
                  <a:pt x="89127" y="143637"/>
                </a:lnTo>
                <a:lnTo>
                  <a:pt x="89127" y="140602"/>
                </a:lnTo>
                <a:lnTo>
                  <a:pt x="92188" y="140602"/>
                </a:lnTo>
                <a:lnTo>
                  <a:pt x="92188" y="137554"/>
                </a:lnTo>
                <a:lnTo>
                  <a:pt x="92188" y="134506"/>
                </a:lnTo>
                <a:lnTo>
                  <a:pt x="92188" y="131445"/>
                </a:lnTo>
                <a:lnTo>
                  <a:pt x="92188" y="128397"/>
                </a:lnTo>
                <a:lnTo>
                  <a:pt x="92188" y="125349"/>
                </a:lnTo>
                <a:lnTo>
                  <a:pt x="89127" y="125349"/>
                </a:lnTo>
                <a:lnTo>
                  <a:pt x="89127" y="122301"/>
                </a:lnTo>
                <a:lnTo>
                  <a:pt x="86080" y="122301"/>
                </a:lnTo>
                <a:lnTo>
                  <a:pt x="83032" y="119253"/>
                </a:lnTo>
                <a:lnTo>
                  <a:pt x="79984" y="116205"/>
                </a:lnTo>
                <a:lnTo>
                  <a:pt x="73888" y="116205"/>
                </a:lnTo>
                <a:lnTo>
                  <a:pt x="70840" y="113157"/>
                </a:lnTo>
                <a:lnTo>
                  <a:pt x="67792" y="113157"/>
                </a:lnTo>
                <a:lnTo>
                  <a:pt x="58660" y="110109"/>
                </a:lnTo>
                <a:lnTo>
                  <a:pt x="52552" y="107061"/>
                </a:lnTo>
                <a:lnTo>
                  <a:pt x="49504" y="104026"/>
                </a:lnTo>
                <a:lnTo>
                  <a:pt x="46456" y="104026"/>
                </a:lnTo>
                <a:lnTo>
                  <a:pt x="43408" y="100978"/>
                </a:lnTo>
                <a:lnTo>
                  <a:pt x="40360" y="100978"/>
                </a:lnTo>
                <a:lnTo>
                  <a:pt x="40360" y="97930"/>
                </a:lnTo>
                <a:lnTo>
                  <a:pt x="37312" y="97930"/>
                </a:lnTo>
                <a:lnTo>
                  <a:pt x="34264" y="94869"/>
                </a:lnTo>
                <a:lnTo>
                  <a:pt x="31216" y="94869"/>
                </a:lnTo>
                <a:lnTo>
                  <a:pt x="28181" y="91821"/>
                </a:lnTo>
                <a:lnTo>
                  <a:pt x="25133" y="88773"/>
                </a:lnTo>
                <a:lnTo>
                  <a:pt x="22085" y="85725"/>
                </a:lnTo>
                <a:lnTo>
                  <a:pt x="22085" y="82677"/>
                </a:lnTo>
                <a:lnTo>
                  <a:pt x="19037" y="82677"/>
                </a:lnTo>
                <a:lnTo>
                  <a:pt x="19037" y="79629"/>
                </a:lnTo>
                <a:lnTo>
                  <a:pt x="15988" y="76581"/>
                </a:lnTo>
                <a:lnTo>
                  <a:pt x="15988" y="73533"/>
                </a:lnTo>
                <a:lnTo>
                  <a:pt x="15988" y="70485"/>
                </a:lnTo>
                <a:lnTo>
                  <a:pt x="15988" y="67437"/>
                </a:lnTo>
                <a:lnTo>
                  <a:pt x="12941" y="64402"/>
                </a:lnTo>
                <a:lnTo>
                  <a:pt x="12941" y="61354"/>
                </a:lnTo>
                <a:lnTo>
                  <a:pt x="12941" y="58306"/>
                </a:lnTo>
                <a:lnTo>
                  <a:pt x="12941" y="55245"/>
                </a:lnTo>
                <a:lnTo>
                  <a:pt x="12941" y="52197"/>
                </a:lnTo>
                <a:lnTo>
                  <a:pt x="15988" y="52197"/>
                </a:lnTo>
                <a:lnTo>
                  <a:pt x="15988" y="49149"/>
                </a:lnTo>
                <a:lnTo>
                  <a:pt x="15988" y="46101"/>
                </a:lnTo>
                <a:lnTo>
                  <a:pt x="15988" y="43053"/>
                </a:lnTo>
                <a:lnTo>
                  <a:pt x="15988" y="40005"/>
                </a:lnTo>
                <a:lnTo>
                  <a:pt x="19037" y="36957"/>
                </a:lnTo>
                <a:lnTo>
                  <a:pt x="22085" y="33909"/>
                </a:lnTo>
                <a:lnTo>
                  <a:pt x="22085" y="30861"/>
                </a:lnTo>
                <a:lnTo>
                  <a:pt x="25133" y="30861"/>
                </a:lnTo>
                <a:lnTo>
                  <a:pt x="25133" y="27826"/>
                </a:lnTo>
                <a:lnTo>
                  <a:pt x="28181" y="27826"/>
                </a:lnTo>
                <a:lnTo>
                  <a:pt x="31216" y="24778"/>
                </a:lnTo>
                <a:lnTo>
                  <a:pt x="34264" y="21730"/>
                </a:lnTo>
                <a:lnTo>
                  <a:pt x="37312" y="21730"/>
                </a:lnTo>
                <a:lnTo>
                  <a:pt x="40360" y="18669"/>
                </a:lnTo>
                <a:lnTo>
                  <a:pt x="43408" y="15621"/>
                </a:lnTo>
                <a:lnTo>
                  <a:pt x="46456" y="15621"/>
                </a:lnTo>
                <a:lnTo>
                  <a:pt x="49504" y="15621"/>
                </a:lnTo>
                <a:lnTo>
                  <a:pt x="52552" y="12573"/>
                </a:lnTo>
                <a:lnTo>
                  <a:pt x="55612" y="12573"/>
                </a:lnTo>
                <a:lnTo>
                  <a:pt x="58660" y="12573"/>
                </a:lnTo>
                <a:lnTo>
                  <a:pt x="61709" y="12573"/>
                </a:lnTo>
                <a:lnTo>
                  <a:pt x="64757" y="12573"/>
                </a:lnTo>
                <a:lnTo>
                  <a:pt x="67792" y="12573"/>
                </a:lnTo>
                <a:lnTo>
                  <a:pt x="70840" y="12573"/>
                </a:lnTo>
                <a:lnTo>
                  <a:pt x="73888" y="12573"/>
                </a:lnTo>
                <a:lnTo>
                  <a:pt x="76936" y="9525"/>
                </a:lnTo>
                <a:lnTo>
                  <a:pt x="83032" y="12573"/>
                </a:lnTo>
                <a:lnTo>
                  <a:pt x="86080" y="12573"/>
                </a:lnTo>
                <a:lnTo>
                  <a:pt x="92188" y="12573"/>
                </a:lnTo>
                <a:lnTo>
                  <a:pt x="98285" y="12573"/>
                </a:lnTo>
                <a:lnTo>
                  <a:pt x="101333" y="12573"/>
                </a:lnTo>
                <a:lnTo>
                  <a:pt x="107416" y="12573"/>
                </a:lnTo>
                <a:lnTo>
                  <a:pt x="113512" y="15621"/>
                </a:lnTo>
                <a:lnTo>
                  <a:pt x="119608" y="15621"/>
                </a:lnTo>
                <a:lnTo>
                  <a:pt x="122656" y="15621"/>
                </a:lnTo>
                <a:lnTo>
                  <a:pt x="122656" y="46101"/>
                </a:lnTo>
                <a:lnTo>
                  <a:pt x="119608" y="46101"/>
                </a:lnTo>
                <a:lnTo>
                  <a:pt x="116560" y="43053"/>
                </a:lnTo>
                <a:lnTo>
                  <a:pt x="113512" y="43053"/>
                </a:lnTo>
                <a:lnTo>
                  <a:pt x="110464" y="43053"/>
                </a:lnTo>
                <a:lnTo>
                  <a:pt x="107416" y="43053"/>
                </a:lnTo>
                <a:lnTo>
                  <a:pt x="104381" y="40005"/>
                </a:lnTo>
                <a:lnTo>
                  <a:pt x="101333" y="40005"/>
                </a:lnTo>
                <a:lnTo>
                  <a:pt x="98285" y="40005"/>
                </a:lnTo>
                <a:lnTo>
                  <a:pt x="95237" y="40005"/>
                </a:lnTo>
                <a:lnTo>
                  <a:pt x="92188" y="40005"/>
                </a:lnTo>
                <a:lnTo>
                  <a:pt x="89127" y="40005"/>
                </a:lnTo>
                <a:lnTo>
                  <a:pt x="86080" y="36957"/>
                </a:lnTo>
                <a:lnTo>
                  <a:pt x="83032" y="36957"/>
                </a:lnTo>
                <a:lnTo>
                  <a:pt x="79984" y="36957"/>
                </a:lnTo>
                <a:lnTo>
                  <a:pt x="76936" y="36957"/>
                </a:lnTo>
                <a:lnTo>
                  <a:pt x="73888" y="40005"/>
                </a:lnTo>
                <a:lnTo>
                  <a:pt x="70840" y="40005"/>
                </a:lnTo>
                <a:lnTo>
                  <a:pt x="67792" y="40005"/>
                </a:lnTo>
                <a:lnTo>
                  <a:pt x="64757" y="40005"/>
                </a:lnTo>
                <a:lnTo>
                  <a:pt x="61709" y="43053"/>
                </a:lnTo>
                <a:lnTo>
                  <a:pt x="58660" y="43053"/>
                </a:lnTo>
                <a:lnTo>
                  <a:pt x="58660" y="46101"/>
                </a:lnTo>
                <a:lnTo>
                  <a:pt x="55612" y="49149"/>
                </a:lnTo>
                <a:lnTo>
                  <a:pt x="55612" y="52197"/>
                </a:lnTo>
                <a:lnTo>
                  <a:pt x="55612" y="55245"/>
                </a:lnTo>
                <a:lnTo>
                  <a:pt x="55612" y="58306"/>
                </a:lnTo>
                <a:lnTo>
                  <a:pt x="58660" y="58306"/>
                </a:lnTo>
                <a:lnTo>
                  <a:pt x="58660" y="61354"/>
                </a:lnTo>
                <a:lnTo>
                  <a:pt x="61709" y="61354"/>
                </a:lnTo>
                <a:lnTo>
                  <a:pt x="61709" y="64402"/>
                </a:lnTo>
                <a:lnTo>
                  <a:pt x="64757" y="64402"/>
                </a:lnTo>
                <a:lnTo>
                  <a:pt x="67792" y="64402"/>
                </a:lnTo>
                <a:lnTo>
                  <a:pt x="70840" y="67437"/>
                </a:lnTo>
                <a:lnTo>
                  <a:pt x="73888" y="67437"/>
                </a:lnTo>
                <a:lnTo>
                  <a:pt x="76936" y="70485"/>
                </a:lnTo>
                <a:lnTo>
                  <a:pt x="79984" y="70485"/>
                </a:lnTo>
                <a:lnTo>
                  <a:pt x="86080" y="73533"/>
                </a:lnTo>
                <a:lnTo>
                  <a:pt x="92188" y="76581"/>
                </a:lnTo>
                <a:lnTo>
                  <a:pt x="98285" y="79629"/>
                </a:lnTo>
                <a:lnTo>
                  <a:pt x="104381" y="82677"/>
                </a:lnTo>
                <a:lnTo>
                  <a:pt x="110464" y="85725"/>
                </a:lnTo>
                <a:lnTo>
                  <a:pt x="113512" y="88773"/>
                </a:lnTo>
                <a:lnTo>
                  <a:pt x="116560" y="91821"/>
                </a:lnTo>
                <a:lnTo>
                  <a:pt x="119608" y="91821"/>
                </a:lnTo>
                <a:lnTo>
                  <a:pt x="122656" y="94869"/>
                </a:lnTo>
                <a:lnTo>
                  <a:pt x="125704" y="97930"/>
                </a:lnTo>
                <a:lnTo>
                  <a:pt x="128752" y="100978"/>
                </a:lnTo>
                <a:lnTo>
                  <a:pt x="128752" y="104026"/>
                </a:lnTo>
                <a:lnTo>
                  <a:pt x="131812" y="104026"/>
                </a:lnTo>
                <a:lnTo>
                  <a:pt x="131812" y="107061"/>
                </a:lnTo>
                <a:lnTo>
                  <a:pt x="134860" y="110109"/>
                </a:lnTo>
                <a:lnTo>
                  <a:pt x="134860" y="113157"/>
                </a:lnTo>
                <a:lnTo>
                  <a:pt x="134860" y="116205"/>
                </a:lnTo>
                <a:lnTo>
                  <a:pt x="134860" y="119253"/>
                </a:lnTo>
                <a:lnTo>
                  <a:pt x="134860" y="122301"/>
                </a:lnTo>
                <a:lnTo>
                  <a:pt x="134860" y="125349"/>
                </a:lnTo>
                <a:lnTo>
                  <a:pt x="134860" y="128397"/>
                </a:lnTo>
                <a:lnTo>
                  <a:pt x="134860" y="131445"/>
                </a:lnTo>
                <a:lnTo>
                  <a:pt x="134860" y="134506"/>
                </a:lnTo>
                <a:lnTo>
                  <a:pt x="134860" y="137554"/>
                </a:lnTo>
                <a:lnTo>
                  <a:pt x="134860" y="140602"/>
                </a:lnTo>
                <a:lnTo>
                  <a:pt x="131812" y="143637"/>
                </a:lnTo>
                <a:lnTo>
                  <a:pt x="131812" y="146685"/>
                </a:lnTo>
                <a:lnTo>
                  <a:pt x="131812" y="149733"/>
                </a:lnTo>
                <a:lnTo>
                  <a:pt x="128752" y="152781"/>
                </a:lnTo>
                <a:lnTo>
                  <a:pt x="125704" y="155829"/>
                </a:lnTo>
                <a:lnTo>
                  <a:pt x="122656" y="158877"/>
                </a:lnTo>
                <a:lnTo>
                  <a:pt x="119608" y="161925"/>
                </a:lnTo>
                <a:lnTo>
                  <a:pt x="116560" y="164973"/>
                </a:lnTo>
                <a:lnTo>
                  <a:pt x="113512" y="164973"/>
                </a:lnTo>
                <a:lnTo>
                  <a:pt x="110464" y="168021"/>
                </a:lnTo>
                <a:lnTo>
                  <a:pt x="107416" y="171069"/>
                </a:lnTo>
                <a:lnTo>
                  <a:pt x="104381" y="171069"/>
                </a:lnTo>
                <a:lnTo>
                  <a:pt x="101333" y="171069"/>
                </a:lnTo>
                <a:lnTo>
                  <a:pt x="98285" y="171069"/>
                </a:lnTo>
                <a:lnTo>
                  <a:pt x="95237" y="174117"/>
                </a:lnTo>
                <a:lnTo>
                  <a:pt x="92188" y="174117"/>
                </a:lnTo>
                <a:lnTo>
                  <a:pt x="89127" y="174117"/>
                </a:lnTo>
                <a:lnTo>
                  <a:pt x="86080" y="174117"/>
                </a:lnTo>
                <a:lnTo>
                  <a:pt x="83032" y="177165"/>
                </a:lnTo>
                <a:lnTo>
                  <a:pt x="79984" y="177165"/>
                </a:lnTo>
                <a:lnTo>
                  <a:pt x="76936" y="177165"/>
                </a:lnTo>
                <a:lnTo>
                  <a:pt x="73888" y="177165"/>
                </a:lnTo>
                <a:lnTo>
                  <a:pt x="70840" y="177165"/>
                </a:lnTo>
                <a:lnTo>
                  <a:pt x="67792" y="177165"/>
                </a:lnTo>
                <a:lnTo>
                  <a:pt x="61709" y="177165"/>
                </a:lnTo>
                <a:lnTo>
                  <a:pt x="55612" y="177165"/>
                </a:lnTo>
                <a:lnTo>
                  <a:pt x="49504" y="177165"/>
                </a:lnTo>
                <a:lnTo>
                  <a:pt x="43408" y="174117"/>
                </a:lnTo>
                <a:lnTo>
                  <a:pt x="37312" y="174117"/>
                </a:lnTo>
                <a:lnTo>
                  <a:pt x="28181" y="174117"/>
                </a:lnTo>
                <a:lnTo>
                  <a:pt x="22085" y="171069"/>
                </a:lnTo>
                <a:lnTo>
                  <a:pt x="1598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Freeform 354"> 
				</p:cNvPr>
          <p:cNvSpPr/>
          <p:nvPr/>
        </p:nvSpPr>
        <p:spPr>
          <a:xfrm>
            <a:off x="8658225" y="371475"/>
            <a:ext cx="47625" cy="28575"/>
          </a:xfrm>
          <a:custGeom>
            <a:avLst/>
            <a:gdLst>
              <a:gd name="connsiteX0" fmla="*/ 10275 w 47625"/>
              <a:gd name="connsiteY0" fmla="*/ 12572 h 28575"/>
              <a:gd name="connsiteX1" fmla="*/ 55995 w 47625"/>
              <a:gd name="connsiteY1" fmla="*/ 12572 h 28575"/>
              <a:gd name="connsiteX2" fmla="*/ 31610 w 47625"/>
              <a:gd name="connsiteY2" fmla="*/ 30848 h 28575"/>
              <a:gd name="connsiteX3" fmla="*/ 10275 w 47625"/>
              <a:gd name="connsiteY3" fmla="*/ 1257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" h="28575">
                <a:moveTo>
                  <a:pt x="10275" y="12572"/>
                </a:moveTo>
                <a:lnTo>
                  <a:pt x="55995" y="12572"/>
                </a:lnTo>
                <a:lnTo>
                  <a:pt x="31610" y="30848"/>
                </a:lnTo>
                <a:lnTo>
                  <a:pt x="10275" y="12572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reeform 355"> 
				</p:cNvPr>
          <p:cNvSpPr/>
          <p:nvPr/>
        </p:nvSpPr>
        <p:spPr>
          <a:xfrm>
            <a:off x="895350" y="1543050"/>
            <a:ext cx="5153025" cy="561975"/>
          </a:xfrm>
          <a:custGeom>
            <a:avLst/>
            <a:gdLst>
              <a:gd name="connsiteX0" fmla="*/ 9905 w 5153025"/>
              <a:gd name="connsiteY0" fmla="*/ 563118 h 561975"/>
              <a:gd name="connsiteX1" fmla="*/ 5157978 w 5153025"/>
              <a:gd name="connsiteY1" fmla="*/ 563118 h 561975"/>
              <a:gd name="connsiteX2" fmla="*/ 5157978 w 5153025"/>
              <a:gd name="connsiteY2" fmla="*/ 14478 h 561975"/>
              <a:gd name="connsiteX3" fmla="*/ 9905 w 5153025"/>
              <a:gd name="connsiteY3" fmla="*/ 14478 h 561975"/>
              <a:gd name="connsiteX4" fmla="*/ 9905 w 5153025"/>
              <a:gd name="connsiteY4" fmla="*/ 563118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3025" h="561975">
                <a:moveTo>
                  <a:pt x="9905" y="563118"/>
                </a:moveTo>
                <a:lnTo>
                  <a:pt x="5157978" y="563118"/>
                </a:lnTo>
                <a:lnTo>
                  <a:pt x="5157978" y="14478"/>
                </a:lnTo>
                <a:lnTo>
                  <a:pt x="9905" y="14478"/>
                </a:lnTo>
                <a:lnTo>
                  <a:pt x="9905" y="563118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Freeform 356"> 
				</p:cNvPr>
          <p:cNvSpPr/>
          <p:nvPr/>
        </p:nvSpPr>
        <p:spPr>
          <a:xfrm>
            <a:off x="885825" y="1543050"/>
            <a:ext cx="5162550" cy="561975"/>
          </a:xfrm>
          <a:custGeom>
            <a:avLst/>
            <a:gdLst>
              <a:gd name="connsiteX0" fmla="*/ 13322 w 5162550"/>
              <a:gd name="connsiteY0" fmla="*/ 11430 h 561975"/>
              <a:gd name="connsiteX1" fmla="*/ 5170526 w 5162550"/>
              <a:gd name="connsiteY1" fmla="*/ 11430 h 561975"/>
              <a:gd name="connsiteX2" fmla="*/ 5170526 w 5162550"/>
              <a:gd name="connsiteY2" fmla="*/ 566166 h 561975"/>
              <a:gd name="connsiteX3" fmla="*/ 13322 w 5162550"/>
              <a:gd name="connsiteY3" fmla="*/ 566166 h 561975"/>
              <a:gd name="connsiteX4" fmla="*/ 13322 w 5162550"/>
              <a:gd name="connsiteY4" fmla="*/ 11430 h 561975"/>
              <a:gd name="connsiteX5" fmla="*/ 13322 w 5162550"/>
              <a:gd name="connsiteY5" fmla="*/ 1143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2550" h="561975">
                <a:moveTo>
                  <a:pt x="13322" y="11430"/>
                </a:moveTo>
                <a:lnTo>
                  <a:pt x="5170526" y="11430"/>
                </a:lnTo>
                <a:lnTo>
                  <a:pt x="5170526" y="566166"/>
                </a:lnTo>
                <a:lnTo>
                  <a:pt x="13322" y="566166"/>
                </a:lnTo>
                <a:lnTo>
                  <a:pt x="13322" y="11430"/>
                </a:lnTo>
                <a:lnTo>
                  <a:pt x="13322" y="11430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Freeform 357"> 
				</p:cNvPr>
          <p:cNvSpPr/>
          <p:nvPr/>
        </p:nvSpPr>
        <p:spPr>
          <a:xfrm>
            <a:off x="895350" y="1543050"/>
            <a:ext cx="5153025" cy="561975"/>
          </a:xfrm>
          <a:custGeom>
            <a:avLst/>
            <a:gdLst>
              <a:gd name="connsiteX0" fmla="*/ 12928 w 5153025"/>
              <a:gd name="connsiteY0" fmla="*/ 563118 h 561975"/>
              <a:gd name="connsiteX1" fmla="*/ 9893 w 5153025"/>
              <a:gd name="connsiteY1" fmla="*/ 557022 h 561975"/>
              <a:gd name="connsiteX2" fmla="*/ 5157952 w 5153025"/>
              <a:gd name="connsiteY2" fmla="*/ 557022 h 561975"/>
              <a:gd name="connsiteX3" fmla="*/ 5151857 w 5153025"/>
              <a:gd name="connsiteY3" fmla="*/ 563118 h 561975"/>
              <a:gd name="connsiteX4" fmla="*/ 5151857 w 5153025"/>
              <a:gd name="connsiteY4" fmla="*/ 14478 h 561975"/>
              <a:gd name="connsiteX5" fmla="*/ 5157952 w 5153025"/>
              <a:gd name="connsiteY5" fmla="*/ 20574 h 561975"/>
              <a:gd name="connsiteX6" fmla="*/ 9893 w 5153025"/>
              <a:gd name="connsiteY6" fmla="*/ 20574 h 561975"/>
              <a:gd name="connsiteX7" fmla="*/ 12928 w 5153025"/>
              <a:gd name="connsiteY7" fmla="*/ 14478 h 561975"/>
              <a:gd name="connsiteX8" fmla="*/ 12928 w 5153025"/>
              <a:gd name="connsiteY8" fmla="*/ 563118 h 561975"/>
              <a:gd name="connsiteX9" fmla="*/ 12928 w 5153025"/>
              <a:gd name="connsiteY9" fmla="*/ 563118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3025" h="561975">
                <a:moveTo>
                  <a:pt x="12928" y="563118"/>
                </a:moveTo>
                <a:lnTo>
                  <a:pt x="9893" y="557022"/>
                </a:lnTo>
                <a:lnTo>
                  <a:pt x="5157952" y="557022"/>
                </a:lnTo>
                <a:lnTo>
                  <a:pt x="5151857" y="563118"/>
                </a:lnTo>
                <a:lnTo>
                  <a:pt x="5151857" y="14478"/>
                </a:lnTo>
                <a:lnTo>
                  <a:pt x="5157952" y="20574"/>
                </a:lnTo>
                <a:lnTo>
                  <a:pt x="9893" y="20574"/>
                </a:lnTo>
                <a:lnTo>
                  <a:pt x="12928" y="14478"/>
                </a:lnTo>
                <a:lnTo>
                  <a:pt x="12928" y="563118"/>
                </a:lnTo>
                <a:lnTo>
                  <a:pt x="12928" y="563118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Freeform 358"> 
				</p:cNvPr>
          <p:cNvSpPr/>
          <p:nvPr/>
        </p:nvSpPr>
        <p:spPr>
          <a:xfrm>
            <a:off x="6905625" y="1543050"/>
            <a:ext cx="3038475" cy="561975"/>
          </a:xfrm>
          <a:custGeom>
            <a:avLst/>
            <a:gdLst>
              <a:gd name="connsiteX0" fmla="*/ 13322 w 3038475"/>
              <a:gd name="connsiteY0" fmla="*/ 563118 h 561975"/>
              <a:gd name="connsiteX1" fmla="*/ 3046082 w 3038475"/>
              <a:gd name="connsiteY1" fmla="*/ 563118 h 561975"/>
              <a:gd name="connsiteX2" fmla="*/ 3046082 w 3038475"/>
              <a:gd name="connsiteY2" fmla="*/ 14478 h 561975"/>
              <a:gd name="connsiteX3" fmla="*/ 13322 w 3038475"/>
              <a:gd name="connsiteY3" fmla="*/ 14478 h 561975"/>
              <a:gd name="connsiteX4" fmla="*/ 13322 w 3038475"/>
              <a:gd name="connsiteY4" fmla="*/ 563118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8475" h="561975">
                <a:moveTo>
                  <a:pt x="13322" y="563118"/>
                </a:moveTo>
                <a:lnTo>
                  <a:pt x="3046082" y="563118"/>
                </a:lnTo>
                <a:lnTo>
                  <a:pt x="3046082" y="14478"/>
                </a:lnTo>
                <a:lnTo>
                  <a:pt x="13322" y="14478"/>
                </a:lnTo>
                <a:lnTo>
                  <a:pt x="13322" y="563118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Freeform 359"> 
				</p:cNvPr>
          <p:cNvSpPr/>
          <p:nvPr/>
        </p:nvSpPr>
        <p:spPr>
          <a:xfrm>
            <a:off x="6896100" y="1543050"/>
            <a:ext cx="3057525" cy="561975"/>
          </a:xfrm>
          <a:custGeom>
            <a:avLst/>
            <a:gdLst>
              <a:gd name="connsiteX0" fmla="*/ 16750 w 3057525"/>
              <a:gd name="connsiteY0" fmla="*/ 11430 h 561975"/>
              <a:gd name="connsiteX1" fmla="*/ 3061690 w 3057525"/>
              <a:gd name="connsiteY1" fmla="*/ 11430 h 561975"/>
              <a:gd name="connsiteX2" fmla="*/ 3061690 w 3057525"/>
              <a:gd name="connsiteY2" fmla="*/ 566166 h 561975"/>
              <a:gd name="connsiteX3" fmla="*/ 16750 w 3057525"/>
              <a:gd name="connsiteY3" fmla="*/ 566166 h 561975"/>
              <a:gd name="connsiteX4" fmla="*/ 16750 w 3057525"/>
              <a:gd name="connsiteY4" fmla="*/ 11430 h 561975"/>
              <a:gd name="connsiteX5" fmla="*/ 16750 w 3057525"/>
              <a:gd name="connsiteY5" fmla="*/ 1143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7525" h="561975">
                <a:moveTo>
                  <a:pt x="16750" y="11430"/>
                </a:moveTo>
                <a:lnTo>
                  <a:pt x="3061690" y="11430"/>
                </a:lnTo>
                <a:lnTo>
                  <a:pt x="3061690" y="566166"/>
                </a:lnTo>
                <a:lnTo>
                  <a:pt x="16750" y="566166"/>
                </a:lnTo>
                <a:lnTo>
                  <a:pt x="16750" y="11430"/>
                </a:lnTo>
                <a:lnTo>
                  <a:pt x="16750" y="11430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Freeform 360"> 
				</p:cNvPr>
          <p:cNvSpPr/>
          <p:nvPr/>
        </p:nvSpPr>
        <p:spPr>
          <a:xfrm>
            <a:off x="6905625" y="1543050"/>
            <a:ext cx="3038475" cy="561975"/>
          </a:xfrm>
          <a:custGeom>
            <a:avLst/>
            <a:gdLst>
              <a:gd name="connsiteX0" fmla="*/ 16370 w 3038475"/>
              <a:gd name="connsiteY0" fmla="*/ 563118 h 561975"/>
              <a:gd name="connsiteX1" fmla="*/ 13322 w 3038475"/>
              <a:gd name="connsiteY1" fmla="*/ 557022 h 561975"/>
              <a:gd name="connsiteX2" fmla="*/ 3046082 w 3038475"/>
              <a:gd name="connsiteY2" fmla="*/ 557022 h 561975"/>
              <a:gd name="connsiteX3" fmla="*/ 3043034 w 3038475"/>
              <a:gd name="connsiteY3" fmla="*/ 563118 h 561975"/>
              <a:gd name="connsiteX4" fmla="*/ 3043034 w 3038475"/>
              <a:gd name="connsiteY4" fmla="*/ 14478 h 561975"/>
              <a:gd name="connsiteX5" fmla="*/ 3046082 w 3038475"/>
              <a:gd name="connsiteY5" fmla="*/ 20574 h 561975"/>
              <a:gd name="connsiteX6" fmla="*/ 13322 w 3038475"/>
              <a:gd name="connsiteY6" fmla="*/ 20574 h 561975"/>
              <a:gd name="connsiteX7" fmla="*/ 16370 w 3038475"/>
              <a:gd name="connsiteY7" fmla="*/ 14478 h 561975"/>
              <a:gd name="connsiteX8" fmla="*/ 16370 w 3038475"/>
              <a:gd name="connsiteY8" fmla="*/ 563118 h 561975"/>
              <a:gd name="connsiteX9" fmla="*/ 16370 w 3038475"/>
              <a:gd name="connsiteY9" fmla="*/ 563118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38475" h="561975">
                <a:moveTo>
                  <a:pt x="16370" y="563118"/>
                </a:moveTo>
                <a:lnTo>
                  <a:pt x="13322" y="557022"/>
                </a:lnTo>
                <a:lnTo>
                  <a:pt x="3046082" y="557022"/>
                </a:lnTo>
                <a:lnTo>
                  <a:pt x="3043034" y="563118"/>
                </a:lnTo>
                <a:lnTo>
                  <a:pt x="3043034" y="14478"/>
                </a:lnTo>
                <a:lnTo>
                  <a:pt x="3046082" y="20574"/>
                </a:lnTo>
                <a:lnTo>
                  <a:pt x="13322" y="20574"/>
                </a:lnTo>
                <a:lnTo>
                  <a:pt x="16370" y="14478"/>
                </a:lnTo>
                <a:lnTo>
                  <a:pt x="16370" y="563118"/>
                </a:lnTo>
                <a:lnTo>
                  <a:pt x="16370" y="563118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Freeform 361"> 
				</p:cNvPr>
          <p:cNvSpPr/>
          <p:nvPr/>
        </p:nvSpPr>
        <p:spPr>
          <a:xfrm>
            <a:off x="6905625" y="2095500"/>
            <a:ext cx="3038475" cy="4695825"/>
          </a:xfrm>
          <a:custGeom>
            <a:avLst/>
            <a:gdLst>
              <a:gd name="connsiteX0" fmla="*/ 13322 w 3038475"/>
              <a:gd name="connsiteY0" fmla="*/ 4701540 h 4695825"/>
              <a:gd name="connsiteX1" fmla="*/ 3046082 w 3038475"/>
              <a:gd name="connsiteY1" fmla="*/ 4701540 h 4695825"/>
              <a:gd name="connsiteX2" fmla="*/ 3046082 w 3038475"/>
              <a:gd name="connsiteY2" fmla="*/ 10680 h 4695825"/>
              <a:gd name="connsiteX3" fmla="*/ 13322 w 3038475"/>
              <a:gd name="connsiteY3" fmla="*/ 10680 h 4695825"/>
              <a:gd name="connsiteX4" fmla="*/ 13322 w 3038475"/>
              <a:gd name="connsiteY4" fmla="*/ 4701540 h 469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8475" h="4695825">
                <a:moveTo>
                  <a:pt x="13322" y="4701540"/>
                </a:moveTo>
                <a:lnTo>
                  <a:pt x="3046082" y="4701540"/>
                </a:lnTo>
                <a:lnTo>
                  <a:pt x="3046082" y="10680"/>
                </a:lnTo>
                <a:lnTo>
                  <a:pt x="13322" y="10680"/>
                </a:lnTo>
                <a:lnTo>
                  <a:pt x="13322" y="470154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Freeform 362"> 
				</p:cNvPr>
          <p:cNvSpPr/>
          <p:nvPr/>
        </p:nvSpPr>
        <p:spPr>
          <a:xfrm>
            <a:off x="6896100" y="2085975"/>
            <a:ext cx="3057525" cy="4714875"/>
          </a:xfrm>
          <a:custGeom>
            <a:avLst/>
            <a:gdLst>
              <a:gd name="connsiteX0" fmla="*/ 16750 w 3057525"/>
              <a:gd name="connsiteY0" fmla="*/ 14097 h 4714875"/>
              <a:gd name="connsiteX1" fmla="*/ 3061690 w 3057525"/>
              <a:gd name="connsiteY1" fmla="*/ 14097 h 4714875"/>
              <a:gd name="connsiteX2" fmla="*/ 3061690 w 3057525"/>
              <a:gd name="connsiteY2" fmla="*/ 4717148 h 4714875"/>
              <a:gd name="connsiteX3" fmla="*/ 16750 w 3057525"/>
              <a:gd name="connsiteY3" fmla="*/ 4717148 h 4714875"/>
              <a:gd name="connsiteX4" fmla="*/ 16750 w 3057525"/>
              <a:gd name="connsiteY4" fmla="*/ 14097 h 4714875"/>
              <a:gd name="connsiteX5" fmla="*/ 16750 w 3057525"/>
              <a:gd name="connsiteY5" fmla="*/ 14097 h 471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7525" h="4714875">
                <a:moveTo>
                  <a:pt x="16750" y="14097"/>
                </a:moveTo>
                <a:lnTo>
                  <a:pt x="3061690" y="14097"/>
                </a:lnTo>
                <a:lnTo>
                  <a:pt x="3061690" y="4717148"/>
                </a:lnTo>
                <a:lnTo>
                  <a:pt x="16750" y="4717148"/>
                </a:lnTo>
                <a:lnTo>
                  <a:pt x="16750" y="14097"/>
                </a:lnTo>
                <a:lnTo>
                  <a:pt x="16750" y="14097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Freeform 363"> 
				</p:cNvPr>
          <p:cNvSpPr/>
          <p:nvPr/>
        </p:nvSpPr>
        <p:spPr>
          <a:xfrm>
            <a:off x="6905625" y="2095500"/>
            <a:ext cx="3038475" cy="4695825"/>
          </a:xfrm>
          <a:custGeom>
            <a:avLst/>
            <a:gdLst>
              <a:gd name="connsiteX0" fmla="*/ 16370 w 3038475"/>
              <a:gd name="connsiteY0" fmla="*/ 4701528 h 4695825"/>
              <a:gd name="connsiteX1" fmla="*/ 13322 w 3038475"/>
              <a:gd name="connsiteY1" fmla="*/ 4695444 h 4695825"/>
              <a:gd name="connsiteX2" fmla="*/ 3046082 w 3038475"/>
              <a:gd name="connsiteY2" fmla="*/ 4695444 h 4695825"/>
              <a:gd name="connsiteX3" fmla="*/ 3043034 w 3038475"/>
              <a:gd name="connsiteY3" fmla="*/ 4701528 h 4695825"/>
              <a:gd name="connsiteX4" fmla="*/ 3043034 w 3038475"/>
              <a:gd name="connsiteY4" fmla="*/ 10668 h 4695825"/>
              <a:gd name="connsiteX5" fmla="*/ 3046082 w 3038475"/>
              <a:gd name="connsiteY5" fmla="*/ 13703 h 4695825"/>
              <a:gd name="connsiteX6" fmla="*/ 13322 w 3038475"/>
              <a:gd name="connsiteY6" fmla="*/ 13703 h 4695825"/>
              <a:gd name="connsiteX7" fmla="*/ 16370 w 3038475"/>
              <a:gd name="connsiteY7" fmla="*/ 10668 h 4695825"/>
              <a:gd name="connsiteX8" fmla="*/ 16370 w 3038475"/>
              <a:gd name="connsiteY8" fmla="*/ 4701528 h 4695825"/>
              <a:gd name="connsiteX9" fmla="*/ 16370 w 3038475"/>
              <a:gd name="connsiteY9" fmla="*/ 4701528 h 469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38475" h="4695825">
                <a:moveTo>
                  <a:pt x="16370" y="4701528"/>
                </a:moveTo>
                <a:lnTo>
                  <a:pt x="13322" y="4695444"/>
                </a:lnTo>
                <a:lnTo>
                  <a:pt x="3046082" y="4695444"/>
                </a:lnTo>
                <a:lnTo>
                  <a:pt x="3043034" y="4701528"/>
                </a:lnTo>
                <a:lnTo>
                  <a:pt x="3043034" y="10668"/>
                </a:lnTo>
                <a:lnTo>
                  <a:pt x="3046082" y="13703"/>
                </a:lnTo>
                <a:lnTo>
                  <a:pt x="13322" y="13703"/>
                </a:lnTo>
                <a:lnTo>
                  <a:pt x="16370" y="10668"/>
                </a:lnTo>
                <a:lnTo>
                  <a:pt x="16370" y="4701528"/>
                </a:lnTo>
                <a:lnTo>
                  <a:pt x="16370" y="4701528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Freeform 364"> 
				</p:cNvPr>
          <p:cNvSpPr/>
          <p:nvPr/>
        </p:nvSpPr>
        <p:spPr>
          <a:xfrm>
            <a:off x="895350" y="2095500"/>
            <a:ext cx="5153025" cy="4695825"/>
          </a:xfrm>
          <a:custGeom>
            <a:avLst/>
            <a:gdLst>
              <a:gd name="connsiteX0" fmla="*/ 9905 w 5153025"/>
              <a:gd name="connsiteY0" fmla="*/ 4701540 h 4695825"/>
              <a:gd name="connsiteX1" fmla="*/ 5157978 w 5153025"/>
              <a:gd name="connsiteY1" fmla="*/ 4701540 h 4695825"/>
              <a:gd name="connsiteX2" fmla="*/ 5157978 w 5153025"/>
              <a:gd name="connsiteY2" fmla="*/ 10680 h 4695825"/>
              <a:gd name="connsiteX3" fmla="*/ 9905 w 5153025"/>
              <a:gd name="connsiteY3" fmla="*/ 10680 h 4695825"/>
              <a:gd name="connsiteX4" fmla="*/ 9905 w 5153025"/>
              <a:gd name="connsiteY4" fmla="*/ 4701540 h 469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3025" h="4695825">
                <a:moveTo>
                  <a:pt x="9905" y="4701540"/>
                </a:moveTo>
                <a:lnTo>
                  <a:pt x="5157978" y="4701540"/>
                </a:lnTo>
                <a:lnTo>
                  <a:pt x="5157978" y="10680"/>
                </a:lnTo>
                <a:lnTo>
                  <a:pt x="9905" y="10680"/>
                </a:lnTo>
                <a:lnTo>
                  <a:pt x="9905" y="470154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Freeform 365"> 
				</p:cNvPr>
          <p:cNvSpPr/>
          <p:nvPr/>
        </p:nvSpPr>
        <p:spPr>
          <a:xfrm>
            <a:off x="885825" y="2085975"/>
            <a:ext cx="5162550" cy="4714875"/>
          </a:xfrm>
          <a:custGeom>
            <a:avLst/>
            <a:gdLst>
              <a:gd name="connsiteX0" fmla="*/ 13322 w 5162550"/>
              <a:gd name="connsiteY0" fmla="*/ 14097 h 4714875"/>
              <a:gd name="connsiteX1" fmla="*/ 5170526 w 5162550"/>
              <a:gd name="connsiteY1" fmla="*/ 14097 h 4714875"/>
              <a:gd name="connsiteX2" fmla="*/ 5170526 w 5162550"/>
              <a:gd name="connsiteY2" fmla="*/ 4717148 h 4714875"/>
              <a:gd name="connsiteX3" fmla="*/ 13322 w 5162550"/>
              <a:gd name="connsiteY3" fmla="*/ 4717148 h 4714875"/>
              <a:gd name="connsiteX4" fmla="*/ 13322 w 5162550"/>
              <a:gd name="connsiteY4" fmla="*/ 14097 h 4714875"/>
              <a:gd name="connsiteX5" fmla="*/ 13322 w 5162550"/>
              <a:gd name="connsiteY5" fmla="*/ 14097 h 471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2550" h="4714875">
                <a:moveTo>
                  <a:pt x="13322" y="14097"/>
                </a:moveTo>
                <a:lnTo>
                  <a:pt x="5170526" y="14097"/>
                </a:lnTo>
                <a:lnTo>
                  <a:pt x="5170526" y="4717148"/>
                </a:lnTo>
                <a:lnTo>
                  <a:pt x="13322" y="4717148"/>
                </a:lnTo>
                <a:lnTo>
                  <a:pt x="13322" y="14097"/>
                </a:lnTo>
                <a:lnTo>
                  <a:pt x="13322" y="14097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Freeform 366"> 
				</p:cNvPr>
          <p:cNvSpPr/>
          <p:nvPr/>
        </p:nvSpPr>
        <p:spPr>
          <a:xfrm>
            <a:off x="895350" y="2095500"/>
            <a:ext cx="5153025" cy="4695825"/>
          </a:xfrm>
          <a:custGeom>
            <a:avLst/>
            <a:gdLst>
              <a:gd name="connsiteX0" fmla="*/ 12928 w 5153025"/>
              <a:gd name="connsiteY0" fmla="*/ 4701528 h 4695825"/>
              <a:gd name="connsiteX1" fmla="*/ 9893 w 5153025"/>
              <a:gd name="connsiteY1" fmla="*/ 4695444 h 4695825"/>
              <a:gd name="connsiteX2" fmla="*/ 5157952 w 5153025"/>
              <a:gd name="connsiteY2" fmla="*/ 4695444 h 4695825"/>
              <a:gd name="connsiteX3" fmla="*/ 5151857 w 5153025"/>
              <a:gd name="connsiteY3" fmla="*/ 4701528 h 4695825"/>
              <a:gd name="connsiteX4" fmla="*/ 5151857 w 5153025"/>
              <a:gd name="connsiteY4" fmla="*/ 10668 h 4695825"/>
              <a:gd name="connsiteX5" fmla="*/ 5157952 w 5153025"/>
              <a:gd name="connsiteY5" fmla="*/ 13703 h 4695825"/>
              <a:gd name="connsiteX6" fmla="*/ 9893 w 5153025"/>
              <a:gd name="connsiteY6" fmla="*/ 13703 h 4695825"/>
              <a:gd name="connsiteX7" fmla="*/ 12928 w 5153025"/>
              <a:gd name="connsiteY7" fmla="*/ 10668 h 4695825"/>
              <a:gd name="connsiteX8" fmla="*/ 12928 w 5153025"/>
              <a:gd name="connsiteY8" fmla="*/ 4701528 h 4695825"/>
              <a:gd name="connsiteX9" fmla="*/ 12928 w 5153025"/>
              <a:gd name="connsiteY9" fmla="*/ 4701528 h 469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3025" h="4695825">
                <a:moveTo>
                  <a:pt x="12928" y="4701528"/>
                </a:moveTo>
                <a:lnTo>
                  <a:pt x="9893" y="4695444"/>
                </a:lnTo>
                <a:lnTo>
                  <a:pt x="5157952" y="4695444"/>
                </a:lnTo>
                <a:lnTo>
                  <a:pt x="5151857" y="4701528"/>
                </a:lnTo>
                <a:lnTo>
                  <a:pt x="5151857" y="10668"/>
                </a:lnTo>
                <a:lnTo>
                  <a:pt x="5157952" y="13703"/>
                </a:lnTo>
                <a:lnTo>
                  <a:pt x="9893" y="13703"/>
                </a:lnTo>
                <a:lnTo>
                  <a:pt x="12928" y="10668"/>
                </a:lnTo>
                <a:lnTo>
                  <a:pt x="12928" y="4701528"/>
                </a:lnTo>
                <a:lnTo>
                  <a:pt x="12928" y="4701528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Freeform 367"> 
				</p:cNvPr>
          <p:cNvSpPr/>
          <p:nvPr/>
        </p:nvSpPr>
        <p:spPr>
          <a:xfrm>
            <a:off x="7400925" y="5181600"/>
            <a:ext cx="2333625" cy="1400175"/>
          </a:xfrm>
          <a:custGeom>
            <a:avLst/>
            <a:gdLst>
              <a:gd name="connsiteX0" fmla="*/ 11798 w 2333625"/>
              <a:gd name="connsiteY0" fmla="*/ 1405128 h 1400175"/>
              <a:gd name="connsiteX1" fmla="*/ 2340470 w 2333625"/>
              <a:gd name="connsiteY1" fmla="*/ 1405128 h 1400175"/>
              <a:gd name="connsiteX2" fmla="*/ 2340470 w 2333625"/>
              <a:gd name="connsiteY2" fmla="*/ 15253 h 1400175"/>
              <a:gd name="connsiteX3" fmla="*/ 11798 w 2333625"/>
              <a:gd name="connsiteY3" fmla="*/ 15253 h 1400175"/>
              <a:gd name="connsiteX4" fmla="*/ 11798 w 2333625"/>
              <a:gd name="connsiteY4" fmla="*/ 1405128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3625" h="1400175">
                <a:moveTo>
                  <a:pt x="11798" y="1405128"/>
                </a:moveTo>
                <a:lnTo>
                  <a:pt x="2340470" y="1405128"/>
                </a:lnTo>
                <a:lnTo>
                  <a:pt x="2340470" y="15253"/>
                </a:lnTo>
                <a:lnTo>
                  <a:pt x="11798" y="15253"/>
                </a:lnTo>
                <a:lnTo>
                  <a:pt x="11798" y="140512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Freeform 368"> 
				</p:cNvPr>
          <p:cNvSpPr/>
          <p:nvPr/>
        </p:nvSpPr>
        <p:spPr>
          <a:xfrm>
            <a:off x="7381875" y="5172075"/>
            <a:ext cx="2371725" cy="1428750"/>
          </a:xfrm>
          <a:custGeom>
            <a:avLst/>
            <a:gdLst>
              <a:gd name="connsiteX0" fmla="*/ 15620 w 2371725"/>
              <a:gd name="connsiteY0" fmla="*/ 24765 h 1428750"/>
              <a:gd name="connsiteX1" fmla="*/ 30848 w 2371725"/>
              <a:gd name="connsiteY1" fmla="*/ 9537 h 1428750"/>
              <a:gd name="connsiteX2" fmla="*/ 2359520 w 2371725"/>
              <a:gd name="connsiteY2" fmla="*/ 9537 h 1428750"/>
              <a:gd name="connsiteX3" fmla="*/ 2374760 w 2371725"/>
              <a:gd name="connsiteY3" fmla="*/ 24765 h 1428750"/>
              <a:gd name="connsiteX4" fmla="*/ 2374760 w 2371725"/>
              <a:gd name="connsiteY4" fmla="*/ 1414640 h 1428750"/>
              <a:gd name="connsiteX5" fmla="*/ 2359520 w 2371725"/>
              <a:gd name="connsiteY5" fmla="*/ 1429893 h 1428750"/>
              <a:gd name="connsiteX6" fmla="*/ 30848 w 2371725"/>
              <a:gd name="connsiteY6" fmla="*/ 1429893 h 1428750"/>
              <a:gd name="connsiteX7" fmla="*/ 15620 w 2371725"/>
              <a:gd name="connsiteY7" fmla="*/ 1414640 h 1428750"/>
              <a:gd name="connsiteX8" fmla="*/ 15620 w 2371725"/>
              <a:gd name="connsiteY8" fmla="*/ 24765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1725" h="1428750">
                <a:moveTo>
                  <a:pt x="15620" y="24765"/>
                </a:moveTo>
                <a:cubicBezTo>
                  <a:pt x="15620" y="15621"/>
                  <a:pt x="21704" y="9537"/>
                  <a:pt x="30848" y="9537"/>
                </a:cubicBezTo>
                <a:lnTo>
                  <a:pt x="2359520" y="9537"/>
                </a:lnTo>
                <a:cubicBezTo>
                  <a:pt x="2368664" y="9537"/>
                  <a:pt x="2374760" y="15621"/>
                  <a:pt x="2374760" y="24765"/>
                </a:cubicBezTo>
                <a:lnTo>
                  <a:pt x="2374760" y="1414640"/>
                </a:lnTo>
                <a:cubicBezTo>
                  <a:pt x="2374760" y="1423797"/>
                  <a:pt x="2368664" y="1429893"/>
                  <a:pt x="2359520" y="1429893"/>
                </a:cubicBezTo>
                <a:lnTo>
                  <a:pt x="30848" y="1429893"/>
                </a:lnTo>
                <a:cubicBezTo>
                  <a:pt x="21704" y="1429893"/>
                  <a:pt x="15620" y="1423797"/>
                  <a:pt x="15620" y="1414640"/>
                </a:cubicBezTo>
                <a:lnTo>
                  <a:pt x="15620" y="24765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Freeform 369"> 
				</p:cNvPr>
          <p:cNvSpPr/>
          <p:nvPr/>
        </p:nvSpPr>
        <p:spPr>
          <a:xfrm>
            <a:off x="7400925" y="5181600"/>
            <a:ext cx="2333625" cy="1400175"/>
          </a:xfrm>
          <a:custGeom>
            <a:avLst/>
            <a:gdLst>
              <a:gd name="connsiteX0" fmla="*/ 27038 w 2333625"/>
              <a:gd name="connsiteY0" fmla="*/ 1405115 h 1400175"/>
              <a:gd name="connsiteX1" fmla="*/ 11798 w 2333625"/>
              <a:gd name="connsiteY1" fmla="*/ 1392923 h 1400175"/>
              <a:gd name="connsiteX2" fmla="*/ 2340470 w 2333625"/>
              <a:gd name="connsiteY2" fmla="*/ 1392923 h 1400175"/>
              <a:gd name="connsiteX3" fmla="*/ 2328278 w 2333625"/>
              <a:gd name="connsiteY3" fmla="*/ 1405115 h 1400175"/>
              <a:gd name="connsiteX4" fmla="*/ 2328278 w 2333625"/>
              <a:gd name="connsiteY4" fmla="*/ 15240 h 1400175"/>
              <a:gd name="connsiteX5" fmla="*/ 2340470 w 2333625"/>
              <a:gd name="connsiteY5" fmla="*/ 27420 h 1400175"/>
              <a:gd name="connsiteX6" fmla="*/ 11798 w 2333625"/>
              <a:gd name="connsiteY6" fmla="*/ 27420 h 1400175"/>
              <a:gd name="connsiteX7" fmla="*/ 27038 w 2333625"/>
              <a:gd name="connsiteY7" fmla="*/ 15240 h 1400175"/>
              <a:gd name="connsiteX8" fmla="*/ 27038 w 2333625"/>
              <a:gd name="connsiteY8" fmla="*/ 140511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33625" h="1400175">
                <a:moveTo>
                  <a:pt x="27038" y="1405115"/>
                </a:moveTo>
                <a:lnTo>
                  <a:pt x="11798" y="1392923"/>
                </a:lnTo>
                <a:lnTo>
                  <a:pt x="2340470" y="1392923"/>
                </a:lnTo>
                <a:lnTo>
                  <a:pt x="2328278" y="1405115"/>
                </a:lnTo>
                <a:lnTo>
                  <a:pt x="2328278" y="15240"/>
                </a:lnTo>
                <a:lnTo>
                  <a:pt x="2340470" y="27420"/>
                </a:lnTo>
                <a:lnTo>
                  <a:pt x="11798" y="27420"/>
                </a:lnTo>
                <a:lnTo>
                  <a:pt x="27038" y="15240"/>
                </a:lnTo>
                <a:lnTo>
                  <a:pt x="27038" y="1405115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Freeform 370"> 
				</p:cNvPr>
          <p:cNvSpPr/>
          <p:nvPr/>
        </p:nvSpPr>
        <p:spPr>
          <a:xfrm>
            <a:off x="7400925" y="2314575"/>
            <a:ext cx="2333625" cy="2638425"/>
          </a:xfrm>
          <a:custGeom>
            <a:avLst/>
            <a:gdLst>
              <a:gd name="connsiteX0" fmla="*/ 11798 w 2333625"/>
              <a:gd name="connsiteY0" fmla="*/ 2638425 h 2638425"/>
              <a:gd name="connsiteX1" fmla="*/ 2340470 w 2333625"/>
              <a:gd name="connsiteY1" fmla="*/ 2638425 h 2638425"/>
              <a:gd name="connsiteX2" fmla="*/ 2340470 w 2333625"/>
              <a:gd name="connsiteY2" fmla="*/ 14110 h 2638425"/>
              <a:gd name="connsiteX3" fmla="*/ 11798 w 2333625"/>
              <a:gd name="connsiteY3" fmla="*/ 14110 h 2638425"/>
              <a:gd name="connsiteX4" fmla="*/ 11798 w 2333625"/>
              <a:gd name="connsiteY4" fmla="*/ 2638425 h 263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3625" h="2638425">
                <a:moveTo>
                  <a:pt x="11798" y="2638425"/>
                </a:moveTo>
                <a:lnTo>
                  <a:pt x="2340470" y="2638425"/>
                </a:lnTo>
                <a:lnTo>
                  <a:pt x="2340470" y="14110"/>
                </a:lnTo>
                <a:lnTo>
                  <a:pt x="11798" y="14110"/>
                </a:lnTo>
                <a:lnTo>
                  <a:pt x="11798" y="26384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Freeform 371"> 
				</p:cNvPr>
          <p:cNvSpPr/>
          <p:nvPr/>
        </p:nvSpPr>
        <p:spPr>
          <a:xfrm>
            <a:off x="7381875" y="2295525"/>
            <a:ext cx="2371725" cy="2667000"/>
          </a:xfrm>
          <a:custGeom>
            <a:avLst/>
            <a:gdLst>
              <a:gd name="connsiteX0" fmla="*/ 15620 w 2371725"/>
              <a:gd name="connsiteY0" fmla="*/ 33147 h 2667000"/>
              <a:gd name="connsiteX1" fmla="*/ 30848 w 2371725"/>
              <a:gd name="connsiteY1" fmla="*/ 17907 h 2667000"/>
              <a:gd name="connsiteX2" fmla="*/ 2359520 w 2371725"/>
              <a:gd name="connsiteY2" fmla="*/ 17907 h 2667000"/>
              <a:gd name="connsiteX3" fmla="*/ 2374760 w 2371725"/>
              <a:gd name="connsiteY3" fmla="*/ 33147 h 2667000"/>
              <a:gd name="connsiteX4" fmla="*/ 2374760 w 2371725"/>
              <a:gd name="connsiteY4" fmla="*/ 2657462 h 2667000"/>
              <a:gd name="connsiteX5" fmla="*/ 2359520 w 2371725"/>
              <a:gd name="connsiteY5" fmla="*/ 2672702 h 2667000"/>
              <a:gd name="connsiteX6" fmla="*/ 30848 w 2371725"/>
              <a:gd name="connsiteY6" fmla="*/ 2672702 h 2667000"/>
              <a:gd name="connsiteX7" fmla="*/ 15620 w 2371725"/>
              <a:gd name="connsiteY7" fmla="*/ 2657462 h 2667000"/>
              <a:gd name="connsiteX8" fmla="*/ 15620 w 2371725"/>
              <a:gd name="connsiteY8" fmla="*/ 33147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1725" h="2667000">
                <a:moveTo>
                  <a:pt x="15620" y="33147"/>
                </a:moveTo>
                <a:cubicBezTo>
                  <a:pt x="15620" y="24003"/>
                  <a:pt x="21704" y="17907"/>
                  <a:pt x="30848" y="17907"/>
                </a:cubicBezTo>
                <a:lnTo>
                  <a:pt x="2359520" y="17907"/>
                </a:lnTo>
                <a:cubicBezTo>
                  <a:pt x="2368664" y="17907"/>
                  <a:pt x="2374760" y="24003"/>
                  <a:pt x="2374760" y="33147"/>
                </a:cubicBezTo>
                <a:lnTo>
                  <a:pt x="2374760" y="2657462"/>
                </a:lnTo>
                <a:cubicBezTo>
                  <a:pt x="2374760" y="2666606"/>
                  <a:pt x="2368664" y="2672702"/>
                  <a:pt x="2359520" y="2672702"/>
                </a:cubicBezTo>
                <a:lnTo>
                  <a:pt x="30848" y="2672702"/>
                </a:lnTo>
                <a:cubicBezTo>
                  <a:pt x="21704" y="2672702"/>
                  <a:pt x="15620" y="2666606"/>
                  <a:pt x="15620" y="2657462"/>
                </a:cubicBezTo>
                <a:lnTo>
                  <a:pt x="15620" y="33147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Freeform 372"> 
				</p:cNvPr>
          <p:cNvSpPr/>
          <p:nvPr/>
        </p:nvSpPr>
        <p:spPr>
          <a:xfrm>
            <a:off x="7400925" y="2314575"/>
            <a:ext cx="2333625" cy="2628900"/>
          </a:xfrm>
          <a:custGeom>
            <a:avLst/>
            <a:gdLst>
              <a:gd name="connsiteX0" fmla="*/ 27038 w 2333625"/>
              <a:gd name="connsiteY0" fmla="*/ 2638412 h 2628900"/>
              <a:gd name="connsiteX1" fmla="*/ 11798 w 2333625"/>
              <a:gd name="connsiteY1" fmla="*/ 2626220 h 2628900"/>
              <a:gd name="connsiteX2" fmla="*/ 2340470 w 2333625"/>
              <a:gd name="connsiteY2" fmla="*/ 2626220 h 2628900"/>
              <a:gd name="connsiteX3" fmla="*/ 2328278 w 2333625"/>
              <a:gd name="connsiteY3" fmla="*/ 2638412 h 2628900"/>
              <a:gd name="connsiteX4" fmla="*/ 2328278 w 2333625"/>
              <a:gd name="connsiteY4" fmla="*/ 14097 h 2628900"/>
              <a:gd name="connsiteX5" fmla="*/ 2340470 w 2333625"/>
              <a:gd name="connsiteY5" fmla="*/ 26276 h 2628900"/>
              <a:gd name="connsiteX6" fmla="*/ 11798 w 2333625"/>
              <a:gd name="connsiteY6" fmla="*/ 26276 h 2628900"/>
              <a:gd name="connsiteX7" fmla="*/ 27038 w 2333625"/>
              <a:gd name="connsiteY7" fmla="*/ 14097 h 2628900"/>
              <a:gd name="connsiteX8" fmla="*/ 27038 w 2333625"/>
              <a:gd name="connsiteY8" fmla="*/ 2638412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33625" h="2628900">
                <a:moveTo>
                  <a:pt x="27038" y="2638412"/>
                </a:moveTo>
                <a:lnTo>
                  <a:pt x="11798" y="2626220"/>
                </a:lnTo>
                <a:lnTo>
                  <a:pt x="2340470" y="2626220"/>
                </a:lnTo>
                <a:lnTo>
                  <a:pt x="2328278" y="2638412"/>
                </a:lnTo>
                <a:lnTo>
                  <a:pt x="2328278" y="14097"/>
                </a:lnTo>
                <a:lnTo>
                  <a:pt x="2340470" y="26276"/>
                </a:lnTo>
                <a:lnTo>
                  <a:pt x="11798" y="26276"/>
                </a:lnTo>
                <a:lnTo>
                  <a:pt x="27038" y="14097"/>
                </a:lnTo>
                <a:lnTo>
                  <a:pt x="27038" y="2638412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Freeform 373"> 
				</p:cNvPr>
          <p:cNvSpPr/>
          <p:nvPr/>
        </p:nvSpPr>
        <p:spPr>
          <a:xfrm>
            <a:off x="5734050" y="3914775"/>
            <a:ext cx="1476375" cy="1057275"/>
          </a:xfrm>
          <a:custGeom>
            <a:avLst/>
            <a:gdLst>
              <a:gd name="connsiteX0" fmla="*/ 14465 w 1476375"/>
              <a:gd name="connsiteY0" fmla="*/ 1059560 h 1057275"/>
              <a:gd name="connsiteX1" fmla="*/ 1477505 w 1476375"/>
              <a:gd name="connsiteY1" fmla="*/ 1059560 h 1057275"/>
              <a:gd name="connsiteX2" fmla="*/ 1477505 w 1476375"/>
              <a:gd name="connsiteY2" fmla="*/ 11048 h 1057275"/>
              <a:gd name="connsiteX3" fmla="*/ 14465 w 1476375"/>
              <a:gd name="connsiteY3" fmla="*/ 11048 h 1057275"/>
              <a:gd name="connsiteX4" fmla="*/ 14465 w 1476375"/>
              <a:gd name="connsiteY4" fmla="*/ 105956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6375" h="1057275">
                <a:moveTo>
                  <a:pt x="14465" y="1059560"/>
                </a:moveTo>
                <a:lnTo>
                  <a:pt x="1477505" y="1059560"/>
                </a:lnTo>
                <a:lnTo>
                  <a:pt x="1477505" y="11048"/>
                </a:lnTo>
                <a:lnTo>
                  <a:pt x="14465" y="11048"/>
                </a:lnTo>
                <a:lnTo>
                  <a:pt x="14465" y="1059560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Freeform 374"> 
				</p:cNvPr>
          <p:cNvSpPr/>
          <p:nvPr/>
        </p:nvSpPr>
        <p:spPr>
          <a:xfrm>
            <a:off x="895350" y="6105525"/>
            <a:ext cx="5153025" cy="685800"/>
          </a:xfrm>
          <a:custGeom>
            <a:avLst/>
            <a:gdLst>
              <a:gd name="connsiteX0" fmla="*/ 9905 w 5153025"/>
              <a:gd name="connsiteY0" fmla="*/ 691515 h 685800"/>
              <a:gd name="connsiteX1" fmla="*/ 5157978 w 5153025"/>
              <a:gd name="connsiteY1" fmla="*/ 691515 h 685800"/>
              <a:gd name="connsiteX2" fmla="*/ 5157978 w 5153025"/>
              <a:gd name="connsiteY2" fmla="*/ 14872 h 685800"/>
              <a:gd name="connsiteX3" fmla="*/ 9905 w 5153025"/>
              <a:gd name="connsiteY3" fmla="*/ 14872 h 685800"/>
              <a:gd name="connsiteX4" fmla="*/ 9905 w 5153025"/>
              <a:gd name="connsiteY4" fmla="*/ 691515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3025" h="685800">
                <a:moveTo>
                  <a:pt x="9905" y="691515"/>
                </a:moveTo>
                <a:lnTo>
                  <a:pt x="5157978" y="691515"/>
                </a:lnTo>
                <a:lnTo>
                  <a:pt x="5157978" y="14872"/>
                </a:lnTo>
                <a:lnTo>
                  <a:pt x="9905" y="14872"/>
                </a:lnTo>
                <a:lnTo>
                  <a:pt x="9905" y="691515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Freeform 375"> 
				</p:cNvPr>
          <p:cNvSpPr/>
          <p:nvPr/>
        </p:nvSpPr>
        <p:spPr>
          <a:xfrm>
            <a:off x="885825" y="6096000"/>
            <a:ext cx="5162550" cy="704850"/>
          </a:xfrm>
          <a:custGeom>
            <a:avLst/>
            <a:gdLst>
              <a:gd name="connsiteX0" fmla="*/ 13322 w 5162550"/>
              <a:gd name="connsiteY0" fmla="*/ 18288 h 704850"/>
              <a:gd name="connsiteX1" fmla="*/ 5170526 w 5162550"/>
              <a:gd name="connsiteY1" fmla="*/ 18288 h 704850"/>
              <a:gd name="connsiteX2" fmla="*/ 5170526 w 5162550"/>
              <a:gd name="connsiteY2" fmla="*/ 707123 h 704850"/>
              <a:gd name="connsiteX3" fmla="*/ 13322 w 5162550"/>
              <a:gd name="connsiteY3" fmla="*/ 707123 h 704850"/>
              <a:gd name="connsiteX4" fmla="*/ 13322 w 5162550"/>
              <a:gd name="connsiteY4" fmla="*/ 18288 h 704850"/>
              <a:gd name="connsiteX5" fmla="*/ 13322 w 5162550"/>
              <a:gd name="connsiteY5" fmla="*/ 18288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2550" h="704850">
                <a:moveTo>
                  <a:pt x="13322" y="18288"/>
                </a:moveTo>
                <a:lnTo>
                  <a:pt x="5170526" y="18288"/>
                </a:lnTo>
                <a:lnTo>
                  <a:pt x="5170526" y="707123"/>
                </a:lnTo>
                <a:lnTo>
                  <a:pt x="13322" y="707123"/>
                </a:lnTo>
                <a:lnTo>
                  <a:pt x="13322" y="18288"/>
                </a:lnTo>
                <a:lnTo>
                  <a:pt x="13322" y="18288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Freeform 376"> 
				</p:cNvPr>
          <p:cNvSpPr/>
          <p:nvPr/>
        </p:nvSpPr>
        <p:spPr>
          <a:xfrm>
            <a:off x="895350" y="6105525"/>
            <a:ext cx="5153025" cy="685800"/>
          </a:xfrm>
          <a:custGeom>
            <a:avLst/>
            <a:gdLst>
              <a:gd name="connsiteX0" fmla="*/ 12928 w 5153025"/>
              <a:gd name="connsiteY0" fmla="*/ 691502 h 685800"/>
              <a:gd name="connsiteX1" fmla="*/ 9893 w 5153025"/>
              <a:gd name="connsiteY1" fmla="*/ 685419 h 685800"/>
              <a:gd name="connsiteX2" fmla="*/ 5157952 w 5153025"/>
              <a:gd name="connsiteY2" fmla="*/ 685419 h 685800"/>
              <a:gd name="connsiteX3" fmla="*/ 5151857 w 5153025"/>
              <a:gd name="connsiteY3" fmla="*/ 691502 h 685800"/>
              <a:gd name="connsiteX4" fmla="*/ 5151857 w 5153025"/>
              <a:gd name="connsiteY4" fmla="*/ 14846 h 685800"/>
              <a:gd name="connsiteX5" fmla="*/ 5157952 w 5153025"/>
              <a:gd name="connsiteY5" fmla="*/ 17895 h 685800"/>
              <a:gd name="connsiteX6" fmla="*/ 9893 w 5153025"/>
              <a:gd name="connsiteY6" fmla="*/ 17895 h 685800"/>
              <a:gd name="connsiteX7" fmla="*/ 12928 w 5153025"/>
              <a:gd name="connsiteY7" fmla="*/ 14846 h 685800"/>
              <a:gd name="connsiteX8" fmla="*/ 12928 w 5153025"/>
              <a:gd name="connsiteY8" fmla="*/ 691502 h 685800"/>
              <a:gd name="connsiteX9" fmla="*/ 12928 w 5153025"/>
              <a:gd name="connsiteY9" fmla="*/ 691502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3025" h="685800">
                <a:moveTo>
                  <a:pt x="12928" y="691502"/>
                </a:moveTo>
                <a:lnTo>
                  <a:pt x="9893" y="685419"/>
                </a:lnTo>
                <a:lnTo>
                  <a:pt x="5157952" y="685419"/>
                </a:lnTo>
                <a:lnTo>
                  <a:pt x="5151857" y="691502"/>
                </a:lnTo>
                <a:lnTo>
                  <a:pt x="5151857" y="14846"/>
                </a:lnTo>
                <a:lnTo>
                  <a:pt x="5157952" y="17895"/>
                </a:lnTo>
                <a:lnTo>
                  <a:pt x="9893" y="17895"/>
                </a:lnTo>
                <a:lnTo>
                  <a:pt x="12928" y="14846"/>
                </a:lnTo>
                <a:lnTo>
                  <a:pt x="12928" y="691502"/>
                </a:lnTo>
                <a:lnTo>
                  <a:pt x="12928" y="691502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reeform 377"> 
				</p:cNvPr>
          <p:cNvSpPr/>
          <p:nvPr/>
        </p:nvSpPr>
        <p:spPr>
          <a:xfrm>
            <a:off x="1714500" y="5724525"/>
            <a:ext cx="3495675" cy="295275"/>
          </a:xfrm>
          <a:custGeom>
            <a:avLst/>
            <a:gdLst>
              <a:gd name="connsiteX0" fmla="*/ 3497567 w 3495675"/>
              <a:gd name="connsiteY0" fmla="*/ 14859 h 295275"/>
              <a:gd name="connsiteX1" fmla="*/ 1754124 w 3495675"/>
              <a:gd name="connsiteY1" fmla="*/ 295275 h 295275"/>
              <a:gd name="connsiteX2" fmla="*/ 13716 w 3495675"/>
              <a:gd name="connsiteY2" fmla="*/ 14859 h 295275"/>
              <a:gd name="connsiteX3" fmla="*/ 3497567 w 3495675"/>
              <a:gd name="connsiteY3" fmla="*/ 14859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675" h="295275">
                <a:moveTo>
                  <a:pt x="3497567" y="14859"/>
                </a:moveTo>
                <a:lnTo>
                  <a:pt x="1754124" y="295275"/>
                </a:lnTo>
                <a:lnTo>
                  <a:pt x="13716" y="14859"/>
                </a:lnTo>
                <a:lnTo>
                  <a:pt x="3497567" y="14859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Freeform 378"> 
				</p:cNvPr>
          <p:cNvSpPr/>
          <p:nvPr/>
        </p:nvSpPr>
        <p:spPr>
          <a:xfrm>
            <a:off x="1343025" y="3686175"/>
            <a:ext cx="866775" cy="504825"/>
          </a:xfrm>
          <a:custGeom>
            <a:avLst/>
            <a:gdLst>
              <a:gd name="connsiteX0" fmla="*/ 14858 w 866775"/>
              <a:gd name="connsiteY0" fmla="*/ 16764 h 504825"/>
              <a:gd name="connsiteX1" fmla="*/ 875525 w 866775"/>
              <a:gd name="connsiteY1" fmla="*/ 16764 h 504825"/>
              <a:gd name="connsiteX2" fmla="*/ 875525 w 866775"/>
              <a:gd name="connsiteY2" fmla="*/ 507110 h 504825"/>
              <a:gd name="connsiteX3" fmla="*/ 14858 w 866775"/>
              <a:gd name="connsiteY3" fmla="*/ 507110 h 504825"/>
              <a:gd name="connsiteX4" fmla="*/ 14858 w 866775"/>
              <a:gd name="connsiteY4" fmla="*/ 16764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775" h="504825">
                <a:moveTo>
                  <a:pt x="14858" y="16764"/>
                </a:moveTo>
                <a:lnTo>
                  <a:pt x="875525" y="16764"/>
                </a:lnTo>
                <a:lnTo>
                  <a:pt x="875525" y="507110"/>
                </a:lnTo>
                <a:lnTo>
                  <a:pt x="14858" y="507110"/>
                </a:lnTo>
                <a:lnTo>
                  <a:pt x="14858" y="16764"/>
                </a:lnTo>
                <a:close/>
              </a:path>
            </a:pathLst>
          </a:custGeom>
          <a:solidFill>
            <a:srgbClr val="bcc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Freeform 379"> 
				</p:cNvPr>
          <p:cNvSpPr/>
          <p:nvPr/>
        </p:nvSpPr>
        <p:spPr>
          <a:xfrm>
            <a:off x="2876550" y="3438525"/>
            <a:ext cx="857250" cy="752475"/>
          </a:xfrm>
          <a:custGeom>
            <a:avLst/>
            <a:gdLst>
              <a:gd name="connsiteX0" fmla="*/ 13703 w 857250"/>
              <a:gd name="connsiteY0" fmla="*/ 14097 h 752475"/>
              <a:gd name="connsiteX1" fmla="*/ 863892 w 857250"/>
              <a:gd name="connsiteY1" fmla="*/ 14097 h 752475"/>
              <a:gd name="connsiteX2" fmla="*/ 863892 w 857250"/>
              <a:gd name="connsiteY2" fmla="*/ 754748 h 752475"/>
              <a:gd name="connsiteX3" fmla="*/ 13703 w 857250"/>
              <a:gd name="connsiteY3" fmla="*/ 754748 h 752475"/>
              <a:gd name="connsiteX4" fmla="*/ 13703 w 857250"/>
              <a:gd name="connsiteY4" fmla="*/ 14097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" h="752475">
                <a:moveTo>
                  <a:pt x="13703" y="14097"/>
                </a:moveTo>
                <a:lnTo>
                  <a:pt x="863892" y="14097"/>
                </a:lnTo>
                <a:lnTo>
                  <a:pt x="863892" y="754748"/>
                </a:lnTo>
                <a:lnTo>
                  <a:pt x="13703" y="754748"/>
                </a:lnTo>
                <a:lnTo>
                  <a:pt x="13703" y="14097"/>
                </a:lnTo>
                <a:close/>
              </a:path>
            </a:pathLst>
          </a:custGeom>
          <a:solidFill>
            <a:srgbClr val="bcc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Freeform 380"> 
				</p:cNvPr>
          <p:cNvSpPr/>
          <p:nvPr/>
        </p:nvSpPr>
        <p:spPr>
          <a:xfrm>
            <a:off x="4400550" y="3067050"/>
            <a:ext cx="866775" cy="1123950"/>
          </a:xfrm>
          <a:custGeom>
            <a:avLst/>
            <a:gdLst>
              <a:gd name="connsiteX0" fmla="*/ 11607 w 866775"/>
              <a:gd name="connsiteY0" fmla="*/ 9905 h 1123950"/>
              <a:gd name="connsiteX1" fmla="*/ 872287 w 866775"/>
              <a:gd name="connsiteY1" fmla="*/ 9905 h 1123950"/>
              <a:gd name="connsiteX2" fmla="*/ 872287 w 866775"/>
              <a:gd name="connsiteY2" fmla="*/ 1126235 h 1123950"/>
              <a:gd name="connsiteX3" fmla="*/ 11607 w 866775"/>
              <a:gd name="connsiteY3" fmla="*/ 1126235 h 1123950"/>
              <a:gd name="connsiteX4" fmla="*/ 11607 w 866775"/>
              <a:gd name="connsiteY4" fmla="*/ 9905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775" h="1123950">
                <a:moveTo>
                  <a:pt x="11607" y="9905"/>
                </a:moveTo>
                <a:lnTo>
                  <a:pt x="872287" y="9905"/>
                </a:lnTo>
                <a:lnTo>
                  <a:pt x="872287" y="1126235"/>
                </a:lnTo>
                <a:lnTo>
                  <a:pt x="11607" y="1126235"/>
                </a:lnTo>
                <a:lnTo>
                  <a:pt x="11607" y="9905"/>
                </a:lnTo>
                <a:close/>
              </a:path>
            </a:pathLst>
          </a:custGeom>
          <a:solidFill>
            <a:srgbClr val="d5d5cb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Freeform 381"> 
				</p:cNvPr>
          <p:cNvSpPr/>
          <p:nvPr/>
        </p:nvSpPr>
        <p:spPr>
          <a:xfrm>
            <a:off x="1009650" y="4181475"/>
            <a:ext cx="4591050" cy="9525"/>
          </a:xfrm>
          <a:custGeom>
            <a:avLst/>
            <a:gdLst>
              <a:gd name="connsiteX0" fmla="*/ 12369 w 4591050"/>
              <a:gd name="connsiteY0" fmla="*/ 11811 h 9525"/>
              <a:gd name="connsiteX1" fmla="*/ 4599038 w 4591050"/>
              <a:gd name="connsiteY1" fmla="*/ 1181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91050" h="9525">
                <a:moveTo>
                  <a:pt x="12369" y="11811"/>
                </a:moveTo>
                <a:lnTo>
                  <a:pt x="4599038" y="11811"/>
                </a:lnTo>
              </a:path>
            </a:pathLst>
          </a:custGeom>
          <a:ln w="10477">
            <a:solidFill>
              <a:srgbClr val="8599a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2"> 
				</p:cNvPr>
          <p:cNvSpPr/>
          <p:nvPr/>
        </p:nvSpPr>
        <p:spPr>
          <a:xfrm>
            <a:off x="4791075" y="2933700"/>
            <a:ext cx="85725" cy="95250"/>
          </a:xfrm>
          <a:custGeom>
            <a:avLst/>
            <a:gdLst>
              <a:gd name="connsiteX0" fmla="*/ 94843 w 85725"/>
              <a:gd name="connsiteY0" fmla="*/ 16751 h 95250"/>
              <a:gd name="connsiteX1" fmla="*/ 55232 w 85725"/>
              <a:gd name="connsiteY1" fmla="*/ 102095 h 95250"/>
              <a:gd name="connsiteX2" fmla="*/ 12573 w 85725"/>
              <a:gd name="connsiteY2" fmla="*/ 16751 h 95250"/>
              <a:gd name="connsiteX3" fmla="*/ 94843 w 85725"/>
              <a:gd name="connsiteY3" fmla="*/ 16751 h 95250"/>
              <a:gd name="connsiteX4" fmla="*/ 94843 w 85725"/>
              <a:gd name="connsiteY4" fmla="*/ 16751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95250">
                <a:moveTo>
                  <a:pt x="94843" y="16751"/>
                </a:moveTo>
                <a:lnTo>
                  <a:pt x="55232" y="102095"/>
                </a:lnTo>
                <a:lnTo>
                  <a:pt x="12573" y="16751"/>
                </a:lnTo>
                <a:lnTo>
                  <a:pt x="94843" y="16751"/>
                </a:lnTo>
                <a:lnTo>
                  <a:pt x="94843" y="16751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Freeform 383"> 
				</p:cNvPr>
          <p:cNvSpPr/>
          <p:nvPr/>
        </p:nvSpPr>
        <p:spPr>
          <a:xfrm>
            <a:off x="4819650" y="2847975"/>
            <a:ext cx="28575" cy="114300"/>
          </a:xfrm>
          <a:custGeom>
            <a:avLst/>
            <a:gdLst>
              <a:gd name="connsiteX0" fmla="*/ 32753 w 28575"/>
              <a:gd name="connsiteY0" fmla="*/ 17145 h 114300"/>
              <a:gd name="connsiteX1" fmla="*/ 32753 w 28575"/>
              <a:gd name="connsiteY1" fmla="*/ 117716 h 114300"/>
              <a:gd name="connsiteX2" fmla="*/ 17526 w 28575"/>
              <a:gd name="connsiteY2" fmla="*/ 117716 h 114300"/>
              <a:gd name="connsiteX3" fmla="*/ 17526 w 28575"/>
              <a:gd name="connsiteY3" fmla="*/ 17145 h 114300"/>
              <a:gd name="connsiteX4" fmla="*/ 32753 w 28575"/>
              <a:gd name="connsiteY4" fmla="*/ 17145 h 114300"/>
              <a:gd name="connsiteX5" fmla="*/ 32753 w 28575"/>
              <a:gd name="connsiteY5" fmla="*/ 17145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" h="114300">
                <a:moveTo>
                  <a:pt x="32753" y="17145"/>
                </a:moveTo>
                <a:lnTo>
                  <a:pt x="32753" y="117716"/>
                </a:lnTo>
                <a:lnTo>
                  <a:pt x="17526" y="117716"/>
                </a:lnTo>
                <a:lnTo>
                  <a:pt x="17526" y="17145"/>
                </a:lnTo>
                <a:lnTo>
                  <a:pt x="32753" y="17145"/>
                </a:lnTo>
                <a:lnTo>
                  <a:pt x="32753" y="17145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Freeform 384"> 
				</p:cNvPr>
          <p:cNvSpPr/>
          <p:nvPr/>
        </p:nvSpPr>
        <p:spPr>
          <a:xfrm>
            <a:off x="3343275" y="2838450"/>
            <a:ext cx="1495425" cy="28575"/>
          </a:xfrm>
          <a:custGeom>
            <a:avLst/>
            <a:gdLst>
              <a:gd name="connsiteX0" fmla="*/ 15621 w 1495425"/>
              <a:gd name="connsiteY0" fmla="*/ 17526 h 28575"/>
              <a:gd name="connsiteX1" fmla="*/ 1503032 w 1495425"/>
              <a:gd name="connsiteY1" fmla="*/ 17526 h 28575"/>
              <a:gd name="connsiteX2" fmla="*/ 1503032 w 1495425"/>
              <a:gd name="connsiteY2" fmla="*/ 32753 h 28575"/>
              <a:gd name="connsiteX3" fmla="*/ 15621 w 1495425"/>
              <a:gd name="connsiteY3" fmla="*/ 32753 h 28575"/>
              <a:gd name="connsiteX4" fmla="*/ 15621 w 1495425"/>
              <a:gd name="connsiteY4" fmla="*/ 17526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5425" h="28575">
                <a:moveTo>
                  <a:pt x="15621" y="17526"/>
                </a:moveTo>
                <a:lnTo>
                  <a:pt x="1503032" y="17526"/>
                </a:lnTo>
                <a:lnTo>
                  <a:pt x="1503032" y="32753"/>
                </a:lnTo>
                <a:lnTo>
                  <a:pt x="15621" y="32753"/>
                </a:lnTo>
                <a:lnTo>
                  <a:pt x="15621" y="17526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Freeform 385"> 
				</p:cNvPr>
          <p:cNvSpPr/>
          <p:nvPr/>
        </p:nvSpPr>
        <p:spPr>
          <a:xfrm>
            <a:off x="3343275" y="2847975"/>
            <a:ext cx="19050" cy="333375"/>
          </a:xfrm>
          <a:custGeom>
            <a:avLst/>
            <a:gdLst>
              <a:gd name="connsiteX0" fmla="*/ 21704 w 19050"/>
              <a:gd name="connsiteY0" fmla="*/ 17145 h 333375"/>
              <a:gd name="connsiteX1" fmla="*/ 21704 w 19050"/>
              <a:gd name="connsiteY1" fmla="*/ 33717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33375">
                <a:moveTo>
                  <a:pt x="21704" y="17145"/>
                </a:moveTo>
                <a:lnTo>
                  <a:pt x="21704" y="337172"/>
                </a:lnTo>
              </a:path>
            </a:pathLst>
          </a:custGeom>
          <a:ln w="16239">
            <a:solidFill>
              <a:srgbClr val="8599a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Freeform 386"> 
				</p:cNvPr>
          <p:cNvSpPr/>
          <p:nvPr/>
        </p:nvSpPr>
        <p:spPr>
          <a:xfrm>
            <a:off x="3219450" y="3086100"/>
            <a:ext cx="95250" cy="95250"/>
          </a:xfrm>
          <a:custGeom>
            <a:avLst/>
            <a:gdLst>
              <a:gd name="connsiteX0" fmla="*/ 96761 w 95250"/>
              <a:gd name="connsiteY0" fmla="*/ 13703 h 95250"/>
              <a:gd name="connsiteX1" fmla="*/ 57150 w 95250"/>
              <a:gd name="connsiteY1" fmla="*/ 99047 h 95250"/>
              <a:gd name="connsiteX2" fmla="*/ 14478 w 95250"/>
              <a:gd name="connsiteY2" fmla="*/ 13703 h 95250"/>
              <a:gd name="connsiteX3" fmla="*/ 96761 w 95250"/>
              <a:gd name="connsiteY3" fmla="*/ 13703 h 95250"/>
              <a:gd name="connsiteX4" fmla="*/ 96761 w 95250"/>
              <a:gd name="connsiteY4" fmla="*/ 13703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95250">
                <a:moveTo>
                  <a:pt x="96761" y="13703"/>
                </a:moveTo>
                <a:lnTo>
                  <a:pt x="57150" y="99047"/>
                </a:lnTo>
                <a:lnTo>
                  <a:pt x="14478" y="13703"/>
                </a:lnTo>
                <a:lnTo>
                  <a:pt x="96761" y="13703"/>
                </a:lnTo>
                <a:lnTo>
                  <a:pt x="96761" y="13703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Freeform 387"> 
				</p:cNvPr>
          <p:cNvSpPr/>
          <p:nvPr/>
        </p:nvSpPr>
        <p:spPr>
          <a:xfrm>
            <a:off x="3257550" y="3000375"/>
            <a:ext cx="19050" cy="114300"/>
          </a:xfrm>
          <a:custGeom>
            <a:avLst/>
            <a:gdLst>
              <a:gd name="connsiteX0" fmla="*/ 25146 w 19050"/>
              <a:gd name="connsiteY0" fmla="*/ 17145 h 114300"/>
              <a:gd name="connsiteX1" fmla="*/ 25146 w 19050"/>
              <a:gd name="connsiteY1" fmla="*/ 114668 h 114300"/>
              <a:gd name="connsiteX2" fmla="*/ 9905 w 19050"/>
              <a:gd name="connsiteY2" fmla="*/ 114668 h 114300"/>
              <a:gd name="connsiteX3" fmla="*/ 9905 w 19050"/>
              <a:gd name="connsiteY3" fmla="*/ 17145 h 114300"/>
              <a:gd name="connsiteX4" fmla="*/ 25146 w 19050"/>
              <a:gd name="connsiteY4" fmla="*/ 17145 h 114300"/>
              <a:gd name="connsiteX5" fmla="*/ 25146 w 19050"/>
              <a:gd name="connsiteY5" fmla="*/ 17145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50" h="114300">
                <a:moveTo>
                  <a:pt x="25146" y="17145"/>
                </a:moveTo>
                <a:lnTo>
                  <a:pt x="25146" y="114668"/>
                </a:lnTo>
                <a:lnTo>
                  <a:pt x="9905" y="114668"/>
                </a:lnTo>
                <a:lnTo>
                  <a:pt x="9905" y="17145"/>
                </a:lnTo>
                <a:lnTo>
                  <a:pt x="25146" y="17145"/>
                </a:lnTo>
                <a:lnTo>
                  <a:pt x="25146" y="17145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Freeform 388"> 
				</p:cNvPr>
          <p:cNvSpPr/>
          <p:nvPr/>
        </p:nvSpPr>
        <p:spPr>
          <a:xfrm>
            <a:off x="1771650" y="2990850"/>
            <a:ext cx="1495425" cy="28575"/>
          </a:xfrm>
          <a:custGeom>
            <a:avLst/>
            <a:gdLst>
              <a:gd name="connsiteX0" fmla="*/ 17513 w 1495425"/>
              <a:gd name="connsiteY0" fmla="*/ 17526 h 28575"/>
              <a:gd name="connsiteX1" fmla="*/ 1504937 w 1495425"/>
              <a:gd name="connsiteY1" fmla="*/ 17526 h 28575"/>
              <a:gd name="connsiteX2" fmla="*/ 1504937 w 1495425"/>
              <a:gd name="connsiteY2" fmla="*/ 32753 h 28575"/>
              <a:gd name="connsiteX3" fmla="*/ 17513 w 1495425"/>
              <a:gd name="connsiteY3" fmla="*/ 32753 h 28575"/>
              <a:gd name="connsiteX4" fmla="*/ 17513 w 1495425"/>
              <a:gd name="connsiteY4" fmla="*/ 17526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5425" h="28575">
                <a:moveTo>
                  <a:pt x="17513" y="17526"/>
                </a:moveTo>
                <a:lnTo>
                  <a:pt x="1504937" y="17526"/>
                </a:lnTo>
                <a:lnTo>
                  <a:pt x="1504937" y="32753"/>
                </a:lnTo>
                <a:lnTo>
                  <a:pt x="17513" y="32753"/>
                </a:lnTo>
                <a:lnTo>
                  <a:pt x="17513" y="17526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Freeform 389"> 
				</p:cNvPr>
          <p:cNvSpPr/>
          <p:nvPr/>
        </p:nvSpPr>
        <p:spPr>
          <a:xfrm>
            <a:off x="1771650" y="3000375"/>
            <a:ext cx="19050" cy="428625"/>
          </a:xfrm>
          <a:custGeom>
            <a:avLst/>
            <a:gdLst>
              <a:gd name="connsiteX0" fmla="*/ 23609 w 19050"/>
              <a:gd name="connsiteY0" fmla="*/ 17145 h 428625"/>
              <a:gd name="connsiteX1" fmla="*/ 23609 w 19050"/>
              <a:gd name="connsiteY1" fmla="*/ 434708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28625">
                <a:moveTo>
                  <a:pt x="23609" y="17145"/>
                </a:moveTo>
                <a:lnTo>
                  <a:pt x="23609" y="434708"/>
                </a:lnTo>
              </a:path>
            </a:pathLst>
          </a:custGeom>
          <a:ln w="16239">
            <a:solidFill>
              <a:srgbClr val="8599a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Freeform 390"> 
				</p:cNvPr>
          <p:cNvSpPr/>
          <p:nvPr/>
        </p:nvSpPr>
        <p:spPr>
          <a:xfrm>
            <a:off x="2209800" y="2876550"/>
            <a:ext cx="619125" cy="266700"/>
          </a:xfrm>
          <a:custGeom>
            <a:avLst/>
            <a:gdLst>
              <a:gd name="connsiteX0" fmla="*/ 18275 w 619125"/>
              <a:gd name="connsiteY0" fmla="*/ 140970 h 266700"/>
              <a:gd name="connsiteX1" fmla="*/ 323075 w 619125"/>
              <a:gd name="connsiteY1" fmla="*/ 9905 h 266700"/>
              <a:gd name="connsiteX2" fmla="*/ 627875 w 619125"/>
              <a:gd name="connsiteY2" fmla="*/ 140970 h 266700"/>
              <a:gd name="connsiteX3" fmla="*/ 323075 w 619125"/>
              <a:gd name="connsiteY3" fmla="*/ 268973 h 266700"/>
              <a:gd name="connsiteX4" fmla="*/ 18275 w 619125"/>
              <a:gd name="connsiteY4" fmla="*/ 140970 h 266700"/>
              <a:gd name="connsiteX5" fmla="*/ 18275 w 619125"/>
              <a:gd name="connsiteY5" fmla="*/ 14097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25" h="266700">
                <a:moveTo>
                  <a:pt x="18275" y="140970"/>
                </a:moveTo>
                <a:cubicBezTo>
                  <a:pt x="18275" y="67830"/>
                  <a:pt x="155422" y="9905"/>
                  <a:pt x="323075" y="9905"/>
                </a:cubicBezTo>
                <a:cubicBezTo>
                  <a:pt x="490702" y="9905"/>
                  <a:pt x="627875" y="67830"/>
                  <a:pt x="627875" y="140970"/>
                </a:cubicBezTo>
                <a:cubicBezTo>
                  <a:pt x="627875" y="211061"/>
                  <a:pt x="490702" y="268973"/>
                  <a:pt x="323075" y="268973"/>
                </a:cubicBezTo>
                <a:cubicBezTo>
                  <a:pt x="155422" y="268973"/>
                  <a:pt x="18275" y="211061"/>
                  <a:pt x="18275" y="140970"/>
                </a:cubicBezTo>
                <a:lnTo>
                  <a:pt x="18275" y="140970"/>
                </a:lnTo>
                <a:close/>
              </a:path>
            </a:pathLst>
          </a:custGeom>
          <a:solidFill>
            <a:srgbClr val="627b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Freeform 391"> 
				</p:cNvPr>
          <p:cNvSpPr/>
          <p:nvPr/>
        </p:nvSpPr>
        <p:spPr>
          <a:xfrm>
            <a:off x="3743325" y="2724150"/>
            <a:ext cx="695325" cy="266700"/>
          </a:xfrm>
          <a:custGeom>
            <a:avLst/>
            <a:gdLst>
              <a:gd name="connsiteX0" fmla="*/ 17894 w 695325"/>
              <a:gd name="connsiteY0" fmla="*/ 140970 h 266700"/>
              <a:gd name="connsiteX1" fmla="*/ 359257 w 695325"/>
              <a:gd name="connsiteY1" fmla="*/ 9905 h 266700"/>
              <a:gd name="connsiteX2" fmla="*/ 697598 w 695325"/>
              <a:gd name="connsiteY2" fmla="*/ 140970 h 266700"/>
              <a:gd name="connsiteX3" fmla="*/ 359257 w 695325"/>
              <a:gd name="connsiteY3" fmla="*/ 268973 h 266700"/>
              <a:gd name="connsiteX4" fmla="*/ 17894 w 695325"/>
              <a:gd name="connsiteY4" fmla="*/ 140970 h 266700"/>
              <a:gd name="connsiteX5" fmla="*/ 17894 w 695325"/>
              <a:gd name="connsiteY5" fmla="*/ 14097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5325" h="266700">
                <a:moveTo>
                  <a:pt x="17894" y="140970"/>
                </a:moveTo>
                <a:cubicBezTo>
                  <a:pt x="17894" y="67830"/>
                  <a:pt x="170294" y="9905"/>
                  <a:pt x="359257" y="9905"/>
                </a:cubicBezTo>
                <a:cubicBezTo>
                  <a:pt x="545198" y="9905"/>
                  <a:pt x="697598" y="67830"/>
                  <a:pt x="697598" y="140970"/>
                </a:cubicBezTo>
                <a:cubicBezTo>
                  <a:pt x="697598" y="211061"/>
                  <a:pt x="545198" y="268973"/>
                  <a:pt x="359257" y="268973"/>
                </a:cubicBezTo>
                <a:cubicBezTo>
                  <a:pt x="170294" y="268973"/>
                  <a:pt x="17894" y="211061"/>
                  <a:pt x="17894" y="140970"/>
                </a:cubicBezTo>
                <a:lnTo>
                  <a:pt x="17894" y="140970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TextBox 392"/>
          <p:cNvSpPr txBox="1"/>
          <p:nvPr/>
        </p:nvSpPr>
        <p:spPr>
          <a:xfrm>
            <a:off x="902208" y="468465"/>
            <a:ext cx="6863185" cy="6669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Foster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ownership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culture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ownership</a:t>
            </a:r>
          </a:p>
          <a:p>
            <a:pPr indent="0">
              <a:lnSpc>
                <a:spcPts val="2639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leadership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shared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values</a:t>
            </a:r>
          </a:p>
        </p:txBody>
      </p:sp>
      <p:sp>
        <p:nvSpPr>
          <p:cNvPr id="393" name="TextBox 393"/>
          <p:cNvSpPr txBox="1"/>
          <p:nvPr/>
        </p:nvSpPr>
        <p:spPr>
          <a:xfrm>
            <a:off x="1021080" y="1719901"/>
            <a:ext cx="4276779" cy="880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Foster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equity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ownership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44">
              <a:lnSpc>
                <a:spcPts val="240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Employees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owning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plans</a:t>
            </a:r>
          </a:p>
          <a:p>
            <a:pPr indent="6044">
              <a:lnSpc>
                <a:spcPts val="170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thousand)</a:t>
            </a:r>
          </a:p>
        </p:txBody>
      </p:sp>
      <p:sp>
        <p:nvSpPr>
          <p:cNvPr id="394" name="TextBox 394"/>
          <p:cNvSpPr txBox="1"/>
          <p:nvPr/>
        </p:nvSpPr>
        <p:spPr>
          <a:xfrm>
            <a:off x="7034771" y="1601016"/>
            <a:ext cx="1661538" cy="4654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Leadership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based</a:t>
            </a:r>
          </a:p>
          <a:p>
            <a:pPr indent="0">
              <a:lnSpc>
                <a:spcPts val="1848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shared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values</a:t>
            </a:r>
          </a:p>
        </p:txBody>
      </p:sp>
      <p:sp>
        <p:nvSpPr>
          <p:cNvPr id="395" name="TextBox 395"/>
          <p:cNvSpPr txBox="1"/>
          <p:nvPr/>
        </p:nvSpPr>
        <p:spPr>
          <a:xfrm>
            <a:off x="2362200" y="2907222"/>
            <a:ext cx="337976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52%</a:t>
            </a:r>
          </a:p>
        </p:txBody>
      </p:sp>
      <p:sp>
        <p:nvSpPr>
          <p:cNvPr id="396" name="TextBox 396"/>
          <p:cNvSpPr txBox="1"/>
          <p:nvPr/>
        </p:nvSpPr>
        <p:spPr>
          <a:xfrm>
            <a:off x="3904475" y="2757870"/>
            <a:ext cx="437152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&gt;50%</a:t>
            </a:r>
          </a:p>
        </p:txBody>
      </p:sp>
      <p:sp>
        <p:nvSpPr>
          <p:cNvPr id="397" name="TextBox 397"/>
          <p:cNvSpPr txBox="1"/>
          <p:nvPr/>
        </p:nvSpPr>
        <p:spPr>
          <a:xfrm>
            <a:off x="7531595" y="2571692"/>
            <a:ext cx="1576325" cy="5314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72"/>
              </a:lnSpc>
            </a:pP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“It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the</a:t>
            </a:r>
          </a:p>
          <a:p>
            <a:pPr indent="0">
              <a:lnSpc>
                <a:spcPts val="2111"/>
              </a:lnSpc>
            </a:pP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strategy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which</a:t>
            </a:r>
          </a:p>
        </p:txBody>
      </p:sp>
      <p:sp>
        <p:nvSpPr>
          <p:cNvPr id="398" name="TextBox 398"/>
          <p:cNvSpPr txBox="1"/>
          <p:nvPr/>
        </p:nvSpPr>
        <p:spPr>
          <a:xfrm>
            <a:off x="3194304" y="3218781"/>
            <a:ext cx="282169" cy="1974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54"/>
              </a:lnSpc>
            </a:pPr>
            <a:r>
              <a:rPr lang="en-US" altLang="zh-CN" sz="131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140</a:t>
            </a:r>
          </a:p>
        </p:txBody>
      </p:sp>
      <p:sp>
        <p:nvSpPr>
          <p:cNvPr id="399" name="TextBox 399"/>
          <p:cNvSpPr txBox="1"/>
          <p:nvPr/>
        </p:nvSpPr>
        <p:spPr>
          <a:xfrm>
            <a:off x="7531595" y="3108140"/>
            <a:ext cx="1092956" cy="2632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72"/>
              </a:lnSpc>
            </a:pP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makes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the</a:t>
            </a:r>
          </a:p>
        </p:txBody>
      </p:sp>
      <p:sp>
        <p:nvSpPr>
          <p:cNvPr id="400" name="TextBox 400"/>
          <p:cNvSpPr txBox="1"/>
          <p:nvPr/>
        </p:nvSpPr>
        <p:spPr>
          <a:xfrm>
            <a:off x="1472184" y="3471765"/>
            <a:ext cx="633144" cy="1082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1660">
              <a:lnSpc>
                <a:spcPts val="1554"/>
              </a:lnSpc>
            </a:pPr>
            <a:r>
              <a:rPr lang="en-US" altLang="zh-CN" sz="131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6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2009</a:t>
            </a:r>
          </a:p>
        </p:txBody>
      </p:sp>
      <p:sp>
        <p:nvSpPr>
          <p:cNvPr id="401" name="TextBox 401"/>
          <p:cNvSpPr txBox="1"/>
          <p:nvPr/>
        </p:nvSpPr>
        <p:spPr>
          <a:xfrm>
            <a:off x="2999219" y="4357400"/>
            <a:ext cx="633143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402" name="TextBox 402"/>
          <p:cNvSpPr txBox="1"/>
          <p:nvPr/>
        </p:nvSpPr>
        <p:spPr>
          <a:xfrm>
            <a:off x="4611624" y="4357387"/>
            <a:ext cx="469397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Target</a:t>
            </a:r>
          </a:p>
        </p:txBody>
      </p:sp>
      <p:sp>
        <p:nvSpPr>
          <p:cNvPr id="403" name="TextBox 403"/>
          <p:cNvSpPr txBox="1"/>
          <p:nvPr/>
        </p:nvSpPr>
        <p:spPr>
          <a:xfrm>
            <a:off x="5897867" y="4190180"/>
            <a:ext cx="1162795" cy="5314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72"/>
              </a:lnSpc>
            </a:pP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Ownership</a:t>
            </a:r>
          </a:p>
          <a:p>
            <a:pPr indent="210299">
              <a:lnSpc>
                <a:spcPts val="2111"/>
              </a:lnSpc>
            </a:pP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culture</a:t>
            </a:r>
          </a:p>
        </p:txBody>
      </p:sp>
      <p:sp>
        <p:nvSpPr>
          <p:cNvPr id="404" name="TextBox 404"/>
          <p:cNvSpPr txBox="1"/>
          <p:nvPr/>
        </p:nvSpPr>
        <p:spPr>
          <a:xfrm>
            <a:off x="7531595" y="3376364"/>
            <a:ext cx="1942493" cy="13391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72"/>
              </a:lnSpc>
            </a:pP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difference,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but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the</a:t>
            </a:r>
          </a:p>
          <a:p>
            <a:pPr indent="0">
              <a:lnSpc>
                <a:spcPts val="2135"/>
              </a:lnSpc>
            </a:pP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culture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a</a:t>
            </a:r>
          </a:p>
          <a:p>
            <a:pPr indent="0">
              <a:lnSpc>
                <a:spcPts val="2111"/>
              </a:lnSpc>
            </a:pP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company,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its</a:t>
            </a:r>
          </a:p>
          <a:p>
            <a:pPr indent="0">
              <a:lnSpc>
                <a:spcPts val="2111"/>
              </a:lnSpc>
            </a:pP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values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what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it</a:t>
            </a:r>
          </a:p>
          <a:p>
            <a:pPr indent="0">
              <a:lnSpc>
                <a:spcPts val="2111"/>
              </a:lnSpc>
            </a:pP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stands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for"</a:t>
            </a:r>
          </a:p>
        </p:txBody>
      </p:sp>
      <p:sp>
        <p:nvSpPr>
          <p:cNvPr id="405" name="TextBox 405"/>
          <p:cNvSpPr txBox="1"/>
          <p:nvPr/>
        </p:nvSpPr>
        <p:spPr>
          <a:xfrm>
            <a:off x="902208" y="4930411"/>
            <a:ext cx="4791497" cy="22682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4954">
              <a:lnSpc>
                <a:spcPts val="1566"/>
              </a:lnSpc>
            </a:pP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&gt;3%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held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employees</a:t>
            </a:r>
          </a:p>
          <a:p>
            <a:pPr indent="124929">
              <a:lnSpc>
                <a:spcPts val="2016"/>
              </a:lnSpc>
            </a:pP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~107k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employees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participated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matching</a:t>
            </a:r>
          </a:p>
          <a:p>
            <a:pPr indent="323036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5%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8872">
              <a:lnSpc>
                <a:spcPts val="186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implementation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Sharing</a:t>
            </a:r>
          </a:p>
          <a:p>
            <a:pPr indent="118872">
              <a:lnSpc>
                <a:spcPts val="1848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Pool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(share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based)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planned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78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406" name="TextBox 406"/>
          <p:cNvSpPr txBox="1"/>
          <p:nvPr/>
        </p:nvSpPr>
        <p:spPr>
          <a:xfrm>
            <a:off x="7531595" y="5494724"/>
            <a:ext cx="1589392" cy="7996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72"/>
              </a:lnSpc>
            </a:pP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"Always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act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as</a:t>
            </a:r>
          </a:p>
          <a:p>
            <a:pPr indent="0">
              <a:lnSpc>
                <a:spcPts val="2111"/>
              </a:lnSpc>
            </a:pP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if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were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your</a:t>
            </a:r>
          </a:p>
          <a:p>
            <a:pPr indent="0">
              <a:lnSpc>
                <a:spcPts val="2111"/>
              </a:lnSpc>
            </a:pP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own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company"</a:t>
            </a:r>
          </a:p>
        </p:txBody>
      </p:sp>
      <p:sp>
        <p:nvSpPr>
          <p:cNvPr id="407" name="TextBox 407"/>
          <p:cNvSpPr txBox="1"/>
          <p:nvPr/>
        </p:nvSpPr>
        <p:spPr>
          <a:xfrm>
            <a:off x="902208" y="7282191"/>
            <a:ext cx="517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</a:p>
        </p:txBody>
      </p:sp>
      <p:sp>
        <p:nvSpPr>
          <p:cNvPr id="408" name="TextBox 408"/>
          <p:cNvSpPr txBox="1"/>
          <p:nvPr/>
        </p:nvSpPr>
        <p:spPr>
          <a:xfrm>
            <a:off x="3307080" y="7282191"/>
            <a:ext cx="6676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JP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Morgan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Freeform 409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2560 w 10086975"/>
              <a:gd name="connsiteY0" fmla="*/ 7559040 h 7553325"/>
              <a:gd name="connsiteX1" fmla="*/ 10092284 w 10086975"/>
              <a:gd name="connsiteY1" fmla="*/ 7559040 h 7553325"/>
              <a:gd name="connsiteX2" fmla="*/ 10092284 w 10086975"/>
              <a:gd name="connsiteY2" fmla="*/ 13 h 7553325"/>
              <a:gd name="connsiteX3" fmla="*/ 12560 w 10086975"/>
              <a:gd name="connsiteY3" fmla="*/ 13 h 7553325"/>
              <a:gd name="connsiteX4" fmla="*/ 12560 w 10086975"/>
              <a:gd name="connsiteY4" fmla="*/ 755904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2560" y="7559040"/>
                </a:moveTo>
                <a:lnTo>
                  <a:pt x="10092284" y="7559040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755904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Freeform 410"> 
				</p:cNvPr>
          <p:cNvSpPr/>
          <p:nvPr/>
        </p:nvSpPr>
        <p:spPr>
          <a:xfrm>
            <a:off x="295275" y="0"/>
            <a:ext cx="10086975" cy="1390650"/>
          </a:xfrm>
          <a:custGeom>
            <a:avLst/>
            <a:gdLst>
              <a:gd name="connsiteX0" fmla="*/ 12560 w 10086975"/>
              <a:gd name="connsiteY0" fmla="*/ 1399032 h 1390650"/>
              <a:gd name="connsiteX1" fmla="*/ 10092284 w 10086975"/>
              <a:gd name="connsiteY1" fmla="*/ 1399032 h 1390650"/>
              <a:gd name="connsiteX2" fmla="*/ 10092284 w 10086975"/>
              <a:gd name="connsiteY2" fmla="*/ 13 h 1390650"/>
              <a:gd name="connsiteX3" fmla="*/ 12560 w 10086975"/>
              <a:gd name="connsiteY3" fmla="*/ 13 h 1390650"/>
              <a:gd name="connsiteX4" fmla="*/ 12560 w 10086975"/>
              <a:gd name="connsiteY4" fmla="*/ 1399032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1390650">
                <a:moveTo>
                  <a:pt x="12560" y="1399032"/>
                </a:moveTo>
                <a:lnTo>
                  <a:pt x="10092284" y="1399032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1399032"/>
                </a:lnTo>
                <a:close/>
              </a:path>
            </a:pathLst>
          </a:custGeom>
          <a:solidFill>
            <a:srgbClr val="abbc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Freeform 411"> 
				</p:cNvPr>
          <p:cNvSpPr/>
          <p:nvPr/>
        </p:nvSpPr>
        <p:spPr>
          <a:xfrm>
            <a:off x="8353425" y="752475"/>
            <a:ext cx="1590675" cy="133350"/>
          </a:xfrm>
          <a:custGeom>
            <a:avLst/>
            <a:gdLst>
              <a:gd name="connsiteX0" fmla="*/ 13322 w 1590675"/>
              <a:gd name="connsiteY0" fmla="*/ 137541 h 133350"/>
              <a:gd name="connsiteX1" fmla="*/ 1598282 w 1590675"/>
              <a:gd name="connsiteY1" fmla="*/ 137541 h 133350"/>
              <a:gd name="connsiteX2" fmla="*/ 1598282 w 1590675"/>
              <a:gd name="connsiteY2" fmla="*/ 15621 h 133350"/>
              <a:gd name="connsiteX3" fmla="*/ 13322 w 1590675"/>
              <a:gd name="connsiteY3" fmla="*/ 15621 h 133350"/>
              <a:gd name="connsiteX4" fmla="*/ 13322 w 1590675"/>
              <a:gd name="connsiteY4" fmla="*/ 13754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3322" y="137541"/>
                </a:moveTo>
                <a:lnTo>
                  <a:pt x="1598282" y="137541"/>
                </a:lnTo>
                <a:lnTo>
                  <a:pt x="1598282" y="15621"/>
                </a:lnTo>
                <a:lnTo>
                  <a:pt x="13322" y="15621"/>
                </a:lnTo>
                <a:lnTo>
                  <a:pt x="13322" y="13754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Freeform 412"> 
				</p:cNvPr>
          <p:cNvSpPr/>
          <p:nvPr/>
        </p:nvSpPr>
        <p:spPr>
          <a:xfrm>
            <a:off x="8353425" y="0"/>
            <a:ext cx="1590675" cy="695325"/>
          </a:xfrm>
          <a:custGeom>
            <a:avLst/>
            <a:gdLst>
              <a:gd name="connsiteX0" fmla="*/ 13322 w 1590675"/>
              <a:gd name="connsiteY0" fmla="*/ 704101 h 695325"/>
              <a:gd name="connsiteX1" fmla="*/ 1598282 w 1590675"/>
              <a:gd name="connsiteY1" fmla="*/ 704101 h 695325"/>
              <a:gd name="connsiteX2" fmla="*/ 1598282 w 1590675"/>
              <a:gd name="connsiteY2" fmla="*/ 13 h 695325"/>
              <a:gd name="connsiteX3" fmla="*/ 13322 w 1590675"/>
              <a:gd name="connsiteY3" fmla="*/ 13 h 695325"/>
              <a:gd name="connsiteX4" fmla="*/ 13322 w 1590675"/>
              <a:gd name="connsiteY4" fmla="*/ 704101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95325">
                <a:moveTo>
                  <a:pt x="13322" y="704101"/>
                </a:moveTo>
                <a:lnTo>
                  <a:pt x="1598282" y="704101"/>
                </a:lnTo>
                <a:lnTo>
                  <a:pt x="1598282" y="13"/>
                </a:lnTo>
                <a:lnTo>
                  <a:pt x="13322" y="13"/>
                </a:lnTo>
                <a:lnTo>
                  <a:pt x="13322" y="7041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Freeform 413"> 
				</p:cNvPr>
          <p:cNvSpPr/>
          <p:nvPr/>
        </p:nvSpPr>
        <p:spPr>
          <a:xfrm>
            <a:off x="8505825" y="371475"/>
            <a:ext cx="133350" cy="171450"/>
          </a:xfrm>
          <a:custGeom>
            <a:avLst/>
            <a:gdLst>
              <a:gd name="connsiteX0" fmla="*/ 19418 w 133350"/>
              <a:gd name="connsiteY0" fmla="*/ 171069 h 171450"/>
              <a:gd name="connsiteX1" fmla="*/ 19418 w 133350"/>
              <a:gd name="connsiteY1" fmla="*/ 140602 h 171450"/>
              <a:gd name="connsiteX2" fmla="*/ 22466 w 133350"/>
              <a:gd name="connsiteY2" fmla="*/ 140602 h 171450"/>
              <a:gd name="connsiteX3" fmla="*/ 25514 w 133350"/>
              <a:gd name="connsiteY3" fmla="*/ 140602 h 171450"/>
              <a:gd name="connsiteX4" fmla="*/ 28562 w 133350"/>
              <a:gd name="connsiteY4" fmla="*/ 143637 h 171450"/>
              <a:gd name="connsiteX5" fmla="*/ 31610 w 133350"/>
              <a:gd name="connsiteY5" fmla="*/ 143637 h 171450"/>
              <a:gd name="connsiteX6" fmla="*/ 34658 w 133350"/>
              <a:gd name="connsiteY6" fmla="*/ 143637 h 171450"/>
              <a:gd name="connsiteX7" fmla="*/ 37706 w 133350"/>
              <a:gd name="connsiteY7" fmla="*/ 143637 h 171450"/>
              <a:gd name="connsiteX8" fmla="*/ 40741 w 133350"/>
              <a:gd name="connsiteY8" fmla="*/ 146685 h 171450"/>
              <a:gd name="connsiteX9" fmla="*/ 43789 w 133350"/>
              <a:gd name="connsiteY9" fmla="*/ 146685 h 171450"/>
              <a:gd name="connsiteX10" fmla="*/ 46837 w 133350"/>
              <a:gd name="connsiteY10" fmla="*/ 146685 h 171450"/>
              <a:gd name="connsiteX11" fmla="*/ 49886 w 133350"/>
              <a:gd name="connsiteY11" fmla="*/ 146685 h 171450"/>
              <a:gd name="connsiteX12" fmla="*/ 52933 w 133350"/>
              <a:gd name="connsiteY12" fmla="*/ 146685 h 171450"/>
              <a:gd name="connsiteX13" fmla="*/ 55981 w 133350"/>
              <a:gd name="connsiteY13" fmla="*/ 146685 h 171450"/>
              <a:gd name="connsiteX14" fmla="*/ 59042 w 133350"/>
              <a:gd name="connsiteY14" fmla="*/ 146685 h 171450"/>
              <a:gd name="connsiteX15" fmla="*/ 62090 w 133350"/>
              <a:gd name="connsiteY15" fmla="*/ 146685 h 171450"/>
              <a:gd name="connsiteX16" fmla="*/ 65138 w 133350"/>
              <a:gd name="connsiteY16" fmla="*/ 146685 h 171450"/>
              <a:gd name="connsiteX17" fmla="*/ 71234 w 133350"/>
              <a:gd name="connsiteY17" fmla="*/ 146685 h 171450"/>
              <a:gd name="connsiteX18" fmla="*/ 74282 w 133350"/>
              <a:gd name="connsiteY18" fmla="*/ 146685 h 171450"/>
              <a:gd name="connsiteX19" fmla="*/ 77317 w 133350"/>
              <a:gd name="connsiteY19" fmla="*/ 146685 h 171450"/>
              <a:gd name="connsiteX20" fmla="*/ 80365 w 133350"/>
              <a:gd name="connsiteY20" fmla="*/ 146685 h 171450"/>
              <a:gd name="connsiteX21" fmla="*/ 83414 w 133350"/>
              <a:gd name="connsiteY21" fmla="*/ 146685 h 171450"/>
              <a:gd name="connsiteX22" fmla="*/ 86462 w 133350"/>
              <a:gd name="connsiteY22" fmla="*/ 146685 h 171450"/>
              <a:gd name="connsiteX23" fmla="*/ 86462 w 133350"/>
              <a:gd name="connsiteY23" fmla="*/ 143637 h 171450"/>
              <a:gd name="connsiteX24" fmla="*/ 89509 w 133350"/>
              <a:gd name="connsiteY24" fmla="*/ 143637 h 171450"/>
              <a:gd name="connsiteX25" fmla="*/ 89509 w 133350"/>
              <a:gd name="connsiteY25" fmla="*/ 140602 h 171450"/>
              <a:gd name="connsiteX26" fmla="*/ 92557 w 133350"/>
              <a:gd name="connsiteY26" fmla="*/ 140602 h 171450"/>
              <a:gd name="connsiteX27" fmla="*/ 92557 w 133350"/>
              <a:gd name="connsiteY27" fmla="*/ 137554 h 171450"/>
              <a:gd name="connsiteX28" fmla="*/ 95618 w 133350"/>
              <a:gd name="connsiteY28" fmla="*/ 137554 h 171450"/>
              <a:gd name="connsiteX29" fmla="*/ 95618 w 133350"/>
              <a:gd name="connsiteY29" fmla="*/ 134506 h 171450"/>
              <a:gd name="connsiteX30" fmla="*/ 95618 w 133350"/>
              <a:gd name="connsiteY30" fmla="*/ 131445 h 171450"/>
              <a:gd name="connsiteX31" fmla="*/ 95618 w 133350"/>
              <a:gd name="connsiteY31" fmla="*/ 128397 h 171450"/>
              <a:gd name="connsiteX32" fmla="*/ 92557 w 133350"/>
              <a:gd name="connsiteY32" fmla="*/ 125349 h 171450"/>
              <a:gd name="connsiteX33" fmla="*/ 89509 w 133350"/>
              <a:gd name="connsiteY33" fmla="*/ 122301 h 171450"/>
              <a:gd name="connsiteX34" fmla="*/ 86462 w 133350"/>
              <a:gd name="connsiteY34" fmla="*/ 119253 h 171450"/>
              <a:gd name="connsiteX35" fmla="*/ 83414 w 133350"/>
              <a:gd name="connsiteY35" fmla="*/ 119253 h 171450"/>
              <a:gd name="connsiteX36" fmla="*/ 80365 w 133350"/>
              <a:gd name="connsiteY36" fmla="*/ 116205 h 171450"/>
              <a:gd name="connsiteX37" fmla="*/ 77317 w 133350"/>
              <a:gd name="connsiteY37" fmla="*/ 116205 h 171450"/>
              <a:gd name="connsiteX38" fmla="*/ 74282 w 133350"/>
              <a:gd name="connsiteY38" fmla="*/ 113157 h 171450"/>
              <a:gd name="connsiteX39" fmla="*/ 68186 w 133350"/>
              <a:gd name="connsiteY39" fmla="*/ 113157 h 171450"/>
              <a:gd name="connsiteX40" fmla="*/ 62090 w 133350"/>
              <a:gd name="connsiteY40" fmla="*/ 110109 h 171450"/>
              <a:gd name="connsiteX41" fmla="*/ 55981 w 133350"/>
              <a:gd name="connsiteY41" fmla="*/ 107061 h 171450"/>
              <a:gd name="connsiteX42" fmla="*/ 49886 w 133350"/>
              <a:gd name="connsiteY42" fmla="*/ 104026 h 171450"/>
              <a:gd name="connsiteX43" fmla="*/ 43789 w 133350"/>
              <a:gd name="connsiteY43" fmla="*/ 100978 h 171450"/>
              <a:gd name="connsiteX44" fmla="*/ 40741 w 133350"/>
              <a:gd name="connsiteY44" fmla="*/ 97930 h 171450"/>
              <a:gd name="connsiteX45" fmla="*/ 37706 w 133350"/>
              <a:gd name="connsiteY45" fmla="*/ 97930 h 171450"/>
              <a:gd name="connsiteX46" fmla="*/ 37706 w 133350"/>
              <a:gd name="connsiteY46" fmla="*/ 94869 h 171450"/>
              <a:gd name="connsiteX47" fmla="*/ 34658 w 133350"/>
              <a:gd name="connsiteY47" fmla="*/ 94869 h 171450"/>
              <a:gd name="connsiteX48" fmla="*/ 31610 w 133350"/>
              <a:gd name="connsiteY48" fmla="*/ 94869 h 171450"/>
              <a:gd name="connsiteX49" fmla="*/ 31610 w 133350"/>
              <a:gd name="connsiteY49" fmla="*/ 91821 h 171450"/>
              <a:gd name="connsiteX50" fmla="*/ 28562 w 133350"/>
              <a:gd name="connsiteY50" fmla="*/ 91821 h 171450"/>
              <a:gd name="connsiteX51" fmla="*/ 28562 w 133350"/>
              <a:gd name="connsiteY51" fmla="*/ 88773 h 171450"/>
              <a:gd name="connsiteX52" fmla="*/ 25514 w 133350"/>
              <a:gd name="connsiteY52" fmla="*/ 88773 h 171450"/>
              <a:gd name="connsiteX53" fmla="*/ 25514 w 133350"/>
              <a:gd name="connsiteY53" fmla="*/ 85725 h 171450"/>
              <a:gd name="connsiteX54" fmla="*/ 22466 w 133350"/>
              <a:gd name="connsiteY54" fmla="*/ 82677 h 171450"/>
              <a:gd name="connsiteX55" fmla="*/ 19418 w 133350"/>
              <a:gd name="connsiteY55" fmla="*/ 79629 h 171450"/>
              <a:gd name="connsiteX56" fmla="*/ 19418 w 133350"/>
              <a:gd name="connsiteY56" fmla="*/ 76581 h 171450"/>
              <a:gd name="connsiteX57" fmla="*/ 19418 w 133350"/>
              <a:gd name="connsiteY57" fmla="*/ 73533 h 171450"/>
              <a:gd name="connsiteX58" fmla="*/ 16370 w 133350"/>
              <a:gd name="connsiteY58" fmla="*/ 73533 h 171450"/>
              <a:gd name="connsiteX59" fmla="*/ 16370 w 133350"/>
              <a:gd name="connsiteY59" fmla="*/ 70485 h 171450"/>
              <a:gd name="connsiteX60" fmla="*/ 16370 w 133350"/>
              <a:gd name="connsiteY60" fmla="*/ 67437 h 171450"/>
              <a:gd name="connsiteX61" fmla="*/ 16370 w 133350"/>
              <a:gd name="connsiteY61" fmla="*/ 64402 h 171450"/>
              <a:gd name="connsiteX62" fmla="*/ 16370 w 133350"/>
              <a:gd name="connsiteY62" fmla="*/ 61354 h 171450"/>
              <a:gd name="connsiteX63" fmla="*/ 16370 w 133350"/>
              <a:gd name="connsiteY63" fmla="*/ 58306 h 171450"/>
              <a:gd name="connsiteX64" fmla="*/ 16370 w 133350"/>
              <a:gd name="connsiteY64" fmla="*/ 55245 h 171450"/>
              <a:gd name="connsiteX65" fmla="*/ 16370 w 133350"/>
              <a:gd name="connsiteY65" fmla="*/ 52197 h 171450"/>
              <a:gd name="connsiteX66" fmla="*/ 16370 w 133350"/>
              <a:gd name="connsiteY66" fmla="*/ 49149 h 171450"/>
              <a:gd name="connsiteX67" fmla="*/ 16370 w 133350"/>
              <a:gd name="connsiteY67" fmla="*/ 46101 h 171450"/>
              <a:gd name="connsiteX68" fmla="*/ 19418 w 133350"/>
              <a:gd name="connsiteY68" fmla="*/ 43053 h 171450"/>
              <a:gd name="connsiteX69" fmla="*/ 19418 w 133350"/>
              <a:gd name="connsiteY69" fmla="*/ 40005 h 171450"/>
              <a:gd name="connsiteX70" fmla="*/ 19418 w 133350"/>
              <a:gd name="connsiteY70" fmla="*/ 36957 h 171450"/>
              <a:gd name="connsiteX71" fmla="*/ 22466 w 133350"/>
              <a:gd name="connsiteY71" fmla="*/ 36957 h 171450"/>
              <a:gd name="connsiteX72" fmla="*/ 22466 w 133350"/>
              <a:gd name="connsiteY72" fmla="*/ 33909 h 171450"/>
              <a:gd name="connsiteX73" fmla="*/ 25514 w 133350"/>
              <a:gd name="connsiteY73" fmla="*/ 30861 h 171450"/>
              <a:gd name="connsiteX74" fmla="*/ 28562 w 133350"/>
              <a:gd name="connsiteY74" fmla="*/ 27826 h 171450"/>
              <a:gd name="connsiteX75" fmla="*/ 31610 w 133350"/>
              <a:gd name="connsiteY75" fmla="*/ 24778 h 171450"/>
              <a:gd name="connsiteX76" fmla="*/ 34658 w 133350"/>
              <a:gd name="connsiteY76" fmla="*/ 24778 h 171450"/>
              <a:gd name="connsiteX77" fmla="*/ 34658 w 133350"/>
              <a:gd name="connsiteY77" fmla="*/ 21730 h 171450"/>
              <a:gd name="connsiteX78" fmla="*/ 37706 w 133350"/>
              <a:gd name="connsiteY78" fmla="*/ 21730 h 171450"/>
              <a:gd name="connsiteX79" fmla="*/ 40741 w 133350"/>
              <a:gd name="connsiteY79" fmla="*/ 18669 h 171450"/>
              <a:gd name="connsiteX80" fmla="*/ 43789 w 133350"/>
              <a:gd name="connsiteY80" fmla="*/ 18669 h 171450"/>
              <a:gd name="connsiteX81" fmla="*/ 46837 w 133350"/>
              <a:gd name="connsiteY81" fmla="*/ 15621 h 171450"/>
              <a:gd name="connsiteX82" fmla="*/ 49886 w 133350"/>
              <a:gd name="connsiteY82" fmla="*/ 15621 h 171450"/>
              <a:gd name="connsiteX83" fmla="*/ 52933 w 133350"/>
              <a:gd name="connsiteY83" fmla="*/ 15621 h 171450"/>
              <a:gd name="connsiteX84" fmla="*/ 52933 w 133350"/>
              <a:gd name="connsiteY84" fmla="*/ 12573 h 171450"/>
              <a:gd name="connsiteX85" fmla="*/ 55981 w 133350"/>
              <a:gd name="connsiteY85" fmla="*/ 12573 h 171450"/>
              <a:gd name="connsiteX86" fmla="*/ 59042 w 133350"/>
              <a:gd name="connsiteY86" fmla="*/ 12573 h 171450"/>
              <a:gd name="connsiteX87" fmla="*/ 62090 w 133350"/>
              <a:gd name="connsiteY87" fmla="*/ 12573 h 171450"/>
              <a:gd name="connsiteX88" fmla="*/ 65138 w 133350"/>
              <a:gd name="connsiteY88" fmla="*/ 12573 h 171450"/>
              <a:gd name="connsiteX89" fmla="*/ 71234 w 133350"/>
              <a:gd name="connsiteY89" fmla="*/ 12573 h 171450"/>
              <a:gd name="connsiteX90" fmla="*/ 74282 w 133350"/>
              <a:gd name="connsiteY90" fmla="*/ 12573 h 171450"/>
              <a:gd name="connsiteX91" fmla="*/ 77317 w 133350"/>
              <a:gd name="connsiteY91" fmla="*/ 12573 h 171450"/>
              <a:gd name="connsiteX92" fmla="*/ 80365 w 133350"/>
              <a:gd name="connsiteY92" fmla="*/ 9525 h 171450"/>
              <a:gd name="connsiteX93" fmla="*/ 83414 w 133350"/>
              <a:gd name="connsiteY93" fmla="*/ 12573 h 171450"/>
              <a:gd name="connsiteX94" fmla="*/ 89509 w 133350"/>
              <a:gd name="connsiteY94" fmla="*/ 12573 h 171450"/>
              <a:gd name="connsiteX95" fmla="*/ 92557 w 133350"/>
              <a:gd name="connsiteY95" fmla="*/ 12573 h 171450"/>
              <a:gd name="connsiteX96" fmla="*/ 98666 w 133350"/>
              <a:gd name="connsiteY96" fmla="*/ 12573 h 171450"/>
              <a:gd name="connsiteX97" fmla="*/ 104762 w 133350"/>
              <a:gd name="connsiteY97" fmla="*/ 12573 h 171450"/>
              <a:gd name="connsiteX98" fmla="*/ 110858 w 133350"/>
              <a:gd name="connsiteY98" fmla="*/ 15621 h 171450"/>
              <a:gd name="connsiteX99" fmla="*/ 116941 w 133350"/>
              <a:gd name="connsiteY99" fmla="*/ 15621 h 171450"/>
              <a:gd name="connsiteX100" fmla="*/ 126086 w 133350"/>
              <a:gd name="connsiteY100" fmla="*/ 15621 h 171450"/>
              <a:gd name="connsiteX101" fmla="*/ 126086 w 133350"/>
              <a:gd name="connsiteY101" fmla="*/ 46101 h 171450"/>
              <a:gd name="connsiteX102" fmla="*/ 123037 w 133350"/>
              <a:gd name="connsiteY102" fmla="*/ 46101 h 171450"/>
              <a:gd name="connsiteX103" fmla="*/ 119989 w 133350"/>
              <a:gd name="connsiteY103" fmla="*/ 46101 h 171450"/>
              <a:gd name="connsiteX104" fmla="*/ 116941 w 133350"/>
              <a:gd name="connsiteY104" fmla="*/ 43053 h 171450"/>
              <a:gd name="connsiteX105" fmla="*/ 113906 w 133350"/>
              <a:gd name="connsiteY105" fmla="*/ 43053 h 171450"/>
              <a:gd name="connsiteX106" fmla="*/ 110858 w 133350"/>
              <a:gd name="connsiteY106" fmla="*/ 43053 h 171450"/>
              <a:gd name="connsiteX107" fmla="*/ 107810 w 133350"/>
              <a:gd name="connsiteY107" fmla="*/ 40005 h 171450"/>
              <a:gd name="connsiteX108" fmla="*/ 104762 w 133350"/>
              <a:gd name="connsiteY108" fmla="*/ 40005 h 171450"/>
              <a:gd name="connsiteX109" fmla="*/ 101714 w 133350"/>
              <a:gd name="connsiteY109" fmla="*/ 40005 h 171450"/>
              <a:gd name="connsiteX110" fmla="*/ 98666 w 133350"/>
              <a:gd name="connsiteY110" fmla="*/ 40005 h 171450"/>
              <a:gd name="connsiteX111" fmla="*/ 95618 w 133350"/>
              <a:gd name="connsiteY111" fmla="*/ 40005 h 171450"/>
              <a:gd name="connsiteX112" fmla="*/ 92557 w 133350"/>
              <a:gd name="connsiteY112" fmla="*/ 40005 h 171450"/>
              <a:gd name="connsiteX113" fmla="*/ 89509 w 133350"/>
              <a:gd name="connsiteY113" fmla="*/ 36957 h 171450"/>
              <a:gd name="connsiteX114" fmla="*/ 86462 w 133350"/>
              <a:gd name="connsiteY114" fmla="*/ 36957 h 171450"/>
              <a:gd name="connsiteX115" fmla="*/ 83414 w 133350"/>
              <a:gd name="connsiteY115" fmla="*/ 36957 h 171450"/>
              <a:gd name="connsiteX116" fmla="*/ 80365 w 133350"/>
              <a:gd name="connsiteY116" fmla="*/ 36957 h 171450"/>
              <a:gd name="connsiteX117" fmla="*/ 77317 w 133350"/>
              <a:gd name="connsiteY117" fmla="*/ 36957 h 171450"/>
              <a:gd name="connsiteX118" fmla="*/ 74282 w 133350"/>
              <a:gd name="connsiteY118" fmla="*/ 40005 h 171450"/>
              <a:gd name="connsiteX119" fmla="*/ 71234 w 133350"/>
              <a:gd name="connsiteY119" fmla="*/ 40005 h 171450"/>
              <a:gd name="connsiteX120" fmla="*/ 68186 w 133350"/>
              <a:gd name="connsiteY120" fmla="*/ 40005 h 171450"/>
              <a:gd name="connsiteX121" fmla="*/ 65138 w 133350"/>
              <a:gd name="connsiteY121" fmla="*/ 40005 h 171450"/>
              <a:gd name="connsiteX122" fmla="*/ 65138 w 133350"/>
              <a:gd name="connsiteY122" fmla="*/ 43053 h 171450"/>
              <a:gd name="connsiteX123" fmla="*/ 62090 w 133350"/>
              <a:gd name="connsiteY123" fmla="*/ 43053 h 171450"/>
              <a:gd name="connsiteX124" fmla="*/ 59042 w 133350"/>
              <a:gd name="connsiteY124" fmla="*/ 46101 h 171450"/>
              <a:gd name="connsiteX125" fmla="*/ 59042 w 133350"/>
              <a:gd name="connsiteY125" fmla="*/ 49149 h 171450"/>
              <a:gd name="connsiteX126" fmla="*/ 59042 w 133350"/>
              <a:gd name="connsiteY126" fmla="*/ 52197 h 171450"/>
              <a:gd name="connsiteX127" fmla="*/ 59042 w 133350"/>
              <a:gd name="connsiteY127" fmla="*/ 55245 h 171450"/>
              <a:gd name="connsiteX128" fmla="*/ 59042 w 133350"/>
              <a:gd name="connsiteY128" fmla="*/ 58306 h 171450"/>
              <a:gd name="connsiteX129" fmla="*/ 62090 w 133350"/>
              <a:gd name="connsiteY129" fmla="*/ 61354 h 171450"/>
              <a:gd name="connsiteX130" fmla="*/ 65138 w 133350"/>
              <a:gd name="connsiteY130" fmla="*/ 64402 h 171450"/>
              <a:gd name="connsiteX131" fmla="*/ 68186 w 133350"/>
              <a:gd name="connsiteY131" fmla="*/ 64402 h 171450"/>
              <a:gd name="connsiteX132" fmla="*/ 71234 w 133350"/>
              <a:gd name="connsiteY132" fmla="*/ 67437 h 171450"/>
              <a:gd name="connsiteX133" fmla="*/ 74282 w 133350"/>
              <a:gd name="connsiteY133" fmla="*/ 67437 h 171450"/>
              <a:gd name="connsiteX134" fmla="*/ 80365 w 133350"/>
              <a:gd name="connsiteY134" fmla="*/ 70485 h 171450"/>
              <a:gd name="connsiteX135" fmla="*/ 83414 w 133350"/>
              <a:gd name="connsiteY135" fmla="*/ 70485 h 171450"/>
              <a:gd name="connsiteX136" fmla="*/ 86462 w 133350"/>
              <a:gd name="connsiteY136" fmla="*/ 73533 h 171450"/>
              <a:gd name="connsiteX137" fmla="*/ 95618 w 133350"/>
              <a:gd name="connsiteY137" fmla="*/ 76581 h 171450"/>
              <a:gd name="connsiteX138" fmla="*/ 101714 w 133350"/>
              <a:gd name="connsiteY138" fmla="*/ 79629 h 171450"/>
              <a:gd name="connsiteX139" fmla="*/ 107810 w 133350"/>
              <a:gd name="connsiteY139" fmla="*/ 82677 h 171450"/>
              <a:gd name="connsiteX140" fmla="*/ 110858 w 133350"/>
              <a:gd name="connsiteY140" fmla="*/ 85725 h 171450"/>
              <a:gd name="connsiteX141" fmla="*/ 113906 w 133350"/>
              <a:gd name="connsiteY141" fmla="*/ 88773 h 171450"/>
              <a:gd name="connsiteX142" fmla="*/ 116941 w 133350"/>
              <a:gd name="connsiteY142" fmla="*/ 88773 h 171450"/>
              <a:gd name="connsiteX143" fmla="*/ 119989 w 133350"/>
              <a:gd name="connsiteY143" fmla="*/ 91821 h 171450"/>
              <a:gd name="connsiteX144" fmla="*/ 123037 w 133350"/>
              <a:gd name="connsiteY144" fmla="*/ 91821 h 171450"/>
              <a:gd name="connsiteX145" fmla="*/ 123037 w 133350"/>
              <a:gd name="connsiteY145" fmla="*/ 94869 h 171450"/>
              <a:gd name="connsiteX146" fmla="*/ 126086 w 133350"/>
              <a:gd name="connsiteY146" fmla="*/ 94869 h 171450"/>
              <a:gd name="connsiteX147" fmla="*/ 126086 w 133350"/>
              <a:gd name="connsiteY147" fmla="*/ 97930 h 171450"/>
              <a:gd name="connsiteX148" fmla="*/ 129133 w 133350"/>
              <a:gd name="connsiteY148" fmla="*/ 97930 h 171450"/>
              <a:gd name="connsiteX149" fmla="*/ 129133 w 133350"/>
              <a:gd name="connsiteY149" fmla="*/ 100978 h 171450"/>
              <a:gd name="connsiteX150" fmla="*/ 132181 w 133350"/>
              <a:gd name="connsiteY150" fmla="*/ 104026 h 171450"/>
              <a:gd name="connsiteX151" fmla="*/ 132181 w 133350"/>
              <a:gd name="connsiteY151" fmla="*/ 107061 h 171450"/>
              <a:gd name="connsiteX152" fmla="*/ 135242 w 133350"/>
              <a:gd name="connsiteY152" fmla="*/ 107061 h 171450"/>
              <a:gd name="connsiteX153" fmla="*/ 135242 w 133350"/>
              <a:gd name="connsiteY153" fmla="*/ 110109 h 171450"/>
              <a:gd name="connsiteX154" fmla="*/ 135242 w 133350"/>
              <a:gd name="connsiteY154" fmla="*/ 113157 h 171450"/>
              <a:gd name="connsiteX155" fmla="*/ 138290 w 133350"/>
              <a:gd name="connsiteY155" fmla="*/ 116205 h 171450"/>
              <a:gd name="connsiteX156" fmla="*/ 138290 w 133350"/>
              <a:gd name="connsiteY156" fmla="*/ 119253 h 171450"/>
              <a:gd name="connsiteX157" fmla="*/ 138290 w 133350"/>
              <a:gd name="connsiteY157" fmla="*/ 122301 h 171450"/>
              <a:gd name="connsiteX158" fmla="*/ 138290 w 133350"/>
              <a:gd name="connsiteY158" fmla="*/ 125349 h 171450"/>
              <a:gd name="connsiteX159" fmla="*/ 138290 w 133350"/>
              <a:gd name="connsiteY159" fmla="*/ 128397 h 171450"/>
              <a:gd name="connsiteX160" fmla="*/ 138290 w 133350"/>
              <a:gd name="connsiteY160" fmla="*/ 131445 h 171450"/>
              <a:gd name="connsiteX161" fmla="*/ 138290 w 133350"/>
              <a:gd name="connsiteY161" fmla="*/ 134506 h 171450"/>
              <a:gd name="connsiteX162" fmla="*/ 135242 w 133350"/>
              <a:gd name="connsiteY162" fmla="*/ 137554 h 171450"/>
              <a:gd name="connsiteX163" fmla="*/ 135242 w 133350"/>
              <a:gd name="connsiteY163" fmla="*/ 140602 h 171450"/>
              <a:gd name="connsiteX164" fmla="*/ 135242 w 133350"/>
              <a:gd name="connsiteY164" fmla="*/ 143637 h 171450"/>
              <a:gd name="connsiteX165" fmla="*/ 135242 w 133350"/>
              <a:gd name="connsiteY165" fmla="*/ 146685 h 171450"/>
              <a:gd name="connsiteX166" fmla="*/ 132181 w 133350"/>
              <a:gd name="connsiteY166" fmla="*/ 149733 h 171450"/>
              <a:gd name="connsiteX167" fmla="*/ 132181 w 133350"/>
              <a:gd name="connsiteY167" fmla="*/ 152781 h 171450"/>
              <a:gd name="connsiteX168" fmla="*/ 129133 w 133350"/>
              <a:gd name="connsiteY168" fmla="*/ 152781 h 171450"/>
              <a:gd name="connsiteX169" fmla="*/ 126086 w 133350"/>
              <a:gd name="connsiteY169" fmla="*/ 155829 h 171450"/>
              <a:gd name="connsiteX170" fmla="*/ 126086 w 133350"/>
              <a:gd name="connsiteY170" fmla="*/ 158877 h 171450"/>
              <a:gd name="connsiteX171" fmla="*/ 123037 w 133350"/>
              <a:gd name="connsiteY171" fmla="*/ 158877 h 171450"/>
              <a:gd name="connsiteX172" fmla="*/ 119989 w 133350"/>
              <a:gd name="connsiteY172" fmla="*/ 161925 h 171450"/>
              <a:gd name="connsiteX173" fmla="*/ 116941 w 133350"/>
              <a:gd name="connsiteY173" fmla="*/ 164973 h 171450"/>
              <a:gd name="connsiteX174" fmla="*/ 113906 w 133350"/>
              <a:gd name="connsiteY174" fmla="*/ 168021 h 171450"/>
              <a:gd name="connsiteX175" fmla="*/ 110858 w 133350"/>
              <a:gd name="connsiteY175" fmla="*/ 168021 h 171450"/>
              <a:gd name="connsiteX176" fmla="*/ 107810 w 133350"/>
              <a:gd name="connsiteY176" fmla="*/ 171069 h 171450"/>
              <a:gd name="connsiteX177" fmla="*/ 104762 w 133350"/>
              <a:gd name="connsiteY177" fmla="*/ 171069 h 171450"/>
              <a:gd name="connsiteX178" fmla="*/ 101714 w 133350"/>
              <a:gd name="connsiteY178" fmla="*/ 171069 h 171450"/>
              <a:gd name="connsiteX179" fmla="*/ 98666 w 133350"/>
              <a:gd name="connsiteY179" fmla="*/ 174117 h 171450"/>
              <a:gd name="connsiteX180" fmla="*/ 95618 w 133350"/>
              <a:gd name="connsiteY180" fmla="*/ 174117 h 171450"/>
              <a:gd name="connsiteX181" fmla="*/ 92557 w 133350"/>
              <a:gd name="connsiteY181" fmla="*/ 174117 h 171450"/>
              <a:gd name="connsiteX182" fmla="*/ 89509 w 133350"/>
              <a:gd name="connsiteY182" fmla="*/ 174117 h 171450"/>
              <a:gd name="connsiteX183" fmla="*/ 86462 w 133350"/>
              <a:gd name="connsiteY183" fmla="*/ 177165 h 171450"/>
              <a:gd name="connsiteX184" fmla="*/ 83414 w 133350"/>
              <a:gd name="connsiteY184" fmla="*/ 177165 h 171450"/>
              <a:gd name="connsiteX185" fmla="*/ 80365 w 133350"/>
              <a:gd name="connsiteY185" fmla="*/ 177165 h 171450"/>
              <a:gd name="connsiteX186" fmla="*/ 74282 w 133350"/>
              <a:gd name="connsiteY186" fmla="*/ 177165 h 171450"/>
              <a:gd name="connsiteX187" fmla="*/ 71234 w 133350"/>
              <a:gd name="connsiteY187" fmla="*/ 177165 h 171450"/>
              <a:gd name="connsiteX188" fmla="*/ 68186 w 133350"/>
              <a:gd name="connsiteY188" fmla="*/ 177165 h 171450"/>
              <a:gd name="connsiteX189" fmla="*/ 62090 w 133350"/>
              <a:gd name="connsiteY189" fmla="*/ 177165 h 171450"/>
              <a:gd name="connsiteX190" fmla="*/ 55981 w 133350"/>
              <a:gd name="connsiteY190" fmla="*/ 177165 h 171450"/>
              <a:gd name="connsiteX191" fmla="*/ 49886 w 133350"/>
              <a:gd name="connsiteY191" fmla="*/ 177165 h 171450"/>
              <a:gd name="connsiteX192" fmla="*/ 43789 w 133350"/>
              <a:gd name="connsiteY192" fmla="*/ 174117 h 171450"/>
              <a:gd name="connsiteX193" fmla="*/ 37706 w 133350"/>
              <a:gd name="connsiteY193" fmla="*/ 174117 h 171450"/>
              <a:gd name="connsiteX194" fmla="*/ 31610 w 133350"/>
              <a:gd name="connsiteY194" fmla="*/ 174117 h 171450"/>
              <a:gd name="connsiteX195" fmla="*/ 25514 w 133350"/>
              <a:gd name="connsiteY195" fmla="*/ 171069 h 171450"/>
              <a:gd name="connsiteX196" fmla="*/ 19418 w 133350"/>
              <a:gd name="connsiteY196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133350" h="171450">
                <a:moveTo>
                  <a:pt x="19418" y="171069"/>
                </a:moveTo>
                <a:lnTo>
                  <a:pt x="19418" y="140602"/>
                </a:lnTo>
                <a:lnTo>
                  <a:pt x="22466" y="140602"/>
                </a:lnTo>
                <a:lnTo>
                  <a:pt x="25514" y="140602"/>
                </a:lnTo>
                <a:lnTo>
                  <a:pt x="28562" y="143637"/>
                </a:lnTo>
                <a:lnTo>
                  <a:pt x="31610" y="143637"/>
                </a:lnTo>
                <a:lnTo>
                  <a:pt x="34658" y="143637"/>
                </a:lnTo>
                <a:lnTo>
                  <a:pt x="37706" y="143637"/>
                </a:lnTo>
                <a:lnTo>
                  <a:pt x="40741" y="146685"/>
                </a:lnTo>
                <a:lnTo>
                  <a:pt x="43789" y="146685"/>
                </a:lnTo>
                <a:lnTo>
                  <a:pt x="46837" y="146685"/>
                </a:lnTo>
                <a:lnTo>
                  <a:pt x="49886" y="146685"/>
                </a:lnTo>
                <a:lnTo>
                  <a:pt x="52933" y="146685"/>
                </a:lnTo>
                <a:lnTo>
                  <a:pt x="55981" y="146685"/>
                </a:lnTo>
                <a:lnTo>
                  <a:pt x="59042" y="146685"/>
                </a:lnTo>
                <a:lnTo>
                  <a:pt x="62090" y="146685"/>
                </a:lnTo>
                <a:lnTo>
                  <a:pt x="65138" y="146685"/>
                </a:lnTo>
                <a:lnTo>
                  <a:pt x="71234" y="146685"/>
                </a:lnTo>
                <a:lnTo>
                  <a:pt x="74282" y="146685"/>
                </a:lnTo>
                <a:lnTo>
                  <a:pt x="77317" y="146685"/>
                </a:lnTo>
                <a:lnTo>
                  <a:pt x="80365" y="146685"/>
                </a:lnTo>
                <a:lnTo>
                  <a:pt x="83414" y="146685"/>
                </a:lnTo>
                <a:lnTo>
                  <a:pt x="86462" y="146685"/>
                </a:lnTo>
                <a:lnTo>
                  <a:pt x="86462" y="143637"/>
                </a:lnTo>
                <a:lnTo>
                  <a:pt x="89509" y="143637"/>
                </a:lnTo>
                <a:lnTo>
                  <a:pt x="89509" y="140602"/>
                </a:lnTo>
                <a:lnTo>
                  <a:pt x="92557" y="140602"/>
                </a:lnTo>
                <a:lnTo>
                  <a:pt x="92557" y="137554"/>
                </a:lnTo>
                <a:lnTo>
                  <a:pt x="95618" y="137554"/>
                </a:lnTo>
                <a:lnTo>
                  <a:pt x="95618" y="134506"/>
                </a:lnTo>
                <a:lnTo>
                  <a:pt x="95618" y="131445"/>
                </a:lnTo>
                <a:lnTo>
                  <a:pt x="95618" y="128397"/>
                </a:lnTo>
                <a:lnTo>
                  <a:pt x="92557" y="125349"/>
                </a:lnTo>
                <a:lnTo>
                  <a:pt x="89509" y="122301"/>
                </a:lnTo>
                <a:lnTo>
                  <a:pt x="86462" y="119253"/>
                </a:lnTo>
                <a:lnTo>
                  <a:pt x="83414" y="119253"/>
                </a:lnTo>
                <a:lnTo>
                  <a:pt x="80365" y="116205"/>
                </a:lnTo>
                <a:lnTo>
                  <a:pt x="77317" y="116205"/>
                </a:lnTo>
                <a:lnTo>
                  <a:pt x="74282" y="113157"/>
                </a:lnTo>
                <a:lnTo>
                  <a:pt x="68186" y="113157"/>
                </a:lnTo>
                <a:lnTo>
                  <a:pt x="62090" y="110109"/>
                </a:lnTo>
                <a:lnTo>
                  <a:pt x="55981" y="107061"/>
                </a:lnTo>
                <a:lnTo>
                  <a:pt x="49886" y="104026"/>
                </a:lnTo>
                <a:lnTo>
                  <a:pt x="43789" y="100978"/>
                </a:lnTo>
                <a:lnTo>
                  <a:pt x="40741" y="97930"/>
                </a:lnTo>
                <a:lnTo>
                  <a:pt x="37706" y="97930"/>
                </a:lnTo>
                <a:lnTo>
                  <a:pt x="37706" y="94869"/>
                </a:lnTo>
                <a:lnTo>
                  <a:pt x="34658" y="94869"/>
                </a:lnTo>
                <a:lnTo>
                  <a:pt x="31610" y="94869"/>
                </a:lnTo>
                <a:lnTo>
                  <a:pt x="31610" y="91821"/>
                </a:lnTo>
                <a:lnTo>
                  <a:pt x="28562" y="91821"/>
                </a:lnTo>
                <a:lnTo>
                  <a:pt x="28562" y="88773"/>
                </a:lnTo>
                <a:lnTo>
                  <a:pt x="25514" y="88773"/>
                </a:lnTo>
                <a:lnTo>
                  <a:pt x="25514" y="85725"/>
                </a:lnTo>
                <a:lnTo>
                  <a:pt x="22466" y="82677"/>
                </a:lnTo>
                <a:lnTo>
                  <a:pt x="19418" y="79629"/>
                </a:lnTo>
                <a:lnTo>
                  <a:pt x="19418" y="76581"/>
                </a:lnTo>
                <a:lnTo>
                  <a:pt x="19418" y="73533"/>
                </a:lnTo>
                <a:lnTo>
                  <a:pt x="16370" y="73533"/>
                </a:lnTo>
                <a:lnTo>
                  <a:pt x="16370" y="70485"/>
                </a:lnTo>
                <a:lnTo>
                  <a:pt x="16370" y="67437"/>
                </a:lnTo>
                <a:lnTo>
                  <a:pt x="16370" y="64402"/>
                </a:lnTo>
                <a:lnTo>
                  <a:pt x="16370" y="61354"/>
                </a:lnTo>
                <a:lnTo>
                  <a:pt x="16370" y="58306"/>
                </a:lnTo>
                <a:lnTo>
                  <a:pt x="16370" y="55245"/>
                </a:lnTo>
                <a:lnTo>
                  <a:pt x="16370" y="52197"/>
                </a:lnTo>
                <a:lnTo>
                  <a:pt x="16370" y="49149"/>
                </a:lnTo>
                <a:lnTo>
                  <a:pt x="16370" y="46101"/>
                </a:lnTo>
                <a:lnTo>
                  <a:pt x="19418" y="43053"/>
                </a:lnTo>
                <a:lnTo>
                  <a:pt x="19418" y="40005"/>
                </a:lnTo>
                <a:lnTo>
                  <a:pt x="19418" y="36957"/>
                </a:lnTo>
                <a:lnTo>
                  <a:pt x="22466" y="36957"/>
                </a:lnTo>
                <a:lnTo>
                  <a:pt x="22466" y="33909"/>
                </a:lnTo>
                <a:lnTo>
                  <a:pt x="25514" y="30861"/>
                </a:lnTo>
                <a:lnTo>
                  <a:pt x="28562" y="27826"/>
                </a:lnTo>
                <a:lnTo>
                  <a:pt x="31610" y="24778"/>
                </a:lnTo>
                <a:lnTo>
                  <a:pt x="34658" y="24778"/>
                </a:lnTo>
                <a:lnTo>
                  <a:pt x="34658" y="21730"/>
                </a:lnTo>
                <a:lnTo>
                  <a:pt x="37706" y="21730"/>
                </a:lnTo>
                <a:lnTo>
                  <a:pt x="40741" y="18669"/>
                </a:lnTo>
                <a:lnTo>
                  <a:pt x="43789" y="18669"/>
                </a:lnTo>
                <a:lnTo>
                  <a:pt x="46837" y="15621"/>
                </a:lnTo>
                <a:lnTo>
                  <a:pt x="49886" y="15621"/>
                </a:lnTo>
                <a:lnTo>
                  <a:pt x="52933" y="15621"/>
                </a:lnTo>
                <a:lnTo>
                  <a:pt x="52933" y="12573"/>
                </a:lnTo>
                <a:lnTo>
                  <a:pt x="55981" y="12573"/>
                </a:lnTo>
                <a:lnTo>
                  <a:pt x="59042" y="12573"/>
                </a:lnTo>
                <a:lnTo>
                  <a:pt x="62090" y="12573"/>
                </a:lnTo>
                <a:lnTo>
                  <a:pt x="65138" y="12573"/>
                </a:lnTo>
                <a:lnTo>
                  <a:pt x="71234" y="12573"/>
                </a:lnTo>
                <a:lnTo>
                  <a:pt x="74282" y="12573"/>
                </a:lnTo>
                <a:lnTo>
                  <a:pt x="77317" y="12573"/>
                </a:lnTo>
                <a:lnTo>
                  <a:pt x="80365" y="9525"/>
                </a:lnTo>
                <a:lnTo>
                  <a:pt x="83414" y="12573"/>
                </a:lnTo>
                <a:lnTo>
                  <a:pt x="89509" y="12573"/>
                </a:lnTo>
                <a:lnTo>
                  <a:pt x="92557" y="12573"/>
                </a:lnTo>
                <a:lnTo>
                  <a:pt x="98666" y="12573"/>
                </a:lnTo>
                <a:lnTo>
                  <a:pt x="104762" y="12573"/>
                </a:lnTo>
                <a:lnTo>
                  <a:pt x="110858" y="15621"/>
                </a:lnTo>
                <a:lnTo>
                  <a:pt x="116941" y="15621"/>
                </a:lnTo>
                <a:lnTo>
                  <a:pt x="126086" y="15621"/>
                </a:lnTo>
                <a:lnTo>
                  <a:pt x="126086" y="46101"/>
                </a:lnTo>
                <a:lnTo>
                  <a:pt x="123037" y="46101"/>
                </a:lnTo>
                <a:lnTo>
                  <a:pt x="119989" y="46101"/>
                </a:lnTo>
                <a:lnTo>
                  <a:pt x="116941" y="43053"/>
                </a:lnTo>
                <a:lnTo>
                  <a:pt x="113906" y="43053"/>
                </a:lnTo>
                <a:lnTo>
                  <a:pt x="110858" y="43053"/>
                </a:lnTo>
                <a:lnTo>
                  <a:pt x="107810" y="40005"/>
                </a:lnTo>
                <a:lnTo>
                  <a:pt x="104762" y="40005"/>
                </a:lnTo>
                <a:lnTo>
                  <a:pt x="101714" y="40005"/>
                </a:lnTo>
                <a:lnTo>
                  <a:pt x="98666" y="40005"/>
                </a:lnTo>
                <a:lnTo>
                  <a:pt x="95618" y="40005"/>
                </a:lnTo>
                <a:lnTo>
                  <a:pt x="92557" y="40005"/>
                </a:lnTo>
                <a:lnTo>
                  <a:pt x="89509" y="36957"/>
                </a:lnTo>
                <a:lnTo>
                  <a:pt x="86462" y="36957"/>
                </a:lnTo>
                <a:lnTo>
                  <a:pt x="83414" y="36957"/>
                </a:lnTo>
                <a:lnTo>
                  <a:pt x="80365" y="36957"/>
                </a:lnTo>
                <a:lnTo>
                  <a:pt x="77317" y="36957"/>
                </a:lnTo>
                <a:lnTo>
                  <a:pt x="74282" y="40005"/>
                </a:lnTo>
                <a:lnTo>
                  <a:pt x="71234" y="40005"/>
                </a:lnTo>
                <a:lnTo>
                  <a:pt x="68186" y="40005"/>
                </a:lnTo>
                <a:lnTo>
                  <a:pt x="65138" y="40005"/>
                </a:lnTo>
                <a:lnTo>
                  <a:pt x="65138" y="43053"/>
                </a:lnTo>
                <a:lnTo>
                  <a:pt x="62090" y="43053"/>
                </a:lnTo>
                <a:lnTo>
                  <a:pt x="59042" y="46101"/>
                </a:lnTo>
                <a:lnTo>
                  <a:pt x="59042" y="49149"/>
                </a:lnTo>
                <a:lnTo>
                  <a:pt x="59042" y="52197"/>
                </a:lnTo>
                <a:lnTo>
                  <a:pt x="59042" y="55245"/>
                </a:lnTo>
                <a:lnTo>
                  <a:pt x="59042" y="58306"/>
                </a:lnTo>
                <a:lnTo>
                  <a:pt x="62090" y="61354"/>
                </a:lnTo>
                <a:lnTo>
                  <a:pt x="65138" y="64402"/>
                </a:lnTo>
                <a:lnTo>
                  <a:pt x="68186" y="64402"/>
                </a:lnTo>
                <a:lnTo>
                  <a:pt x="71234" y="67437"/>
                </a:lnTo>
                <a:lnTo>
                  <a:pt x="74282" y="67437"/>
                </a:lnTo>
                <a:lnTo>
                  <a:pt x="80365" y="70485"/>
                </a:lnTo>
                <a:lnTo>
                  <a:pt x="83414" y="70485"/>
                </a:lnTo>
                <a:lnTo>
                  <a:pt x="86462" y="73533"/>
                </a:lnTo>
                <a:lnTo>
                  <a:pt x="95618" y="76581"/>
                </a:lnTo>
                <a:lnTo>
                  <a:pt x="101714" y="79629"/>
                </a:lnTo>
                <a:lnTo>
                  <a:pt x="107810" y="82677"/>
                </a:lnTo>
                <a:lnTo>
                  <a:pt x="110858" y="85725"/>
                </a:lnTo>
                <a:lnTo>
                  <a:pt x="113906" y="88773"/>
                </a:lnTo>
                <a:lnTo>
                  <a:pt x="116941" y="88773"/>
                </a:lnTo>
                <a:lnTo>
                  <a:pt x="119989" y="91821"/>
                </a:lnTo>
                <a:lnTo>
                  <a:pt x="123037" y="91821"/>
                </a:lnTo>
                <a:lnTo>
                  <a:pt x="123037" y="94869"/>
                </a:lnTo>
                <a:lnTo>
                  <a:pt x="126086" y="94869"/>
                </a:lnTo>
                <a:lnTo>
                  <a:pt x="126086" y="97930"/>
                </a:lnTo>
                <a:lnTo>
                  <a:pt x="129133" y="97930"/>
                </a:lnTo>
                <a:lnTo>
                  <a:pt x="129133" y="100978"/>
                </a:lnTo>
                <a:lnTo>
                  <a:pt x="132181" y="104026"/>
                </a:lnTo>
                <a:lnTo>
                  <a:pt x="132181" y="107061"/>
                </a:lnTo>
                <a:lnTo>
                  <a:pt x="135242" y="107061"/>
                </a:lnTo>
                <a:lnTo>
                  <a:pt x="135242" y="110109"/>
                </a:lnTo>
                <a:lnTo>
                  <a:pt x="135242" y="113157"/>
                </a:lnTo>
                <a:lnTo>
                  <a:pt x="138290" y="116205"/>
                </a:lnTo>
                <a:lnTo>
                  <a:pt x="138290" y="119253"/>
                </a:lnTo>
                <a:lnTo>
                  <a:pt x="138290" y="122301"/>
                </a:lnTo>
                <a:lnTo>
                  <a:pt x="138290" y="125349"/>
                </a:lnTo>
                <a:lnTo>
                  <a:pt x="138290" y="128397"/>
                </a:lnTo>
                <a:lnTo>
                  <a:pt x="138290" y="131445"/>
                </a:lnTo>
                <a:lnTo>
                  <a:pt x="138290" y="134506"/>
                </a:lnTo>
                <a:lnTo>
                  <a:pt x="135242" y="137554"/>
                </a:lnTo>
                <a:lnTo>
                  <a:pt x="135242" y="140602"/>
                </a:lnTo>
                <a:lnTo>
                  <a:pt x="135242" y="143637"/>
                </a:lnTo>
                <a:lnTo>
                  <a:pt x="135242" y="146685"/>
                </a:lnTo>
                <a:lnTo>
                  <a:pt x="132181" y="149733"/>
                </a:lnTo>
                <a:lnTo>
                  <a:pt x="132181" y="152781"/>
                </a:lnTo>
                <a:lnTo>
                  <a:pt x="129133" y="152781"/>
                </a:lnTo>
                <a:lnTo>
                  <a:pt x="126086" y="155829"/>
                </a:lnTo>
                <a:lnTo>
                  <a:pt x="126086" y="158877"/>
                </a:lnTo>
                <a:lnTo>
                  <a:pt x="123037" y="158877"/>
                </a:lnTo>
                <a:lnTo>
                  <a:pt x="119989" y="161925"/>
                </a:lnTo>
                <a:lnTo>
                  <a:pt x="116941" y="164973"/>
                </a:lnTo>
                <a:lnTo>
                  <a:pt x="113906" y="168021"/>
                </a:lnTo>
                <a:lnTo>
                  <a:pt x="110858" y="168021"/>
                </a:lnTo>
                <a:lnTo>
                  <a:pt x="107810" y="171069"/>
                </a:lnTo>
                <a:lnTo>
                  <a:pt x="104762" y="171069"/>
                </a:lnTo>
                <a:lnTo>
                  <a:pt x="101714" y="171069"/>
                </a:lnTo>
                <a:lnTo>
                  <a:pt x="98666" y="174117"/>
                </a:lnTo>
                <a:lnTo>
                  <a:pt x="95618" y="174117"/>
                </a:lnTo>
                <a:lnTo>
                  <a:pt x="92557" y="174117"/>
                </a:lnTo>
                <a:lnTo>
                  <a:pt x="89509" y="174117"/>
                </a:lnTo>
                <a:lnTo>
                  <a:pt x="86462" y="177165"/>
                </a:lnTo>
                <a:lnTo>
                  <a:pt x="83414" y="177165"/>
                </a:lnTo>
                <a:lnTo>
                  <a:pt x="80365" y="177165"/>
                </a:lnTo>
                <a:lnTo>
                  <a:pt x="74282" y="177165"/>
                </a:lnTo>
                <a:lnTo>
                  <a:pt x="71234" y="177165"/>
                </a:lnTo>
                <a:lnTo>
                  <a:pt x="68186" y="177165"/>
                </a:lnTo>
                <a:lnTo>
                  <a:pt x="62090" y="177165"/>
                </a:lnTo>
                <a:lnTo>
                  <a:pt x="55981" y="177165"/>
                </a:lnTo>
                <a:lnTo>
                  <a:pt x="49886" y="177165"/>
                </a:lnTo>
                <a:lnTo>
                  <a:pt x="43789" y="174117"/>
                </a:lnTo>
                <a:lnTo>
                  <a:pt x="37706" y="174117"/>
                </a:lnTo>
                <a:lnTo>
                  <a:pt x="31610" y="174117"/>
                </a:lnTo>
                <a:lnTo>
                  <a:pt x="25514" y="171069"/>
                </a:lnTo>
                <a:lnTo>
                  <a:pt x="1941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Freeform 414"> 
				</p:cNvPr>
          <p:cNvSpPr/>
          <p:nvPr/>
        </p:nvSpPr>
        <p:spPr>
          <a:xfrm>
            <a:off x="8658225" y="371475"/>
            <a:ext cx="47625" cy="171450"/>
          </a:xfrm>
          <a:custGeom>
            <a:avLst/>
            <a:gdLst>
              <a:gd name="connsiteX0" fmla="*/ 10275 w 47625"/>
              <a:gd name="connsiteY0" fmla="*/ 174117 h 171450"/>
              <a:gd name="connsiteX1" fmla="*/ 10275 w 47625"/>
              <a:gd name="connsiteY1" fmla="*/ 12573 h 171450"/>
              <a:gd name="connsiteX2" fmla="*/ 31610 w 47625"/>
              <a:gd name="connsiteY2" fmla="*/ 21717 h 171450"/>
              <a:gd name="connsiteX3" fmla="*/ 55995 w 47625"/>
              <a:gd name="connsiteY3" fmla="*/ 12573 h 171450"/>
              <a:gd name="connsiteX4" fmla="*/ 55995 w 47625"/>
              <a:gd name="connsiteY4" fmla="*/ 174117 h 171450"/>
              <a:gd name="connsiteX5" fmla="*/ 10275 w 47625"/>
              <a:gd name="connsiteY5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71450">
                <a:moveTo>
                  <a:pt x="10275" y="174117"/>
                </a:moveTo>
                <a:lnTo>
                  <a:pt x="10275" y="12573"/>
                </a:lnTo>
                <a:lnTo>
                  <a:pt x="31610" y="21717"/>
                </a:lnTo>
                <a:lnTo>
                  <a:pt x="55995" y="12573"/>
                </a:lnTo>
                <a:lnTo>
                  <a:pt x="55995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Freeform 415"> 
				</p:cNvPr>
          <p:cNvSpPr/>
          <p:nvPr/>
        </p:nvSpPr>
        <p:spPr>
          <a:xfrm>
            <a:off x="8743950" y="371475"/>
            <a:ext cx="123825" cy="171450"/>
          </a:xfrm>
          <a:custGeom>
            <a:avLst/>
            <a:gdLst>
              <a:gd name="connsiteX0" fmla="*/ 9893 w 123825"/>
              <a:gd name="connsiteY0" fmla="*/ 174117 h 171450"/>
              <a:gd name="connsiteX1" fmla="*/ 9893 w 123825"/>
              <a:gd name="connsiteY1" fmla="*/ 12573 h 171450"/>
              <a:gd name="connsiteX2" fmla="*/ 125717 w 123825"/>
              <a:gd name="connsiteY2" fmla="*/ 12573 h 171450"/>
              <a:gd name="connsiteX3" fmla="*/ 125717 w 123825"/>
              <a:gd name="connsiteY3" fmla="*/ 43053 h 171450"/>
              <a:gd name="connsiteX4" fmla="*/ 52565 w 123825"/>
              <a:gd name="connsiteY4" fmla="*/ 43053 h 171450"/>
              <a:gd name="connsiteX5" fmla="*/ 52565 w 123825"/>
              <a:gd name="connsiteY5" fmla="*/ 79629 h 171450"/>
              <a:gd name="connsiteX6" fmla="*/ 113512 w 123825"/>
              <a:gd name="connsiteY6" fmla="*/ 79629 h 171450"/>
              <a:gd name="connsiteX7" fmla="*/ 113512 w 123825"/>
              <a:gd name="connsiteY7" fmla="*/ 104026 h 171450"/>
              <a:gd name="connsiteX8" fmla="*/ 52565 w 123825"/>
              <a:gd name="connsiteY8" fmla="*/ 104026 h 171450"/>
              <a:gd name="connsiteX9" fmla="*/ 52565 w 123825"/>
              <a:gd name="connsiteY9" fmla="*/ 143637 h 171450"/>
              <a:gd name="connsiteX10" fmla="*/ 125717 w 123825"/>
              <a:gd name="connsiteY10" fmla="*/ 143637 h 171450"/>
              <a:gd name="connsiteX11" fmla="*/ 125717 w 123825"/>
              <a:gd name="connsiteY11" fmla="*/ 174117 h 171450"/>
              <a:gd name="connsiteX12" fmla="*/ 9893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9893" y="174117"/>
                </a:moveTo>
                <a:lnTo>
                  <a:pt x="9893" y="12573"/>
                </a:lnTo>
                <a:lnTo>
                  <a:pt x="125717" y="12573"/>
                </a:lnTo>
                <a:lnTo>
                  <a:pt x="125717" y="43053"/>
                </a:lnTo>
                <a:lnTo>
                  <a:pt x="52565" y="43053"/>
                </a:lnTo>
                <a:lnTo>
                  <a:pt x="52565" y="79629"/>
                </a:lnTo>
                <a:lnTo>
                  <a:pt x="113512" y="79629"/>
                </a:lnTo>
                <a:lnTo>
                  <a:pt x="113512" y="104026"/>
                </a:lnTo>
                <a:lnTo>
                  <a:pt x="52565" y="104026"/>
                </a:lnTo>
                <a:lnTo>
                  <a:pt x="52565" y="143637"/>
                </a:lnTo>
                <a:lnTo>
                  <a:pt x="125717" y="143637"/>
                </a:lnTo>
                <a:lnTo>
                  <a:pt x="125717" y="174117"/>
                </a:lnTo>
                <a:lnTo>
                  <a:pt x="9893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Freeform 416"> 
				</p:cNvPr>
          <p:cNvSpPr/>
          <p:nvPr/>
        </p:nvSpPr>
        <p:spPr>
          <a:xfrm>
            <a:off x="8886825" y="371475"/>
            <a:ext cx="200025" cy="171450"/>
          </a:xfrm>
          <a:custGeom>
            <a:avLst/>
            <a:gdLst>
              <a:gd name="connsiteX0" fmla="*/ 13322 w 200025"/>
              <a:gd name="connsiteY0" fmla="*/ 174117 h 171450"/>
              <a:gd name="connsiteX1" fmla="*/ 13322 w 200025"/>
              <a:gd name="connsiteY1" fmla="*/ 12573 h 171450"/>
              <a:gd name="connsiteX2" fmla="*/ 68186 w 200025"/>
              <a:gd name="connsiteY2" fmla="*/ 12573 h 171450"/>
              <a:gd name="connsiteX3" fmla="*/ 110858 w 200025"/>
              <a:gd name="connsiteY3" fmla="*/ 116205 h 171450"/>
              <a:gd name="connsiteX4" fmla="*/ 150482 w 200025"/>
              <a:gd name="connsiteY4" fmla="*/ 12573 h 171450"/>
              <a:gd name="connsiteX5" fmla="*/ 205346 w 200025"/>
              <a:gd name="connsiteY5" fmla="*/ 12573 h 171450"/>
              <a:gd name="connsiteX6" fmla="*/ 205346 w 200025"/>
              <a:gd name="connsiteY6" fmla="*/ 174117 h 171450"/>
              <a:gd name="connsiteX7" fmla="*/ 162661 w 200025"/>
              <a:gd name="connsiteY7" fmla="*/ 174117 h 171450"/>
              <a:gd name="connsiteX8" fmla="*/ 162661 w 200025"/>
              <a:gd name="connsiteY8" fmla="*/ 61353 h 171450"/>
              <a:gd name="connsiteX9" fmla="*/ 116941 w 200025"/>
              <a:gd name="connsiteY9" fmla="*/ 174117 h 171450"/>
              <a:gd name="connsiteX10" fmla="*/ 89522 w 200025"/>
              <a:gd name="connsiteY10" fmla="*/ 174117 h 171450"/>
              <a:gd name="connsiteX11" fmla="*/ 43789 w 200025"/>
              <a:gd name="connsiteY11" fmla="*/ 61353 h 171450"/>
              <a:gd name="connsiteX12" fmla="*/ 43789 w 200025"/>
              <a:gd name="connsiteY12" fmla="*/ 174117 h 171450"/>
              <a:gd name="connsiteX13" fmla="*/ 13322 w 200025"/>
              <a:gd name="connsiteY13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13322" y="174117"/>
                </a:moveTo>
                <a:lnTo>
                  <a:pt x="13322" y="12573"/>
                </a:lnTo>
                <a:lnTo>
                  <a:pt x="68186" y="12573"/>
                </a:lnTo>
                <a:lnTo>
                  <a:pt x="110858" y="116205"/>
                </a:lnTo>
                <a:lnTo>
                  <a:pt x="150482" y="12573"/>
                </a:lnTo>
                <a:lnTo>
                  <a:pt x="205346" y="12573"/>
                </a:lnTo>
                <a:lnTo>
                  <a:pt x="205346" y="174117"/>
                </a:lnTo>
                <a:lnTo>
                  <a:pt x="162661" y="174117"/>
                </a:lnTo>
                <a:lnTo>
                  <a:pt x="162661" y="61353"/>
                </a:lnTo>
                <a:lnTo>
                  <a:pt x="116941" y="174117"/>
                </a:lnTo>
                <a:lnTo>
                  <a:pt x="89522" y="174117"/>
                </a:lnTo>
                <a:lnTo>
                  <a:pt x="43789" y="61353"/>
                </a:lnTo>
                <a:lnTo>
                  <a:pt x="43789" y="174117"/>
                </a:lnTo>
                <a:lnTo>
                  <a:pt x="13322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Freeform 417"> 
				</p:cNvPr>
          <p:cNvSpPr/>
          <p:nvPr/>
        </p:nvSpPr>
        <p:spPr>
          <a:xfrm>
            <a:off x="9115425" y="371475"/>
            <a:ext cx="123825" cy="171450"/>
          </a:xfrm>
          <a:custGeom>
            <a:avLst/>
            <a:gdLst>
              <a:gd name="connsiteX0" fmla="*/ 16370 w 123825"/>
              <a:gd name="connsiteY0" fmla="*/ 174117 h 171450"/>
              <a:gd name="connsiteX1" fmla="*/ 16370 w 123825"/>
              <a:gd name="connsiteY1" fmla="*/ 12573 h 171450"/>
              <a:gd name="connsiteX2" fmla="*/ 132194 w 123825"/>
              <a:gd name="connsiteY2" fmla="*/ 12573 h 171450"/>
              <a:gd name="connsiteX3" fmla="*/ 132194 w 123825"/>
              <a:gd name="connsiteY3" fmla="*/ 43053 h 171450"/>
              <a:gd name="connsiteX4" fmla="*/ 59042 w 123825"/>
              <a:gd name="connsiteY4" fmla="*/ 43053 h 171450"/>
              <a:gd name="connsiteX5" fmla="*/ 59042 w 123825"/>
              <a:gd name="connsiteY5" fmla="*/ 79629 h 171450"/>
              <a:gd name="connsiteX6" fmla="*/ 123037 w 123825"/>
              <a:gd name="connsiteY6" fmla="*/ 79629 h 171450"/>
              <a:gd name="connsiteX7" fmla="*/ 123037 w 123825"/>
              <a:gd name="connsiteY7" fmla="*/ 104026 h 171450"/>
              <a:gd name="connsiteX8" fmla="*/ 59042 w 123825"/>
              <a:gd name="connsiteY8" fmla="*/ 104026 h 171450"/>
              <a:gd name="connsiteX9" fmla="*/ 59042 w 123825"/>
              <a:gd name="connsiteY9" fmla="*/ 143637 h 171450"/>
              <a:gd name="connsiteX10" fmla="*/ 132194 w 123825"/>
              <a:gd name="connsiteY10" fmla="*/ 143637 h 171450"/>
              <a:gd name="connsiteX11" fmla="*/ 132194 w 123825"/>
              <a:gd name="connsiteY11" fmla="*/ 174117 h 171450"/>
              <a:gd name="connsiteX12" fmla="*/ 16370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6370" y="174117"/>
                </a:moveTo>
                <a:lnTo>
                  <a:pt x="16370" y="12573"/>
                </a:lnTo>
                <a:lnTo>
                  <a:pt x="132194" y="12573"/>
                </a:lnTo>
                <a:lnTo>
                  <a:pt x="132194" y="43053"/>
                </a:lnTo>
                <a:lnTo>
                  <a:pt x="59042" y="43053"/>
                </a:lnTo>
                <a:lnTo>
                  <a:pt x="59042" y="79629"/>
                </a:lnTo>
                <a:lnTo>
                  <a:pt x="123037" y="79629"/>
                </a:lnTo>
                <a:lnTo>
                  <a:pt x="123037" y="104026"/>
                </a:lnTo>
                <a:lnTo>
                  <a:pt x="59042" y="104026"/>
                </a:lnTo>
                <a:lnTo>
                  <a:pt x="59042" y="143637"/>
                </a:lnTo>
                <a:lnTo>
                  <a:pt x="132194" y="143637"/>
                </a:lnTo>
                <a:lnTo>
                  <a:pt x="132194" y="174117"/>
                </a:lnTo>
                <a:lnTo>
                  <a:pt x="16370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Freeform 418"> 
				</p:cNvPr>
          <p:cNvSpPr/>
          <p:nvPr/>
        </p:nvSpPr>
        <p:spPr>
          <a:xfrm>
            <a:off x="9267825" y="371475"/>
            <a:ext cx="142875" cy="171450"/>
          </a:xfrm>
          <a:custGeom>
            <a:avLst/>
            <a:gdLst>
              <a:gd name="connsiteX0" fmla="*/ 10275 w 142875"/>
              <a:gd name="connsiteY0" fmla="*/ 174117 h 171450"/>
              <a:gd name="connsiteX1" fmla="*/ 10275 w 142875"/>
              <a:gd name="connsiteY1" fmla="*/ 12573 h 171450"/>
              <a:gd name="connsiteX2" fmla="*/ 62090 w 142875"/>
              <a:gd name="connsiteY2" fmla="*/ 12573 h 171450"/>
              <a:gd name="connsiteX3" fmla="*/ 116942 w 142875"/>
              <a:gd name="connsiteY3" fmla="*/ 119253 h 171450"/>
              <a:gd name="connsiteX4" fmla="*/ 116942 w 142875"/>
              <a:gd name="connsiteY4" fmla="*/ 12573 h 171450"/>
              <a:gd name="connsiteX5" fmla="*/ 147435 w 142875"/>
              <a:gd name="connsiteY5" fmla="*/ 12573 h 171450"/>
              <a:gd name="connsiteX6" fmla="*/ 147435 w 142875"/>
              <a:gd name="connsiteY6" fmla="*/ 174117 h 171450"/>
              <a:gd name="connsiteX7" fmla="*/ 98666 w 142875"/>
              <a:gd name="connsiteY7" fmla="*/ 174117 h 171450"/>
              <a:gd name="connsiteX8" fmla="*/ 40742 w 142875"/>
              <a:gd name="connsiteY8" fmla="*/ 64401 h 171450"/>
              <a:gd name="connsiteX9" fmla="*/ 40742 w 142875"/>
              <a:gd name="connsiteY9" fmla="*/ 174117 h 171450"/>
              <a:gd name="connsiteX10" fmla="*/ 10275 w 142875"/>
              <a:gd name="connsiteY10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875" h="171450">
                <a:moveTo>
                  <a:pt x="10275" y="174117"/>
                </a:moveTo>
                <a:lnTo>
                  <a:pt x="10275" y="12573"/>
                </a:lnTo>
                <a:lnTo>
                  <a:pt x="62090" y="12573"/>
                </a:lnTo>
                <a:lnTo>
                  <a:pt x="116942" y="119253"/>
                </a:lnTo>
                <a:lnTo>
                  <a:pt x="116942" y="12573"/>
                </a:lnTo>
                <a:lnTo>
                  <a:pt x="147435" y="12573"/>
                </a:lnTo>
                <a:lnTo>
                  <a:pt x="147435" y="174117"/>
                </a:lnTo>
                <a:lnTo>
                  <a:pt x="98666" y="174117"/>
                </a:lnTo>
                <a:lnTo>
                  <a:pt x="40742" y="64401"/>
                </a:lnTo>
                <a:lnTo>
                  <a:pt x="40742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Freeform 419"> 
				</p:cNvPr>
          <p:cNvSpPr/>
          <p:nvPr/>
        </p:nvSpPr>
        <p:spPr>
          <a:xfrm>
            <a:off x="9429750" y="371475"/>
            <a:ext cx="133350" cy="171450"/>
          </a:xfrm>
          <a:custGeom>
            <a:avLst/>
            <a:gdLst>
              <a:gd name="connsiteX0" fmla="*/ 15988 w 133350"/>
              <a:gd name="connsiteY0" fmla="*/ 171069 h 171450"/>
              <a:gd name="connsiteX1" fmla="*/ 15988 w 133350"/>
              <a:gd name="connsiteY1" fmla="*/ 140602 h 171450"/>
              <a:gd name="connsiteX2" fmla="*/ 22085 w 133350"/>
              <a:gd name="connsiteY2" fmla="*/ 140602 h 171450"/>
              <a:gd name="connsiteX3" fmla="*/ 25133 w 133350"/>
              <a:gd name="connsiteY3" fmla="*/ 140602 h 171450"/>
              <a:gd name="connsiteX4" fmla="*/ 28181 w 133350"/>
              <a:gd name="connsiteY4" fmla="*/ 143637 h 171450"/>
              <a:gd name="connsiteX5" fmla="*/ 31216 w 133350"/>
              <a:gd name="connsiteY5" fmla="*/ 143637 h 171450"/>
              <a:gd name="connsiteX6" fmla="*/ 34264 w 133350"/>
              <a:gd name="connsiteY6" fmla="*/ 143637 h 171450"/>
              <a:gd name="connsiteX7" fmla="*/ 37312 w 133350"/>
              <a:gd name="connsiteY7" fmla="*/ 143637 h 171450"/>
              <a:gd name="connsiteX8" fmla="*/ 40360 w 133350"/>
              <a:gd name="connsiteY8" fmla="*/ 146685 h 171450"/>
              <a:gd name="connsiteX9" fmla="*/ 43408 w 133350"/>
              <a:gd name="connsiteY9" fmla="*/ 146685 h 171450"/>
              <a:gd name="connsiteX10" fmla="*/ 46456 w 133350"/>
              <a:gd name="connsiteY10" fmla="*/ 146685 h 171450"/>
              <a:gd name="connsiteX11" fmla="*/ 49504 w 133350"/>
              <a:gd name="connsiteY11" fmla="*/ 146685 h 171450"/>
              <a:gd name="connsiteX12" fmla="*/ 52552 w 133350"/>
              <a:gd name="connsiteY12" fmla="*/ 146685 h 171450"/>
              <a:gd name="connsiteX13" fmla="*/ 55612 w 133350"/>
              <a:gd name="connsiteY13" fmla="*/ 146685 h 171450"/>
              <a:gd name="connsiteX14" fmla="*/ 58660 w 133350"/>
              <a:gd name="connsiteY14" fmla="*/ 146685 h 171450"/>
              <a:gd name="connsiteX15" fmla="*/ 61709 w 133350"/>
              <a:gd name="connsiteY15" fmla="*/ 146685 h 171450"/>
              <a:gd name="connsiteX16" fmla="*/ 64757 w 133350"/>
              <a:gd name="connsiteY16" fmla="*/ 146685 h 171450"/>
              <a:gd name="connsiteX17" fmla="*/ 67792 w 133350"/>
              <a:gd name="connsiteY17" fmla="*/ 146685 h 171450"/>
              <a:gd name="connsiteX18" fmla="*/ 70840 w 133350"/>
              <a:gd name="connsiteY18" fmla="*/ 146685 h 171450"/>
              <a:gd name="connsiteX19" fmla="*/ 73888 w 133350"/>
              <a:gd name="connsiteY19" fmla="*/ 146685 h 171450"/>
              <a:gd name="connsiteX20" fmla="*/ 76936 w 133350"/>
              <a:gd name="connsiteY20" fmla="*/ 146685 h 171450"/>
              <a:gd name="connsiteX21" fmla="*/ 79984 w 133350"/>
              <a:gd name="connsiteY21" fmla="*/ 146685 h 171450"/>
              <a:gd name="connsiteX22" fmla="*/ 83032 w 133350"/>
              <a:gd name="connsiteY22" fmla="*/ 146685 h 171450"/>
              <a:gd name="connsiteX23" fmla="*/ 86080 w 133350"/>
              <a:gd name="connsiteY23" fmla="*/ 143637 h 171450"/>
              <a:gd name="connsiteX24" fmla="*/ 89127 w 133350"/>
              <a:gd name="connsiteY24" fmla="*/ 143637 h 171450"/>
              <a:gd name="connsiteX25" fmla="*/ 89127 w 133350"/>
              <a:gd name="connsiteY25" fmla="*/ 140602 h 171450"/>
              <a:gd name="connsiteX26" fmla="*/ 92188 w 133350"/>
              <a:gd name="connsiteY26" fmla="*/ 140602 h 171450"/>
              <a:gd name="connsiteX27" fmla="*/ 92188 w 133350"/>
              <a:gd name="connsiteY27" fmla="*/ 137554 h 171450"/>
              <a:gd name="connsiteX28" fmla="*/ 92188 w 133350"/>
              <a:gd name="connsiteY28" fmla="*/ 134506 h 171450"/>
              <a:gd name="connsiteX29" fmla="*/ 92188 w 133350"/>
              <a:gd name="connsiteY29" fmla="*/ 131445 h 171450"/>
              <a:gd name="connsiteX30" fmla="*/ 92188 w 133350"/>
              <a:gd name="connsiteY30" fmla="*/ 128397 h 171450"/>
              <a:gd name="connsiteX31" fmla="*/ 92188 w 133350"/>
              <a:gd name="connsiteY31" fmla="*/ 125349 h 171450"/>
              <a:gd name="connsiteX32" fmla="*/ 89127 w 133350"/>
              <a:gd name="connsiteY32" fmla="*/ 125349 h 171450"/>
              <a:gd name="connsiteX33" fmla="*/ 89127 w 133350"/>
              <a:gd name="connsiteY33" fmla="*/ 122301 h 171450"/>
              <a:gd name="connsiteX34" fmla="*/ 86080 w 133350"/>
              <a:gd name="connsiteY34" fmla="*/ 122301 h 171450"/>
              <a:gd name="connsiteX35" fmla="*/ 83032 w 133350"/>
              <a:gd name="connsiteY35" fmla="*/ 119253 h 171450"/>
              <a:gd name="connsiteX36" fmla="*/ 79984 w 133350"/>
              <a:gd name="connsiteY36" fmla="*/ 116205 h 171450"/>
              <a:gd name="connsiteX37" fmla="*/ 73888 w 133350"/>
              <a:gd name="connsiteY37" fmla="*/ 116205 h 171450"/>
              <a:gd name="connsiteX38" fmla="*/ 70840 w 133350"/>
              <a:gd name="connsiteY38" fmla="*/ 113157 h 171450"/>
              <a:gd name="connsiteX39" fmla="*/ 67792 w 133350"/>
              <a:gd name="connsiteY39" fmla="*/ 113157 h 171450"/>
              <a:gd name="connsiteX40" fmla="*/ 58660 w 133350"/>
              <a:gd name="connsiteY40" fmla="*/ 110109 h 171450"/>
              <a:gd name="connsiteX41" fmla="*/ 52552 w 133350"/>
              <a:gd name="connsiteY41" fmla="*/ 107061 h 171450"/>
              <a:gd name="connsiteX42" fmla="*/ 49504 w 133350"/>
              <a:gd name="connsiteY42" fmla="*/ 104026 h 171450"/>
              <a:gd name="connsiteX43" fmla="*/ 46456 w 133350"/>
              <a:gd name="connsiteY43" fmla="*/ 104026 h 171450"/>
              <a:gd name="connsiteX44" fmla="*/ 43408 w 133350"/>
              <a:gd name="connsiteY44" fmla="*/ 100978 h 171450"/>
              <a:gd name="connsiteX45" fmla="*/ 40360 w 133350"/>
              <a:gd name="connsiteY45" fmla="*/ 100978 h 171450"/>
              <a:gd name="connsiteX46" fmla="*/ 40360 w 133350"/>
              <a:gd name="connsiteY46" fmla="*/ 97930 h 171450"/>
              <a:gd name="connsiteX47" fmla="*/ 37312 w 133350"/>
              <a:gd name="connsiteY47" fmla="*/ 97930 h 171450"/>
              <a:gd name="connsiteX48" fmla="*/ 34264 w 133350"/>
              <a:gd name="connsiteY48" fmla="*/ 94869 h 171450"/>
              <a:gd name="connsiteX49" fmla="*/ 31216 w 133350"/>
              <a:gd name="connsiteY49" fmla="*/ 94869 h 171450"/>
              <a:gd name="connsiteX50" fmla="*/ 28181 w 133350"/>
              <a:gd name="connsiteY50" fmla="*/ 91821 h 171450"/>
              <a:gd name="connsiteX51" fmla="*/ 25133 w 133350"/>
              <a:gd name="connsiteY51" fmla="*/ 88773 h 171450"/>
              <a:gd name="connsiteX52" fmla="*/ 22085 w 133350"/>
              <a:gd name="connsiteY52" fmla="*/ 85725 h 171450"/>
              <a:gd name="connsiteX53" fmla="*/ 22085 w 133350"/>
              <a:gd name="connsiteY53" fmla="*/ 82677 h 171450"/>
              <a:gd name="connsiteX54" fmla="*/ 19037 w 133350"/>
              <a:gd name="connsiteY54" fmla="*/ 82677 h 171450"/>
              <a:gd name="connsiteX55" fmla="*/ 19037 w 133350"/>
              <a:gd name="connsiteY55" fmla="*/ 79629 h 171450"/>
              <a:gd name="connsiteX56" fmla="*/ 15988 w 133350"/>
              <a:gd name="connsiteY56" fmla="*/ 76581 h 171450"/>
              <a:gd name="connsiteX57" fmla="*/ 15988 w 133350"/>
              <a:gd name="connsiteY57" fmla="*/ 73533 h 171450"/>
              <a:gd name="connsiteX58" fmla="*/ 15988 w 133350"/>
              <a:gd name="connsiteY58" fmla="*/ 70485 h 171450"/>
              <a:gd name="connsiteX59" fmla="*/ 15988 w 133350"/>
              <a:gd name="connsiteY59" fmla="*/ 67437 h 171450"/>
              <a:gd name="connsiteX60" fmla="*/ 12941 w 133350"/>
              <a:gd name="connsiteY60" fmla="*/ 64402 h 171450"/>
              <a:gd name="connsiteX61" fmla="*/ 12941 w 133350"/>
              <a:gd name="connsiteY61" fmla="*/ 61354 h 171450"/>
              <a:gd name="connsiteX62" fmla="*/ 12941 w 133350"/>
              <a:gd name="connsiteY62" fmla="*/ 58306 h 171450"/>
              <a:gd name="connsiteX63" fmla="*/ 12941 w 133350"/>
              <a:gd name="connsiteY63" fmla="*/ 55245 h 171450"/>
              <a:gd name="connsiteX64" fmla="*/ 12941 w 133350"/>
              <a:gd name="connsiteY64" fmla="*/ 52197 h 171450"/>
              <a:gd name="connsiteX65" fmla="*/ 15988 w 133350"/>
              <a:gd name="connsiteY65" fmla="*/ 52197 h 171450"/>
              <a:gd name="connsiteX66" fmla="*/ 15988 w 133350"/>
              <a:gd name="connsiteY66" fmla="*/ 49149 h 171450"/>
              <a:gd name="connsiteX67" fmla="*/ 15988 w 133350"/>
              <a:gd name="connsiteY67" fmla="*/ 46101 h 171450"/>
              <a:gd name="connsiteX68" fmla="*/ 15988 w 133350"/>
              <a:gd name="connsiteY68" fmla="*/ 43053 h 171450"/>
              <a:gd name="connsiteX69" fmla="*/ 15988 w 133350"/>
              <a:gd name="connsiteY69" fmla="*/ 40005 h 171450"/>
              <a:gd name="connsiteX70" fmla="*/ 19037 w 133350"/>
              <a:gd name="connsiteY70" fmla="*/ 36957 h 171450"/>
              <a:gd name="connsiteX71" fmla="*/ 22085 w 133350"/>
              <a:gd name="connsiteY71" fmla="*/ 33909 h 171450"/>
              <a:gd name="connsiteX72" fmla="*/ 22085 w 133350"/>
              <a:gd name="connsiteY72" fmla="*/ 30861 h 171450"/>
              <a:gd name="connsiteX73" fmla="*/ 25133 w 133350"/>
              <a:gd name="connsiteY73" fmla="*/ 30861 h 171450"/>
              <a:gd name="connsiteX74" fmla="*/ 25133 w 133350"/>
              <a:gd name="connsiteY74" fmla="*/ 27826 h 171450"/>
              <a:gd name="connsiteX75" fmla="*/ 28181 w 133350"/>
              <a:gd name="connsiteY75" fmla="*/ 27826 h 171450"/>
              <a:gd name="connsiteX76" fmla="*/ 31216 w 133350"/>
              <a:gd name="connsiteY76" fmla="*/ 24778 h 171450"/>
              <a:gd name="connsiteX77" fmla="*/ 34264 w 133350"/>
              <a:gd name="connsiteY77" fmla="*/ 21730 h 171450"/>
              <a:gd name="connsiteX78" fmla="*/ 37312 w 133350"/>
              <a:gd name="connsiteY78" fmla="*/ 21730 h 171450"/>
              <a:gd name="connsiteX79" fmla="*/ 40360 w 133350"/>
              <a:gd name="connsiteY79" fmla="*/ 18669 h 171450"/>
              <a:gd name="connsiteX80" fmla="*/ 43408 w 133350"/>
              <a:gd name="connsiteY80" fmla="*/ 15621 h 171450"/>
              <a:gd name="connsiteX81" fmla="*/ 46456 w 133350"/>
              <a:gd name="connsiteY81" fmla="*/ 15621 h 171450"/>
              <a:gd name="connsiteX82" fmla="*/ 49504 w 133350"/>
              <a:gd name="connsiteY82" fmla="*/ 15621 h 171450"/>
              <a:gd name="connsiteX83" fmla="*/ 52552 w 133350"/>
              <a:gd name="connsiteY83" fmla="*/ 12573 h 171450"/>
              <a:gd name="connsiteX84" fmla="*/ 55612 w 133350"/>
              <a:gd name="connsiteY84" fmla="*/ 12573 h 171450"/>
              <a:gd name="connsiteX85" fmla="*/ 58660 w 133350"/>
              <a:gd name="connsiteY85" fmla="*/ 12573 h 171450"/>
              <a:gd name="connsiteX86" fmla="*/ 61709 w 133350"/>
              <a:gd name="connsiteY86" fmla="*/ 12573 h 171450"/>
              <a:gd name="connsiteX87" fmla="*/ 64757 w 133350"/>
              <a:gd name="connsiteY87" fmla="*/ 12573 h 171450"/>
              <a:gd name="connsiteX88" fmla="*/ 67792 w 133350"/>
              <a:gd name="connsiteY88" fmla="*/ 12573 h 171450"/>
              <a:gd name="connsiteX89" fmla="*/ 70840 w 133350"/>
              <a:gd name="connsiteY89" fmla="*/ 12573 h 171450"/>
              <a:gd name="connsiteX90" fmla="*/ 73888 w 133350"/>
              <a:gd name="connsiteY90" fmla="*/ 12573 h 171450"/>
              <a:gd name="connsiteX91" fmla="*/ 76936 w 133350"/>
              <a:gd name="connsiteY91" fmla="*/ 9525 h 171450"/>
              <a:gd name="connsiteX92" fmla="*/ 83032 w 133350"/>
              <a:gd name="connsiteY92" fmla="*/ 12573 h 171450"/>
              <a:gd name="connsiteX93" fmla="*/ 86080 w 133350"/>
              <a:gd name="connsiteY93" fmla="*/ 12573 h 171450"/>
              <a:gd name="connsiteX94" fmla="*/ 92188 w 133350"/>
              <a:gd name="connsiteY94" fmla="*/ 12573 h 171450"/>
              <a:gd name="connsiteX95" fmla="*/ 98285 w 133350"/>
              <a:gd name="connsiteY95" fmla="*/ 12573 h 171450"/>
              <a:gd name="connsiteX96" fmla="*/ 101333 w 133350"/>
              <a:gd name="connsiteY96" fmla="*/ 12573 h 171450"/>
              <a:gd name="connsiteX97" fmla="*/ 107416 w 133350"/>
              <a:gd name="connsiteY97" fmla="*/ 12573 h 171450"/>
              <a:gd name="connsiteX98" fmla="*/ 113512 w 133350"/>
              <a:gd name="connsiteY98" fmla="*/ 15621 h 171450"/>
              <a:gd name="connsiteX99" fmla="*/ 119608 w 133350"/>
              <a:gd name="connsiteY99" fmla="*/ 15621 h 171450"/>
              <a:gd name="connsiteX100" fmla="*/ 122656 w 133350"/>
              <a:gd name="connsiteY100" fmla="*/ 15621 h 171450"/>
              <a:gd name="connsiteX101" fmla="*/ 122656 w 133350"/>
              <a:gd name="connsiteY101" fmla="*/ 46101 h 171450"/>
              <a:gd name="connsiteX102" fmla="*/ 119608 w 133350"/>
              <a:gd name="connsiteY102" fmla="*/ 46101 h 171450"/>
              <a:gd name="connsiteX103" fmla="*/ 116560 w 133350"/>
              <a:gd name="connsiteY103" fmla="*/ 43053 h 171450"/>
              <a:gd name="connsiteX104" fmla="*/ 113512 w 133350"/>
              <a:gd name="connsiteY104" fmla="*/ 43053 h 171450"/>
              <a:gd name="connsiteX105" fmla="*/ 110464 w 133350"/>
              <a:gd name="connsiteY105" fmla="*/ 43053 h 171450"/>
              <a:gd name="connsiteX106" fmla="*/ 107416 w 133350"/>
              <a:gd name="connsiteY106" fmla="*/ 43053 h 171450"/>
              <a:gd name="connsiteX107" fmla="*/ 104381 w 133350"/>
              <a:gd name="connsiteY107" fmla="*/ 40005 h 171450"/>
              <a:gd name="connsiteX108" fmla="*/ 101333 w 133350"/>
              <a:gd name="connsiteY108" fmla="*/ 40005 h 171450"/>
              <a:gd name="connsiteX109" fmla="*/ 98285 w 133350"/>
              <a:gd name="connsiteY109" fmla="*/ 40005 h 171450"/>
              <a:gd name="connsiteX110" fmla="*/ 95237 w 133350"/>
              <a:gd name="connsiteY110" fmla="*/ 40005 h 171450"/>
              <a:gd name="connsiteX111" fmla="*/ 92188 w 133350"/>
              <a:gd name="connsiteY111" fmla="*/ 40005 h 171450"/>
              <a:gd name="connsiteX112" fmla="*/ 89127 w 133350"/>
              <a:gd name="connsiteY112" fmla="*/ 40005 h 171450"/>
              <a:gd name="connsiteX113" fmla="*/ 86080 w 133350"/>
              <a:gd name="connsiteY113" fmla="*/ 36957 h 171450"/>
              <a:gd name="connsiteX114" fmla="*/ 83032 w 133350"/>
              <a:gd name="connsiteY114" fmla="*/ 36957 h 171450"/>
              <a:gd name="connsiteX115" fmla="*/ 79984 w 133350"/>
              <a:gd name="connsiteY115" fmla="*/ 36957 h 171450"/>
              <a:gd name="connsiteX116" fmla="*/ 76936 w 133350"/>
              <a:gd name="connsiteY116" fmla="*/ 36957 h 171450"/>
              <a:gd name="connsiteX117" fmla="*/ 73888 w 133350"/>
              <a:gd name="connsiteY117" fmla="*/ 40005 h 171450"/>
              <a:gd name="connsiteX118" fmla="*/ 70840 w 133350"/>
              <a:gd name="connsiteY118" fmla="*/ 40005 h 171450"/>
              <a:gd name="connsiteX119" fmla="*/ 67792 w 133350"/>
              <a:gd name="connsiteY119" fmla="*/ 40005 h 171450"/>
              <a:gd name="connsiteX120" fmla="*/ 64757 w 133350"/>
              <a:gd name="connsiteY120" fmla="*/ 40005 h 171450"/>
              <a:gd name="connsiteX121" fmla="*/ 61709 w 133350"/>
              <a:gd name="connsiteY121" fmla="*/ 43053 h 171450"/>
              <a:gd name="connsiteX122" fmla="*/ 58660 w 133350"/>
              <a:gd name="connsiteY122" fmla="*/ 43053 h 171450"/>
              <a:gd name="connsiteX123" fmla="*/ 58660 w 133350"/>
              <a:gd name="connsiteY123" fmla="*/ 46101 h 171450"/>
              <a:gd name="connsiteX124" fmla="*/ 55612 w 133350"/>
              <a:gd name="connsiteY124" fmla="*/ 49149 h 171450"/>
              <a:gd name="connsiteX125" fmla="*/ 55612 w 133350"/>
              <a:gd name="connsiteY125" fmla="*/ 52197 h 171450"/>
              <a:gd name="connsiteX126" fmla="*/ 55612 w 133350"/>
              <a:gd name="connsiteY126" fmla="*/ 55245 h 171450"/>
              <a:gd name="connsiteX127" fmla="*/ 55612 w 133350"/>
              <a:gd name="connsiteY127" fmla="*/ 58306 h 171450"/>
              <a:gd name="connsiteX128" fmla="*/ 58660 w 133350"/>
              <a:gd name="connsiteY128" fmla="*/ 58306 h 171450"/>
              <a:gd name="connsiteX129" fmla="*/ 58660 w 133350"/>
              <a:gd name="connsiteY129" fmla="*/ 61354 h 171450"/>
              <a:gd name="connsiteX130" fmla="*/ 61709 w 133350"/>
              <a:gd name="connsiteY130" fmla="*/ 61354 h 171450"/>
              <a:gd name="connsiteX131" fmla="*/ 61709 w 133350"/>
              <a:gd name="connsiteY131" fmla="*/ 64402 h 171450"/>
              <a:gd name="connsiteX132" fmla="*/ 64757 w 133350"/>
              <a:gd name="connsiteY132" fmla="*/ 64402 h 171450"/>
              <a:gd name="connsiteX133" fmla="*/ 67792 w 133350"/>
              <a:gd name="connsiteY133" fmla="*/ 64402 h 171450"/>
              <a:gd name="connsiteX134" fmla="*/ 70840 w 133350"/>
              <a:gd name="connsiteY134" fmla="*/ 67437 h 171450"/>
              <a:gd name="connsiteX135" fmla="*/ 73888 w 133350"/>
              <a:gd name="connsiteY135" fmla="*/ 67437 h 171450"/>
              <a:gd name="connsiteX136" fmla="*/ 76936 w 133350"/>
              <a:gd name="connsiteY136" fmla="*/ 70485 h 171450"/>
              <a:gd name="connsiteX137" fmla="*/ 79984 w 133350"/>
              <a:gd name="connsiteY137" fmla="*/ 70485 h 171450"/>
              <a:gd name="connsiteX138" fmla="*/ 86080 w 133350"/>
              <a:gd name="connsiteY138" fmla="*/ 73533 h 171450"/>
              <a:gd name="connsiteX139" fmla="*/ 92188 w 133350"/>
              <a:gd name="connsiteY139" fmla="*/ 76581 h 171450"/>
              <a:gd name="connsiteX140" fmla="*/ 98285 w 133350"/>
              <a:gd name="connsiteY140" fmla="*/ 79629 h 171450"/>
              <a:gd name="connsiteX141" fmla="*/ 104381 w 133350"/>
              <a:gd name="connsiteY141" fmla="*/ 82677 h 171450"/>
              <a:gd name="connsiteX142" fmla="*/ 110464 w 133350"/>
              <a:gd name="connsiteY142" fmla="*/ 85725 h 171450"/>
              <a:gd name="connsiteX143" fmla="*/ 113512 w 133350"/>
              <a:gd name="connsiteY143" fmla="*/ 88773 h 171450"/>
              <a:gd name="connsiteX144" fmla="*/ 116560 w 133350"/>
              <a:gd name="connsiteY144" fmla="*/ 91821 h 171450"/>
              <a:gd name="connsiteX145" fmla="*/ 119608 w 133350"/>
              <a:gd name="connsiteY145" fmla="*/ 91821 h 171450"/>
              <a:gd name="connsiteX146" fmla="*/ 122656 w 133350"/>
              <a:gd name="connsiteY146" fmla="*/ 94869 h 171450"/>
              <a:gd name="connsiteX147" fmla="*/ 125704 w 133350"/>
              <a:gd name="connsiteY147" fmla="*/ 97930 h 171450"/>
              <a:gd name="connsiteX148" fmla="*/ 128752 w 133350"/>
              <a:gd name="connsiteY148" fmla="*/ 100978 h 171450"/>
              <a:gd name="connsiteX149" fmla="*/ 128752 w 133350"/>
              <a:gd name="connsiteY149" fmla="*/ 104026 h 171450"/>
              <a:gd name="connsiteX150" fmla="*/ 131812 w 133350"/>
              <a:gd name="connsiteY150" fmla="*/ 104026 h 171450"/>
              <a:gd name="connsiteX151" fmla="*/ 131812 w 133350"/>
              <a:gd name="connsiteY151" fmla="*/ 107061 h 171450"/>
              <a:gd name="connsiteX152" fmla="*/ 134860 w 133350"/>
              <a:gd name="connsiteY152" fmla="*/ 110109 h 171450"/>
              <a:gd name="connsiteX153" fmla="*/ 134860 w 133350"/>
              <a:gd name="connsiteY153" fmla="*/ 113157 h 171450"/>
              <a:gd name="connsiteX154" fmla="*/ 134860 w 133350"/>
              <a:gd name="connsiteY154" fmla="*/ 116205 h 171450"/>
              <a:gd name="connsiteX155" fmla="*/ 134860 w 133350"/>
              <a:gd name="connsiteY155" fmla="*/ 119253 h 171450"/>
              <a:gd name="connsiteX156" fmla="*/ 134860 w 133350"/>
              <a:gd name="connsiteY156" fmla="*/ 122301 h 171450"/>
              <a:gd name="connsiteX157" fmla="*/ 134860 w 133350"/>
              <a:gd name="connsiteY157" fmla="*/ 125349 h 171450"/>
              <a:gd name="connsiteX158" fmla="*/ 134860 w 133350"/>
              <a:gd name="connsiteY158" fmla="*/ 128397 h 171450"/>
              <a:gd name="connsiteX159" fmla="*/ 134860 w 133350"/>
              <a:gd name="connsiteY159" fmla="*/ 131445 h 171450"/>
              <a:gd name="connsiteX160" fmla="*/ 134860 w 133350"/>
              <a:gd name="connsiteY160" fmla="*/ 134506 h 171450"/>
              <a:gd name="connsiteX161" fmla="*/ 134860 w 133350"/>
              <a:gd name="connsiteY161" fmla="*/ 137554 h 171450"/>
              <a:gd name="connsiteX162" fmla="*/ 134860 w 133350"/>
              <a:gd name="connsiteY162" fmla="*/ 140602 h 171450"/>
              <a:gd name="connsiteX163" fmla="*/ 131812 w 133350"/>
              <a:gd name="connsiteY163" fmla="*/ 143637 h 171450"/>
              <a:gd name="connsiteX164" fmla="*/ 131812 w 133350"/>
              <a:gd name="connsiteY164" fmla="*/ 146685 h 171450"/>
              <a:gd name="connsiteX165" fmla="*/ 131812 w 133350"/>
              <a:gd name="connsiteY165" fmla="*/ 149733 h 171450"/>
              <a:gd name="connsiteX166" fmla="*/ 128752 w 133350"/>
              <a:gd name="connsiteY166" fmla="*/ 152781 h 171450"/>
              <a:gd name="connsiteX167" fmla="*/ 125704 w 133350"/>
              <a:gd name="connsiteY167" fmla="*/ 155829 h 171450"/>
              <a:gd name="connsiteX168" fmla="*/ 122656 w 133350"/>
              <a:gd name="connsiteY168" fmla="*/ 158877 h 171450"/>
              <a:gd name="connsiteX169" fmla="*/ 119608 w 133350"/>
              <a:gd name="connsiteY169" fmla="*/ 161925 h 171450"/>
              <a:gd name="connsiteX170" fmla="*/ 116560 w 133350"/>
              <a:gd name="connsiteY170" fmla="*/ 164973 h 171450"/>
              <a:gd name="connsiteX171" fmla="*/ 113512 w 133350"/>
              <a:gd name="connsiteY171" fmla="*/ 164973 h 171450"/>
              <a:gd name="connsiteX172" fmla="*/ 110464 w 133350"/>
              <a:gd name="connsiteY172" fmla="*/ 168021 h 171450"/>
              <a:gd name="connsiteX173" fmla="*/ 107416 w 133350"/>
              <a:gd name="connsiteY173" fmla="*/ 171069 h 171450"/>
              <a:gd name="connsiteX174" fmla="*/ 104381 w 133350"/>
              <a:gd name="connsiteY174" fmla="*/ 171069 h 171450"/>
              <a:gd name="connsiteX175" fmla="*/ 101333 w 133350"/>
              <a:gd name="connsiteY175" fmla="*/ 171069 h 171450"/>
              <a:gd name="connsiteX176" fmla="*/ 98285 w 133350"/>
              <a:gd name="connsiteY176" fmla="*/ 171069 h 171450"/>
              <a:gd name="connsiteX177" fmla="*/ 95237 w 133350"/>
              <a:gd name="connsiteY177" fmla="*/ 174117 h 171450"/>
              <a:gd name="connsiteX178" fmla="*/ 92188 w 133350"/>
              <a:gd name="connsiteY178" fmla="*/ 174117 h 171450"/>
              <a:gd name="connsiteX179" fmla="*/ 89127 w 133350"/>
              <a:gd name="connsiteY179" fmla="*/ 174117 h 171450"/>
              <a:gd name="connsiteX180" fmla="*/ 86080 w 133350"/>
              <a:gd name="connsiteY180" fmla="*/ 174117 h 171450"/>
              <a:gd name="connsiteX181" fmla="*/ 83032 w 133350"/>
              <a:gd name="connsiteY181" fmla="*/ 177165 h 171450"/>
              <a:gd name="connsiteX182" fmla="*/ 79984 w 133350"/>
              <a:gd name="connsiteY182" fmla="*/ 177165 h 171450"/>
              <a:gd name="connsiteX183" fmla="*/ 76936 w 133350"/>
              <a:gd name="connsiteY183" fmla="*/ 177165 h 171450"/>
              <a:gd name="connsiteX184" fmla="*/ 73888 w 133350"/>
              <a:gd name="connsiteY184" fmla="*/ 177165 h 171450"/>
              <a:gd name="connsiteX185" fmla="*/ 70840 w 133350"/>
              <a:gd name="connsiteY185" fmla="*/ 177165 h 171450"/>
              <a:gd name="connsiteX186" fmla="*/ 67792 w 133350"/>
              <a:gd name="connsiteY186" fmla="*/ 177165 h 171450"/>
              <a:gd name="connsiteX187" fmla="*/ 61709 w 133350"/>
              <a:gd name="connsiteY187" fmla="*/ 177165 h 171450"/>
              <a:gd name="connsiteX188" fmla="*/ 55612 w 133350"/>
              <a:gd name="connsiteY188" fmla="*/ 177165 h 171450"/>
              <a:gd name="connsiteX189" fmla="*/ 49504 w 133350"/>
              <a:gd name="connsiteY189" fmla="*/ 177165 h 171450"/>
              <a:gd name="connsiteX190" fmla="*/ 43408 w 133350"/>
              <a:gd name="connsiteY190" fmla="*/ 174117 h 171450"/>
              <a:gd name="connsiteX191" fmla="*/ 37312 w 133350"/>
              <a:gd name="connsiteY191" fmla="*/ 174117 h 171450"/>
              <a:gd name="connsiteX192" fmla="*/ 28181 w 133350"/>
              <a:gd name="connsiteY192" fmla="*/ 174117 h 171450"/>
              <a:gd name="connsiteX193" fmla="*/ 22085 w 133350"/>
              <a:gd name="connsiteY193" fmla="*/ 171069 h 171450"/>
              <a:gd name="connsiteX194" fmla="*/ 15988 w 133350"/>
              <a:gd name="connsiteY194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33350" h="171450">
                <a:moveTo>
                  <a:pt x="15988" y="171069"/>
                </a:moveTo>
                <a:lnTo>
                  <a:pt x="15988" y="140602"/>
                </a:lnTo>
                <a:lnTo>
                  <a:pt x="22085" y="140602"/>
                </a:lnTo>
                <a:lnTo>
                  <a:pt x="25133" y="140602"/>
                </a:lnTo>
                <a:lnTo>
                  <a:pt x="28181" y="143637"/>
                </a:lnTo>
                <a:lnTo>
                  <a:pt x="31216" y="143637"/>
                </a:lnTo>
                <a:lnTo>
                  <a:pt x="34264" y="143637"/>
                </a:lnTo>
                <a:lnTo>
                  <a:pt x="37312" y="143637"/>
                </a:lnTo>
                <a:lnTo>
                  <a:pt x="40360" y="146685"/>
                </a:lnTo>
                <a:lnTo>
                  <a:pt x="43408" y="146685"/>
                </a:lnTo>
                <a:lnTo>
                  <a:pt x="46456" y="146685"/>
                </a:lnTo>
                <a:lnTo>
                  <a:pt x="49504" y="146685"/>
                </a:lnTo>
                <a:lnTo>
                  <a:pt x="52552" y="146685"/>
                </a:lnTo>
                <a:lnTo>
                  <a:pt x="55612" y="146685"/>
                </a:lnTo>
                <a:lnTo>
                  <a:pt x="58660" y="146685"/>
                </a:lnTo>
                <a:lnTo>
                  <a:pt x="61709" y="146685"/>
                </a:lnTo>
                <a:lnTo>
                  <a:pt x="64757" y="146685"/>
                </a:lnTo>
                <a:lnTo>
                  <a:pt x="67792" y="146685"/>
                </a:lnTo>
                <a:lnTo>
                  <a:pt x="70840" y="146685"/>
                </a:lnTo>
                <a:lnTo>
                  <a:pt x="73888" y="146685"/>
                </a:lnTo>
                <a:lnTo>
                  <a:pt x="76936" y="146685"/>
                </a:lnTo>
                <a:lnTo>
                  <a:pt x="79984" y="146685"/>
                </a:lnTo>
                <a:lnTo>
                  <a:pt x="83032" y="146685"/>
                </a:lnTo>
                <a:lnTo>
                  <a:pt x="86080" y="143637"/>
                </a:lnTo>
                <a:lnTo>
                  <a:pt x="89127" y="143637"/>
                </a:lnTo>
                <a:lnTo>
                  <a:pt x="89127" y="140602"/>
                </a:lnTo>
                <a:lnTo>
                  <a:pt x="92188" y="140602"/>
                </a:lnTo>
                <a:lnTo>
                  <a:pt x="92188" y="137554"/>
                </a:lnTo>
                <a:lnTo>
                  <a:pt x="92188" y="134506"/>
                </a:lnTo>
                <a:lnTo>
                  <a:pt x="92188" y="131445"/>
                </a:lnTo>
                <a:lnTo>
                  <a:pt x="92188" y="128397"/>
                </a:lnTo>
                <a:lnTo>
                  <a:pt x="92188" y="125349"/>
                </a:lnTo>
                <a:lnTo>
                  <a:pt x="89127" y="125349"/>
                </a:lnTo>
                <a:lnTo>
                  <a:pt x="89127" y="122301"/>
                </a:lnTo>
                <a:lnTo>
                  <a:pt x="86080" y="122301"/>
                </a:lnTo>
                <a:lnTo>
                  <a:pt x="83032" y="119253"/>
                </a:lnTo>
                <a:lnTo>
                  <a:pt x="79984" y="116205"/>
                </a:lnTo>
                <a:lnTo>
                  <a:pt x="73888" y="116205"/>
                </a:lnTo>
                <a:lnTo>
                  <a:pt x="70840" y="113157"/>
                </a:lnTo>
                <a:lnTo>
                  <a:pt x="67792" y="113157"/>
                </a:lnTo>
                <a:lnTo>
                  <a:pt x="58660" y="110109"/>
                </a:lnTo>
                <a:lnTo>
                  <a:pt x="52552" y="107061"/>
                </a:lnTo>
                <a:lnTo>
                  <a:pt x="49504" y="104026"/>
                </a:lnTo>
                <a:lnTo>
                  <a:pt x="46456" y="104026"/>
                </a:lnTo>
                <a:lnTo>
                  <a:pt x="43408" y="100978"/>
                </a:lnTo>
                <a:lnTo>
                  <a:pt x="40360" y="100978"/>
                </a:lnTo>
                <a:lnTo>
                  <a:pt x="40360" y="97930"/>
                </a:lnTo>
                <a:lnTo>
                  <a:pt x="37312" y="97930"/>
                </a:lnTo>
                <a:lnTo>
                  <a:pt x="34264" y="94869"/>
                </a:lnTo>
                <a:lnTo>
                  <a:pt x="31216" y="94869"/>
                </a:lnTo>
                <a:lnTo>
                  <a:pt x="28181" y="91821"/>
                </a:lnTo>
                <a:lnTo>
                  <a:pt x="25133" y="88773"/>
                </a:lnTo>
                <a:lnTo>
                  <a:pt x="22085" y="85725"/>
                </a:lnTo>
                <a:lnTo>
                  <a:pt x="22085" y="82677"/>
                </a:lnTo>
                <a:lnTo>
                  <a:pt x="19037" y="82677"/>
                </a:lnTo>
                <a:lnTo>
                  <a:pt x="19037" y="79629"/>
                </a:lnTo>
                <a:lnTo>
                  <a:pt x="15988" y="76581"/>
                </a:lnTo>
                <a:lnTo>
                  <a:pt x="15988" y="73533"/>
                </a:lnTo>
                <a:lnTo>
                  <a:pt x="15988" y="70485"/>
                </a:lnTo>
                <a:lnTo>
                  <a:pt x="15988" y="67437"/>
                </a:lnTo>
                <a:lnTo>
                  <a:pt x="12941" y="64402"/>
                </a:lnTo>
                <a:lnTo>
                  <a:pt x="12941" y="61354"/>
                </a:lnTo>
                <a:lnTo>
                  <a:pt x="12941" y="58306"/>
                </a:lnTo>
                <a:lnTo>
                  <a:pt x="12941" y="55245"/>
                </a:lnTo>
                <a:lnTo>
                  <a:pt x="12941" y="52197"/>
                </a:lnTo>
                <a:lnTo>
                  <a:pt x="15988" y="52197"/>
                </a:lnTo>
                <a:lnTo>
                  <a:pt x="15988" y="49149"/>
                </a:lnTo>
                <a:lnTo>
                  <a:pt x="15988" y="46101"/>
                </a:lnTo>
                <a:lnTo>
                  <a:pt x="15988" y="43053"/>
                </a:lnTo>
                <a:lnTo>
                  <a:pt x="15988" y="40005"/>
                </a:lnTo>
                <a:lnTo>
                  <a:pt x="19037" y="36957"/>
                </a:lnTo>
                <a:lnTo>
                  <a:pt x="22085" y="33909"/>
                </a:lnTo>
                <a:lnTo>
                  <a:pt x="22085" y="30861"/>
                </a:lnTo>
                <a:lnTo>
                  <a:pt x="25133" y="30861"/>
                </a:lnTo>
                <a:lnTo>
                  <a:pt x="25133" y="27826"/>
                </a:lnTo>
                <a:lnTo>
                  <a:pt x="28181" y="27826"/>
                </a:lnTo>
                <a:lnTo>
                  <a:pt x="31216" y="24778"/>
                </a:lnTo>
                <a:lnTo>
                  <a:pt x="34264" y="21730"/>
                </a:lnTo>
                <a:lnTo>
                  <a:pt x="37312" y="21730"/>
                </a:lnTo>
                <a:lnTo>
                  <a:pt x="40360" y="18669"/>
                </a:lnTo>
                <a:lnTo>
                  <a:pt x="43408" y="15621"/>
                </a:lnTo>
                <a:lnTo>
                  <a:pt x="46456" y="15621"/>
                </a:lnTo>
                <a:lnTo>
                  <a:pt x="49504" y="15621"/>
                </a:lnTo>
                <a:lnTo>
                  <a:pt x="52552" y="12573"/>
                </a:lnTo>
                <a:lnTo>
                  <a:pt x="55612" y="12573"/>
                </a:lnTo>
                <a:lnTo>
                  <a:pt x="58660" y="12573"/>
                </a:lnTo>
                <a:lnTo>
                  <a:pt x="61709" y="12573"/>
                </a:lnTo>
                <a:lnTo>
                  <a:pt x="64757" y="12573"/>
                </a:lnTo>
                <a:lnTo>
                  <a:pt x="67792" y="12573"/>
                </a:lnTo>
                <a:lnTo>
                  <a:pt x="70840" y="12573"/>
                </a:lnTo>
                <a:lnTo>
                  <a:pt x="73888" y="12573"/>
                </a:lnTo>
                <a:lnTo>
                  <a:pt x="76936" y="9525"/>
                </a:lnTo>
                <a:lnTo>
                  <a:pt x="83032" y="12573"/>
                </a:lnTo>
                <a:lnTo>
                  <a:pt x="86080" y="12573"/>
                </a:lnTo>
                <a:lnTo>
                  <a:pt x="92188" y="12573"/>
                </a:lnTo>
                <a:lnTo>
                  <a:pt x="98285" y="12573"/>
                </a:lnTo>
                <a:lnTo>
                  <a:pt x="101333" y="12573"/>
                </a:lnTo>
                <a:lnTo>
                  <a:pt x="107416" y="12573"/>
                </a:lnTo>
                <a:lnTo>
                  <a:pt x="113512" y="15621"/>
                </a:lnTo>
                <a:lnTo>
                  <a:pt x="119608" y="15621"/>
                </a:lnTo>
                <a:lnTo>
                  <a:pt x="122656" y="15621"/>
                </a:lnTo>
                <a:lnTo>
                  <a:pt x="122656" y="46101"/>
                </a:lnTo>
                <a:lnTo>
                  <a:pt x="119608" y="46101"/>
                </a:lnTo>
                <a:lnTo>
                  <a:pt x="116560" y="43053"/>
                </a:lnTo>
                <a:lnTo>
                  <a:pt x="113512" y="43053"/>
                </a:lnTo>
                <a:lnTo>
                  <a:pt x="110464" y="43053"/>
                </a:lnTo>
                <a:lnTo>
                  <a:pt x="107416" y="43053"/>
                </a:lnTo>
                <a:lnTo>
                  <a:pt x="104381" y="40005"/>
                </a:lnTo>
                <a:lnTo>
                  <a:pt x="101333" y="40005"/>
                </a:lnTo>
                <a:lnTo>
                  <a:pt x="98285" y="40005"/>
                </a:lnTo>
                <a:lnTo>
                  <a:pt x="95237" y="40005"/>
                </a:lnTo>
                <a:lnTo>
                  <a:pt x="92188" y="40005"/>
                </a:lnTo>
                <a:lnTo>
                  <a:pt x="89127" y="40005"/>
                </a:lnTo>
                <a:lnTo>
                  <a:pt x="86080" y="36957"/>
                </a:lnTo>
                <a:lnTo>
                  <a:pt x="83032" y="36957"/>
                </a:lnTo>
                <a:lnTo>
                  <a:pt x="79984" y="36957"/>
                </a:lnTo>
                <a:lnTo>
                  <a:pt x="76936" y="36957"/>
                </a:lnTo>
                <a:lnTo>
                  <a:pt x="73888" y="40005"/>
                </a:lnTo>
                <a:lnTo>
                  <a:pt x="70840" y="40005"/>
                </a:lnTo>
                <a:lnTo>
                  <a:pt x="67792" y="40005"/>
                </a:lnTo>
                <a:lnTo>
                  <a:pt x="64757" y="40005"/>
                </a:lnTo>
                <a:lnTo>
                  <a:pt x="61709" y="43053"/>
                </a:lnTo>
                <a:lnTo>
                  <a:pt x="58660" y="43053"/>
                </a:lnTo>
                <a:lnTo>
                  <a:pt x="58660" y="46101"/>
                </a:lnTo>
                <a:lnTo>
                  <a:pt x="55612" y="49149"/>
                </a:lnTo>
                <a:lnTo>
                  <a:pt x="55612" y="52197"/>
                </a:lnTo>
                <a:lnTo>
                  <a:pt x="55612" y="55245"/>
                </a:lnTo>
                <a:lnTo>
                  <a:pt x="55612" y="58306"/>
                </a:lnTo>
                <a:lnTo>
                  <a:pt x="58660" y="58306"/>
                </a:lnTo>
                <a:lnTo>
                  <a:pt x="58660" y="61354"/>
                </a:lnTo>
                <a:lnTo>
                  <a:pt x="61709" y="61354"/>
                </a:lnTo>
                <a:lnTo>
                  <a:pt x="61709" y="64402"/>
                </a:lnTo>
                <a:lnTo>
                  <a:pt x="64757" y="64402"/>
                </a:lnTo>
                <a:lnTo>
                  <a:pt x="67792" y="64402"/>
                </a:lnTo>
                <a:lnTo>
                  <a:pt x="70840" y="67437"/>
                </a:lnTo>
                <a:lnTo>
                  <a:pt x="73888" y="67437"/>
                </a:lnTo>
                <a:lnTo>
                  <a:pt x="76936" y="70485"/>
                </a:lnTo>
                <a:lnTo>
                  <a:pt x="79984" y="70485"/>
                </a:lnTo>
                <a:lnTo>
                  <a:pt x="86080" y="73533"/>
                </a:lnTo>
                <a:lnTo>
                  <a:pt x="92188" y="76581"/>
                </a:lnTo>
                <a:lnTo>
                  <a:pt x="98285" y="79629"/>
                </a:lnTo>
                <a:lnTo>
                  <a:pt x="104381" y="82677"/>
                </a:lnTo>
                <a:lnTo>
                  <a:pt x="110464" y="85725"/>
                </a:lnTo>
                <a:lnTo>
                  <a:pt x="113512" y="88773"/>
                </a:lnTo>
                <a:lnTo>
                  <a:pt x="116560" y="91821"/>
                </a:lnTo>
                <a:lnTo>
                  <a:pt x="119608" y="91821"/>
                </a:lnTo>
                <a:lnTo>
                  <a:pt x="122656" y="94869"/>
                </a:lnTo>
                <a:lnTo>
                  <a:pt x="125704" y="97930"/>
                </a:lnTo>
                <a:lnTo>
                  <a:pt x="128752" y="100978"/>
                </a:lnTo>
                <a:lnTo>
                  <a:pt x="128752" y="104026"/>
                </a:lnTo>
                <a:lnTo>
                  <a:pt x="131812" y="104026"/>
                </a:lnTo>
                <a:lnTo>
                  <a:pt x="131812" y="107061"/>
                </a:lnTo>
                <a:lnTo>
                  <a:pt x="134860" y="110109"/>
                </a:lnTo>
                <a:lnTo>
                  <a:pt x="134860" y="113157"/>
                </a:lnTo>
                <a:lnTo>
                  <a:pt x="134860" y="116205"/>
                </a:lnTo>
                <a:lnTo>
                  <a:pt x="134860" y="119253"/>
                </a:lnTo>
                <a:lnTo>
                  <a:pt x="134860" y="122301"/>
                </a:lnTo>
                <a:lnTo>
                  <a:pt x="134860" y="125349"/>
                </a:lnTo>
                <a:lnTo>
                  <a:pt x="134860" y="128397"/>
                </a:lnTo>
                <a:lnTo>
                  <a:pt x="134860" y="131445"/>
                </a:lnTo>
                <a:lnTo>
                  <a:pt x="134860" y="134506"/>
                </a:lnTo>
                <a:lnTo>
                  <a:pt x="134860" y="137554"/>
                </a:lnTo>
                <a:lnTo>
                  <a:pt x="134860" y="140602"/>
                </a:lnTo>
                <a:lnTo>
                  <a:pt x="131812" y="143637"/>
                </a:lnTo>
                <a:lnTo>
                  <a:pt x="131812" y="146685"/>
                </a:lnTo>
                <a:lnTo>
                  <a:pt x="131812" y="149733"/>
                </a:lnTo>
                <a:lnTo>
                  <a:pt x="128752" y="152781"/>
                </a:lnTo>
                <a:lnTo>
                  <a:pt x="125704" y="155829"/>
                </a:lnTo>
                <a:lnTo>
                  <a:pt x="122656" y="158877"/>
                </a:lnTo>
                <a:lnTo>
                  <a:pt x="119608" y="161925"/>
                </a:lnTo>
                <a:lnTo>
                  <a:pt x="116560" y="164973"/>
                </a:lnTo>
                <a:lnTo>
                  <a:pt x="113512" y="164973"/>
                </a:lnTo>
                <a:lnTo>
                  <a:pt x="110464" y="168021"/>
                </a:lnTo>
                <a:lnTo>
                  <a:pt x="107416" y="171069"/>
                </a:lnTo>
                <a:lnTo>
                  <a:pt x="104381" y="171069"/>
                </a:lnTo>
                <a:lnTo>
                  <a:pt x="101333" y="171069"/>
                </a:lnTo>
                <a:lnTo>
                  <a:pt x="98285" y="171069"/>
                </a:lnTo>
                <a:lnTo>
                  <a:pt x="95237" y="174117"/>
                </a:lnTo>
                <a:lnTo>
                  <a:pt x="92188" y="174117"/>
                </a:lnTo>
                <a:lnTo>
                  <a:pt x="89127" y="174117"/>
                </a:lnTo>
                <a:lnTo>
                  <a:pt x="86080" y="174117"/>
                </a:lnTo>
                <a:lnTo>
                  <a:pt x="83032" y="177165"/>
                </a:lnTo>
                <a:lnTo>
                  <a:pt x="79984" y="177165"/>
                </a:lnTo>
                <a:lnTo>
                  <a:pt x="76936" y="177165"/>
                </a:lnTo>
                <a:lnTo>
                  <a:pt x="73888" y="177165"/>
                </a:lnTo>
                <a:lnTo>
                  <a:pt x="70840" y="177165"/>
                </a:lnTo>
                <a:lnTo>
                  <a:pt x="67792" y="177165"/>
                </a:lnTo>
                <a:lnTo>
                  <a:pt x="61709" y="177165"/>
                </a:lnTo>
                <a:lnTo>
                  <a:pt x="55612" y="177165"/>
                </a:lnTo>
                <a:lnTo>
                  <a:pt x="49504" y="177165"/>
                </a:lnTo>
                <a:lnTo>
                  <a:pt x="43408" y="174117"/>
                </a:lnTo>
                <a:lnTo>
                  <a:pt x="37312" y="174117"/>
                </a:lnTo>
                <a:lnTo>
                  <a:pt x="28181" y="174117"/>
                </a:lnTo>
                <a:lnTo>
                  <a:pt x="22085" y="171069"/>
                </a:lnTo>
                <a:lnTo>
                  <a:pt x="1598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Freeform 420"> 
				</p:cNvPr>
          <p:cNvSpPr/>
          <p:nvPr/>
        </p:nvSpPr>
        <p:spPr>
          <a:xfrm>
            <a:off x="8658225" y="371475"/>
            <a:ext cx="47625" cy="28575"/>
          </a:xfrm>
          <a:custGeom>
            <a:avLst/>
            <a:gdLst>
              <a:gd name="connsiteX0" fmla="*/ 10275 w 47625"/>
              <a:gd name="connsiteY0" fmla="*/ 12572 h 28575"/>
              <a:gd name="connsiteX1" fmla="*/ 55995 w 47625"/>
              <a:gd name="connsiteY1" fmla="*/ 12572 h 28575"/>
              <a:gd name="connsiteX2" fmla="*/ 31610 w 47625"/>
              <a:gd name="connsiteY2" fmla="*/ 30848 h 28575"/>
              <a:gd name="connsiteX3" fmla="*/ 10275 w 47625"/>
              <a:gd name="connsiteY3" fmla="*/ 1257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" h="28575">
                <a:moveTo>
                  <a:pt x="10275" y="12572"/>
                </a:moveTo>
                <a:lnTo>
                  <a:pt x="55995" y="12572"/>
                </a:lnTo>
                <a:lnTo>
                  <a:pt x="31610" y="30848"/>
                </a:lnTo>
                <a:lnTo>
                  <a:pt x="10275" y="12572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Freeform 421"> 
				</p:cNvPr>
          <p:cNvSpPr/>
          <p:nvPr/>
        </p:nvSpPr>
        <p:spPr>
          <a:xfrm>
            <a:off x="5086350" y="3162300"/>
            <a:ext cx="228600" cy="2057400"/>
          </a:xfrm>
          <a:custGeom>
            <a:avLst/>
            <a:gdLst>
              <a:gd name="connsiteX0" fmla="*/ 15989 w 228600"/>
              <a:gd name="connsiteY0" fmla="*/ 10668 h 2057400"/>
              <a:gd name="connsiteX1" fmla="*/ 229349 w 228600"/>
              <a:gd name="connsiteY1" fmla="*/ 1034784 h 2057400"/>
              <a:gd name="connsiteX2" fmla="*/ 15989 w 228600"/>
              <a:gd name="connsiteY2" fmla="*/ 2061960 h 2057400"/>
              <a:gd name="connsiteX3" fmla="*/ 15989 w 228600"/>
              <a:gd name="connsiteY3" fmla="*/ 10668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057400">
                <a:moveTo>
                  <a:pt x="15989" y="10668"/>
                </a:moveTo>
                <a:lnTo>
                  <a:pt x="229349" y="1034784"/>
                </a:lnTo>
                <a:lnTo>
                  <a:pt x="15989" y="2061960"/>
                </a:lnTo>
                <a:lnTo>
                  <a:pt x="15989" y="10668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Freeform 422"> 
				</p:cNvPr>
          <p:cNvSpPr/>
          <p:nvPr/>
        </p:nvSpPr>
        <p:spPr>
          <a:xfrm>
            <a:off x="5495925" y="1543050"/>
            <a:ext cx="4448175" cy="409575"/>
          </a:xfrm>
          <a:custGeom>
            <a:avLst/>
            <a:gdLst>
              <a:gd name="connsiteX0" fmla="*/ 11810 w 4448175"/>
              <a:gd name="connsiteY0" fmla="*/ 413766 h 409575"/>
              <a:gd name="connsiteX1" fmla="*/ 4455795 w 4448175"/>
              <a:gd name="connsiteY1" fmla="*/ 413766 h 409575"/>
              <a:gd name="connsiteX2" fmla="*/ 4455795 w 4448175"/>
              <a:gd name="connsiteY2" fmla="*/ 14490 h 409575"/>
              <a:gd name="connsiteX3" fmla="*/ 11810 w 4448175"/>
              <a:gd name="connsiteY3" fmla="*/ 14490 h 409575"/>
              <a:gd name="connsiteX4" fmla="*/ 11810 w 4448175"/>
              <a:gd name="connsiteY4" fmla="*/ 413766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409575">
                <a:moveTo>
                  <a:pt x="11810" y="413766"/>
                </a:moveTo>
                <a:lnTo>
                  <a:pt x="4455795" y="413766"/>
                </a:lnTo>
                <a:lnTo>
                  <a:pt x="4455795" y="14490"/>
                </a:lnTo>
                <a:lnTo>
                  <a:pt x="11810" y="14490"/>
                </a:lnTo>
                <a:lnTo>
                  <a:pt x="11810" y="413766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Freeform 423"> 
				</p:cNvPr>
          <p:cNvSpPr/>
          <p:nvPr/>
        </p:nvSpPr>
        <p:spPr>
          <a:xfrm>
            <a:off x="5495925" y="6391275"/>
            <a:ext cx="4448175" cy="400050"/>
          </a:xfrm>
          <a:custGeom>
            <a:avLst/>
            <a:gdLst>
              <a:gd name="connsiteX0" fmla="*/ 11810 w 4448175"/>
              <a:gd name="connsiteY0" fmla="*/ 405765 h 400050"/>
              <a:gd name="connsiteX1" fmla="*/ 4455795 w 4448175"/>
              <a:gd name="connsiteY1" fmla="*/ 405765 h 400050"/>
              <a:gd name="connsiteX2" fmla="*/ 4455795 w 4448175"/>
              <a:gd name="connsiteY2" fmla="*/ 9537 h 400050"/>
              <a:gd name="connsiteX3" fmla="*/ 11810 w 4448175"/>
              <a:gd name="connsiteY3" fmla="*/ 9537 h 400050"/>
              <a:gd name="connsiteX4" fmla="*/ 11810 w 4448175"/>
              <a:gd name="connsiteY4" fmla="*/ 405765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400050">
                <a:moveTo>
                  <a:pt x="11810" y="405765"/>
                </a:moveTo>
                <a:lnTo>
                  <a:pt x="4455795" y="405765"/>
                </a:lnTo>
                <a:lnTo>
                  <a:pt x="4455795" y="9537"/>
                </a:lnTo>
                <a:lnTo>
                  <a:pt x="11810" y="9537"/>
                </a:lnTo>
                <a:lnTo>
                  <a:pt x="11810" y="405765"/>
                </a:lnTo>
                <a:close/>
              </a:path>
            </a:pathLst>
          </a:custGeom>
          <a:solidFill>
            <a:srgbClr val="71b2c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Freeform 424"> 
				</p:cNvPr>
          <p:cNvSpPr/>
          <p:nvPr/>
        </p:nvSpPr>
        <p:spPr>
          <a:xfrm>
            <a:off x="885825" y="2552700"/>
            <a:ext cx="4133850" cy="3267075"/>
          </a:xfrm>
          <a:custGeom>
            <a:avLst/>
            <a:gdLst>
              <a:gd name="connsiteX0" fmla="*/ 16370 w 4133850"/>
              <a:gd name="connsiteY0" fmla="*/ 3275076 h 3267075"/>
              <a:gd name="connsiteX1" fmla="*/ 4134218 w 4133850"/>
              <a:gd name="connsiteY1" fmla="*/ 3275076 h 3267075"/>
              <a:gd name="connsiteX2" fmla="*/ 4134218 w 4133850"/>
              <a:gd name="connsiteY2" fmla="*/ 16764 h 3267075"/>
              <a:gd name="connsiteX3" fmla="*/ 16370 w 4133850"/>
              <a:gd name="connsiteY3" fmla="*/ 16764 h 3267075"/>
              <a:gd name="connsiteX4" fmla="*/ 16370 w 4133850"/>
              <a:gd name="connsiteY4" fmla="*/ 3275076 h 3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3850" h="3267075">
                <a:moveTo>
                  <a:pt x="16370" y="3275076"/>
                </a:moveTo>
                <a:lnTo>
                  <a:pt x="4134218" y="3275076"/>
                </a:lnTo>
                <a:lnTo>
                  <a:pt x="4134218" y="16764"/>
                </a:lnTo>
                <a:lnTo>
                  <a:pt x="16370" y="16764"/>
                </a:lnTo>
                <a:lnTo>
                  <a:pt x="16370" y="327507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Freeform 425"> 
				</p:cNvPr>
          <p:cNvSpPr/>
          <p:nvPr/>
        </p:nvSpPr>
        <p:spPr>
          <a:xfrm>
            <a:off x="885825" y="2552700"/>
            <a:ext cx="4133850" cy="3276600"/>
          </a:xfrm>
          <a:custGeom>
            <a:avLst/>
            <a:gdLst>
              <a:gd name="connsiteX0" fmla="*/ 13322 w 4133850"/>
              <a:gd name="connsiteY0" fmla="*/ 16764 h 3276600"/>
              <a:gd name="connsiteX1" fmla="*/ 16357 w 4133850"/>
              <a:gd name="connsiteY1" fmla="*/ 10680 h 3276600"/>
              <a:gd name="connsiteX2" fmla="*/ 4134205 w 4133850"/>
              <a:gd name="connsiteY2" fmla="*/ 10680 h 3276600"/>
              <a:gd name="connsiteX3" fmla="*/ 4140302 w 4133850"/>
              <a:gd name="connsiteY3" fmla="*/ 16764 h 3276600"/>
              <a:gd name="connsiteX4" fmla="*/ 4140302 w 4133850"/>
              <a:gd name="connsiteY4" fmla="*/ 3275076 h 3276600"/>
              <a:gd name="connsiteX5" fmla="*/ 4134205 w 4133850"/>
              <a:gd name="connsiteY5" fmla="*/ 3281159 h 3276600"/>
              <a:gd name="connsiteX6" fmla="*/ 16357 w 4133850"/>
              <a:gd name="connsiteY6" fmla="*/ 3281159 h 3276600"/>
              <a:gd name="connsiteX7" fmla="*/ 13322 w 4133850"/>
              <a:gd name="connsiteY7" fmla="*/ 3275076 h 3276600"/>
              <a:gd name="connsiteX8" fmla="*/ 13322 w 4133850"/>
              <a:gd name="connsiteY8" fmla="*/ 16764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3850" h="3276600">
                <a:moveTo>
                  <a:pt x="13322" y="16764"/>
                </a:moveTo>
                <a:cubicBezTo>
                  <a:pt x="13322" y="13716"/>
                  <a:pt x="13322" y="10680"/>
                  <a:pt x="16357" y="10680"/>
                </a:cubicBezTo>
                <a:lnTo>
                  <a:pt x="4134205" y="10680"/>
                </a:lnTo>
                <a:cubicBezTo>
                  <a:pt x="4137253" y="10680"/>
                  <a:pt x="4140302" y="13716"/>
                  <a:pt x="4140302" y="16764"/>
                </a:cubicBezTo>
                <a:lnTo>
                  <a:pt x="4140302" y="3275076"/>
                </a:lnTo>
                <a:cubicBezTo>
                  <a:pt x="4140302" y="3278124"/>
                  <a:pt x="4137253" y="3281159"/>
                  <a:pt x="4134205" y="3281159"/>
                </a:cubicBezTo>
                <a:lnTo>
                  <a:pt x="16357" y="3281159"/>
                </a:lnTo>
                <a:cubicBezTo>
                  <a:pt x="13322" y="3281159"/>
                  <a:pt x="13322" y="3278124"/>
                  <a:pt x="13322" y="3275076"/>
                </a:cubicBezTo>
                <a:lnTo>
                  <a:pt x="13322" y="16764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Freeform 426"> 
				</p:cNvPr>
          <p:cNvSpPr/>
          <p:nvPr/>
        </p:nvSpPr>
        <p:spPr>
          <a:xfrm>
            <a:off x="885825" y="2552700"/>
            <a:ext cx="4133850" cy="3267075"/>
          </a:xfrm>
          <a:custGeom>
            <a:avLst/>
            <a:gdLst>
              <a:gd name="connsiteX0" fmla="*/ 22453 w 4133850"/>
              <a:gd name="connsiteY0" fmla="*/ 3275076 h 3267075"/>
              <a:gd name="connsiteX1" fmla="*/ 16357 w 4133850"/>
              <a:gd name="connsiteY1" fmla="*/ 3268968 h 3267075"/>
              <a:gd name="connsiteX2" fmla="*/ 4134205 w 4133850"/>
              <a:gd name="connsiteY2" fmla="*/ 3268968 h 3267075"/>
              <a:gd name="connsiteX3" fmla="*/ 4128122 w 4133850"/>
              <a:gd name="connsiteY3" fmla="*/ 3275076 h 3267075"/>
              <a:gd name="connsiteX4" fmla="*/ 4128122 w 4133850"/>
              <a:gd name="connsiteY4" fmla="*/ 16764 h 3267075"/>
              <a:gd name="connsiteX5" fmla="*/ 4134205 w 4133850"/>
              <a:gd name="connsiteY5" fmla="*/ 19812 h 3267075"/>
              <a:gd name="connsiteX6" fmla="*/ 16357 w 4133850"/>
              <a:gd name="connsiteY6" fmla="*/ 19812 h 3267075"/>
              <a:gd name="connsiteX7" fmla="*/ 22453 w 4133850"/>
              <a:gd name="connsiteY7" fmla="*/ 16764 h 3267075"/>
              <a:gd name="connsiteX8" fmla="*/ 22453 w 4133850"/>
              <a:gd name="connsiteY8" fmla="*/ 3275076 h 3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3850" h="3267075">
                <a:moveTo>
                  <a:pt x="22453" y="3275076"/>
                </a:moveTo>
                <a:lnTo>
                  <a:pt x="16357" y="3268968"/>
                </a:lnTo>
                <a:lnTo>
                  <a:pt x="4134205" y="3268968"/>
                </a:lnTo>
                <a:lnTo>
                  <a:pt x="4128122" y="3275076"/>
                </a:lnTo>
                <a:lnTo>
                  <a:pt x="4128122" y="16764"/>
                </a:lnTo>
                <a:lnTo>
                  <a:pt x="4134205" y="19812"/>
                </a:lnTo>
                <a:lnTo>
                  <a:pt x="16357" y="19812"/>
                </a:lnTo>
                <a:lnTo>
                  <a:pt x="22453" y="16764"/>
                </a:lnTo>
                <a:lnTo>
                  <a:pt x="22453" y="3275076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8" name="Picture 42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981325"/>
            <a:ext cx="3914775" cy="2428875"/>
          </a:xfrm>
          <a:prstGeom prst="rect">
            <a:avLst/>
          </a:prstGeom>
        </p:spPr>
      </p:pic>
      <p:sp>
        <p:nvSpPr>
          <p:cNvPr id="428" name="TextBox 428"/>
          <p:cNvSpPr txBox="1"/>
          <p:nvPr/>
        </p:nvSpPr>
        <p:spPr>
          <a:xfrm>
            <a:off x="902208" y="465417"/>
            <a:ext cx="4095292" cy="6661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Vision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2020</a:t>
            </a:r>
          </a:p>
          <a:p>
            <a:pPr indent="0">
              <a:lnSpc>
                <a:spcPts val="2633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creation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Cultural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</a:p>
        </p:txBody>
      </p:sp>
      <p:sp>
        <p:nvSpPr>
          <p:cNvPr id="429" name="TextBox 429"/>
          <p:cNvSpPr txBox="1"/>
          <p:nvPr/>
        </p:nvSpPr>
        <p:spPr>
          <a:xfrm>
            <a:off x="5468112" y="1629848"/>
            <a:ext cx="4464095" cy="53656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8496">
              <a:lnSpc>
                <a:spcPts val="2072"/>
              </a:lnSpc>
            </a:pP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Vision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9611">
              <a:lnSpc>
                <a:spcPts val="1903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Stringent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governance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effective</a:t>
            </a:r>
          </a:p>
          <a:p>
            <a:pPr indent="335267">
              <a:lnSpc>
                <a:spcPts val="1848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functions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(cost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~€1bn)</a:t>
            </a:r>
          </a:p>
          <a:p>
            <a:pPr indent="39611">
              <a:lnSpc>
                <a:spcPts val="2519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'Underperforming'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</a:t>
            </a:r>
          </a:p>
          <a:p>
            <a:pPr indent="39611">
              <a:lnSpc>
                <a:spcPts val="2495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Solid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target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</a:p>
          <a:p>
            <a:pPr indent="335267">
              <a:lnSpc>
                <a:spcPts val="2519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efficiency: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ROCE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15-20%</a:t>
            </a:r>
          </a:p>
          <a:p>
            <a:pPr indent="335267">
              <a:lnSpc>
                <a:spcPts val="2519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&gt;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competitors</a:t>
            </a:r>
          </a:p>
          <a:p>
            <a:pPr indent="39599">
              <a:lnSpc>
                <a:spcPts val="2519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decentralized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</a:p>
          <a:p>
            <a:pPr indent="335255">
              <a:lnSpc>
                <a:spcPts val="1848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structures: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30%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Division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</a:t>
            </a:r>
          </a:p>
          <a:p>
            <a:pPr indent="335255">
              <a:lnSpc>
                <a:spcPts val="1847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outside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Germany</a:t>
            </a:r>
          </a:p>
          <a:p>
            <a:pPr indent="39599">
              <a:lnSpc>
                <a:spcPts val="2519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Partner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choice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(NPS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≥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20%)</a:t>
            </a:r>
          </a:p>
          <a:p>
            <a:pPr indent="39573">
              <a:lnSpc>
                <a:spcPts val="2519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Employer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choice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(Siemens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Engagement</a:t>
            </a:r>
          </a:p>
          <a:p>
            <a:pPr indent="335229">
              <a:lnSpc>
                <a:spcPts val="1848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Survey: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Employee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Engagement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Index,</a:t>
            </a:r>
          </a:p>
          <a:p>
            <a:pPr indent="335229">
              <a:lnSpc>
                <a:spcPts val="1848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Leadership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Diversity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Index: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&gt;75%)</a:t>
            </a:r>
          </a:p>
          <a:p>
            <a:pPr indent="39573">
              <a:lnSpc>
                <a:spcPts val="2519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Ownership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culture: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335229">
              <a:lnSpc>
                <a:spcPts val="187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employee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shareholders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least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8496">
              <a:lnSpc>
                <a:spcPts val="2960"/>
              </a:lnSpc>
            </a:pP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Innovating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electrical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world</a:t>
            </a:r>
          </a:p>
          <a:p>
            <a:pPr indent="0">
              <a:lnSpc>
                <a:spcPts val="206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NPS: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Promoter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Score</a:t>
            </a:r>
          </a:p>
        </p:txBody>
      </p:sp>
      <p:sp>
        <p:nvSpPr>
          <p:cNvPr id="430" name="TextBox 430"/>
          <p:cNvSpPr txBox="1"/>
          <p:nvPr/>
        </p:nvSpPr>
        <p:spPr>
          <a:xfrm>
            <a:off x="902208" y="7032802"/>
            <a:ext cx="2655176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431" name="TextBox 431"/>
          <p:cNvSpPr txBox="1"/>
          <p:nvPr/>
        </p:nvSpPr>
        <p:spPr>
          <a:xfrm>
            <a:off x="902208" y="7282191"/>
            <a:ext cx="517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432" name="TextBox 432"/>
          <p:cNvSpPr txBox="1"/>
          <p:nvPr/>
        </p:nvSpPr>
        <p:spPr>
          <a:xfrm>
            <a:off x="3307080" y="7282191"/>
            <a:ext cx="6676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JP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Morgan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Freeform 433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2560 w 10086975"/>
              <a:gd name="connsiteY0" fmla="*/ 7559040 h 7553325"/>
              <a:gd name="connsiteX1" fmla="*/ 10092284 w 10086975"/>
              <a:gd name="connsiteY1" fmla="*/ 7559040 h 7553325"/>
              <a:gd name="connsiteX2" fmla="*/ 10092284 w 10086975"/>
              <a:gd name="connsiteY2" fmla="*/ 13 h 7553325"/>
              <a:gd name="connsiteX3" fmla="*/ 12560 w 10086975"/>
              <a:gd name="connsiteY3" fmla="*/ 13 h 7553325"/>
              <a:gd name="connsiteX4" fmla="*/ 12560 w 10086975"/>
              <a:gd name="connsiteY4" fmla="*/ 755904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2560" y="7559040"/>
                </a:moveTo>
                <a:lnTo>
                  <a:pt x="10092284" y="7559040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755904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Freeform 434"> 
				</p:cNvPr>
          <p:cNvSpPr/>
          <p:nvPr/>
        </p:nvSpPr>
        <p:spPr>
          <a:xfrm>
            <a:off x="295275" y="0"/>
            <a:ext cx="10086975" cy="1390650"/>
          </a:xfrm>
          <a:custGeom>
            <a:avLst/>
            <a:gdLst>
              <a:gd name="connsiteX0" fmla="*/ 12560 w 10086975"/>
              <a:gd name="connsiteY0" fmla="*/ 1399032 h 1390650"/>
              <a:gd name="connsiteX1" fmla="*/ 10092284 w 10086975"/>
              <a:gd name="connsiteY1" fmla="*/ 1399032 h 1390650"/>
              <a:gd name="connsiteX2" fmla="*/ 10092284 w 10086975"/>
              <a:gd name="connsiteY2" fmla="*/ 13 h 1390650"/>
              <a:gd name="connsiteX3" fmla="*/ 12560 w 10086975"/>
              <a:gd name="connsiteY3" fmla="*/ 13 h 1390650"/>
              <a:gd name="connsiteX4" fmla="*/ 12560 w 10086975"/>
              <a:gd name="connsiteY4" fmla="*/ 1399032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1390650">
                <a:moveTo>
                  <a:pt x="12560" y="1399032"/>
                </a:moveTo>
                <a:lnTo>
                  <a:pt x="10092284" y="1399032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1399032"/>
                </a:lnTo>
                <a:close/>
              </a:path>
            </a:pathLst>
          </a:custGeom>
          <a:solidFill>
            <a:srgbClr val="abbc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Freeform 435"> 
				</p:cNvPr>
          <p:cNvSpPr/>
          <p:nvPr/>
        </p:nvSpPr>
        <p:spPr>
          <a:xfrm>
            <a:off x="8353425" y="752475"/>
            <a:ext cx="1590675" cy="133350"/>
          </a:xfrm>
          <a:custGeom>
            <a:avLst/>
            <a:gdLst>
              <a:gd name="connsiteX0" fmla="*/ 13322 w 1590675"/>
              <a:gd name="connsiteY0" fmla="*/ 137541 h 133350"/>
              <a:gd name="connsiteX1" fmla="*/ 1598282 w 1590675"/>
              <a:gd name="connsiteY1" fmla="*/ 137541 h 133350"/>
              <a:gd name="connsiteX2" fmla="*/ 1598282 w 1590675"/>
              <a:gd name="connsiteY2" fmla="*/ 15621 h 133350"/>
              <a:gd name="connsiteX3" fmla="*/ 13322 w 1590675"/>
              <a:gd name="connsiteY3" fmla="*/ 15621 h 133350"/>
              <a:gd name="connsiteX4" fmla="*/ 13322 w 1590675"/>
              <a:gd name="connsiteY4" fmla="*/ 13754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3322" y="137541"/>
                </a:moveTo>
                <a:lnTo>
                  <a:pt x="1598282" y="137541"/>
                </a:lnTo>
                <a:lnTo>
                  <a:pt x="1598282" y="15621"/>
                </a:lnTo>
                <a:lnTo>
                  <a:pt x="13322" y="15621"/>
                </a:lnTo>
                <a:lnTo>
                  <a:pt x="13322" y="13754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Freeform 436"> 
				</p:cNvPr>
          <p:cNvSpPr/>
          <p:nvPr/>
        </p:nvSpPr>
        <p:spPr>
          <a:xfrm>
            <a:off x="8353425" y="0"/>
            <a:ext cx="1590675" cy="695325"/>
          </a:xfrm>
          <a:custGeom>
            <a:avLst/>
            <a:gdLst>
              <a:gd name="connsiteX0" fmla="*/ 13322 w 1590675"/>
              <a:gd name="connsiteY0" fmla="*/ 704101 h 695325"/>
              <a:gd name="connsiteX1" fmla="*/ 1598282 w 1590675"/>
              <a:gd name="connsiteY1" fmla="*/ 704101 h 695325"/>
              <a:gd name="connsiteX2" fmla="*/ 1598282 w 1590675"/>
              <a:gd name="connsiteY2" fmla="*/ 13 h 695325"/>
              <a:gd name="connsiteX3" fmla="*/ 13322 w 1590675"/>
              <a:gd name="connsiteY3" fmla="*/ 13 h 695325"/>
              <a:gd name="connsiteX4" fmla="*/ 13322 w 1590675"/>
              <a:gd name="connsiteY4" fmla="*/ 704101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95325">
                <a:moveTo>
                  <a:pt x="13322" y="704101"/>
                </a:moveTo>
                <a:lnTo>
                  <a:pt x="1598282" y="704101"/>
                </a:lnTo>
                <a:lnTo>
                  <a:pt x="1598282" y="13"/>
                </a:lnTo>
                <a:lnTo>
                  <a:pt x="13322" y="13"/>
                </a:lnTo>
                <a:lnTo>
                  <a:pt x="13322" y="7041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Freeform 437"> 
				</p:cNvPr>
          <p:cNvSpPr/>
          <p:nvPr/>
        </p:nvSpPr>
        <p:spPr>
          <a:xfrm>
            <a:off x="8505825" y="371475"/>
            <a:ext cx="133350" cy="171450"/>
          </a:xfrm>
          <a:custGeom>
            <a:avLst/>
            <a:gdLst>
              <a:gd name="connsiteX0" fmla="*/ 19418 w 133350"/>
              <a:gd name="connsiteY0" fmla="*/ 171069 h 171450"/>
              <a:gd name="connsiteX1" fmla="*/ 19418 w 133350"/>
              <a:gd name="connsiteY1" fmla="*/ 140602 h 171450"/>
              <a:gd name="connsiteX2" fmla="*/ 22466 w 133350"/>
              <a:gd name="connsiteY2" fmla="*/ 140602 h 171450"/>
              <a:gd name="connsiteX3" fmla="*/ 25514 w 133350"/>
              <a:gd name="connsiteY3" fmla="*/ 140602 h 171450"/>
              <a:gd name="connsiteX4" fmla="*/ 28562 w 133350"/>
              <a:gd name="connsiteY4" fmla="*/ 143637 h 171450"/>
              <a:gd name="connsiteX5" fmla="*/ 31610 w 133350"/>
              <a:gd name="connsiteY5" fmla="*/ 143637 h 171450"/>
              <a:gd name="connsiteX6" fmla="*/ 34658 w 133350"/>
              <a:gd name="connsiteY6" fmla="*/ 143637 h 171450"/>
              <a:gd name="connsiteX7" fmla="*/ 37706 w 133350"/>
              <a:gd name="connsiteY7" fmla="*/ 143637 h 171450"/>
              <a:gd name="connsiteX8" fmla="*/ 40741 w 133350"/>
              <a:gd name="connsiteY8" fmla="*/ 146685 h 171450"/>
              <a:gd name="connsiteX9" fmla="*/ 43789 w 133350"/>
              <a:gd name="connsiteY9" fmla="*/ 146685 h 171450"/>
              <a:gd name="connsiteX10" fmla="*/ 46837 w 133350"/>
              <a:gd name="connsiteY10" fmla="*/ 146685 h 171450"/>
              <a:gd name="connsiteX11" fmla="*/ 49886 w 133350"/>
              <a:gd name="connsiteY11" fmla="*/ 146685 h 171450"/>
              <a:gd name="connsiteX12" fmla="*/ 52933 w 133350"/>
              <a:gd name="connsiteY12" fmla="*/ 146685 h 171450"/>
              <a:gd name="connsiteX13" fmla="*/ 55981 w 133350"/>
              <a:gd name="connsiteY13" fmla="*/ 146685 h 171450"/>
              <a:gd name="connsiteX14" fmla="*/ 59042 w 133350"/>
              <a:gd name="connsiteY14" fmla="*/ 146685 h 171450"/>
              <a:gd name="connsiteX15" fmla="*/ 62090 w 133350"/>
              <a:gd name="connsiteY15" fmla="*/ 146685 h 171450"/>
              <a:gd name="connsiteX16" fmla="*/ 65138 w 133350"/>
              <a:gd name="connsiteY16" fmla="*/ 146685 h 171450"/>
              <a:gd name="connsiteX17" fmla="*/ 71234 w 133350"/>
              <a:gd name="connsiteY17" fmla="*/ 146685 h 171450"/>
              <a:gd name="connsiteX18" fmla="*/ 74282 w 133350"/>
              <a:gd name="connsiteY18" fmla="*/ 146685 h 171450"/>
              <a:gd name="connsiteX19" fmla="*/ 77317 w 133350"/>
              <a:gd name="connsiteY19" fmla="*/ 146685 h 171450"/>
              <a:gd name="connsiteX20" fmla="*/ 80365 w 133350"/>
              <a:gd name="connsiteY20" fmla="*/ 146685 h 171450"/>
              <a:gd name="connsiteX21" fmla="*/ 83414 w 133350"/>
              <a:gd name="connsiteY21" fmla="*/ 146685 h 171450"/>
              <a:gd name="connsiteX22" fmla="*/ 86462 w 133350"/>
              <a:gd name="connsiteY22" fmla="*/ 146685 h 171450"/>
              <a:gd name="connsiteX23" fmla="*/ 86462 w 133350"/>
              <a:gd name="connsiteY23" fmla="*/ 143637 h 171450"/>
              <a:gd name="connsiteX24" fmla="*/ 89509 w 133350"/>
              <a:gd name="connsiteY24" fmla="*/ 143637 h 171450"/>
              <a:gd name="connsiteX25" fmla="*/ 89509 w 133350"/>
              <a:gd name="connsiteY25" fmla="*/ 140602 h 171450"/>
              <a:gd name="connsiteX26" fmla="*/ 92557 w 133350"/>
              <a:gd name="connsiteY26" fmla="*/ 140602 h 171450"/>
              <a:gd name="connsiteX27" fmla="*/ 92557 w 133350"/>
              <a:gd name="connsiteY27" fmla="*/ 137554 h 171450"/>
              <a:gd name="connsiteX28" fmla="*/ 95618 w 133350"/>
              <a:gd name="connsiteY28" fmla="*/ 137554 h 171450"/>
              <a:gd name="connsiteX29" fmla="*/ 95618 w 133350"/>
              <a:gd name="connsiteY29" fmla="*/ 134506 h 171450"/>
              <a:gd name="connsiteX30" fmla="*/ 95618 w 133350"/>
              <a:gd name="connsiteY30" fmla="*/ 131445 h 171450"/>
              <a:gd name="connsiteX31" fmla="*/ 95618 w 133350"/>
              <a:gd name="connsiteY31" fmla="*/ 128397 h 171450"/>
              <a:gd name="connsiteX32" fmla="*/ 92557 w 133350"/>
              <a:gd name="connsiteY32" fmla="*/ 125349 h 171450"/>
              <a:gd name="connsiteX33" fmla="*/ 89509 w 133350"/>
              <a:gd name="connsiteY33" fmla="*/ 122301 h 171450"/>
              <a:gd name="connsiteX34" fmla="*/ 86462 w 133350"/>
              <a:gd name="connsiteY34" fmla="*/ 119253 h 171450"/>
              <a:gd name="connsiteX35" fmla="*/ 83414 w 133350"/>
              <a:gd name="connsiteY35" fmla="*/ 119253 h 171450"/>
              <a:gd name="connsiteX36" fmla="*/ 80365 w 133350"/>
              <a:gd name="connsiteY36" fmla="*/ 116205 h 171450"/>
              <a:gd name="connsiteX37" fmla="*/ 77317 w 133350"/>
              <a:gd name="connsiteY37" fmla="*/ 116205 h 171450"/>
              <a:gd name="connsiteX38" fmla="*/ 74282 w 133350"/>
              <a:gd name="connsiteY38" fmla="*/ 113157 h 171450"/>
              <a:gd name="connsiteX39" fmla="*/ 68186 w 133350"/>
              <a:gd name="connsiteY39" fmla="*/ 113157 h 171450"/>
              <a:gd name="connsiteX40" fmla="*/ 62090 w 133350"/>
              <a:gd name="connsiteY40" fmla="*/ 110109 h 171450"/>
              <a:gd name="connsiteX41" fmla="*/ 55981 w 133350"/>
              <a:gd name="connsiteY41" fmla="*/ 107061 h 171450"/>
              <a:gd name="connsiteX42" fmla="*/ 49886 w 133350"/>
              <a:gd name="connsiteY42" fmla="*/ 104026 h 171450"/>
              <a:gd name="connsiteX43" fmla="*/ 43789 w 133350"/>
              <a:gd name="connsiteY43" fmla="*/ 100978 h 171450"/>
              <a:gd name="connsiteX44" fmla="*/ 40741 w 133350"/>
              <a:gd name="connsiteY44" fmla="*/ 97930 h 171450"/>
              <a:gd name="connsiteX45" fmla="*/ 37706 w 133350"/>
              <a:gd name="connsiteY45" fmla="*/ 97930 h 171450"/>
              <a:gd name="connsiteX46" fmla="*/ 37706 w 133350"/>
              <a:gd name="connsiteY46" fmla="*/ 94869 h 171450"/>
              <a:gd name="connsiteX47" fmla="*/ 34658 w 133350"/>
              <a:gd name="connsiteY47" fmla="*/ 94869 h 171450"/>
              <a:gd name="connsiteX48" fmla="*/ 31610 w 133350"/>
              <a:gd name="connsiteY48" fmla="*/ 94869 h 171450"/>
              <a:gd name="connsiteX49" fmla="*/ 31610 w 133350"/>
              <a:gd name="connsiteY49" fmla="*/ 91821 h 171450"/>
              <a:gd name="connsiteX50" fmla="*/ 28562 w 133350"/>
              <a:gd name="connsiteY50" fmla="*/ 91821 h 171450"/>
              <a:gd name="connsiteX51" fmla="*/ 28562 w 133350"/>
              <a:gd name="connsiteY51" fmla="*/ 88773 h 171450"/>
              <a:gd name="connsiteX52" fmla="*/ 25514 w 133350"/>
              <a:gd name="connsiteY52" fmla="*/ 88773 h 171450"/>
              <a:gd name="connsiteX53" fmla="*/ 25514 w 133350"/>
              <a:gd name="connsiteY53" fmla="*/ 85725 h 171450"/>
              <a:gd name="connsiteX54" fmla="*/ 22466 w 133350"/>
              <a:gd name="connsiteY54" fmla="*/ 82677 h 171450"/>
              <a:gd name="connsiteX55" fmla="*/ 19418 w 133350"/>
              <a:gd name="connsiteY55" fmla="*/ 79629 h 171450"/>
              <a:gd name="connsiteX56" fmla="*/ 19418 w 133350"/>
              <a:gd name="connsiteY56" fmla="*/ 76581 h 171450"/>
              <a:gd name="connsiteX57" fmla="*/ 19418 w 133350"/>
              <a:gd name="connsiteY57" fmla="*/ 73533 h 171450"/>
              <a:gd name="connsiteX58" fmla="*/ 16370 w 133350"/>
              <a:gd name="connsiteY58" fmla="*/ 73533 h 171450"/>
              <a:gd name="connsiteX59" fmla="*/ 16370 w 133350"/>
              <a:gd name="connsiteY59" fmla="*/ 70485 h 171450"/>
              <a:gd name="connsiteX60" fmla="*/ 16370 w 133350"/>
              <a:gd name="connsiteY60" fmla="*/ 67437 h 171450"/>
              <a:gd name="connsiteX61" fmla="*/ 16370 w 133350"/>
              <a:gd name="connsiteY61" fmla="*/ 64402 h 171450"/>
              <a:gd name="connsiteX62" fmla="*/ 16370 w 133350"/>
              <a:gd name="connsiteY62" fmla="*/ 61354 h 171450"/>
              <a:gd name="connsiteX63" fmla="*/ 16370 w 133350"/>
              <a:gd name="connsiteY63" fmla="*/ 58306 h 171450"/>
              <a:gd name="connsiteX64" fmla="*/ 16370 w 133350"/>
              <a:gd name="connsiteY64" fmla="*/ 55245 h 171450"/>
              <a:gd name="connsiteX65" fmla="*/ 16370 w 133350"/>
              <a:gd name="connsiteY65" fmla="*/ 52197 h 171450"/>
              <a:gd name="connsiteX66" fmla="*/ 16370 w 133350"/>
              <a:gd name="connsiteY66" fmla="*/ 49149 h 171450"/>
              <a:gd name="connsiteX67" fmla="*/ 16370 w 133350"/>
              <a:gd name="connsiteY67" fmla="*/ 46101 h 171450"/>
              <a:gd name="connsiteX68" fmla="*/ 19418 w 133350"/>
              <a:gd name="connsiteY68" fmla="*/ 43053 h 171450"/>
              <a:gd name="connsiteX69" fmla="*/ 19418 w 133350"/>
              <a:gd name="connsiteY69" fmla="*/ 40005 h 171450"/>
              <a:gd name="connsiteX70" fmla="*/ 19418 w 133350"/>
              <a:gd name="connsiteY70" fmla="*/ 36957 h 171450"/>
              <a:gd name="connsiteX71" fmla="*/ 22466 w 133350"/>
              <a:gd name="connsiteY71" fmla="*/ 36957 h 171450"/>
              <a:gd name="connsiteX72" fmla="*/ 22466 w 133350"/>
              <a:gd name="connsiteY72" fmla="*/ 33909 h 171450"/>
              <a:gd name="connsiteX73" fmla="*/ 25514 w 133350"/>
              <a:gd name="connsiteY73" fmla="*/ 30861 h 171450"/>
              <a:gd name="connsiteX74" fmla="*/ 28562 w 133350"/>
              <a:gd name="connsiteY74" fmla="*/ 27826 h 171450"/>
              <a:gd name="connsiteX75" fmla="*/ 31610 w 133350"/>
              <a:gd name="connsiteY75" fmla="*/ 24778 h 171450"/>
              <a:gd name="connsiteX76" fmla="*/ 34658 w 133350"/>
              <a:gd name="connsiteY76" fmla="*/ 24778 h 171450"/>
              <a:gd name="connsiteX77" fmla="*/ 34658 w 133350"/>
              <a:gd name="connsiteY77" fmla="*/ 21730 h 171450"/>
              <a:gd name="connsiteX78" fmla="*/ 37706 w 133350"/>
              <a:gd name="connsiteY78" fmla="*/ 21730 h 171450"/>
              <a:gd name="connsiteX79" fmla="*/ 40741 w 133350"/>
              <a:gd name="connsiteY79" fmla="*/ 18669 h 171450"/>
              <a:gd name="connsiteX80" fmla="*/ 43789 w 133350"/>
              <a:gd name="connsiteY80" fmla="*/ 18669 h 171450"/>
              <a:gd name="connsiteX81" fmla="*/ 46837 w 133350"/>
              <a:gd name="connsiteY81" fmla="*/ 15621 h 171450"/>
              <a:gd name="connsiteX82" fmla="*/ 49886 w 133350"/>
              <a:gd name="connsiteY82" fmla="*/ 15621 h 171450"/>
              <a:gd name="connsiteX83" fmla="*/ 52933 w 133350"/>
              <a:gd name="connsiteY83" fmla="*/ 15621 h 171450"/>
              <a:gd name="connsiteX84" fmla="*/ 52933 w 133350"/>
              <a:gd name="connsiteY84" fmla="*/ 12573 h 171450"/>
              <a:gd name="connsiteX85" fmla="*/ 55981 w 133350"/>
              <a:gd name="connsiteY85" fmla="*/ 12573 h 171450"/>
              <a:gd name="connsiteX86" fmla="*/ 59042 w 133350"/>
              <a:gd name="connsiteY86" fmla="*/ 12573 h 171450"/>
              <a:gd name="connsiteX87" fmla="*/ 62090 w 133350"/>
              <a:gd name="connsiteY87" fmla="*/ 12573 h 171450"/>
              <a:gd name="connsiteX88" fmla="*/ 65138 w 133350"/>
              <a:gd name="connsiteY88" fmla="*/ 12573 h 171450"/>
              <a:gd name="connsiteX89" fmla="*/ 71234 w 133350"/>
              <a:gd name="connsiteY89" fmla="*/ 12573 h 171450"/>
              <a:gd name="connsiteX90" fmla="*/ 74282 w 133350"/>
              <a:gd name="connsiteY90" fmla="*/ 12573 h 171450"/>
              <a:gd name="connsiteX91" fmla="*/ 77317 w 133350"/>
              <a:gd name="connsiteY91" fmla="*/ 12573 h 171450"/>
              <a:gd name="connsiteX92" fmla="*/ 80365 w 133350"/>
              <a:gd name="connsiteY92" fmla="*/ 9525 h 171450"/>
              <a:gd name="connsiteX93" fmla="*/ 83414 w 133350"/>
              <a:gd name="connsiteY93" fmla="*/ 12573 h 171450"/>
              <a:gd name="connsiteX94" fmla="*/ 89509 w 133350"/>
              <a:gd name="connsiteY94" fmla="*/ 12573 h 171450"/>
              <a:gd name="connsiteX95" fmla="*/ 92557 w 133350"/>
              <a:gd name="connsiteY95" fmla="*/ 12573 h 171450"/>
              <a:gd name="connsiteX96" fmla="*/ 98666 w 133350"/>
              <a:gd name="connsiteY96" fmla="*/ 12573 h 171450"/>
              <a:gd name="connsiteX97" fmla="*/ 104762 w 133350"/>
              <a:gd name="connsiteY97" fmla="*/ 12573 h 171450"/>
              <a:gd name="connsiteX98" fmla="*/ 110858 w 133350"/>
              <a:gd name="connsiteY98" fmla="*/ 15621 h 171450"/>
              <a:gd name="connsiteX99" fmla="*/ 116941 w 133350"/>
              <a:gd name="connsiteY99" fmla="*/ 15621 h 171450"/>
              <a:gd name="connsiteX100" fmla="*/ 126086 w 133350"/>
              <a:gd name="connsiteY100" fmla="*/ 15621 h 171450"/>
              <a:gd name="connsiteX101" fmla="*/ 126086 w 133350"/>
              <a:gd name="connsiteY101" fmla="*/ 46101 h 171450"/>
              <a:gd name="connsiteX102" fmla="*/ 123037 w 133350"/>
              <a:gd name="connsiteY102" fmla="*/ 46101 h 171450"/>
              <a:gd name="connsiteX103" fmla="*/ 119989 w 133350"/>
              <a:gd name="connsiteY103" fmla="*/ 46101 h 171450"/>
              <a:gd name="connsiteX104" fmla="*/ 116941 w 133350"/>
              <a:gd name="connsiteY104" fmla="*/ 43053 h 171450"/>
              <a:gd name="connsiteX105" fmla="*/ 113906 w 133350"/>
              <a:gd name="connsiteY105" fmla="*/ 43053 h 171450"/>
              <a:gd name="connsiteX106" fmla="*/ 110858 w 133350"/>
              <a:gd name="connsiteY106" fmla="*/ 43053 h 171450"/>
              <a:gd name="connsiteX107" fmla="*/ 107810 w 133350"/>
              <a:gd name="connsiteY107" fmla="*/ 40005 h 171450"/>
              <a:gd name="connsiteX108" fmla="*/ 104762 w 133350"/>
              <a:gd name="connsiteY108" fmla="*/ 40005 h 171450"/>
              <a:gd name="connsiteX109" fmla="*/ 101714 w 133350"/>
              <a:gd name="connsiteY109" fmla="*/ 40005 h 171450"/>
              <a:gd name="connsiteX110" fmla="*/ 98666 w 133350"/>
              <a:gd name="connsiteY110" fmla="*/ 40005 h 171450"/>
              <a:gd name="connsiteX111" fmla="*/ 95618 w 133350"/>
              <a:gd name="connsiteY111" fmla="*/ 40005 h 171450"/>
              <a:gd name="connsiteX112" fmla="*/ 92557 w 133350"/>
              <a:gd name="connsiteY112" fmla="*/ 40005 h 171450"/>
              <a:gd name="connsiteX113" fmla="*/ 89509 w 133350"/>
              <a:gd name="connsiteY113" fmla="*/ 36957 h 171450"/>
              <a:gd name="connsiteX114" fmla="*/ 86462 w 133350"/>
              <a:gd name="connsiteY114" fmla="*/ 36957 h 171450"/>
              <a:gd name="connsiteX115" fmla="*/ 83414 w 133350"/>
              <a:gd name="connsiteY115" fmla="*/ 36957 h 171450"/>
              <a:gd name="connsiteX116" fmla="*/ 80365 w 133350"/>
              <a:gd name="connsiteY116" fmla="*/ 36957 h 171450"/>
              <a:gd name="connsiteX117" fmla="*/ 77317 w 133350"/>
              <a:gd name="connsiteY117" fmla="*/ 36957 h 171450"/>
              <a:gd name="connsiteX118" fmla="*/ 74282 w 133350"/>
              <a:gd name="connsiteY118" fmla="*/ 40005 h 171450"/>
              <a:gd name="connsiteX119" fmla="*/ 71234 w 133350"/>
              <a:gd name="connsiteY119" fmla="*/ 40005 h 171450"/>
              <a:gd name="connsiteX120" fmla="*/ 68186 w 133350"/>
              <a:gd name="connsiteY120" fmla="*/ 40005 h 171450"/>
              <a:gd name="connsiteX121" fmla="*/ 65138 w 133350"/>
              <a:gd name="connsiteY121" fmla="*/ 40005 h 171450"/>
              <a:gd name="connsiteX122" fmla="*/ 65138 w 133350"/>
              <a:gd name="connsiteY122" fmla="*/ 43053 h 171450"/>
              <a:gd name="connsiteX123" fmla="*/ 62090 w 133350"/>
              <a:gd name="connsiteY123" fmla="*/ 43053 h 171450"/>
              <a:gd name="connsiteX124" fmla="*/ 59042 w 133350"/>
              <a:gd name="connsiteY124" fmla="*/ 46101 h 171450"/>
              <a:gd name="connsiteX125" fmla="*/ 59042 w 133350"/>
              <a:gd name="connsiteY125" fmla="*/ 49149 h 171450"/>
              <a:gd name="connsiteX126" fmla="*/ 59042 w 133350"/>
              <a:gd name="connsiteY126" fmla="*/ 52197 h 171450"/>
              <a:gd name="connsiteX127" fmla="*/ 59042 w 133350"/>
              <a:gd name="connsiteY127" fmla="*/ 55245 h 171450"/>
              <a:gd name="connsiteX128" fmla="*/ 59042 w 133350"/>
              <a:gd name="connsiteY128" fmla="*/ 58306 h 171450"/>
              <a:gd name="connsiteX129" fmla="*/ 62090 w 133350"/>
              <a:gd name="connsiteY129" fmla="*/ 61354 h 171450"/>
              <a:gd name="connsiteX130" fmla="*/ 65138 w 133350"/>
              <a:gd name="connsiteY130" fmla="*/ 64402 h 171450"/>
              <a:gd name="connsiteX131" fmla="*/ 68186 w 133350"/>
              <a:gd name="connsiteY131" fmla="*/ 64402 h 171450"/>
              <a:gd name="connsiteX132" fmla="*/ 71234 w 133350"/>
              <a:gd name="connsiteY132" fmla="*/ 67437 h 171450"/>
              <a:gd name="connsiteX133" fmla="*/ 74282 w 133350"/>
              <a:gd name="connsiteY133" fmla="*/ 67437 h 171450"/>
              <a:gd name="connsiteX134" fmla="*/ 80365 w 133350"/>
              <a:gd name="connsiteY134" fmla="*/ 70485 h 171450"/>
              <a:gd name="connsiteX135" fmla="*/ 83414 w 133350"/>
              <a:gd name="connsiteY135" fmla="*/ 70485 h 171450"/>
              <a:gd name="connsiteX136" fmla="*/ 86462 w 133350"/>
              <a:gd name="connsiteY136" fmla="*/ 73533 h 171450"/>
              <a:gd name="connsiteX137" fmla="*/ 95618 w 133350"/>
              <a:gd name="connsiteY137" fmla="*/ 76581 h 171450"/>
              <a:gd name="connsiteX138" fmla="*/ 101714 w 133350"/>
              <a:gd name="connsiteY138" fmla="*/ 79629 h 171450"/>
              <a:gd name="connsiteX139" fmla="*/ 107810 w 133350"/>
              <a:gd name="connsiteY139" fmla="*/ 82677 h 171450"/>
              <a:gd name="connsiteX140" fmla="*/ 110858 w 133350"/>
              <a:gd name="connsiteY140" fmla="*/ 85725 h 171450"/>
              <a:gd name="connsiteX141" fmla="*/ 113906 w 133350"/>
              <a:gd name="connsiteY141" fmla="*/ 88773 h 171450"/>
              <a:gd name="connsiteX142" fmla="*/ 116941 w 133350"/>
              <a:gd name="connsiteY142" fmla="*/ 88773 h 171450"/>
              <a:gd name="connsiteX143" fmla="*/ 119989 w 133350"/>
              <a:gd name="connsiteY143" fmla="*/ 91821 h 171450"/>
              <a:gd name="connsiteX144" fmla="*/ 123037 w 133350"/>
              <a:gd name="connsiteY144" fmla="*/ 91821 h 171450"/>
              <a:gd name="connsiteX145" fmla="*/ 123037 w 133350"/>
              <a:gd name="connsiteY145" fmla="*/ 94869 h 171450"/>
              <a:gd name="connsiteX146" fmla="*/ 126086 w 133350"/>
              <a:gd name="connsiteY146" fmla="*/ 94869 h 171450"/>
              <a:gd name="connsiteX147" fmla="*/ 126086 w 133350"/>
              <a:gd name="connsiteY147" fmla="*/ 97930 h 171450"/>
              <a:gd name="connsiteX148" fmla="*/ 129133 w 133350"/>
              <a:gd name="connsiteY148" fmla="*/ 97930 h 171450"/>
              <a:gd name="connsiteX149" fmla="*/ 129133 w 133350"/>
              <a:gd name="connsiteY149" fmla="*/ 100978 h 171450"/>
              <a:gd name="connsiteX150" fmla="*/ 132181 w 133350"/>
              <a:gd name="connsiteY150" fmla="*/ 104026 h 171450"/>
              <a:gd name="connsiteX151" fmla="*/ 132181 w 133350"/>
              <a:gd name="connsiteY151" fmla="*/ 107061 h 171450"/>
              <a:gd name="connsiteX152" fmla="*/ 135242 w 133350"/>
              <a:gd name="connsiteY152" fmla="*/ 107061 h 171450"/>
              <a:gd name="connsiteX153" fmla="*/ 135242 w 133350"/>
              <a:gd name="connsiteY153" fmla="*/ 110109 h 171450"/>
              <a:gd name="connsiteX154" fmla="*/ 135242 w 133350"/>
              <a:gd name="connsiteY154" fmla="*/ 113157 h 171450"/>
              <a:gd name="connsiteX155" fmla="*/ 138290 w 133350"/>
              <a:gd name="connsiteY155" fmla="*/ 116205 h 171450"/>
              <a:gd name="connsiteX156" fmla="*/ 138290 w 133350"/>
              <a:gd name="connsiteY156" fmla="*/ 119253 h 171450"/>
              <a:gd name="connsiteX157" fmla="*/ 138290 w 133350"/>
              <a:gd name="connsiteY157" fmla="*/ 122301 h 171450"/>
              <a:gd name="connsiteX158" fmla="*/ 138290 w 133350"/>
              <a:gd name="connsiteY158" fmla="*/ 125349 h 171450"/>
              <a:gd name="connsiteX159" fmla="*/ 138290 w 133350"/>
              <a:gd name="connsiteY159" fmla="*/ 128397 h 171450"/>
              <a:gd name="connsiteX160" fmla="*/ 138290 w 133350"/>
              <a:gd name="connsiteY160" fmla="*/ 131445 h 171450"/>
              <a:gd name="connsiteX161" fmla="*/ 138290 w 133350"/>
              <a:gd name="connsiteY161" fmla="*/ 134506 h 171450"/>
              <a:gd name="connsiteX162" fmla="*/ 135242 w 133350"/>
              <a:gd name="connsiteY162" fmla="*/ 137554 h 171450"/>
              <a:gd name="connsiteX163" fmla="*/ 135242 w 133350"/>
              <a:gd name="connsiteY163" fmla="*/ 140602 h 171450"/>
              <a:gd name="connsiteX164" fmla="*/ 135242 w 133350"/>
              <a:gd name="connsiteY164" fmla="*/ 143637 h 171450"/>
              <a:gd name="connsiteX165" fmla="*/ 135242 w 133350"/>
              <a:gd name="connsiteY165" fmla="*/ 146685 h 171450"/>
              <a:gd name="connsiteX166" fmla="*/ 132181 w 133350"/>
              <a:gd name="connsiteY166" fmla="*/ 149733 h 171450"/>
              <a:gd name="connsiteX167" fmla="*/ 132181 w 133350"/>
              <a:gd name="connsiteY167" fmla="*/ 152781 h 171450"/>
              <a:gd name="connsiteX168" fmla="*/ 129133 w 133350"/>
              <a:gd name="connsiteY168" fmla="*/ 152781 h 171450"/>
              <a:gd name="connsiteX169" fmla="*/ 126086 w 133350"/>
              <a:gd name="connsiteY169" fmla="*/ 155829 h 171450"/>
              <a:gd name="connsiteX170" fmla="*/ 126086 w 133350"/>
              <a:gd name="connsiteY170" fmla="*/ 158877 h 171450"/>
              <a:gd name="connsiteX171" fmla="*/ 123037 w 133350"/>
              <a:gd name="connsiteY171" fmla="*/ 158877 h 171450"/>
              <a:gd name="connsiteX172" fmla="*/ 119989 w 133350"/>
              <a:gd name="connsiteY172" fmla="*/ 161925 h 171450"/>
              <a:gd name="connsiteX173" fmla="*/ 116941 w 133350"/>
              <a:gd name="connsiteY173" fmla="*/ 164973 h 171450"/>
              <a:gd name="connsiteX174" fmla="*/ 113906 w 133350"/>
              <a:gd name="connsiteY174" fmla="*/ 168021 h 171450"/>
              <a:gd name="connsiteX175" fmla="*/ 110858 w 133350"/>
              <a:gd name="connsiteY175" fmla="*/ 168021 h 171450"/>
              <a:gd name="connsiteX176" fmla="*/ 107810 w 133350"/>
              <a:gd name="connsiteY176" fmla="*/ 171069 h 171450"/>
              <a:gd name="connsiteX177" fmla="*/ 104762 w 133350"/>
              <a:gd name="connsiteY177" fmla="*/ 171069 h 171450"/>
              <a:gd name="connsiteX178" fmla="*/ 101714 w 133350"/>
              <a:gd name="connsiteY178" fmla="*/ 171069 h 171450"/>
              <a:gd name="connsiteX179" fmla="*/ 98666 w 133350"/>
              <a:gd name="connsiteY179" fmla="*/ 174117 h 171450"/>
              <a:gd name="connsiteX180" fmla="*/ 95618 w 133350"/>
              <a:gd name="connsiteY180" fmla="*/ 174117 h 171450"/>
              <a:gd name="connsiteX181" fmla="*/ 92557 w 133350"/>
              <a:gd name="connsiteY181" fmla="*/ 174117 h 171450"/>
              <a:gd name="connsiteX182" fmla="*/ 89509 w 133350"/>
              <a:gd name="connsiteY182" fmla="*/ 174117 h 171450"/>
              <a:gd name="connsiteX183" fmla="*/ 86462 w 133350"/>
              <a:gd name="connsiteY183" fmla="*/ 177165 h 171450"/>
              <a:gd name="connsiteX184" fmla="*/ 83414 w 133350"/>
              <a:gd name="connsiteY184" fmla="*/ 177165 h 171450"/>
              <a:gd name="connsiteX185" fmla="*/ 80365 w 133350"/>
              <a:gd name="connsiteY185" fmla="*/ 177165 h 171450"/>
              <a:gd name="connsiteX186" fmla="*/ 74282 w 133350"/>
              <a:gd name="connsiteY186" fmla="*/ 177165 h 171450"/>
              <a:gd name="connsiteX187" fmla="*/ 71234 w 133350"/>
              <a:gd name="connsiteY187" fmla="*/ 177165 h 171450"/>
              <a:gd name="connsiteX188" fmla="*/ 68186 w 133350"/>
              <a:gd name="connsiteY188" fmla="*/ 177165 h 171450"/>
              <a:gd name="connsiteX189" fmla="*/ 62090 w 133350"/>
              <a:gd name="connsiteY189" fmla="*/ 177165 h 171450"/>
              <a:gd name="connsiteX190" fmla="*/ 55981 w 133350"/>
              <a:gd name="connsiteY190" fmla="*/ 177165 h 171450"/>
              <a:gd name="connsiteX191" fmla="*/ 49886 w 133350"/>
              <a:gd name="connsiteY191" fmla="*/ 177165 h 171450"/>
              <a:gd name="connsiteX192" fmla="*/ 43789 w 133350"/>
              <a:gd name="connsiteY192" fmla="*/ 174117 h 171450"/>
              <a:gd name="connsiteX193" fmla="*/ 37706 w 133350"/>
              <a:gd name="connsiteY193" fmla="*/ 174117 h 171450"/>
              <a:gd name="connsiteX194" fmla="*/ 31610 w 133350"/>
              <a:gd name="connsiteY194" fmla="*/ 174117 h 171450"/>
              <a:gd name="connsiteX195" fmla="*/ 25514 w 133350"/>
              <a:gd name="connsiteY195" fmla="*/ 171069 h 171450"/>
              <a:gd name="connsiteX196" fmla="*/ 19418 w 133350"/>
              <a:gd name="connsiteY196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133350" h="171450">
                <a:moveTo>
                  <a:pt x="19418" y="171069"/>
                </a:moveTo>
                <a:lnTo>
                  <a:pt x="19418" y="140602"/>
                </a:lnTo>
                <a:lnTo>
                  <a:pt x="22466" y="140602"/>
                </a:lnTo>
                <a:lnTo>
                  <a:pt x="25514" y="140602"/>
                </a:lnTo>
                <a:lnTo>
                  <a:pt x="28562" y="143637"/>
                </a:lnTo>
                <a:lnTo>
                  <a:pt x="31610" y="143637"/>
                </a:lnTo>
                <a:lnTo>
                  <a:pt x="34658" y="143637"/>
                </a:lnTo>
                <a:lnTo>
                  <a:pt x="37706" y="143637"/>
                </a:lnTo>
                <a:lnTo>
                  <a:pt x="40741" y="146685"/>
                </a:lnTo>
                <a:lnTo>
                  <a:pt x="43789" y="146685"/>
                </a:lnTo>
                <a:lnTo>
                  <a:pt x="46837" y="146685"/>
                </a:lnTo>
                <a:lnTo>
                  <a:pt x="49886" y="146685"/>
                </a:lnTo>
                <a:lnTo>
                  <a:pt x="52933" y="146685"/>
                </a:lnTo>
                <a:lnTo>
                  <a:pt x="55981" y="146685"/>
                </a:lnTo>
                <a:lnTo>
                  <a:pt x="59042" y="146685"/>
                </a:lnTo>
                <a:lnTo>
                  <a:pt x="62090" y="146685"/>
                </a:lnTo>
                <a:lnTo>
                  <a:pt x="65138" y="146685"/>
                </a:lnTo>
                <a:lnTo>
                  <a:pt x="71234" y="146685"/>
                </a:lnTo>
                <a:lnTo>
                  <a:pt x="74282" y="146685"/>
                </a:lnTo>
                <a:lnTo>
                  <a:pt x="77317" y="146685"/>
                </a:lnTo>
                <a:lnTo>
                  <a:pt x="80365" y="146685"/>
                </a:lnTo>
                <a:lnTo>
                  <a:pt x="83414" y="146685"/>
                </a:lnTo>
                <a:lnTo>
                  <a:pt x="86462" y="146685"/>
                </a:lnTo>
                <a:lnTo>
                  <a:pt x="86462" y="143637"/>
                </a:lnTo>
                <a:lnTo>
                  <a:pt x="89509" y="143637"/>
                </a:lnTo>
                <a:lnTo>
                  <a:pt x="89509" y="140602"/>
                </a:lnTo>
                <a:lnTo>
                  <a:pt x="92557" y="140602"/>
                </a:lnTo>
                <a:lnTo>
                  <a:pt x="92557" y="137554"/>
                </a:lnTo>
                <a:lnTo>
                  <a:pt x="95618" y="137554"/>
                </a:lnTo>
                <a:lnTo>
                  <a:pt x="95618" y="134506"/>
                </a:lnTo>
                <a:lnTo>
                  <a:pt x="95618" y="131445"/>
                </a:lnTo>
                <a:lnTo>
                  <a:pt x="95618" y="128397"/>
                </a:lnTo>
                <a:lnTo>
                  <a:pt x="92557" y="125349"/>
                </a:lnTo>
                <a:lnTo>
                  <a:pt x="89509" y="122301"/>
                </a:lnTo>
                <a:lnTo>
                  <a:pt x="86462" y="119253"/>
                </a:lnTo>
                <a:lnTo>
                  <a:pt x="83414" y="119253"/>
                </a:lnTo>
                <a:lnTo>
                  <a:pt x="80365" y="116205"/>
                </a:lnTo>
                <a:lnTo>
                  <a:pt x="77317" y="116205"/>
                </a:lnTo>
                <a:lnTo>
                  <a:pt x="74282" y="113157"/>
                </a:lnTo>
                <a:lnTo>
                  <a:pt x="68186" y="113157"/>
                </a:lnTo>
                <a:lnTo>
                  <a:pt x="62090" y="110109"/>
                </a:lnTo>
                <a:lnTo>
                  <a:pt x="55981" y="107061"/>
                </a:lnTo>
                <a:lnTo>
                  <a:pt x="49886" y="104026"/>
                </a:lnTo>
                <a:lnTo>
                  <a:pt x="43789" y="100978"/>
                </a:lnTo>
                <a:lnTo>
                  <a:pt x="40741" y="97930"/>
                </a:lnTo>
                <a:lnTo>
                  <a:pt x="37706" y="97930"/>
                </a:lnTo>
                <a:lnTo>
                  <a:pt x="37706" y="94869"/>
                </a:lnTo>
                <a:lnTo>
                  <a:pt x="34658" y="94869"/>
                </a:lnTo>
                <a:lnTo>
                  <a:pt x="31610" y="94869"/>
                </a:lnTo>
                <a:lnTo>
                  <a:pt x="31610" y="91821"/>
                </a:lnTo>
                <a:lnTo>
                  <a:pt x="28562" y="91821"/>
                </a:lnTo>
                <a:lnTo>
                  <a:pt x="28562" y="88773"/>
                </a:lnTo>
                <a:lnTo>
                  <a:pt x="25514" y="88773"/>
                </a:lnTo>
                <a:lnTo>
                  <a:pt x="25514" y="85725"/>
                </a:lnTo>
                <a:lnTo>
                  <a:pt x="22466" y="82677"/>
                </a:lnTo>
                <a:lnTo>
                  <a:pt x="19418" y="79629"/>
                </a:lnTo>
                <a:lnTo>
                  <a:pt x="19418" y="76581"/>
                </a:lnTo>
                <a:lnTo>
                  <a:pt x="19418" y="73533"/>
                </a:lnTo>
                <a:lnTo>
                  <a:pt x="16370" y="73533"/>
                </a:lnTo>
                <a:lnTo>
                  <a:pt x="16370" y="70485"/>
                </a:lnTo>
                <a:lnTo>
                  <a:pt x="16370" y="67437"/>
                </a:lnTo>
                <a:lnTo>
                  <a:pt x="16370" y="64402"/>
                </a:lnTo>
                <a:lnTo>
                  <a:pt x="16370" y="61354"/>
                </a:lnTo>
                <a:lnTo>
                  <a:pt x="16370" y="58306"/>
                </a:lnTo>
                <a:lnTo>
                  <a:pt x="16370" y="55245"/>
                </a:lnTo>
                <a:lnTo>
                  <a:pt x="16370" y="52197"/>
                </a:lnTo>
                <a:lnTo>
                  <a:pt x="16370" y="49149"/>
                </a:lnTo>
                <a:lnTo>
                  <a:pt x="16370" y="46101"/>
                </a:lnTo>
                <a:lnTo>
                  <a:pt x="19418" y="43053"/>
                </a:lnTo>
                <a:lnTo>
                  <a:pt x="19418" y="40005"/>
                </a:lnTo>
                <a:lnTo>
                  <a:pt x="19418" y="36957"/>
                </a:lnTo>
                <a:lnTo>
                  <a:pt x="22466" y="36957"/>
                </a:lnTo>
                <a:lnTo>
                  <a:pt x="22466" y="33909"/>
                </a:lnTo>
                <a:lnTo>
                  <a:pt x="25514" y="30861"/>
                </a:lnTo>
                <a:lnTo>
                  <a:pt x="28562" y="27826"/>
                </a:lnTo>
                <a:lnTo>
                  <a:pt x="31610" y="24778"/>
                </a:lnTo>
                <a:lnTo>
                  <a:pt x="34658" y="24778"/>
                </a:lnTo>
                <a:lnTo>
                  <a:pt x="34658" y="21730"/>
                </a:lnTo>
                <a:lnTo>
                  <a:pt x="37706" y="21730"/>
                </a:lnTo>
                <a:lnTo>
                  <a:pt x="40741" y="18669"/>
                </a:lnTo>
                <a:lnTo>
                  <a:pt x="43789" y="18669"/>
                </a:lnTo>
                <a:lnTo>
                  <a:pt x="46837" y="15621"/>
                </a:lnTo>
                <a:lnTo>
                  <a:pt x="49886" y="15621"/>
                </a:lnTo>
                <a:lnTo>
                  <a:pt x="52933" y="15621"/>
                </a:lnTo>
                <a:lnTo>
                  <a:pt x="52933" y="12573"/>
                </a:lnTo>
                <a:lnTo>
                  <a:pt x="55981" y="12573"/>
                </a:lnTo>
                <a:lnTo>
                  <a:pt x="59042" y="12573"/>
                </a:lnTo>
                <a:lnTo>
                  <a:pt x="62090" y="12573"/>
                </a:lnTo>
                <a:lnTo>
                  <a:pt x="65138" y="12573"/>
                </a:lnTo>
                <a:lnTo>
                  <a:pt x="71234" y="12573"/>
                </a:lnTo>
                <a:lnTo>
                  <a:pt x="74282" y="12573"/>
                </a:lnTo>
                <a:lnTo>
                  <a:pt x="77317" y="12573"/>
                </a:lnTo>
                <a:lnTo>
                  <a:pt x="80365" y="9525"/>
                </a:lnTo>
                <a:lnTo>
                  <a:pt x="83414" y="12573"/>
                </a:lnTo>
                <a:lnTo>
                  <a:pt x="89509" y="12573"/>
                </a:lnTo>
                <a:lnTo>
                  <a:pt x="92557" y="12573"/>
                </a:lnTo>
                <a:lnTo>
                  <a:pt x="98666" y="12573"/>
                </a:lnTo>
                <a:lnTo>
                  <a:pt x="104762" y="12573"/>
                </a:lnTo>
                <a:lnTo>
                  <a:pt x="110858" y="15621"/>
                </a:lnTo>
                <a:lnTo>
                  <a:pt x="116941" y="15621"/>
                </a:lnTo>
                <a:lnTo>
                  <a:pt x="126086" y="15621"/>
                </a:lnTo>
                <a:lnTo>
                  <a:pt x="126086" y="46101"/>
                </a:lnTo>
                <a:lnTo>
                  <a:pt x="123037" y="46101"/>
                </a:lnTo>
                <a:lnTo>
                  <a:pt x="119989" y="46101"/>
                </a:lnTo>
                <a:lnTo>
                  <a:pt x="116941" y="43053"/>
                </a:lnTo>
                <a:lnTo>
                  <a:pt x="113906" y="43053"/>
                </a:lnTo>
                <a:lnTo>
                  <a:pt x="110858" y="43053"/>
                </a:lnTo>
                <a:lnTo>
                  <a:pt x="107810" y="40005"/>
                </a:lnTo>
                <a:lnTo>
                  <a:pt x="104762" y="40005"/>
                </a:lnTo>
                <a:lnTo>
                  <a:pt x="101714" y="40005"/>
                </a:lnTo>
                <a:lnTo>
                  <a:pt x="98666" y="40005"/>
                </a:lnTo>
                <a:lnTo>
                  <a:pt x="95618" y="40005"/>
                </a:lnTo>
                <a:lnTo>
                  <a:pt x="92557" y="40005"/>
                </a:lnTo>
                <a:lnTo>
                  <a:pt x="89509" y="36957"/>
                </a:lnTo>
                <a:lnTo>
                  <a:pt x="86462" y="36957"/>
                </a:lnTo>
                <a:lnTo>
                  <a:pt x="83414" y="36957"/>
                </a:lnTo>
                <a:lnTo>
                  <a:pt x="80365" y="36957"/>
                </a:lnTo>
                <a:lnTo>
                  <a:pt x="77317" y="36957"/>
                </a:lnTo>
                <a:lnTo>
                  <a:pt x="74282" y="40005"/>
                </a:lnTo>
                <a:lnTo>
                  <a:pt x="71234" y="40005"/>
                </a:lnTo>
                <a:lnTo>
                  <a:pt x="68186" y="40005"/>
                </a:lnTo>
                <a:lnTo>
                  <a:pt x="65138" y="40005"/>
                </a:lnTo>
                <a:lnTo>
                  <a:pt x="65138" y="43053"/>
                </a:lnTo>
                <a:lnTo>
                  <a:pt x="62090" y="43053"/>
                </a:lnTo>
                <a:lnTo>
                  <a:pt x="59042" y="46101"/>
                </a:lnTo>
                <a:lnTo>
                  <a:pt x="59042" y="49149"/>
                </a:lnTo>
                <a:lnTo>
                  <a:pt x="59042" y="52197"/>
                </a:lnTo>
                <a:lnTo>
                  <a:pt x="59042" y="55245"/>
                </a:lnTo>
                <a:lnTo>
                  <a:pt x="59042" y="58306"/>
                </a:lnTo>
                <a:lnTo>
                  <a:pt x="62090" y="61354"/>
                </a:lnTo>
                <a:lnTo>
                  <a:pt x="65138" y="64402"/>
                </a:lnTo>
                <a:lnTo>
                  <a:pt x="68186" y="64402"/>
                </a:lnTo>
                <a:lnTo>
                  <a:pt x="71234" y="67437"/>
                </a:lnTo>
                <a:lnTo>
                  <a:pt x="74282" y="67437"/>
                </a:lnTo>
                <a:lnTo>
                  <a:pt x="80365" y="70485"/>
                </a:lnTo>
                <a:lnTo>
                  <a:pt x="83414" y="70485"/>
                </a:lnTo>
                <a:lnTo>
                  <a:pt x="86462" y="73533"/>
                </a:lnTo>
                <a:lnTo>
                  <a:pt x="95618" y="76581"/>
                </a:lnTo>
                <a:lnTo>
                  <a:pt x="101714" y="79629"/>
                </a:lnTo>
                <a:lnTo>
                  <a:pt x="107810" y="82677"/>
                </a:lnTo>
                <a:lnTo>
                  <a:pt x="110858" y="85725"/>
                </a:lnTo>
                <a:lnTo>
                  <a:pt x="113906" y="88773"/>
                </a:lnTo>
                <a:lnTo>
                  <a:pt x="116941" y="88773"/>
                </a:lnTo>
                <a:lnTo>
                  <a:pt x="119989" y="91821"/>
                </a:lnTo>
                <a:lnTo>
                  <a:pt x="123037" y="91821"/>
                </a:lnTo>
                <a:lnTo>
                  <a:pt x="123037" y="94869"/>
                </a:lnTo>
                <a:lnTo>
                  <a:pt x="126086" y="94869"/>
                </a:lnTo>
                <a:lnTo>
                  <a:pt x="126086" y="97930"/>
                </a:lnTo>
                <a:lnTo>
                  <a:pt x="129133" y="97930"/>
                </a:lnTo>
                <a:lnTo>
                  <a:pt x="129133" y="100978"/>
                </a:lnTo>
                <a:lnTo>
                  <a:pt x="132181" y="104026"/>
                </a:lnTo>
                <a:lnTo>
                  <a:pt x="132181" y="107061"/>
                </a:lnTo>
                <a:lnTo>
                  <a:pt x="135242" y="107061"/>
                </a:lnTo>
                <a:lnTo>
                  <a:pt x="135242" y="110109"/>
                </a:lnTo>
                <a:lnTo>
                  <a:pt x="135242" y="113157"/>
                </a:lnTo>
                <a:lnTo>
                  <a:pt x="138290" y="116205"/>
                </a:lnTo>
                <a:lnTo>
                  <a:pt x="138290" y="119253"/>
                </a:lnTo>
                <a:lnTo>
                  <a:pt x="138290" y="122301"/>
                </a:lnTo>
                <a:lnTo>
                  <a:pt x="138290" y="125349"/>
                </a:lnTo>
                <a:lnTo>
                  <a:pt x="138290" y="128397"/>
                </a:lnTo>
                <a:lnTo>
                  <a:pt x="138290" y="131445"/>
                </a:lnTo>
                <a:lnTo>
                  <a:pt x="138290" y="134506"/>
                </a:lnTo>
                <a:lnTo>
                  <a:pt x="135242" y="137554"/>
                </a:lnTo>
                <a:lnTo>
                  <a:pt x="135242" y="140602"/>
                </a:lnTo>
                <a:lnTo>
                  <a:pt x="135242" y="143637"/>
                </a:lnTo>
                <a:lnTo>
                  <a:pt x="135242" y="146685"/>
                </a:lnTo>
                <a:lnTo>
                  <a:pt x="132181" y="149733"/>
                </a:lnTo>
                <a:lnTo>
                  <a:pt x="132181" y="152781"/>
                </a:lnTo>
                <a:lnTo>
                  <a:pt x="129133" y="152781"/>
                </a:lnTo>
                <a:lnTo>
                  <a:pt x="126086" y="155829"/>
                </a:lnTo>
                <a:lnTo>
                  <a:pt x="126086" y="158877"/>
                </a:lnTo>
                <a:lnTo>
                  <a:pt x="123037" y="158877"/>
                </a:lnTo>
                <a:lnTo>
                  <a:pt x="119989" y="161925"/>
                </a:lnTo>
                <a:lnTo>
                  <a:pt x="116941" y="164973"/>
                </a:lnTo>
                <a:lnTo>
                  <a:pt x="113906" y="168021"/>
                </a:lnTo>
                <a:lnTo>
                  <a:pt x="110858" y="168021"/>
                </a:lnTo>
                <a:lnTo>
                  <a:pt x="107810" y="171069"/>
                </a:lnTo>
                <a:lnTo>
                  <a:pt x="104762" y="171069"/>
                </a:lnTo>
                <a:lnTo>
                  <a:pt x="101714" y="171069"/>
                </a:lnTo>
                <a:lnTo>
                  <a:pt x="98666" y="174117"/>
                </a:lnTo>
                <a:lnTo>
                  <a:pt x="95618" y="174117"/>
                </a:lnTo>
                <a:lnTo>
                  <a:pt x="92557" y="174117"/>
                </a:lnTo>
                <a:lnTo>
                  <a:pt x="89509" y="174117"/>
                </a:lnTo>
                <a:lnTo>
                  <a:pt x="86462" y="177165"/>
                </a:lnTo>
                <a:lnTo>
                  <a:pt x="83414" y="177165"/>
                </a:lnTo>
                <a:lnTo>
                  <a:pt x="80365" y="177165"/>
                </a:lnTo>
                <a:lnTo>
                  <a:pt x="74282" y="177165"/>
                </a:lnTo>
                <a:lnTo>
                  <a:pt x="71234" y="177165"/>
                </a:lnTo>
                <a:lnTo>
                  <a:pt x="68186" y="177165"/>
                </a:lnTo>
                <a:lnTo>
                  <a:pt x="62090" y="177165"/>
                </a:lnTo>
                <a:lnTo>
                  <a:pt x="55981" y="177165"/>
                </a:lnTo>
                <a:lnTo>
                  <a:pt x="49886" y="177165"/>
                </a:lnTo>
                <a:lnTo>
                  <a:pt x="43789" y="174117"/>
                </a:lnTo>
                <a:lnTo>
                  <a:pt x="37706" y="174117"/>
                </a:lnTo>
                <a:lnTo>
                  <a:pt x="31610" y="174117"/>
                </a:lnTo>
                <a:lnTo>
                  <a:pt x="25514" y="171069"/>
                </a:lnTo>
                <a:lnTo>
                  <a:pt x="1941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Freeform 438"> 
				</p:cNvPr>
          <p:cNvSpPr/>
          <p:nvPr/>
        </p:nvSpPr>
        <p:spPr>
          <a:xfrm>
            <a:off x="8658225" y="371475"/>
            <a:ext cx="47625" cy="171450"/>
          </a:xfrm>
          <a:custGeom>
            <a:avLst/>
            <a:gdLst>
              <a:gd name="connsiteX0" fmla="*/ 10275 w 47625"/>
              <a:gd name="connsiteY0" fmla="*/ 174117 h 171450"/>
              <a:gd name="connsiteX1" fmla="*/ 10275 w 47625"/>
              <a:gd name="connsiteY1" fmla="*/ 12573 h 171450"/>
              <a:gd name="connsiteX2" fmla="*/ 31610 w 47625"/>
              <a:gd name="connsiteY2" fmla="*/ 21717 h 171450"/>
              <a:gd name="connsiteX3" fmla="*/ 55995 w 47625"/>
              <a:gd name="connsiteY3" fmla="*/ 12573 h 171450"/>
              <a:gd name="connsiteX4" fmla="*/ 55995 w 47625"/>
              <a:gd name="connsiteY4" fmla="*/ 174117 h 171450"/>
              <a:gd name="connsiteX5" fmla="*/ 10275 w 47625"/>
              <a:gd name="connsiteY5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71450">
                <a:moveTo>
                  <a:pt x="10275" y="174117"/>
                </a:moveTo>
                <a:lnTo>
                  <a:pt x="10275" y="12573"/>
                </a:lnTo>
                <a:lnTo>
                  <a:pt x="31610" y="21717"/>
                </a:lnTo>
                <a:lnTo>
                  <a:pt x="55995" y="12573"/>
                </a:lnTo>
                <a:lnTo>
                  <a:pt x="55995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Freeform 439"> 
				</p:cNvPr>
          <p:cNvSpPr/>
          <p:nvPr/>
        </p:nvSpPr>
        <p:spPr>
          <a:xfrm>
            <a:off x="8743950" y="371475"/>
            <a:ext cx="123825" cy="171450"/>
          </a:xfrm>
          <a:custGeom>
            <a:avLst/>
            <a:gdLst>
              <a:gd name="connsiteX0" fmla="*/ 9893 w 123825"/>
              <a:gd name="connsiteY0" fmla="*/ 174117 h 171450"/>
              <a:gd name="connsiteX1" fmla="*/ 9893 w 123825"/>
              <a:gd name="connsiteY1" fmla="*/ 12573 h 171450"/>
              <a:gd name="connsiteX2" fmla="*/ 125717 w 123825"/>
              <a:gd name="connsiteY2" fmla="*/ 12573 h 171450"/>
              <a:gd name="connsiteX3" fmla="*/ 125717 w 123825"/>
              <a:gd name="connsiteY3" fmla="*/ 43053 h 171450"/>
              <a:gd name="connsiteX4" fmla="*/ 52565 w 123825"/>
              <a:gd name="connsiteY4" fmla="*/ 43053 h 171450"/>
              <a:gd name="connsiteX5" fmla="*/ 52565 w 123825"/>
              <a:gd name="connsiteY5" fmla="*/ 79629 h 171450"/>
              <a:gd name="connsiteX6" fmla="*/ 113512 w 123825"/>
              <a:gd name="connsiteY6" fmla="*/ 79629 h 171450"/>
              <a:gd name="connsiteX7" fmla="*/ 113512 w 123825"/>
              <a:gd name="connsiteY7" fmla="*/ 104026 h 171450"/>
              <a:gd name="connsiteX8" fmla="*/ 52565 w 123825"/>
              <a:gd name="connsiteY8" fmla="*/ 104026 h 171450"/>
              <a:gd name="connsiteX9" fmla="*/ 52565 w 123825"/>
              <a:gd name="connsiteY9" fmla="*/ 143637 h 171450"/>
              <a:gd name="connsiteX10" fmla="*/ 125717 w 123825"/>
              <a:gd name="connsiteY10" fmla="*/ 143637 h 171450"/>
              <a:gd name="connsiteX11" fmla="*/ 125717 w 123825"/>
              <a:gd name="connsiteY11" fmla="*/ 174117 h 171450"/>
              <a:gd name="connsiteX12" fmla="*/ 9893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9893" y="174117"/>
                </a:moveTo>
                <a:lnTo>
                  <a:pt x="9893" y="12573"/>
                </a:lnTo>
                <a:lnTo>
                  <a:pt x="125717" y="12573"/>
                </a:lnTo>
                <a:lnTo>
                  <a:pt x="125717" y="43053"/>
                </a:lnTo>
                <a:lnTo>
                  <a:pt x="52565" y="43053"/>
                </a:lnTo>
                <a:lnTo>
                  <a:pt x="52565" y="79629"/>
                </a:lnTo>
                <a:lnTo>
                  <a:pt x="113512" y="79629"/>
                </a:lnTo>
                <a:lnTo>
                  <a:pt x="113512" y="104026"/>
                </a:lnTo>
                <a:lnTo>
                  <a:pt x="52565" y="104026"/>
                </a:lnTo>
                <a:lnTo>
                  <a:pt x="52565" y="143637"/>
                </a:lnTo>
                <a:lnTo>
                  <a:pt x="125717" y="143637"/>
                </a:lnTo>
                <a:lnTo>
                  <a:pt x="125717" y="174117"/>
                </a:lnTo>
                <a:lnTo>
                  <a:pt x="9893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Freeform 440"> 
				</p:cNvPr>
          <p:cNvSpPr/>
          <p:nvPr/>
        </p:nvSpPr>
        <p:spPr>
          <a:xfrm>
            <a:off x="8886825" y="371475"/>
            <a:ext cx="200025" cy="171450"/>
          </a:xfrm>
          <a:custGeom>
            <a:avLst/>
            <a:gdLst>
              <a:gd name="connsiteX0" fmla="*/ 13322 w 200025"/>
              <a:gd name="connsiteY0" fmla="*/ 174117 h 171450"/>
              <a:gd name="connsiteX1" fmla="*/ 13322 w 200025"/>
              <a:gd name="connsiteY1" fmla="*/ 12573 h 171450"/>
              <a:gd name="connsiteX2" fmla="*/ 68186 w 200025"/>
              <a:gd name="connsiteY2" fmla="*/ 12573 h 171450"/>
              <a:gd name="connsiteX3" fmla="*/ 110858 w 200025"/>
              <a:gd name="connsiteY3" fmla="*/ 116205 h 171450"/>
              <a:gd name="connsiteX4" fmla="*/ 150482 w 200025"/>
              <a:gd name="connsiteY4" fmla="*/ 12573 h 171450"/>
              <a:gd name="connsiteX5" fmla="*/ 205346 w 200025"/>
              <a:gd name="connsiteY5" fmla="*/ 12573 h 171450"/>
              <a:gd name="connsiteX6" fmla="*/ 205346 w 200025"/>
              <a:gd name="connsiteY6" fmla="*/ 174117 h 171450"/>
              <a:gd name="connsiteX7" fmla="*/ 162661 w 200025"/>
              <a:gd name="connsiteY7" fmla="*/ 174117 h 171450"/>
              <a:gd name="connsiteX8" fmla="*/ 162661 w 200025"/>
              <a:gd name="connsiteY8" fmla="*/ 61353 h 171450"/>
              <a:gd name="connsiteX9" fmla="*/ 116941 w 200025"/>
              <a:gd name="connsiteY9" fmla="*/ 174117 h 171450"/>
              <a:gd name="connsiteX10" fmla="*/ 89522 w 200025"/>
              <a:gd name="connsiteY10" fmla="*/ 174117 h 171450"/>
              <a:gd name="connsiteX11" fmla="*/ 43789 w 200025"/>
              <a:gd name="connsiteY11" fmla="*/ 61353 h 171450"/>
              <a:gd name="connsiteX12" fmla="*/ 43789 w 200025"/>
              <a:gd name="connsiteY12" fmla="*/ 174117 h 171450"/>
              <a:gd name="connsiteX13" fmla="*/ 13322 w 200025"/>
              <a:gd name="connsiteY13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13322" y="174117"/>
                </a:moveTo>
                <a:lnTo>
                  <a:pt x="13322" y="12573"/>
                </a:lnTo>
                <a:lnTo>
                  <a:pt x="68186" y="12573"/>
                </a:lnTo>
                <a:lnTo>
                  <a:pt x="110858" y="116205"/>
                </a:lnTo>
                <a:lnTo>
                  <a:pt x="150482" y="12573"/>
                </a:lnTo>
                <a:lnTo>
                  <a:pt x="205346" y="12573"/>
                </a:lnTo>
                <a:lnTo>
                  <a:pt x="205346" y="174117"/>
                </a:lnTo>
                <a:lnTo>
                  <a:pt x="162661" y="174117"/>
                </a:lnTo>
                <a:lnTo>
                  <a:pt x="162661" y="61353"/>
                </a:lnTo>
                <a:lnTo>
                  <a:pt x="116941" y="174117"/>
                </a:lnTo>
                <a:lnTo>
                  <a:pt x="89522" y="174117"/>
                </a:lnTo>
                <a:lnTo>
                  <a:pt x="43789" y="61353"/>
                </a:lnTo>
                <a:lnTo>
                  <a:pt x="43789" y="174117"/>
                </a:lnTo>
                <a:lnTo>
                  <a:pt x="13322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Freeform 441"> 
				</p:cNvPr>
          <p:cNvSpPr/>
          <p:nvPr/>
        </p:nvSpPr>
        <p:spPr>
          <a:xfrm>
            <a:off x="9115425" y="371475"/>
            <a:ext cx="123825" cy="171450"/>
          </a:xfrm>
          <a:custGeom>
            <a:avLst/>
            <a:gdLst>
              <a:gd name="connsiteX0" fmla="*/ 16370 w 123825"/>
              <a:gd name="connsiteY0" fmla="*/ 174117 h 171450"/>
              <a:gd name="connsiteX1" fmla="*/ 16370 w 123825"/>
              <a:gd name="connsiteY1" fmla="*/ 12573 h 171450"/>
              <a:gd name="connsiteX2" fmla="*/ 132194 w 123825"/>
              <a:gd name="connsiteY2" fmla="*/ 12573 h 171450"/>
              <a:gd name="connsiteX3" fmla="*/ 132194 w 123825"/>
              <a:gd name="connsiteY3" fmla="*/ 43053 h 171450"/>
              <a:gd name="connsiteX4" fmla="*/ 59042 w 123825"/>
              <a:gd name="connsiteY4" fmla="*/ 43053 h 171450"/>
              <a:gd name="connsiteX5" fmla="*/ 59042 w 123825"/>
              <a:gd name="connsiteY5" fmla="*/ 79629 h 171450"/>
              <a:gd name="connsiteX6" fmla="*/ 123037 w 123825"/>
              <a:gd name="connsiteY6" fmla="*/ 79629 h 171450"/>
              <a:gd name="connsiteX7" fmla="*/ 123037 w 123825"/>
              <a:gd name="connsiteY7" fmla="*/ 104026 h 171450"/>
              <a:gd name="connsiteX8" fmla="*/ 59042 w 123825"/>
              <a:gd name="connsiteY8" fmla="*/ 104026 h 171450"/>
              <a:gd name="connsiteX9" fmla="*/ 59042 w 123825"/>
              <a:gd name="connsiteY9" fmla="*/ 143637 h 171450"/>
              <a:gd name="connsiteX10" fmla="*/ 132194 w 123825"/>
              <a:gd name="connsiteY10" fmla="*/ 143637 h 171450"/>
              <a:gd name="connsiteX11" fmla="*/ 132194 w 123825"/>
              <a:gd name="connsiteY11" fmla="*/ 174117 h 171450"/>
              <a:gd name="connsiteX12" fmla="*/ 16370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6370" y="174117"/>
                </a:moveTo>
                <a:lnTo>
                  <a:pt x="16370" y="12573"/>
                </a:lnTo>
                <a:lnTo>
                  <a:pt x="132194" y="12573"/>
                </a:lnTo>
                <a:lnTo>
                  <a:pt x="132194" y="43053"/>
                </a:lnTo>
                <a:lnTo>
                  <a:pt x="59042" y="43053"/>
                </a:lnTo>
                <a:lnTo>
                  <a:pt x="59042" y="79629"/>
                </a:lnTo>
                <a:lnTo>
                  <a:pt x="123037" y="79629"/>
                </a:lnTo>
                <a:lnTo>
                  <a:pt x="123037" y="104026"/>
                </a:lnTo>
                <a:lnTo>
                  <a:pt x="59042" y="104026"/>
                </a:lnTo>
                <a:lnTo>
                  <a:pt x="59042" y="143637"/>
                </a:lnTo>
                <a:lnTo>
                  <a:pt x="132194" y="143637"/>
                </a:lnTo>
                <a:lnTo>
                  <a:pt x="132194" y="174117"/>
                </a:lnTo>
                <a:lnTo>
                  <a:pt x="16370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Freeform 442"> 
				</p:cNvPr>
          <p:cNvSpPr/>
          <p:nvPr/>
        </p:nvSpPr>
        <p:spPr>
          <a:xfrm>
            <a:off x="9267825" y="371475"/>
            <a:ext cx="142875" cy="171450"/>
          </a:xfrm>
          <a:custGeom>
            <a:avLst/>
            <a:gdLst>
              <a:gd name="connsiteX0" fmla="*/ 10275 w 142875"/>
              <a:gd name="connsiteY0" fmla="*/ 174117 h 171450"/>
              <a:gd name="connsiteX1" fmla="*/ 10275 w 142875"/>
              <a:gd name="connsiteY1" fmla="*/ 12573 h 171450"/>
              <a:gd name="connsiteX2" fmla="*/ 62090 w 142875"/>
              <a:gd name="connsiteY2" fmla="*/ 12573 h 171450"/>
              <a:gd name="connsiteX3" fmla="*/ 116942 w 142875"/>
              <a:gd name="connsiteY3" fmla="*/ 119253 h 171450"/>
              <a:gd name="connsiteX4" fmla="*/ 116942 w 142875"/>
              <a:gd name="connsiteY4" fmla="*/ 12573 h 171450"/>
              <a:gd name="connsiteX5" fmla="*/ 147435 w 142875"/>
              <a:gd name="connsiteY5" fmla="*/ 12573 h 171450"/>
              <a:gd name="connsiteX6" fmla="*/ 147435 w 142875"/>
              <a:gd name="connsiteY6" fmla="*/ 174117 h 171450"/>
              <a:gd name="connsiteX7" fmla="*/ 98666 w 142875"/>
              <a:gd name="connsiteY7" fmla="*/ 174117 h 171450"/>
              <a:gd name="connsiteX8" fmla="*/ 40742 w 142875"/>
              <a:gd name="connsiteY8" fmla="*/ 64401 h 171450"/>
              <a:gd name="connsiteX9" fmla="*/ 40742 w 142875"/>
              <a:gd name="connsiteY9" fmla="*/ 174117 h 171450"/>
              <a:gd name="connsiteX10" fmla="*/ 10275 w 142875"/>
              <a:gd name="connsiteY10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875" h="171450">
                <a:moveTo>
                  <a:pt x="10275" y="174117"/>
                </a:moveTo>
                <a:lnTo>
                  <a:pt x="10275" y="12573"/>
                </a:lnTo>
                <a:lnTo>
                  <a:pt x="62090" y="12573"/>
                </a:lnTo>
                <a:lnTo>
                  <a:pt x="116942" y="119253"/>
                </a:lnTo>
                <a:lnTo>
                  <a:pt x="116942" y="12573"/>
                </a:lnTo>
                <a:lnTo>
                  <a:pt x="147435" y="12573"/>
                </a:lnTo>
                <a:lnTo>
                  <a:pt x="147435" y="174117"/>
                </a:lnTo>
                <a:lnTo>
                  <a:pt x="98666" y="174117"/>
                </a:lnTo>
                <a:lnTo>
                  <a:pt x="40742" y="64401"/>
                </a:lnTo>
                <a:lnTo>
                  <a:pt x="40742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Freeform 443"> 
				</p:cNvPr>
          <p:cNvSpPr/>
          <p:nvPr/>
        </p:nvSpPr>
        <p:spPr>
          <a:xfrm>
            <a:off x="9429750" y="371475"/>
            <a:ext cx="133350" cy="171450"/>
          </a:xfrm>
          <a:custGeom>
            <a:avLst/>
            <a:gdLst>
              <a:gd name="connsiteX0" fmla="*/ 15988 w 133350"/>
              <a:gd name="connsiteY0" fmla="*/ 171069 h 171450"/>
              <a:gd name="connsiteX1" fmla="*/ 15988 w 133350"/>
              <a:gd name="connsiteY1" fmla="*/ 140602 h 171450"/>
              <a:gd name="connsiteX2" fmla="*/ 22085 w 133350"/>
              <a:gd name="connsiteY2" fmla="*/ 140602 h 171450"/>
              <a:gd name="connsiteX3" fmla="*/ 25133 w 133350"/>
              <a:gd name="connsiteY3" fmla="*/ 140602 h 171450"/>
              <a:gd name="connsiteX4" fmla="*/ 28181 w 133350"/>
              <a:gd name="connsiteY4" fmla="*/ 143637 h 171450"/>
              <a:gd name="connsiteX5" fmla="*/ 31216 w 133350"/>
              <a:gd name="connsiteY5" fmla="*/ 143637 h 171450"/>
              <a:gd name="connsiteX6" fmla="*/ 34264 w 133350"/>
              <a:gd name="connsiteY6" fmla="*/ 143637 h 171450"/>
              <a:gd name="connsiteX7" fmla="*/ 37312 w 133350"/>
              <a:gd name="connsiteY7" fmla="*/ 143637 h 171450"/>
              <a:gd name="connsiteX8" fmla="*/ 40360 w 133350"/>
              <a:gd name="connsiteY8" fmla="*/ 146685 h 171450"/>
              <a:gd name="connsiteX9" fmla="*/ 43408 w 133350"/>
              <a:gd name="connsiteY9" fmla="*/ 146685 h 171450"/>
              <a:gd name="connsiteX10" fmla="*/ 46456 w 133350"/>
              <a:gd name="connsiteY10" fmla="*/ 146685 h 171450"/>
              <a:gd name="connsiteX11" fmla="*/ 49504 w 133350"/>
              <a:gd name="connsiteY11" fmla="*/ 146685 h 171450"/>
              <a:gd name="connsiteX12" fmla="*/ 52552 w 133350"/>
              <a:gd name="connsiteY12" fmla="*/ 146685 h 171450"/>
              <a:gd name="connsiteX13" fmla="*/ 55612 w 133350"/>
              <a:gd name="connsiteY13" fmla="*/ 146685 h 171450"/>
              <a:gd name="connsiteX14" fmla="*/ 58660 w 133350"/>
              <a:gd name="connsiteY14" fmla="*/ 146685 h 171450"/>
              <a:gd name="connsiteX15" fmla="*/ 61709 w 133350"/>
              <a:gd name="connsiteY15" fmla="*/ 146685 h 171450"/>
              <a:gd name="connsiteX16" fmla="*/ 64757 w 133350"/>
              <a:gd name="connsiteY16" fmla="*/ 146685 h 171450"/>
              <a:gd name="connsiteX17" fmla="*/ 67792 w 133350"/>
              <a:gd name="connsiteY17" fmla="*/ 146685 h 171450"/>
              <a:gd name="connsiteX18" fmla="*/ 70840 w 133350"/>
              <a:gd name="connsiteY18" fmla="*/ 146685 h 171450"/>
              <a:gd name="connsiteX19" fmla="*/ 73888 w 133350"/>
              <a:gd name="connsiteY19" fmla="*/ 146685 h 171450"/>
              <a:gd name="connsiteX20" fmla="*/ 76936 w 133350"/>
              <a:gd name="connsiteY20" fmla="*/ 146685 h 171450"/>
              <a:gd name="connsiteX21" fmla="*/ 79984 w 133350"/>
              <a:gd name="connsiteY21" fmla="*/ 146685 h 171450"/>
              <a:gd name="connsiteX22" fmla="*/ 83032 w 133350"/>
              <a:gd name="connsiteY22" fmla="*/ 146685 h 171450"/>
              <a:gd name="connsiteX23" fmla="*/ 86080 w 133350"/>
              <a:gd name="connsiteY23" fmla="*/ 143637 h 171450"/>
              <a:gd name="connsiteX24" fmla="*/ 89127 w 133350"/>
              <a:gd name="connsiteY24" fmla="*/ 143637 h 171450"/>
              <a:gd name="connsiteX25" fmla="*/ 89127 w 133350"/>
              <a:gd name="connsiteY25" fmla="*/ 140602 h 171450"/>
              <a:gd name="connsiteX26" fmla="*/ 92188 w 133350"/>
              <a:gd name="connsiteY26" fmla="*/ 140602 h 171450"/>
              <a:gd name="connsiteX27" fmla="*/ 92188 w 133350"/>
              <a:gd name="connsiteY27" fmla="*/ 137554 h 171450"/>
              <a:gd name="connsiteX28" fmla="*/ 92188 w 133350"/>
              <a:gd name="connsiteY28" fmla="*/ 134506 h 171450"/>
              <a:gd name="connsiteX29" fmla="*/ 92188 w 133350"/>
              <a:gd name="connsiteY29" fmla="*/ 131445 h 171450"/>
              <a:gd name="connsiteX30" fmla="*/ 92188 w 133350"/>
              <a:gd name="connsiteY30" fmla="*/ 128397 h 171450"/>
              <a:gd name="connsiteX31" fmla="*/ 92188 w 133350"/>
              <a:gd name="connsiteY31" fmla="*/ 125349 h 171450"/>
              <a:gd name="connsiteX32" fmla="*/ 89127 w 133350"/>
              <a:gd name="connsiteY32" fmla="*/ 125349 h 171450"/>
              <a:gd name="connsiteX33" fmla="*/ 89127 w 133350"/>
              <a:gd name="connsiteY33" fmla="*/ 122301 h 171450"/>
              <a:gd name="connsiteX34" fmla="*/ 86080 w 133350"/>
              <a:gd name="connsiteY34" fmla="*/ 122301 h 171450"/>
              <a:gd name="connsiteX35" fmla="*/ 83032 w 133350"/>
              <a:gd name="connsiteY35" fmla="*/ 119253 h 171450"/>
              <a:gd name="connsiteX36" fmla="*/ 79984 w 133350"/>
              <a:gd name="connsiteY36" fmla="*/ 116205 h 171450"/>
              <a:gd name="connsiteX37" fmla="*/ 73888 w 133350"/>
              <a:gd name="connsiteY37" fmla="*/ 116205 h 171450"/>
              <a:gd name="connsiteX38" fmla="*/ 70840 w 133350"/>
              <a:gd name="connsiteY38" fmla="*/ 113157 h 171450"/>
              <a:gd name="connsiteX39" fmla="*/ 67792 w 133350"/>
              <a:gd name="connsiteY39" fmla="*/ 113157 h 171450"/>
              <a:gd name="connsiteX40" fmla="*/ 58660 w 133350"/>
              <a:gd name="connsiteY40" fmla="*/ 110109 h 171450"/>
              <a:gd name="connsiteX41" fmla="*/ 52552 w 133350"/>
              <a:gd name="connsiteY41" fmla="*/ 107061 h 171450"/>
              <a:gd name="connsiteX42" fmla="*/ 49504 w 133350"/>
              <a:gd name="connsiteY42" fmla="*/ 104026 h 171450"/>
              <a:gd name="connsiteX43" fmla="*/ 46456 w 133350"/>
              <a:gd name="connsiteY43" fmla="*/ 104026 h 171450"/>
              <a:gd name="connsiteX44" fmla="*/ 43408 w 133350"/>
              <a:gd name="connsiteY44" fmla="*/ 100978 h 171450"/>
              <a:gd name="connsiteX45" fmla="*/ 40360 w 133350"/>
              <a:gd name="connsiteY45" fmla="*/ 100978 h 171450"/>
              <a:gd name="connsiteX46" fmla="*/ 40360 w 133350"/>
              <a:gd name="connsiteY46" fmla="*/ 97930 h 171450"/>
              <a:gd name="connsiteX47" fmla="*/ 37312 w 133350"/>
              <a:gd name="connsiteY47" fmla="*/ 97930 h 171450"/>
              <a:gd name="connsiteX48" fmla="*/ 34264 w 133350"/>
              <a:gd name="connsiteY48" fmla="*/ 94869 h 171450"/>
              <a:gd name="connsiteX49" fmla="*/ 31216 w 133350"/>
              <a:gd name="connsiteY49" fmla="*/ 94869 h 171450"/>
              <a:gd name="connsiteX50" fmla="*/ 28181 w 133350"/>
              <a:gd name="connsiteY50" fmla="*/ 91821 h 171450"/>
              <a:gd name="connsiteX51" fmla="*/ 25133 w 133350"/>
              <a:gd name="connsiteY51" fmla="*/ 88773 h 171450"/>
              <a:gd name="connsiteX52" fmla="*/ 22085 w 133350"/>
              <a:gd name="connsiteY52" fmla="*/ 85725 h 171450"/>
              <a:gd name="connsiteX53" fmla="*/ 22085 w 133350"/>
              <a:gd name="connsiteY53" fmla="*/ 82677 h 171450"/>
              <a:gd name="connsiteX54" fmla="*/ 19037 w 133350"/>
              <a:gd name="connsiteY54" fmla="*/ 82677 h 171450"/>
              <a:gd name="connsiteX55" fmla="*/ 19037 w 133350"/>
              <a:gd name="connsiteY55" fmla="*/ 79629 h 171450"/>
              <a:gd name="connsiteX56" fmla="*/ 15988 w 133350"/>
              <a:gd name="connsiteY56" fmla="*/ 76581 h 171450"/>
              <a:gd name="connsiteX57" fmla="*/ 15988 w 133350"/>
              <a:gd name="connsiteY57" fmla="*/ 73533 h 171450"/>
              <a:gd name="connsiteX58" fmla="*/ 15988 w 133350"/>
              <a:gd name="connsiteY58" fmla="*/ 70485 h 171450"/>
              <a:gd name="connsiteX59" fmla="*/ 15988 w 133350"/>
              <a:gd name="connsiteY59" fmla="*/ 67437 h 171450"/>
              <a:gd name="connsiteX60" fmla="*/ 12941 w 133350"/>
              <a:gd name="connsiteY60" fmla="*/ 64402 h 171450"/>
              <a:gd name="connsiteX61" fmla="*/ 12941 w 133350"/>
              <a:gd name="connsiteY61" fmla="*/ 61354 h 171450"/>
              <a:gd name="connsiteX62" fmla="*/ 12941 w 133350"/>
              <a:gd name="connsiteY62" fmla="*/ 58306 h 171450"/>
              <a:gd name="connsiteX63" fmla="*/ 12941 w 133350"/>
              <a:gd name="connsiteY63" fmla="*/ 55245 h 171450"/>
              <a:gd name="connsiteX64" fmla="*/ 12941 w 133350"/>
              <a:gd name="connsiteY64" fmla="*/ 52197 h 171450"/>
              <a:gd name="connsiteX65" fmla="*/ 15988 w 133350"/>
              <a:gd name="connsiteY65" fmla="*/ 52197 h 171450"/>
              <a:gd name="connsiteX66" fmla="*/ 15988 w 133350"/>
              <a:gd name="connsiteY66" fmla="*/ 49149 h 171450"/>
              <a:gd name="connsiteX67" fmla="*/ 15988 w 133350"/>
              <a:gd name="connsiteY67" fmla="*/ 46101 h 171450"/>
              <a:gd name="connsiteX68" fmla="*/ 15988 w 133350"/>
              <a:gd name="connsiteY68" fmla="*/ 43053 h 171450"/>
              <a:gd name="connsiteX69" fmla="*/ 15988 w 133350"/>
              <a:gd name="connsiteY69" fmla="*/ 40005 h 171450"/>
              <a:gd name="connsiteX70" fmla="*/ 19037 w 133350"/>
              <a:gd name="connsiteY70" fmla="*/ 36957 h 171450"/>
              <a:gd name="connsiteX71" fmla="*/ 22085 w 133350"/>
              <a:gd name="connsiteY71" fmla="*/ 33909 h 171450"/>
              <a:gd name="connsiteX72" fmla="*/ 22085 w 133350"/>
              <a:gd name="connsiteY72" fmla="*/ 30861 h 171450"/>
              <a:gd name="connsiteX73" fmla="*/ 25133 w 133350"/>
              <a:gd name="connsiteY73" fmla="*/ 30861 h 171450"/>
              <a:gd name="connsiteX74" fmla="*/ 25133 w 133350"/>
              <a:gd name="connsiteY74" fmla="*/ 27826 h 171450"/>
              <a:gd name="connsiteX75" fmla="*/ 28181 w 133350"/>
              <a:gd name="connsiteY75" fmla="*/ 27826 h 171450"/>
              <a:gd name="connsiteX76" fmla="*/ 31216 w 133350"/>
              <a:gd name="connsiteY76" fmla="*/ 24778 h 171450"/>
              <a:gd name="connsiteX77" fmla="*/ 34264 w 133350"/>
              <a:gd name="connsiteY77" fmla="*/ 21730 h 171450"/>
              <a:gd name="connsiteX78" fmla="*/ 37312 w 133350"/>
              <a:gd name="connsiteY78" fmla="*/ 21730 h 171450"/>
              <a:gd name="connsiteX79" fmla="*/ 40360 w 133350"/>
              <a:gd name="connsiteY79" fmla="*/ 18669 h 171450"/>
              <a:gd name="connsiteX80" fmla="*/ 43408 w 133350"/>
              <a:gd name="connsiteY80" fmla="*/ 15621 h 171450"/>
              <a:gd name="connsiteX81" fmla="*/ 46456 w 133350"/>
              <a:gd name="connsiteY81" fmla="*/ 15621 h 171450"/>
              <a:gd name="connsiteX82" fmla="*/ 49504 w 133350"/>
              <a:gd name="connsiteY82" fmla="*/ 15621 h 171450"/>
              <a:gd name="connsiteX83" fmla="*/ 52552 w 133350"/>
              <a:gd name="connsiteY83" fmla="*/ 12573 h 171450"/>
              <a:gd name="connsiteX84" fmla="*/ 55612 w 133350"/>
              <a:gd name="connsiteY84" fmla="*/ 12573 h 171450"/>
              <a:gd name="connsiteX85" fmla="*/ 58660 w 133350"/>
              <a:gd name="connsiteY85" fmla="*/ 12573 h 171450"/>
              <a:gd name="connsiteX86" fmla="*/ 61709 w 133350"/>
              <a:gd name="connsiteY86" fmla="*/ 12573 h 171450"/>
              <a:gd name="connsiteX87" fmla="*/ 64757 w 133350"/>
              <a:gd name="connsiteY87" fmla="*/ 12573 h 171450"/>
              <a:gd name="connsiteX88" fmla="*/ 67792 w 133350"/>
              <a:gd name="connsiteY88" fmla="*/ 12573 h 171450"/>
              <a:gd name="connsiteX89" fmla="*/ 70840 w 133350"/>
              <a:gd name="connsiteY89" fmla="*/ 12573 h 171450"/>
              <a:gd name="connsiteX90" fmla="*/ 73888 w 133350"/>
              <a:gd name="connsiteY90" fmla="*/ 12573 h 171450"/>
              <a:gd name="connsiteX91" fmla="*/ 76936 w 133350"/>
              <a:gd name="connsiteY91" fmla="*/ 9525 h 171450"/>
              <a:gd name="connsiteX92" fmla="*/ 83032 w 133350"/>
              <a:gd name="connsiteY92" fmla="*/ 12573 h 171450"/>
              <a:gd name="connsiteX93" fmla="*/ 86080 w 133350"/>
              <a:gd name="connsiteY93" fmla="*/ 12573 h 171450"/>
              <a:gd name="connsiteX94" fmla="*/ 92188 w 133350"/>
              <a:gd name="connsiteY94" fmla="*/ 12573 h 171450"/>
              <a:gd name="connsiteX95" fmla="*/ 98285 w 133350"/>
              <a:gd name="connsiteY95" fmla="*/ 12573 h 171450"/>
              <a:gd name="connsiteX96" fmla="*/ 101333 w 133350"/>
              <a:gd name="connsiteY96" fmla="*/ 12573 h 171450"/>
              <a:gd name="connsiteX97" fmla="*/ 107416 w 133350"/>
              <a:gd name="connsiteY97" fmla="*/ 12573 h 171450"/>
              <a:gd name="connsiteX98" fmla="*/ 113512 w 133350"/>
              <a:gd name="connsiteY98" fmla="*/ 15621 h 171450"/>
              <a:gd name="connsiteX99" fmla="*/ 119608 w 133350"/>
              <a:gd name="connsiteY99" fmla="*/ 15621 h 171450"/>
              <a:gd name="connsiteX100" fmla="*/ 122656 w 133350"/>
              <a:gd name="connsiteY100" fmla="*/ 15621 h 171450"/>
              <a:gd name="connsiteX101" fmla="*/ 122656 w 133350"/>
              <a:gd name="connsiteY101" fmla="*/ 46101 h 171450"/>
              <a:gd name="connsiteX102" fmla="*/ 119608 w 133350"/>
              <a:gd name="connsiteY102" fmla="*/ 46101 h 171450"/>
              <a:gd name="connsiteX103" fmla="*/ 116560 w 133350"/>
              <a:gd name="connsiteY103" fmla="*/ 43053 h 171450"/>
              <a:gd name="connsiteX104" fmla="*/ 113512 w 133350"/>
              <a:gd name="connsiteY104" fmla="*/ 43053 h 171450"/>
              <a:gd name="connsiteX105" fmla="*/ 110464 w 133350"/>
              <a:gd name="connsiteY105" fmla="*/ 43053 h 171450"/>
              <a:gd name="connsiteX106" fmla="*/ 107416 w 133350"/>
              <a:gd name="connsiteY106" fmla="*/ 43053 h 171450"/>
              <a:gd name="connsiteX107" fmla="*/ 104381 w 133350"/>
              <a:gd name="connsiteY107" fmla="*/ 40005 h 171450"/>
              <a:gd name="connsiteX108" fmla="*/ 101333 w 133350"/>
              <a:gd name="connsiteY108" fmla="*/ 40005 h 171450"/>
              <a:gd name="connsiteX109" fmla="*/ 98285 w 133350"/>
              <a:gd name="connsiteY109" fmla="*/ 40005 h 171450"/>
              <a:gd name="connsiteX110" fmla="*/ 95237 w 133350"/>
              <a:gd name="connsiteY110" fmla="*/ 40005 h 171450"/>
              <a:gd name="connsiteX111" fmla="*/ 92188 w 133350"/>
              <a:gd name="connsiteY111" fmla="*/ 40005 h 171450"/>
              <a:gd name="connsiteX112" fmla="*/ 89127 w 133350"/>
              <a:gd name="connsiteY112" fmla="*/ 40005 h 171450"/>
              <a:gd name="connsiteX113" fmla="*/ 86080 w 133350"/>
              <a:gd name="connsiteY113" fmla="*/ 36957 h 171450"/>
              <a:gd name="connsiteX114" fmla="*/ 83032 w 133350"/>
              <a:gd name="connsiteY114" fmla="*/ 36957 h 171450"/>
              <a:gd name="connsiteX115" fmla="*/ 79984 w 133350"/>
              <a:gd name="connsiteY115" fmla="*/ 36957 h 171450"/>
              <a:gd name="connsiteX116" fmla="*/ 76936 w 133350"/>
              <a:gd name="connsiteY116" fmla="*/ 36957 h 171450"/>
              <a:gd name="connsiteX117" fmla="*/ 73888 w 133350"/>
              <a:gd name="connsiteY117" fmla="*/ 40005 h 171450"/>
              <a:gd name="connsiteX118" fmla="*/ 70840 w 133350"/>
              <a:gd name="connsiteY118" fmla="*/ 40005 h 171450"/>
              <a:gd name="connsiteX119" fmla="*/ 67792 w 133350"/>
              <a:gd name="connsiteY119" fmla="*/ 40005 h 171450"/>
              <a:gd name="connsiteX120" fmla="*/ 64757 w 133350"/>
              <a:gd name="connsiteY120" fmla="*/ 40005 h 171450"/>
              <a:gd name="connsiteX121" fmla="*/ 61709 w 133350"/>
              <a:gd name="connsiteY121" fmla="*/ 43053 h 171450"/>
              <a:gd name="connsiteX122" fmla="*/ 58660 w 133350"/>
              <a:gd name="connsiteY122" fmla="*/ 43053 h 171450"/>
              <a:gd name="connsiteX123" fmla="*/ 58660 w 133350"/>
              <a:gd name="connsiteY123" fmla="*/ 46101 h 171450"/>
              <a:gd name="connsiteX124" fmla="*/ 55612 w 133350"/>
              <a:gd name="connsiteY124" fmla="*/ 49149 h 171450"/>
              <a:gd name="connsiteX125" fmla="*/ 55612 w 133350"/>
              <a:gd name="connsiteY125" fmla="*/ 52197 h 171450"/>
              <a:gd name="connsiteX126" fmla="*/ 55612 w 133350"/>
              <a:gd name="connsiteY126" fmla="*/ 55245 h 171450"/>
              <a:gd name="connsiteX127" fmla="*/ 55612 w 133350"/>
              <a:gd name="connsiteY127" fmla="*/ 58306 h 171450"/>
              <a:gd name="connsiteX128" fmla="*/ 58660 w 133350"/>
              <a:gd name="connsiteY128" fmla="*/ 58306 h 171450"/>
              <a:gd name="connsiteX129" fmla="*/ 58660 w 133350"/>
              <a:gd name="connsiteY129" fmla="*/ 61354 h 171450"/>
              <a:gd name="connsiteX130" fmla="*/ 61709 w 133350"/>
              <a:gd name="connsiteY130" fmla="*/ 61354 h 171450"/>
              <a:gd name="connsiteX131" fmla="*/ 61709 w 133350"/>
              <a:gd name="connsiteY131" fmla="*/ 64402 h 171450"/>
              <a:gd name="connsiteX132" fmla="*/ 64757 w 133350"/>
              <a:gd name="connsiteY132" fmla="*/ 64402 h 171450"/>
              <a:gd name="connsiteX133" fmla="*/ 67792 w 133350"/>
              <a:gd name="connsiteY133" fmla="*/ 64402 h 171450"/>
              <a:gd name="connsiteX134" fmla="*/ 70840 w 133350"/>
              <a:gd name="connsiteY134" fmla="*/ 67437 h 171450"/>
              <a:gd name="connsiteX135" fmla="*/ 73888 w 133350"/>
              <a:gd name="connsiteY135" fmla="*/ 67437 h 171450"/>
              <a:gd name="connsiteX136" fmla="*/ 76936 w 133350"/>
              <a:gd name="connsiteY136" fmla="*/ 70485 h 171450"/>
              <a:gd name="connsiteX137" fmla="*/ 79984 w 133350"/>
              <a:gd name="connsiteY137" fmla="*/ 70485 h 171450"/>
              <a:gd name="connsiteX138" fmla="*/ 86080 w 133350"/>
              <a:gd name="connsiteY138" fmla="*/ 73533 h 171450"/>
              <a:gd name="connsiteX139" fmla="*/ 92188 w 133350"/>
              <a:gd name="connsiteY139" fmla="*/ 76581 h 171450"/>
              <a:gd name="connsiteX140" fmla="*/ 98285 w 133350"/>
              <a:gd name="connsiteY140" fmla="*/ 79629 h 171450"/>
              <a:gd name="connsiteX141" fmla="*/ 104381 w 133350"/>
              <a:gd name="connsiteY141" fmla="*/ 82677 h 171450"/>
              <a:gd name="connsiteX142" fmla="*/ 110464 w 133350"/>
              <a:gd name="connsiteY142" fmla="*/ 85725 h 171450"/>
              <a:gd name="connsiteX143" fmla="*/ 113512 w 133350"/>
              <a:gd name="connsiteY143" fmla="*/ 88773 h 171450"/>
              <a:gd name="connsiteX144" fmla="*/ 116560 w 133350"/>
              <a:gd name="connsiteY144" fmla="*/ 91821 h 171450"/>
              <a:gd name="connsiteX145" fmla="*/ 119608 w 133350"/>
              <a:gd name="connsiteY145" fmla="*/ 91821 h 171450"/>
              <a:gd name="connsiteX146" fmla="*/ 122656 w 133350"/>
              <a:gd name="connsiteY146" fmla="*/ 94869 h 171450"/>
              <a:gd name="connsiteX147" fmla="*/ 125704 w 133350"/>
              <a:gd name="connsiteY147" fmla="*/ 97930 h 171450"/>
              <a:gd name="connsiteX148" fmla="*/ 128752 w 133350"/>
              <a:gd name="connsiteY148" fmla="*/ 100978 h 171450"/>
              <a:gd name="connsiteX149" fmla="*/ 128752 w 133350"/>
              <a:gd name="connsiteY149" fmla="*/ 104026 h 171450"/>
              <a:gd name="connsiteX150" fmla="*/ 131812 w 133350"/>
              <a:gd name="connsiteY150" fmla="*/ 104026 h 171450"/>
              <a:gd name="connsiteX151" fmla="*/ 131812 w 133350"/>
              <a:gd name="connsiteY151" fmla="*/ 107061 h 171450"/>
              <a:gd name="connsiteX152" fmla="*/ 134860 w 133350"/>
              <a:gd name="connsiteY152" fmla="*/ 110109 h 171450"/>
              <a:gd name="connsiteX153" fmla="*/ 134860 w 133350"/>
              <a:gd name="connsiteY153" fmla="*/ 113157 h 171450"/>
              <a:gd name="connsiteX154" fmla="*/ 134860 w 133350"/>
              <a:gd name="connsiteY154" fmla="*/ 116205 h 171450"/>
              <a:gd name="connsiteX155" fmla="*/ 134860 w 133350"/>
              <a:gd name="connsiteY155" fmla="*/ 119253 h 171450"/>
              <a:gd name="connsiteX156" fmla="*/ 134860 w 133350"/>
              <a:gd name="connsiteY156" fmla="*/ 122301 h 171450"/>
              <a:gd name="connsiteX157" fmla="*/ 134860 w 133350"/>
              <a:gd name="connsiteY157" fmla="*/ 125349 h 171450"/>
              <a:gd name="connsiteX158" fmla="*/ 134860 w 133350"/>
              <a:gd name="connsiteY158" fmla="*/ 128397 h 171450"/>
              <a:gd name="connsiteX159" fmla="*/ 134860 w 133350"/>
              <a:gd name="connsiteY159" fmla="*/ 131445 h 171450"/>
              <a:gd name="connsiteX160" fmla="*/ 134860 w 133350"/>
              <a:gd name="connsiteY160" fmla="*/ 134506 h 171450"/>
              <a:gd name="connsiteX161" fmla="*/ 134860 w 133350"/>
              <a:gd name="connsiteY161" fmla="*/ 137554 h 171450"/>
              <a:gd name="connsiteX162" fmla="*/ 134860 w 133350"/>
              <a:gd name="connsiteY162" fmla="*/ 140602 h 171450"/>
              <a:gd name="connsiteX163" fmla="*/ 131812 w 133350"/>
              <a:gd name="connsiteY163" fmla="*/ 143637 h 171450"/>
              <a:gd name="connsiteX164" fmla="*/ 131812 w 133350"/>
              <a:gd name="connsiteY164" fmla="*/ 146685 h 171450"/>
              <a:gd name="connsiteX165" fmla="*/ 131812 w 133350"/>
              <a:gd name="connsiteY165" fmla="*/ 149733 h 171450"/>
              <a:gd name="connsiteX166" fmla="*/ 128752 w 133350"/>
              <a:gd name="connsiteY166" fmla="*/ 152781 h 171450"/>
              <a:gd name="connsiteX167" fmla="*/ 125704 w 133350"/>
              <a:gd name="connsiteY167" fmla="*/ 155829 h 171450"/>
              <a:gd name="connsiteX168" fmla="*/ 122656 w 133350"/>
              <a:gd name="connsiteY168" fmla="*/ 158877 h 171450"/>
              <a:gd name="connsiteX169" fmla="*/ 119608 w 133350"/>
              <a:gd name="connsiteY169" fmla="*/ 161925 h 171450"/>
              <a:gd name="connsiteX170" fmla="*/ 116560 w 133350"/>
              <a:gd name="connsiteY170" fmla="*/ 164973 h 171450"/>
              <a:gd name="connsiteX171" fmla="*/ 113512 w 133350"/>
              <a:gd name="connsiteY171" fmla="*/ 164973 h 171450"/>
              <a:gd name="connsiteX172" fmla="*/ 110464 w 133350"/>
              <a:gd name="connsiteY172" fmla="*/ 168021 h 171450"/>
              <a:gd name="connsiteX173" fmla="*/ 107416 w 133350"/>
              <a:gd name="connsiteY173" fmla="*/ 171069 h 171450"/>
              <a:gd name="connsiteX174" fmla="*/ 104381 w 133350"/>
              <a:gd name="connsiteY174" fmla="*/ 171069 h 171450"/>
              <a:gd name="connsiteX175" fmla="*/ 101333 w 133350"/>
              <a:gd name="connsiteY175" fmla="*/ 171069 h 171450"/>
              <a:gd name="connsiteX176" fmla="*/ 98285 w 133350"/>
              <a:gd name="connsiteY176" fmla="*/ 171069 h 171450"/>
              <a:gd name="connsiteX177" fmla="*/ 95237 w 133350"/>
              <a:gd name="connsiteY177" fmla="*/ 174117 h 171450"/>
              <a:gd name="connsiteX178" fmla="*/ 92188 w 133350"/>
              <a:gd name="connsiteY178" fmla="*/ 174117 h 171450"/>
              <a:gd name="connsiteX179" fmla="*/ 89127 w 133350"/>
              <a:gd name="connsiteY179" fmla="*/ 174117 h 171450"/>
              <a:gd name="connsiteX180" fmla="*/ 86080 w 133350"/>
              <a:gd name="connsiteY180" fmla="*/ 174117 h 171450"/>
              <a:gd name="connsiteX181" fmla="*/ 83032 w 133350"/>
              <a:gd name="connsiteY181" fmla="*/ 177165 h 171450"/>
              <a:gd name="connsiteX182" fmla="*/ 79984 w 133350"/>
              <a:gd name="connsiteY182" fmla="*/ 177165 h 171450"/>
              <a:gd name="connsiteX183" fmla="*/ 76936 w 133350"/>
              <a:gd name="connsiteY183" fmla="*/ 177165 h 171450"/>
              <a:gd name="connsiteX184" fmla="*/ 73888 w 133350"/>
              <a:gd name="connsiteY184" fmla="*/ 177165 h 171450"/>
              <a:gd name="connsiteX185" fmla="*/ 70840 w 133350"/>
              <a:gd name="connsiteY185" fmla="*/ 177165 h 171450"/>
              <a:gd name="connsiteX186" fmla="*/ 67792 w 133350"/>
              <a:gd name="connsiteY186" fmla="*/ 177165 h 171450"/>
              <a:gd name="connsiteX187" fmla="*/ 61709 w 133350"/>
              <a:gd name="connsiteY187" fmla="*/ 177165 h 171450"/>
              <a:gd name="connsiteX188" fmla="*/ 55612 w 133350"/>
              <a:gd name="connsiteY188" fmla="*/ 177165 h 171450"/>
              <a:gd name="connsiteX189" fmla="*/ 49504 w 133350"/>
              <a:gd name="connsiteY189" fmla="*/ 177165 h 171450"/>
              <a:gd name="connsiteX190" fmla="*/ 43408 w 133350"/>
              <a:gd name="connsiteY190" fmla="*/ 174117 h 171450"/>
              <a:gd name="connsiteX191" fmla="*/ 37312 w 133350"/>
              <a:gd name="connsiteY191" fmla="*/ 174117 h 171450"/>
              <a:gd name="connsiteX192" fmla="*/ 28181 w 133350"/>
              <a:gd name="connsiteY192" fmla="*/ 174117 h 171450"/>
              <a:gd name="connsiteX193" fmla="*/ 22085 w 133350"/>
              <a:gd name="connsiteY193" fmla="*/ 171069 h 171450"/>
              <a:gd name="connsiteX194" fmla="*/ 15988 w 133350"/>
              <a:gd name="connsiteY194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33350" h="171450">
                <a:moveTo>
                  <a:pt x="15988" y="171069"/>
                </a:moveTo>
                <a:lnTo>
                  <a:pt x="15988" y="140602"/>
                </a:lnTo>
                <a:lnTo>
                  <a:pt x="22085" y="140602"/>
                </a:lnTo>
                <a:lnTo>
                  <a:pt x="25133" y="140602"/>
                </a:lnTo>
                <a:lnTo>
                  <a:pt x="28181" y="143637"/>
                </a:lnTo>
                <a:lnTo>
                  <a:pt x="31216" y="143637"/>
                </a:lnTo>
                <a:lnTo>
                  <a:pt x="34264" y="143637"/>
                </a:lnTo>
                <a:lnTo>
                  <a:pt x="37312" y="143637"/>
                </a:lnTo>
                <a:lnTo>
                  <a:pt x="40360" y="146685"/>
                </a:lnTo>
                <a:lnTo>
                  <a:pt x="43408" y="146685"/>
                </a:lnTo>
                <a:lnTo>
                  <a:pt x="46456" y="146685"/>
                </a:lnTo>
                <a:lnTo>
                  <a:pt x="49504" y="146685"/>
                </a:lnTo>
                <a:lnTo>
                  <a:pt x="52552" y="146685"/>
                </a:lnTo>
                <a:lnTo>
                  <a:pt x="55612" y="146685"/>
                </a:lnTo>
                <a:lnTo>
                  <a:pt x="58660" y="146685"/>
                </a:lnTo>
                <a:lnTo>
                  <a:pt x="61709" y="146685"/>
                </a:lnTo>
                <a:lnTo>
                  <a:pt x="64757" y="146685"/>
                </a:lnTo>
                <a:lnTo>
                  <a:pt x="67792" y="146685"/>
                </a:lnTo>
                <a:lnTo>
                  <a:pt x="70840" y="146685"/>
                </a:lnTo>
                <a:lnTo>
                  <a:pt x="73888" y="146685"/>
                </a:lnTo>
                <a:lnTo>
                  <a:pt x="76936" y="146685"/>
                </a:lnTo>
                <a:lnTo>
                  <a:pt x="79984" y="146685"/>
                </a:lnTo>
                <a:lnTo>
                  <a:pt x="83032" y="146685"/>
                </a:lnTo>
                <a:lnTo>
                  <a:pt x="86080" y="143637"/>
                </a:lnTo>
                <a:lnTo>
                  <a:pt x="89127" y="143637"/>
                </a:lnTo>
                <a:lnTo>
                  <a:pt x="89127" y="140602"/>
                </a:lnTo>
                <a:lnTo>
                  <a:pt x="92188" y="140602"/>
                </a:lnTo>
                <a:lnTo>
                  <a:pt x="92188" y="137554"/>
                </a:lnTo>
                <a:lnTo>
                  <a:pt x="92188" y="134506"/>
                </a:lnTo>
                <a:lnTo>
                  <a:pt x="92188" y="131445"/>
                </a:lnTo>
                <a:lnTo>
                  <a:pt x="92188" y="128397"/>
                </a:lnTo>
                <a:lnTo>
                  <a:pt x="92188" y="125349"/>
                </a:lnTo>
                <a:lnTo>
                  <a:pt x="89127" y="125349"/>
                </a:lnTo>
                <a:lnTo>
                  <a:pt x="89127" y="122301"/>
                </a:lnTo>
                <a:lnTo>
                  <a:pt x="86080" y="122301"/>
                </a:lnTo>
                <a:lnTo>
                  <a:pt x="83032" y="119253"/>
                </a:lnTo>
                <a:lnTo>
                  <a:pt x="79984" y="116205"/>
                </a:lnTo>
                <a:lnTo>
                  <a:pt x="73888" y="116205"/>
                </a:lnTo>
                <a:lnTo>
                  <a:pt x="70840" y="113157"/>
                </a:lnTo>
                <a:lnTo>
                  <a:pt x="67792" y="113157"/>
                </a:lnTo>
                <a:lnTo>
                  <a:pt x="58660" y="110109"/>
                </a:lnTo>
                <a:lnTo>
                  <a:pt x="52552" y="107061"/>
                </a:lnTo>
                <a:lnTo>
                  <a:pt x="49504" y="104026"/>
                </a:lnTo>
                <a:lnTo>
                  <a:pt x="46456" y="104026"/>
                </a:lnTo>
                <a:lnTo>
                  <a:pt x="43408" y="100978"/>
                </a:lnTo>
                <a:lnTo>
                  <a:pt x="40360" y="100978"/>
                </a:lnTo>
                <a:lnTo>
                  <a:pt x="40360" y="97930"/>
                </a:lnTo>
                <a:lnTo>
                  <a:pt x="37312" y="97930"/>
                </a:lnTo>
                <a:lnTo>
                  <a:pt x="34264" y="94869"/>
                </a:lnTo>
                <a:lnTo>
                  <a:pt x="31216" y="94869"/>
                </a:lnTo>
                <a:lnTo>
                  <a:pt x="28181" y="91821"/>
                </a:lnTo>
                <a:lnTo>
                  <a:pt x="25133" y="88773"/>
                </a:lnTo>
                <a:lnTo>
                  <a:pt x="22085" y="85725"/>
                </a:lnTo>
                <a:lnTo>
                  <a:pt x="22085" y="82677"/>
                </a:lnTo>
                <a:lnTo>
                  <a:pt x="19037" y="82677"/>
                </a:lnTo>
                <a:lnTo>
                  <a:pt x="19037" y="79629"/>
                </a:lnTo>
                <a:lnTo>
                  <a:pt x="15988" y="76581"/>
                </a:lnTo>
                <a:lnTo>
                  <a:pt x="15988" y="73533"/>
                </a:lnTo>
                <a:lnTo>
                  <a:pt x="15988" y="70485"/>
                </a:lnTo>
                <a:lnTo>
                  <a:pt x="15988" y="67437"/>
                </a:lnTo>
                <a:lnTo>
                  <a:pt x="12941" y="64402"/>
                </a:lnTo>
                <a:lnTo>
                  <a:pt x="12941" y="61354"/>
                </a:lnTo>
                <a:lnTo>
                  <a:pt x="12941" y="58306"/>
                </a:lnTo>
                <a:lnTo>
                  <a:pt x="12941" y="55245"/>
                </a:lnTo>
                <a:lnTo>
                  <a:pt x="12941" y="52197"/>
                </a:lnTo>
                <a:lnTo>
                  <a:pt x="15988" y="52197"/>
                </a:lnTo>
                <a:lnTo>
                  <a:pt x="15988" y="49149"/>
                </a:lnTo>
                <a:lnTo>
                  <a:pt x="15988" y="46101"/>
                </a:lnTo>
                <a:lnTo>
                  <a:pt x="15988" y="43053"/>
                </a:lnTo>
                <a:lnTo>
                  <a:pt x="15988" y="40005"/>
                </a:lnTo>
                <a:lnTo>
                  <a:pt x="19037" y="36957"/>
                </a:lnTo>
                <a:lnTo>
                  <a:pt x="22085" y="33909"/>
                </a:lnTo>
                <a:lnTo>
                  <a:pt x="22085" y="30861"/>
                </a:lnTo>
                <a:lnTo>
                  <a:pt x="25133" y="30861"/>
                </a:lnTo>
                <a:lnTo>
                  <a:pt x="25133" y="27826"/>
                </a:lnTo>
                <a:lnTo>
                  <a:pt x="28181" y="27826"/>
                </a:lnTo>
                <a:lnTo>
                  <a:pt x="31216" y="24778"/>
                </a:lnTo>
                <a:lnTo>
                  <a:pt x="34264" y="21730"/>
                </a:lnTo>
                <a:lnTo>
                  <a:pt x="37312" y="21730"/>
                </a:lnTo>
                <a:lnTo>
                  <a:pt x="40360" y="18669"/>
                </a:lnTo>
                <a:lnTo>
                  <a:pt x="43408" y="15621"/>
                </a:lnTo>
                <a:lnTo>
                  <a:pt x="46456" y="15621"/>
                </a:lnTo>
                <a:lnTo>
                  <a:pt x="49504" y="15621"/>
                </a:lnTo>
                <a:lnTo>
                  <a:pt x="52552" y="12573"/>
                </a:lnTo>
                <a:lnTo>
                  <a:pt x="55612" y="12573"/>
                </a:lnTo>
                <a:lnTo>
                  <a:pt x="58660" y="12573"/>
                </a:lnTo>
                <a:lnTo>
                  <a:pt x="61709" y="12573"/>
                </a:lnTo>
                <a:lnTo>
                  <a:pt x="64757" y="12573"/>
                </a:lnTo>
                <a:lnTo>
                  <a:pt x="67792" y="12573"/>
                </a:lnTo>
                <a:lnTo>
                  <a:pt x="70840" y="12573"/>
                </a:lnTo>
                <a:lnTo>
                  <a:pt x="73888" y="12573"/>
                </a:lnTo>
                <a:lnTo>
                  <a:pt x="76936" y="9525"/>
                </a:lnTo>
                <a:lnTo>
                  <a:pt x="83032" y="12573"/>
                </a:lnTo>
                <a:lnTo>
                  <a:pt x="86080" y="12573"/>
                </a:lnTo>
                <a:lnTo>
                  <a:pt x="92188" y="12573"/>
                </a:lnTo>
                <a:lnTo>
                  <a:pt x="98285" y="12573"/>
                </a:lnTo>
                <a:lnTo>
                  <a:pt x="101333" y="12573"/>
                </a:lnTo>
                <a:lnTo>
                  <a:pt x="107416" y="12573"/>
                </a:lnTo>
                <a:lnTo>
                  <a:pt x="113512" y="15621"/>
                </a:lnTo>
                <a:lnTo>
                  <a:pt x="119608" y="15621"/>
                </a:lnTo>
                <a:lnTo>
                  <a:pt x="122656" y="15621"/>
                </a:lnTo>
                <a:lnTo>
                  <a:pt x="122656" y="46101"/>
                </a:lnTo>
                <a:lnTo>
                  <a:pt x="119608" y="46101"/>
                </a:lnTo>
                <a:lnTo>
                  <a:pt x="116560" y="43053"/>
                </a:lnTo>
                <a:lnTo>
                  <a:pt x="113512" y="43053"/>
                </a:lnTo>
                <a:lnTo>
                  <a:pt x="110464" y="43053"/>
                </a:lnTo>
                <a:lnTo>
                  <a:pt x="107416" y="43053"/>
                </a:lnTo>
                <a:lnTo>
                  <a:pt x="104381" y="40005"/>
                </a:lnTo>
                <a:lnTo>
                  <a:pt x="101333" y="40005"/>
                </a:lnTo>
                <a:lnTo>
                  <a:pt x="98285" y="40005"/>
                </a:lnTo>
                <a:lnTo>
                  <a:pt x="95237" y="40005"/>
                </a:lnTo>
                <a:lnTo>
                  <a:pt x="92188" y="40005"/>
                </a:lnTo>
                <a:lnTo>
                  <a:pt x="89127" y="40005"/>
                </a:lnTo>
                <a:lnTo>
                  <a:pt x="86080" y="36957"/>
                </a:lnTo>
                <a:lnTo>
                  <a:pt x="83032" y="36957"/>
                </a:lnTo>
                <a:lnTo>
                  <a:pt x="79984" y="36957"/>
                </a:lnTo>
                <a:lnTo>
                  <a:pt x="76936" y="36957"/>
                </a:lnTo>
                <a:lnTo>
                  <a:pt x="73888" y="40005"/>
                </a:lnTo>
                <a:lnTo>
                  <a:pt x="70840" y="40005"/>
                </a:lnTo>
                <a:lnTo>
                  <a:pt x="67792" y="40005"/>
                </a:lnTo>
                <a:lnTo>
                  <a:pt x="64757" y="40005"/>
                </a:lnTo>
                <a:lnTo>
                  <a:pt x="61709" y="43053"/>
                </a:lnTo>
                <a:lnTo>
                  <a:pt x="58660" y="43053"/>
                </a:lnTo>
                <a:lnTo>
                  <a:pt x="58660" y="46101"/>
                </a:lnTo>
                <a:lnTo>
                  <a:pt x="55612" y="49149"/>
                </a:lnTo>
                <a:lnTo>
                  <a:pt x="55612" y="52197"/>
                </a:lnTo>
                <a:lnTo>
                  <a:pt x="55612" y="55245"/>
                </a:lnTo>
                <a:lnTo>
                  <a:pt x="55612" y="58306"/>
                </a:lnTo>
                <a:lnTo>
                  <a:pt x="58660" y="58306"/>
                </a:lnTo>
                <a:lnTo>
                  <a:pt x="58660" y="61354"/>
                </a:lnTo>
                <a:lnTo>
                  <a:pt x="61709" y="61354"/>
                </a:lnTo>
                <a:lnTo>
                  <a:pt x="61709" y="64402"/>
                </a:lnTo>
                <a:lnTo>
                  <a:pt x="64757" y="64402"/>
                </a:lnTo>
                <a:lnTo>
                  <a:pt x="67792" y="64402"/>
                </a:lnTo>
                <a:lnTo>
                  <a:pt x="70840" y="67437"/>
                </a:lnTo>
                <a:lnTo>
                  <a:pt x="73888" y="67437"/>
                </a:lnTo>
                <a:lnTo>
                  <a:pt x="76936" y="70485"/>
                </a:lnTo>
                <a:lnTo>
                  <a:pt x="79984" y="70485"/>
                </a:lnTo>
                <a:lnTo>
                  <a:pt x="86080" y="73533"/>
                </a:lnTo>
                <a:lnTo>
                  <a:pt x="92188" y="76581"/>
                </a:lnTo>
                <a:lnTo>
                  <a:pt x="98285" y="79629"/>
                </a:lnTo>
                <a:lnTo>
                  <a:pt x="104381" y="82677"/>
                </a:lnTo>
                <a:lnTo>
                  <a:pt x="110464" y="85725"/>
                </a:lnTo>
                <a:lnTo>
                  <a:pt x="113512" y="88773"/>
                </a:lnTo>
                <a:lnTo>
                  <a:pt x="116560" y="91821"/>
                </a:lnTo>
                <a:lnTo>
                  <a:pt x="119608" y="91821"/>
                </a:lnTo>
                <a:lnTo>
                  <a:pt x="122656" y="94869"/>
                </a:lnTo>
                <a:lnTo>
                  <a:pt x="125704" y="97930"/>
                </a:lnTo>
                <a:lnTo>
                  <a:pt x="128752" y="100978"/>
                </a:lnTo>
                <a:lnTo>
                  <a:pt x="128752" y="104026"/>
                </a:lnTo>
                <a:lnTo>
                  <a:pt x="131812" y="104026"/>
                </a:lnTo>
                <a:lnTo>
                  <a:pt x="131812" y="107061"/>
                </a:lnTo>
                <a:lnTo>
                  <a:pt x="134860" y="110109"/>
                </a:lnTo>
                <a:lnTo>
                  <a:pt x="134860" y="113157"/>
                </a:lnTo>
                <a:lnTo>
                  <a:pt x="134860" y="116205"/>
                </a:lnTo>
                <a:lnTo>
                  <a:pt x="134860" y="119253"/>
                </a:lnTo>
                <a:lnTo>
                  <a:pt x="134860" y="122301"/>
                </a:lnTo>
                <a:lnTo>
                  <a:pt x="134860" y="125349"/>
                </a:lnTo>
                <a:lnTo>
                  <a:pt x="134860" y="128397"/>
                </a:lnTo>
                <a:lnTo>
                  <a:pt x="134860" y="131445"/>
                </a:lnTo>
                <a:lnTo>
                  <a:pt x="134860" y="134506"/>
                </a:lnTo>
                <a:lnTo>
                  <a:pt x="134860" y="137554"/>
                </a:lnTo>
                <a:lnTo>
                  <a:pt x="134860" y="140602"/>
                </a:lnTo>
                <a:lnTo>
                  <a:pt x="131812" y="143637"/>
                </a:lnTo>
                <a:lnTo>
                  <a:pt x="131812" y="146685"/>
                </a:lnTo>
                <a:lnTo>
                  <a:pt x="131812" y="149733"/>
                </a:lnTo>
                <a:lnTo>
                  <a:pt x="128752" y="152781"/>
                </a:lnTo>
                <a:lnTo>
                  <a:pt x="125704" y="155829"/>
                </a:lnTo>
                <a:lnTo>
                  <a:pt x="122656" y="158877"/>
                </a:lnTo>
                <a:lnTo>
                  <a:pt x="119608" y="161925"/>
                </a:lnTo>
                <a:lnTo>
                  <a:pt x="116560" y="164973"/>
                </a:lnTo>
                <a:lnTo>
                  <a:pt x="113512" y="164973"/>
                </a:lnTo>
                <a:lnTo>
                  <a:pt x="110464" y="168021"/>
                </a:lnTo>
                <a:lnTo>
                  <a:pt x="107416" y="171069"/>
                </a:lnTo>
                <a:lnTo>
                  <a:pt x="104381" y="171069"/>
                </a:lnTo>
                <a:lnTo>
                  <a:pt x="101333" y="171069"/>
                </a:lnTo>
                <a:lnTo>
                  <a:pt x="98285" y="171069"/>
                </a:lnTo>
                <a:lnTo>
                  <a:pt x="95237" y="174117"/>
                </a:lnTo>
                <a:lnTo>
                  <a:pt x="92188" y="174117"/>
                </a:lnTo>
                <a:lnTo>
                  <a:pt x="89127" y="174117"/>
                </a:lnTo>
                <a:lnTo>
                  <a:pt x="86080" y="174117"/>
                </a:lnTo>
                <a:lnTo>
                  <a:pt x="83032" y="177165"/>
                </a:lnTo>
                <a:lnTo>
                  <a:pt x="79984" y="177165"/>
                </a:lnTo>
                <a:lnTo>
                  <a:pt x="76936" y="177165"/>
                </a:lnTo>
                <a:lnTo>
                  <a:pt x="73888" y="177165"/>
                </a:lnTo>
                <a:lnTo>
                  <a:pt x="70840" y="177165"/>
                </a:lnTo>
                <a:lnTo>
                  <a:pt x="67792" y="177165"/>
                </a:lnTo>
                <a:lnTo>
                  <a:pt x="61709" y="177165"/>
                </a:lnTo>
                <a:lnTo>
                  <a:pt x="55612" y="177165"/>
                </a:lnTo>
                <a:lnTo>
                  <a:pt x="49504" y="177165"/>
                </a:lnTo>
                <a:lnTo>
                  <a:pt x="43408" y="174117"/>
                </a:lnTo>
                <a:lnTo>
                  <a:pt x="37312" y="174117"/>
                </a:lnTo>
                <a:lnTo>
                  <a:pt x="28181" y="174117"/>
                </a:lnTo>
                <a:lnTo>
                  <a:pt x="22085" y="171069"/>
                </a:lnTo>
                <a:lnTo>
                  <a:pt x="1598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Freeform 444"> 
				</p:cNvPr>
          <p:cNvSpPr/>
          <p:nvPr/>
        </p:nvSpPr>
        <p:spPr>
          <a:xfrm>
            <a:off x="8658225" y="371475"/>
            <a:ext cx="47625" cy="28575"/>
          </a:xfrm>
          <a:custGeom>
            <a:avLst/>
            <a:gdLst>
              <a:gd name="connsiteX0" fmla="*/ 10275 w 47625"/>
              <a:gd name="connsiteY0" fmla="*/ 12572 h 28575"/>
              <a:gd name="connsiteX1" fmla="*/ 55995 w 47625"/>
              <a:gd name="connsiteY1" fmla="*/ 12572 h 28575"/>
              <a:gd name="connsiteX2" fmla="*/ 31610 w 47625"/>
              <a:gd name="connsiteY2" fmla="*/ 30848 h 28575"/>
              <a:gd name="connsiteX3" fmla="*/ 10275 w 47625"/>
              <a:gd name="connsiteY3" fmla="*/ 1257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" h="28575">
                <a:moveTo>
                  <a:pt x="10275" y="12572"/>
                </a:moveTo>
                <a:lnTo>
                  <a:pt x="55995" y="12572"/>
                </a:lnTo>
                <a:lnTo>
                  <a:pt x="31610" y="30848"/>
                </a:lnTo>
                <a:lnTo>
                  <a:pt x="10275" y="12572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TextBox 445"/>
          <p:cNvSpPr txBox="1"/>
          <p:nvPr/>
        </p:nvSpPr>
        <p:spPr>
          <a:xfrm>
            <a:off x="902208" y="803757"/>
            <a:ext cx="2655176" cy="63948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Appendix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41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446" name="TextBox 446"/>
          <p:cNvSpPr txBox="1"/>
          <p:nvPr/>
        </p:nvSpPr>
        <p:spPr>
          <a:xfrm>
            <a:off x="902208" y="7282191"/>
            <a:ext cx="517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447" name="TextBox 447"/>
          <p:cNvSpPr txBox="1"/>
          <p:nvPr/>
        </p:nvSpPr>
        <p:spPr>
          <a:xfrm>
            <a:off x="3307080" y="7282191"/>
            <a:ext cx="6676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JP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Morgan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Picture 44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449" name="TextBox 449"/>
          <p:cNvSpPr txBox="1"/>
          <p:nvPr/>
        </p:nvSpPr>
        <p:spPr>
          <a:xfrm>
            <a:off x="902233" y="465430"/>
            <a:ext cx="6566808" cy="18695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Digital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Factory</a:t>
            </a:r>
          </a:p>
          <a:p>
            <a:pPr indent="0">
              <a:lnSpc>
                <a:spcPts val="2633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Shaping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manufacturing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992867">
              <a:lnSpc>
                <a:spcPts val="2460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Increasing</a:t>
            </a:r>
          </a:p>
          <a:p>
            <a:pPr indent="3678936">
              <a:lnSpc>
                <a:spcPts val="2016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competitiveness</a:t>
            </a:r>
          </a:p>
        </p:txBody>
      </p:sp>
      <p:sp>
        <p:nvSpPr>
          <p:cNvPr id="450" name="TextBox 450"/>
          <p:cNvSpPr txBox="1"/>
          <p:nvPr/>
        </p:nvSpPr>
        <p:spPr>
          <a:xfrm>
            <a:off x="1106424" y="3702488"/>
            <a:ext cx="123694" cy="2632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72"/>
              </a:lnSpc>
            </a:pP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451" name="TextBox 451"/>
          <p:cNvSpPr txBox="1"/>
          <p:nvPr/>
        </p:nvSpPr>
        <p:spPr>
          <a:xfrm>
            <a:off x="1441691" y="3716329"/>
            <a:ext cx="2109802" cy="23646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2983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efficiency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802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Production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452" name="TextBox 452"/>
          <p:cNvSpPr txBox="1"/>
          <p:nvPr/>
        </p:nvSpPr>
        <p:spPr>
          <a:xfrm>
            <a:off x="3965448" y="3702488"/>
            <a:ext cx="123694" cy="2632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72"/>
              </a:lnSpc>
            </a:pP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453" name="TextBox 453"/>
          <p:cNvSpPr txBox="1"/>
          <p:nvPr/>
        </p:nvSpPr>
        <p:spPr>
          <a:xfrm>
            <a:off x="4270235" y="3600505"/>
            <a:ext cx="2157821" cy="2614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80300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Shorten</a:t>
            </a:r>
          </a:p>
          <a:p>
            <a:pPr indent="469404">
              <a:lnSpc>
                <a:spcPts val="1848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time-to-market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94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Integration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virtual</a:t>
            </a:r>
          </a:p>
          <a:p>
            <a:pPr indent="316991">
              <a:lnSpc>
                <a:spcPts val="2328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real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world</a:t>
            </a:r>
          </a:p>
        </p:txBody>
      </p:sp>
      <p:sp>
        <p:nvSpPr>
          <p:cNvPr id="454" name="TextBox 454"/>
          <p:cNvSpPr txBox="1"/>
          <p:nvPr/>
        </p:nvSpPr>
        <p:spPr>
          <a:xfrm>
            <a:off x="6833616" y="3702488"/>
            <a:ext cx="123694" cy="2632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72"/>
              </a:lnSpc>
            </a:pP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455" name="TextBox 455"/>
          <p:cNvSpPr txBox="1"/>
          <p:nvPr/>
        </p:nvSpPr>
        <p:spPr>
          <a:xfrm>
            <a:off x="7196315" y="3716329"/>
            <a:ext cx="2555806" cy="2361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7756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Enhance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flexibility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78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Cyber-physical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systems</a:t>
            </a:r>
          </a:p>
        </p:txBody>
      </p:sp>
      <p:sp>
        <p:nvSpPr>
          <p:cNvPr id="456" name="TextBox 456"/>
          <p:cNvSpPr txBox="1"/>
          <p:nvPr/>
        </p:nvSpPr>
        <p:spPr>
          <a:xfrm>
            <a:off x="3877043" y="6393872"/>
            <a:ext cx="3103348" cy="2632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72"/>
              </a:lnSpc>
            </a:pP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elements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Industrie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4.0</a:t>
            </a:r>
          </a:p>
        </p:txBody>
      </p:sp>
      <p:sp>
        <p:nvSpPr>
          <p:cNvPr id="457" name="TextBox 457"/>
          <p:cNvSpPr txBox="1"/>
          <p:nvPr/>
        </p:nvSpPr>
        <p:spPr>
          <a:xfrm>
            <a:off x="902208" y="7035863"/>
            <a:ext cx="2655176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458" name="TextBox 458"/>
          <p:cNvSpPr txBox="1"/>
          <p:nvPr/>
        </p:nvSpPr>
        <p:spPr>
          <a:xfrm>
            <a:off x="902208" y="7282191"/>
            <a:ext cx="517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459" name="TextBox 459"/>
          <p:cNvSpPr txBox="1"/>
          <p:nvPr/>
        </p:nvSpPr>
        <p:spPr>
          <a:xfrm>
            <a:off x="3307080" y="7282191"/>
            <a:ext cx="6676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JP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Morgan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Picture 46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461" name="TextBox 461"/>
          <p:cNvSpPr txBox="1"/>
          <p:nvPr/>
        </p:nvSpPr>
        <p:spPr>
          <a:xfrm>
            <a:off x="902208" y="465417"/>
            <a:ext cx="4209749" cy="14276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depth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analysis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</a:p>
          <a:p>
            <a:pPr indent="0">
              <a:lnSpc>
                <a:spcPts val="2664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led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specific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conclusions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9727">
              <a:lnSpc>
                <a:spcPts val="2965"/>
              </a:lnSpc>
            </a:pP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462" name="TextBox 462"/>
          <p:cNvSpPr txBox="1"/>
          <p:nvPr/>
        </p:nvSpPr>
        <p:spPr>
          <a:xfrm>
            <a:off x="5626608" y="1629848"/>
            <a:ext cx="1342902" cy="2632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72"/>
              </a:lnSpc>
            </a:pP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Conclusions</a:t>
            </a:r>
          </a:p>
        </p:txBody>
      </p:sp>
      <p:sp>
        <p:nvSpPr>
          <p:cNvPr id="463" name="TextBox 463"/>
          <p:cNvSpPr txBox="1"/>
          <p:nvPr/>
        </p:nvSpPr>
        <p:spPr>
          <a:xfrm>
            <a:off x="902169" y="2109722"/>
            <a:ext cx="1741793" cy="4681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9377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Cumulated</a:t>
            </a:r>
          </a:p>
          <a:p>
            <a:pPr indent="149377">
              <a:lnSpc>
                <a:spcPts val="143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4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growth?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Potential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pool?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0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Siemens?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Synergetic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value?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Paradigm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shifts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185928">
              <a:lnSpc>
                <a:spcPts val="189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technology/markets?</a:t>
            </a:r>
          </a:p>
        </p:txBody>
      </p:sp>
      <p:sp>
        <p:nvSpPr>
          <p:cNvPr id="464" name="TextBox 464"/>
          <p:cNvSpPr txBox="1"/>
          <p:nvPr/>
        </p:nvSpPr>
        <p:spPr>
          <a:xfrm>
            <a:off x="2959595" y="2199823"/>
            <a:ext cx="2080445" cy="36976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05115">
              <a:lnSpc>
                <a:spcPts val="2072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Focus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71600">
              <a:lnSpc>
                <a:spcPts val="1792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Cumulated</a:t>
            </a:r>
          </a:p>
          <a:p>
            <a:pPr indent="1514843">
              <a:lnSpc>
                <a:spcPts val="143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1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'Siemens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Vision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2020'</a:t>
            </a:r>
          </a:p>
        </p:txBody>
      </p:sp>
      <p:sp>
        <p:nvSpPr>
          <p:cNvPr id="465" name="TextBox 465"/>
          <p:cNvSpPr txBox="1"/>
          <p:nvPr/>
        </p:nvSpPr>
        <p:spPr>
          <a:xfrm>
            <a:off x="5507710" y="2110542"/>
            <a:ext cx="4397819" cy="3674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7">
              <a:lnSpc>
                <a:spcPts val="2079"/>
              </a:lnSpc>
            </a:pP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underperforming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</a:p>
          <a:p>
            <a:pPr indent="201193">
              <a:lnSpc>
                <a:spcPts val="2111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starting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'bottom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10'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">
              <a:lnSpc>
                <a:spcPts val="2103"/>
              </a:lnSpc>
            </a:pP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Decide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along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Imperatives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1180">
              <a:lnSpc>
                <a:spcPts val="2103"/>
              </a:lnSpc>
            </a:pP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Organic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structural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realignment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1180">
              <a:lnSpc>
                <a:spcPts val="2103"/>
              </a:lnSpc>
            </a:pP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partnerships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1180">
              <a:lnSpc>
                <a:spcPts val="2103"/>
              </a:lnSpc>
            </a:pP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Divestment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(best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owner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concept)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9"/>
              </a:lnSpc>
            </a:pP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Stringent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resource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allocation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supported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</a:p>
          <a:p>
            <a:pPr indent="201155">
              <a:lnSpc>
                <a:spcPts val="2136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culture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</a:p>
          <a:p>
            <a:pPr indent="201155">
              <a:lnSpc>
                <a:spcPts val="2111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framework</a:t>
            </a:r>
          </a:p>
        </p:txBody>
      </p:sp>
      <p:sp>
        <p:nvSpPr>
          <p:cNvPr id="466" name="TextBox 466"/>
          <p:cNvSpPr txBox="1"/>
          <p:nvPr/>
        </p:nvSpPr>
        <p:spPr>
          <a:xfrm>
            <a:off x="902208" y="7035863"/>
            <a:ext cx="2655176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467" name="TextBox 467"/>
          <p:cNvSpPr txBox="1"/>
          <p:nvPr/>
        </p:nvSpPr>
        <p:spPr>
          <a:xfrm>
            <a:off x="902208" y="7282191"/>
            <a:ext cx="517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</a:t>
            </a:r>
          </a:p>
        </p:txBody>
      </p:sp>
      <p:sp>
        <p:nvSpPr>
          <p:cNvPr id="468" name="TextBox 468"/>
          <p:cNvSpPr txBox="1"/>
          <p:nvPr/>
        </p:nvSpPr>
        <p:spPr>
          <a:xfrm>
            <a:off x="3307080" y="7282191"/>
            <a:ext cx="6676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JP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Morgan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Freeform 469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2560 w 10086975"/>
              <a:gd name="connsiteY0" fmla="*/ 7559040 h 7553325"/>
              <a:gd name="connsiteX1" fmla="*/ 10092284 w 10086975"/>
              <a:gd name="connsiteY1" fmla="*/ 7559040 h 7553325"/>
              <a:gd name="connsiteX2" fmla="*/ 10092284 w 10086975"/>
              <a:gd name="connsiteY2" fmla="*/ 13 h 7553325"/>
              <a:gd name="connsiteX3" fmla="*/ 12560 w 10086975"/>
              <a:gd name="connsiteY3" fmla="*/ 13 h 7553325"/>
              <a:gd name="connsiteX4" fmla="*/ 12560 w 10086975"/>
              <a:gd name="connsiteY4" fmla="*/ 755904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2560" y="7559040"/>
                </a:moveTo>
                <a:lnTo>
                  <a:pt x="10092284" y="7559040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755904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Freeform 470"> 
				</p:cNvPr>
          <p:cNvSpPr/>
          <p:nvPr/>
        </p:nvSpPr>
        <p:spPr>
          <a:xfrm>
            <a:off x="295275" y="0"/>
            <a:ext cx="10086975" cy="1390650"/>
          </a:xfrm>
          <a:custGeom>
            <a:avLst/>
            <a:gdLst>
              <a:gd name="connsiteX0" fmla="*/ 12560 w 10086975"/>
              <a:gd name="connsiteY0" fmla="*/ 1399032 h 1390650"/>
              <a:gd name="connsiteX1" fmla="*/ 10092284 w 10086975"/>
              <a:gd name="connsiteY1" fmla="*/ 1399032 h 1390650"/>
              <a:gd name="connsiteX2" fmla="*/ 10092284 w 10086975"/>
              <a:gd name="connsiteY2" fmla="*/ 13 h 1390650"/>
              <a:gd name="connsiteX3" fmla="*/ 12560 w 10086975"/>
              <a:gd name="connsiteY3" fmla="*/ 13 h 1390650"/>
              <a:gd name="connsiteX4" fmla="*/ 12560 w 10086975"/>
              <a:gd name="connsiteY4" fmla="*/ 1399032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1390650">
                <a:moveTo>
                  <a:pt x="12560" y="1399032"/>
                </a:moveTo>
                <a:lnTo>
                  <a:pt x="10092284" y="1399032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1399032"/>
                </a:lnTo>
                <a:close/>
              </a:path>
            </a:pathLst>
          </a:custGeom>
          <a:solidFill>
            <a:srgbClr val="abbc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Freeform 471"> 
				</p:cNvPr>
          <p:cNvSpPr/>
          <p:nvPr/>
        </p:nvSpPr>
        <p:spPr>
          <a:xfrm>
            <a:off x="8353425" y="752475"/>
            <a:ext cx="1590675" cy="133350"/>
          </a:xfrm>
          <a:custGeom>
            <a:avLst/>
            <a:gdLst>
              <a:gd name="connsiteX0" fmla="*/ 13322 w 1590675"/>
              <a:gd name="connsiteY0" fmla="*/ 137541 h 133350"/>
              <a:gd name="connsiteX1" fmla="*/ 1598282 w 1590675"/>
              <a:gd name="connsiteY1" fmla="*/ 137541 h 133350"/>
              <a:gd name="connsiteX2" fmla="*/ 1598282 w 1590675"/>
              <a:gd name="connsiteY2" fmla="*/ 15621 h 133350"/>
              <a:gd name="connsiteX3" fmla="*/ 13322 w 1590675"/>
              <a:gd name="connsiteY3" fmla="*/ 15621 h 133350"/>
              <a:gd name="connsiteX4" fmla="*/ 13322 w 1590675"/>
              <a:gd name="connsiteY4" fmla="*/ 13754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3322" y="137541"/>
                </a:moveTo>
                <a:lnTo>
                  <a:pt x="1598282" y="137541"/>
                </a:lnTo>
                <a:lnTo>
                  <a:pt x="1598282" y="15621"/>
                </a:lnTo>
                <a:lnTo>
                  <a:pt x="13322" y="15621"/>
                </a:lnTo>
                <a:lnTo>
                  <a:pt x="13322" y="13754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Freeform 472"> 
				</p:cNvPr>
          <p:cNvSpPr/>
          <p:nvPr/>
        </p:nvSpPr>
        <p:spPr>
          <a:xfrm>
            <a:off x="8353425" y="0"/>
            <a:ext cx="1590675" cy="695325"/>
          </a:xfrm>
          <a:custGeom>
            <a:avLst/>
            <a:gdLst>
              <a:gd name="connsiteX0" fmla="*/ 13322 w 1590675"/>
              <a:gd name="connsiteY0" fmla="*/ 704101 h 695325"/>
              <a:gd name="connsiteX1" fmla="*/ 1598282 w 1590675"/>
              <a:gd name="connsiteY1" fmla="*/ 704101 h 695325"/>
              <a:gd name="connsiteX2" fmla="*/ 1598282 w 1590675"/>
              <a:gd name="connsiteY2" fmla="*/ 13 h 695325"/>
              <a:gd name="connsiteX3" fmla="*/ 13322 w 1590675"/>
              <a:gd name="connsiteY3" fmla="*/ 13 h 695325"/>
              <a:gd name="connsiteX4" fmla="*/ 13322 w 1590675"/>
              <a:gd name="connsiteY4" fmla="*/ 704101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95325">
                <a:moveTo>
                  <a:pt x="13322" y="704101"/>
                </a:moveTo>
                <a:lnTo>
                  <a:pt x="1598282" y="704101"/>
                </a:lnTo>
                <a:lnTo>
                  <a:pt x="1598282" y="13"/>
                </a:lnTo>
                <a:lnTo>
                  <a:pt x="13322" y="13"/>
                </a:lnTo>
                <a:lnTo>
                  <a:pt x="13322" y="7041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Freeform 473"> 
				</p:cNvPr>
          <p:cNvSpPr/>
          <p:nvPr/>
        </p:nvSpPr>
        <p:spPr>
          <a:xfrm>
            <a:off x="8505825" y="371475"/>
            <a:ext cx="133350" cy="171450"/>
          </a:xfrm>
          <a:custGeom>
            <a:avLst/>
            <a:gdLst>
              <a:gd name="connsiteX0" fmla="*/ 19418 w 133350"/>
              <a:gd name="connsiteY0" fmla="*/ 171069 h 171450"/>
              <a:gd name="connsiteX1" fmla="*/ 19418 w 133350"/>
              <a:gd name="connsiteY1" fmla="*/ 140602 h 171450"/>
              <a:gd name="connsiteX2" fmla="*/ 22466 w 133350"/>
              <a:gd name="connsiteY2" fmla="*/ 140602 h 171450"/>
              <a:gd name="connsiteX3" fmla="*/ 25514 w 133350"/>
              <a:gd name="connsiteY3" fmla="*/ 140602 h 171450"/>
              <a:gd name="connsiteX4" fmla="*/ 28562 w 133350"/>
              <a:gd name="connsiteY4" fmla="*/ 143637 h 171450"/>
              <a:gd name="connsiteX5" fmla="*/ 31610 w 133350"/>
              <a:gd name="connsiteY5" fmla="*/ 143637 h 171450"/>
              <a:gd name="connsiteX6" fmla="*/ 34658 w 133350"/>
              <a:gd name="connsiteY6" fmla="*/ 143637 h 171450"/>
              <a:gd name="connsiteX7" fmla="*/ 37706 w 133350"/>
              <a:gd name="connsiteY7" fmla="*/ 143637 h 171450"/>
              <a:gd name="connsiteX8" fmla="*/ 40741 w 133350"/>
              <a:gd name="connsiteY8" fmla="*/ 146685 h 171450"/>
              <a:gd name="connsiteX9" fmla="*/ 43789 w 133350"/>
              <a:gd name="connsiteY9" fmla="*/ 146685 h 171450"/>
              <a:gd name="connsiteX10" fmla="*/ 46837 w 133350"/>
              <a:gd name="connsiteY10" fmla="*/ 146685 h 171450"/>
              <a:gd name="connsiteX11" fmla="*/ 49886 w 133350"/>
              <a:gd name="connsiteY11" fmla="*/ 146685 h 171450"/>
              <a:gd name="connsiteX12" fmla="*/ 52933 w 133350"/>
              <a:gd name="connsiteY12" fmla="*/ 146685 h 171450"/>
              <a:gd name="connsiteX13" fmla="*/ 55981 w 133350"/>
              <a:gd name="connsiteY13" fmla="*/ 146685 h 171450"/>
              <a:gd name="connsiteX14" fmla="*/ 59042 w 133350"/>
              <a:gd name="connsiteY14" fmla="*/ 146685 h 171450"/>
              <a:gd name="connsiteX15" fmla="*/ 62090 w 133350"/>
              <a:gd name="connsiteY15" fmla="*/ 146685 h 171450"/>
              <a:gd name="connsiteX16" fmla="*/ 65138 w 133350"/>
              <a:gd name="connsiteY16" fmla="*/ 146685 h 171450"/>
              <a:gd name="connsiteX17" fmla="*/ 71234 w 133350"/>
              <a:gd name="connsiteY17" fmla="*/ 146685 h 171450"/>
              <a:gd name="connsiteX18" fmla="*/ 74282 w 133350"/>
              <a:gd name="connsiteY18" fmla="*/ 146685 h 171450"/>
              <a:gd name="connsiteX19" fmla="*/ 77317 w 133350"/>
              <a:gd name="connsiteY19" fmla="*/ 146685 h 171450"/>
              <a:gd name="connsiteX20" fmla="*/ 80365 w 133350"/>
              <a:gd name="connsiteY20" fmla="*/ 146685 h 171450"/>
              <a:gd name="connsiteX21" fmla="*/ 83414 w 133350"/>
              <a:gd name="connsiteY21" fmla="*/ 146685 h 171450"/>
              <a:gd name="connsiteX22" fmla="*/ 86462 w 133350"/>
              <a:gd name="connsiteY22" fmla="*/ 146685 h 171450"/>
              <a:gd name="connsiteX23" fmla="*/ 86462 w 133350"/>
              <a:gd name="connsiteY23" fmla="*/ 143637 h 171450"/>
              <a:gd name="connsiteX24" fmla="*/ 89509 w 133350"/>
              <a:gd name="connsiteY24" fmla="*/ 143637 h 171450"/>
              <a:gd name="connsiteX25" fmla="*/ 89509 w 133350"/>
              <a:gd name="connsiteY25" fmla="*/ 140602 h 171450"/>
              <a:gd name="connsiteX26" fmla="*/ 92557 w 133350"/>
              <a:gd name="connsiteY26" fmla="*/ 140602 h 171450"/>
              <a:gd name="connsiteX27" fmla="*/ 92557 w 133350"/>
              <a:gd name="connsiteY27" fmla="*/ 137554 h 171450"/>
              <a:gd name="connsiteX28" fmla="*/ 95618 w 133350"/>
              <a:gd name="connsiteY28" fmla="*/ 137554 h 171450"/>
              <a:gd name="connsiteX29" fmla="*/ 95618 w 133350"/>
              <a:gd name="connsiteY29" fmla="*/ 134506 h 171450"/>
              <a:gd name="connsiteX30" fmla="*/ 95618 w 133350"/>
              <a:gd name="connsiteY30" fmla="*/ 131445 h 171450"/>
              <a:gd name="connsiteX31" fmla="*/ 95618 w 133350"/>
              <a:gd name="connsiteY31" fmla="*/ 128397 h 171450"/>
              <a:gd name="connsiteX32" fmla="*/ 92557 w 133350"/>
              <a:gd name="connsiteY32" fmla="*/ 125349 h 171450"/>
              <a:gd name="connsiteX33" fmla="*/ 89509 w 133350"/>
              <a:gd name="connsiteY33" fmla="*/ 122301 h 171450"/>
              <a:gd name="connsiteX34" fmla="*/ 86462 w 133350"/>
              <a:gd name="connsiteY34" fmla="*/ 119253 h 171450"/>
              <a:gd name="connsiteX35" fmla="*/ 83414 w 133350"/>
              <a:gd name="connsiteY35" fmla="*/ 119253 h 171450"/>
              <a:gd name="connsiteX36" fmla="*/ 80365 w 133350"/>
              <a:gd name="connsiteY36" fmla="*/ 116205 h 171450"/>
              <a:gd name="connsiteX37" fmla="*/ 77317 w 133350"/>
              <a:gd name="connsiteY37" fmla="*/ 116205 h 171450"/>
              <a:gd name="connsiteX38" fmla="*/ 74282 w 133350"/>
              <a:gd name="connsiteY38" fmla="*/ 113157 h 171450"/>
              <a:gd name="connsiteX39" fmla="*/ 68186 w 133350"/>
              <a:gd name="connsiteY39" fmla="*/ 113157 h 171450"/>
              <a:gd name="connsiteX40" fmla="*/ 62090 w 133350"/>
              <a:gd name="connsiteY40" fmla="*/ 110109 h 171450"/>
              <a:gd name="connsiteX41" fmla="*/ 55981 w 133350"/>
              <a:gd name="connsiteY41" fmla="*/ 107061 h 171450"/>
              <a:gd name="connsiteX42" fmla="*/ 49886 w 133350"/>
              <a:gd name="connsiteY42" fmla="*/ 104026 h 171450"/>
              <a:gd name="connsiteX43" fmla="*/ 43789 w 133350"/>
              <a:gd name="connsiteY43" fmla="*/ 100978 h 171450"/>
              <a:gd name="connsiteX44" fmla="*/ 40741 w 133350"/>
              <a:gd name="connsiteY44" fmla="*/ 97930 h 171450"/>
              <a:gd name="connsiteX45" fmla="*/ 37706 w 133350"/>
              <a:gd name="connsiteY45" fmla="*/ 97930 h 171450"/>
              <a:gd name="connsiteX46" fmla="*/ 37706 w 133350"/>
              <a:gd name="connsiteY46" fmla="*/ 94869 h 171450"/>
              <a:gd name="connsiteX47" fmla="*/ 34658 w 133350"/>
              <a:gd name="connsiteY47" fmla="*/ 94869 h 171450"/>
              <a:gd name="connsiteX48" fmla="*/ 31610 w 133350"/>
              <a:gd name="connsiteY48" fmla="*/ 94869 h 171450"/>
              <a:gd name="connsiteX49" fmla="*/ 31610 w 133350"/>
              <a:gd name="connsiteY49" fmla="*/ 91821 h 171450"/>
              <a:gd name="connsiteX50" fmla="*/ 28562 w 133350"/>
              <a:gd name="connsiteY50" fmla="*/ 91821 h 171450"/>
              <a:gd name="connsiteX51" fmla="*/ 28562 w 133350"/>
              <a:gd name="connsiteY51" fmla="*/ 88773 h 171450"/>
              <a:gd name="connsiteX52" fmla="*/ 25514 w 133350"/>
              <a:gd name="connsiteY52" fmla="*/ 88773 h 171450"/>
              <a:gd name="connsiteX53" fmla="*/ 25514 w 133350"/>
              <a:gd name="connsiteY53" fmla="*/ 85725 h 171450"/>
              <a:gd name="connsiteX54" fmla="*/ 22466 w 133350"/>
              <a:gd name="connsiteY54" fmla="*/ 82677 h 171450"/>
              <a:gd name="connsiteX55" fmla="*/ 19418 w 133350"/>
              <a:gd name="connsiteY55" fmla="*/ 79629 h 171450"/>
              <a:gd name="connsiteX56" fmla="*/ 19418 w 133350"/>
              <a:gd name="connsiteY56" fmla="*/ 76581 h 171450"/>
              <a:gd name="connsiteX57" fmla="*/ 19418 w 133350"/>
              <a:gd name="connsiteY57" fmla="*/ 73533 h 171450"/>
              <a:gd name="connsiteX58" fmla="*/ 16370 w 133350"/>
              <a:gd name="connsiteY58" fmla="*/ 73533 h 171450"/>
              <a:gd name="connsiteX59" fmla="*/ 16370 w 133350"/>
              <a:gd name="connsiteY59" fmla="*/ 70485 h 171450"/>
              <a:gd name="connsiteX60" fmla="*/ 16370 w 133350"/>
              <a:gd name="connsiteY60" fmla="*/ 67437 h 171450"/>
              <a:gd name="connsiteX61" fmla="*/ 16370 w 133350"/>
              <a:gd name="connsiteY61" fmla="*/ 64402 h 171450"/>
              <a:gd name="connsiteX62" fmla="*/ 16370 w 133350"/>
              <a:gd name="connsiteY62" fmla="*/ 61354 h 171450"/>
              <a:gd name="connsiteX63" fmla="*/ 16370 w 133350"/>
              <a:gd name="connsiteY63" fmla="*/ 58306 h 171450"/>
              <a:gd name="connsiteX64" fmla="*/ 16370 w 133350"/>
              <a:gd name="connsiteY64" fmla="*/ 55245 h 171450"/>
              <a:gd name="connsiteX65" fmla="*/ 16370 w 133350"/>
              <a:gd name="connsiteY65" fmla="*/ 52197 h 171450"/>
              <a:gd name="connsiteX66" fmla="*/ 16370 w 133350"/>
              <a:gd name="connsiteY66" fmla="*/ 49149 h 171450"/>
              <a:gd name="connsiteX67" fmla="*/ 16370 w 133350"/>
              <a:gd name="connsiteY67" fmla="*/ 46101 h 171450"/>
              <a:gd name="connsiteX68" fmla="*/ 19418 w 133350"/>
              <a:gd name="connsiteY68" fmla="*/ 43053 h 171450"/>
              <a:gd name="connsiteX69" fmla="*/ 19418 w 133350"/>
              <a:gd name="connsiteY69" fmla="*/ 40005 h 171450"/>
              <a:gd name="connsiteX70" fmla="*/ 19418 w 133350"/>
              <a:gd name="connsiteY70" fmla="*/ 36957 h 171450"/>
              <a:gd name="connsiteX71" fmla="*/ 22466 w 133350"/>
              <a:gd name="connsiteY71" fmla="*/ 36957 h 171450"/>
              <a:gd name="connsiteX72" fmla="*/ 22466 w 133350"/>
              <a:gd name="connsiteY72" fmla="*/ 33909 h 171450"/>
              <a:gd name="connsiteX73" fmla="*/ 25514 w 133350"/>
              <a:gd name="connsiteY73" fmla="*/ 30861 h 171450"/>
              <a:gd name="connsiteX74" fmla="*/ 28562 w 133350"/>
              <a:gd name="connsiteY74" fmla="*/ 27826 h 171450"/>
              <a:gd name="connsiteX75" fmla="*/ 31610 w 133350"/>
              <a:gd name="connsiteY75" fmla="*/ 24778 h 171450"/>
              <a:gd name="connsiteX76" fmla="*/ 34658 w 133350"/>
              <a:gd name="connsiteY76" fmla="*/ 24778 h 171450"/>
              <a:gd name="connsiteX77" fmla="*/ 34658 w 133350"/>
              <a:gd name="connsiteY77" fmla="*/ 21730 h 171450"/>
              <a:gd name="connsiteX78" fmla="*/ 37706 w 133350"/>
              <a:gd name="connsiteY78" fmla="*/ 21730 h 171450"/>
              <a:gd name="connsiteX79" fmla="*/ 40741 w 133350"/>
              <a:gd name="connsiteY79" fmla="*/ 18669 h 171450"/>
              <a:gd name="connsiteX80" fmla="*/ 43789 w 133350"/>
              <a:gd name="connsiteY80" fmla="*/ 18669 h 171450"/>
              <a:gd name="connsiteX81" fmla="*/ 46837 w 133350"/>
              <a:gd name="connsiteY81" fmla="*/ 15621 h 171450"/>
              <a:gd name="connsiteX82" fmla="*/ 49886 w 133350"/>
              <a:gd name="connsiteY82" fmla="*/ 15621 h 171450"/>
              <a:gd name="connsiteX83" fmla="*/ 52933 w 133350"/>
              <a:gd name="connsiteY83" fmla="*/ 15621 h 171450"/>
              <a:gd name="connsiteX84" fmla="*/ 52933 w 133350"/>
              <a:gd name="connsiteY84" fmla="*/ 12573 h 171450"/>
              <a:gd name="connsiteX85" fmla="*/ 55981 w 133350"/>
              <a:gd name="connsiteY85" fmla="*/ 12573 h 171450"/>
              <a:gd name="connsiteX86" fmla="*/ 59042 w 133350"/>
              <a:gd name="connsiteY86" fmla="*/ 12573 h 171450"/>
              <a:gd name="connsiteX87" fmla="*/ 62090 w 133350"/>
              <a:gd name="connsiteY87" fmla="*/ 12573 h 171450"/>
              <a:gd name="connsiteX88" fmla="*/ 65138 w 133350"/>
              <a:gd name="connsiteY88" fmla="*/ 12573 h 171450"/>
              <a:gd name="connsiteX89" fmla="*/ 71234 w 133350"/>
              <a:gd name="connsiteY89" fmla="*/ 12573 h 171450"/>
              <a:gd name="connsiteX90" fmla="*/ 74282 w 133350"/>
              <a:gd name="connsiteY90" fmla="*/ 12573 h 171450"/>
              <a:gd name="connsiteX91" fmla="*/ 77317 w 133350"/>
              <a:gd name="connsiteY91" fmla="*/ 12573 h 171450"/>
              <a:gd name="connsiteX92" fmla="*/ 80365 w 133350"/>
              <a:gd name="connsiteY92" fmla="*/ 9525 h 171450"/>
              <a:gd name="connsiteX93" fmla="*/ 83414 w 133350"/>
              <a:gd name="connsiteY93" fmla="*/ 12573 h 171450"/>
              <a:gd name="connsiteX94" fmla="*/ 89509 w 133350"/>
              <a:gd name="connsiteY94" fmla="*/ 12573 h 171450"/>
              <a:gd name="connsiteX95" fmla="*/ 92557 w 133350"/>
              <a:gd name="connsiteY95" fmla="*/ 12573 h 171450"/>
              <a:gd name="connsiteX96" fmla="*/ 98666 w 133350"/>
              <a:gd name="connsiteY96" fmla="*/ 12573 h 171450"/>
              <a:gd name="connsiteX97" fmla="*/ 104762 w 133350"/>
              <a:gd name="connsiteY97" fmla="*/ 12573 h 171450"/>
              <a:gd name="connsiteX98" fmla="*/ 110858 w 133350"/>
              <a:gd name="connsiteY98" fmla="*/ 15621 h 171450"/>
              <a:gd name="connsiteX99" fmla="*/ 116941 w 133350"/>
              <a:gd name="connsiteY99" fmla="*/ 15621 h 171450"/>
              <a:gd name="connsiteX100" fmla="*/ 126086 w 133350"/>
              <a:gd name="connsiteY100" fmla="*/ 15621 h 171450"/>
              <a:gd name="connsiteX101" fmla="*/ 126086 w 133350"/>
              <a:gd name="connsiteY101" fmla="*/ 46101 h 171450"/>
              <a:gd name="connsiteX102" fmla="*/ 123037 w 133350"/>
              <a:gd name="connsiteY102" fmla="*/ 46101 h 171450"/>
              <a:gd name="connsiteX103" fmla="*/ 119989 w 133350"/>
              <a:gd name="connsiteY103" fmla="*/ 46101 h 171450"/>
              <a:gd name="connsiteX104" fmla="*/ 116941 w 133350"/>
              <a:gd name="connsiteY104" fmla="*/ 43053 h 171450"/>
              <a:gd name="connsiteX105" fmla="*/ 113906 w 133350"/>
              <a:gd name="connsiteY105" fmla="*/ 43053 h 171450"/>
              <a:gd name="connsiteX106" fmla="*/ 110858 w 133350"/>
              <a:gd name="connsiteY106" fmla="*/ 43053 h 171450"/>
              <a:gd name="connsiteX107" fmla="*/ 107810 w 133350"/>
              <a:gd name="connsiteY107" fmla="*/ 40005 h 171450"/>
              <a:gd name="connsiteX108" fmla="*/ 104762 w 133350"/>
              <a:gd name="connsiteY108" fmla="*/ 40005 h 171450"/>
              <a:gd name="connsiteX109" fmla="*/ 101714 w 133350"/>
              <a:gd name="connsiteY109" fmla="*/ 40005 h 171450"/>
              <a:gd name="connsiteX110" fmla="*/ 98666 w 133350"/>
              <a:gd name="connsiteY110" fmla="*/ 40005 h 171450"/>
              <a:gd name="connsiteX111" fmla="*/ 95618 w 133350"/>
              <a:gd name="connsiteY111" fmla="*/ 40005 h 171450"/>
              <a:gd name="connsiteX112" fmla="*/ 92557 w 133350"/>
              <a:gd name="connsiteY112" fmla="*/ 40005 h 171450"/>
              <a:gd name="connsiteX113" fmla="*/ 89509 w 133350"/>
              <a:gd name="connsiteY113" fmla="*/ 36957 h 171450"/>
              <a:gd name="connsiteX114" fmla="*/ 86462 w 133350"/>
              <a:gd name="connsiteY114" fmla="*/ 36957 h 171450"/>
              <a:gd name="connsiteX115" fmla="*/ 83414 w 133350"/>
              <a:gd name="connsiteY115" fmla="*/ 36957 h 171450"/>
              <a:gd name="connsiteX116" fmla="*/ 80365 w 133350"/>
              <a:gd name="connsiteY116" fmla="*/ 36957 h 171450"/>
              <a:gd name="connsiteX117" fmla="*/ 77317 w 133350"/>
              <a:gd name="connsiteY117" fmla="*/ 36957 h 171450"/>
              <a:gd name="connsiteX118" fmla="*/ 74282 w 133350"/>
              <a:gd name="connsiteY118" fmla="*/ 40005 h 171450"/>
              <a:gd name="connsiteX119" fmla="*/ 71234 w 133350"/>
              <a:gd name="connsiteY119" fmla="*/ 40005 h 171450"/>
              <a:gd name="connsiteX120" fmla="*/ 68186 w 133350"/>
              <a:gd name="connsiteY120" fmla="*/ 40005 h 171450"/>
              <a:gd name="connsiteX121" fmla="*/ 65138 w 133350"/>
              <a:gd name="connsiteY121" fmla="*/ 40005 h 171450"/>
              <a:gd name="connsiteX122" fmla="*/ 65138 w 133350"/>
              <a:gd name="connsiteY122" fmla="*/ 43053 h 171450"/>
              <a:gd name="connsiteX123" fmla="*/ 62090 w 133350"/>
              <a:gd name="connsiteY123" fmla="*/ 43053 h 171450"/>
              <a:gd name="connsiteX124" fmla="*/ 59042 w 133350"/>
              <a:gd name="connsiteY124" fmla="*/ 46101 h 171450"/>
              <a:gd name="connsiteX125" fmla="*/ 59042 w 133350"/>
              <a:gd name="connsiteY125" fmla="*/ 49149 h 171450"/>
              <a:gd name="connsiteX126" fmla="*/ 59042 w 133350"/>
              <a:gd name="connsiteY126" fmla="*/ 52197 h 171450"/>
              <a:gd name="connsiteX127" fmla="*/ 59042 w 133350"/>
              <a:gd name="connsiteY127" fmla="*/ 55245 h 171450"/>
              <a:gd name="connsiteX128" fmla="*/ 59042 w 133350"/>
              <a:gd name="connsiteY128" fmla="*/ 58306 h 171450"/>
              <a:gd name="connsiteX129" fmla="*/ 62090 w 133350"/>
              <a:gd name="connsiteY129" fmla="*/ 61354 h 171450"/>
              <a:gd name="connsiteX130" fmla="*/ 65138 w 133350"/>
              <a:gd name="connsiteY130" fmla="*/ 64402 h 171450"/>
              <a:gd name="connsiteX131" fmla="*/ 68186 w 133350"/>
              <a:gd name="connsiteY131" fmla="*/ 64402 h 171450"/>
              <a:gd name="connsiteX132" fmla="*/ 71234 w 133350"/>
              <a:gd name="connsiteY132" fmla="*/ 67437 h 171450"/>
              <a:gd name="connsiteX133" fmla="*/ 74282 w 133350"/>
              <a:gd name="connsiteY133" fmla="*/ 67437 h 171450"/>
              <a:gd name="connsiteX134" fmla="*/ 80365 w 133350"/>
              <a:gd name="connsiteY134" fmla="*/ 70485 h 171450"/>
              <a:gd name="connsiteX135" fmla="*/ 83414 w 133350"/>
              <a:gd name="connsiteY135" fmla="*/ 70485 h 171450"/>
              <a:gd name="connsiteX136" fmla="*/ 86462 w 133350"/>
              <a:gd name="connsiteY136" fmla="*/ 73533 h 171450"/>
              <a:gd name="connsiteX137" fmla="*/ 95618 w 133350"/>
              <a:gd name="connsiteY137" fmla="*/ 76581 h 171450"/>
              <a:gd name="connsiteX138" fmla="*/ 101714 w 133350"/>
              <a:gd name="connsiteY138" fmla="*/ 79629 h 171450"/>
              <a:gd name="connsiteX139" fmla="*/ 107810 w 133350"/>
              <a:gd name="connsiteY139" fmla="*/ 82677 h 171450"/>
              <a:gd name="connsiteX140" fmla="*/ 110858 w 133350"/>
              <a:gd name="connsiteY140" fmla="*/ 85725 h 171450"/>
              <a:gd name="connsiteX141" fmla="*/ 113906 w 133350"/>
              <a:gd name="connsiteY141" fmla="*/ 88773 h 171450"/>
              <a:gd name="connsiteX142" fmla="*/ 116941 w 133350"/>
              <a:gd name="connsiteY142" fmla="*/ 88773 h 171450"/>
              <a:gd name="connsiteX143" fmla="*/ 119989 w 133350"/>
              <a:gd name="connsiteY143" fmla="*/ 91821 h 171450"/>
              <a:gd name="connsiteX144" fmla="*/ 123037 w 133350"/>
              <a:gd name="connsiteY144" fmla="*/ 91821 h 171450"/>
              <a:gd name="connsiteX145" fmla="*/ 123037 w 133350"/>
              <a:gd name="connsiteY145" fmla="*/ 94869 h 171450"/>
              <a:gd name="connsiteX146" fmla="*/ 126086 w 133350"/>
              <a:gd name="connsiteY146" fmla="*/ 94869 h 171450"/>
              <a:gd name="connsiteX147" fmla="*/ 126086 w 133350"/>
              <a:gd name="connsiteY147" fmla="*/ 97930 h 171450"/>
              <a:gd name="connsiteX148" fmla="*/ 129133 w 133350"/>
              <a:gd name="connsiteY148" fmla="*/ 97930 h 171450"/>
              <a:gd name="connsiteX149" fmla="*/ 129133 w 133350"/>
              <a:gd name="connsiteY149" fmla="*/ 100978 h 171450"/>
              <a:gd name="connsiteX150" fmla="*/ 132181 w 133350"/>
              <a:gd name="connsiteY150" fmla="*/ 104026 h 171450"/>
              <a:gd name="connsiteX151" fmla="*/ 132181 w 133350"/>
              <a:gd name="connsiteY151" fmla="*/ 107061 h 171450"/>
              <a:gd name="connsiteX152" fmla="*/ 135242 w 133350"/>
              <a:gd name="connsiteY152" fmla="*/ 107061 h 171450"/>
              <a:gd name="connsiteX153" fmla="*/ 135242 w 133350"/>
              <a:gd name="connsiteY153" fmla="*/ 110109 h 171450"/>
              <a:gd name="connsiteX154" fmla="*/ 135242 w 133350"/>
              <a:gd name="connsiteY154" fmla="*/ 113157 h 171450"/>
              <a:gd name="connsiteX155" fmla="*/ 138290 w 133350"/>
              <a:gd name="connsiteY155" fmla="*/ 116205 h 171450"/>
              <a:gd name="connsiteX156" fmla="*/ 138290 w 133350"/>
              <a:gd name="connsiteY156" fmla="*/ 119253 h 171450"/>
              <a:gd name="connsiteX157" fmla="*/ 138290 w 133350"/>
              <a:gd name="connsiteY157" fmla="*/ 122301 h 171450"/>
              <a:gd name="connsiteX158" fmla="*/ 138290 w 133350"/>
              <a:gd name="connsiteY158" fmla="*/ 125349 h 171450"/>
              <a:gd name="connsiteX159" fmla="*/ 138290 w 133350"/>
              <a:gd name="connsiteY159" fmla="*/ 128397 h 171450"/>
              <a:gd name="connsiteX160" fmla="*/ 138290 w 133350"/>
              <a:gd name="connsiteY160" fmla="*/ 131445 h 171450"/>
              <a:gd name="connsiteX161" fmla="*/ 138290 w 133350"/>
              <a:gd name="connsiteY161" fmla="*/ 134506 h 171450"/>
              <a:gd name="connsiteX162" fmla="*/ 135242 w 133350"/>
              <a:gd name="connsiteY162" fmla="*/ 137554 h 171450"/>
              <a:gd name="connsiteX163" fmla="*/ 135242 w 133350"/>
              <a:gd name="connsiteY163" fmla="*/ 140602 h 171450"/>
              <a:gd name="connsiteX164" fmla="*/ 135242 w 133350"/>
              <a:gd name="connsiteY164" fmla="*/ 143637 h 171450"/>
              <a:gd name="connsiteX165" fmla="*/ 135242 w 133350"/>
              <a:gd name="connsiteY165" fmla="*/ 146685 h 171450"/>
              <a:gd name="connsiteX166" fmla="*/ 132181 w 133350"/>
              <a:gd name="connsiteY166" fmla="*/ 149733 h 171450"/>
              <a:gd name="connsiteX167" fmla="*/ 132181 w 133350"/>
              <a:gd name="connsiteY167" fmla="*/ 152781 h 171450"/>
              <a:gd name="connsiteX168" fmla="*/ 129133 w 133350"/>
              <a:gd name="connsiteY168" fmla="*/ 152781 h 171450"/>
              <a:gd name="connsiteX169" fmla="*/ 126086 w 133350"/>
              <a:gd name="connsiteY169" fmla="*/ 155829 h 171450"/>
              <a:gd name="connsiteX170" fmla="*/ 126086 w 133350"/>
              <a:gd name="connsiteY170" fmla="*/ 158877 h 171450"/>
              <a:gd name="connsiteX171" fmla="*/ 123037 w 133350"/>
              <a:gd name="connsiteY171" fmla="*/ 158877 h 171450"/>
              <a:gd name="connsiteX172" fmla="*/ 119989 w 133350"/>
              <a:gd name="connsiteY172" fmla="*/ 161925 h 171450"/>
              <a:gd name="connsiteX173" fmla="*/ 116941 w 133350"/>
              <a:gd name="connsiteY173" fmla="*/ 164973 h 171450"/>
              <a:gd name="connsiteX174" fmla="*/ 113906 w 133350"/>
              <a:gd name="connsiteY174" fmla="*/ 168021 h 171450"/>
              <a:gd name="connsiteX175" fmla="*/ 110858 w 133350"/>
              <a:gd name="connsiteY175" fmla="*/ 168021 h 171450"/>
              <a:gd name="connsiteX176" fmla="*/ 107810 w 133350"/>
              <a:gd name="connsiteY176" fmla="*/ 171069 h 171450"/>
              <a:gd name="connsiteX177" fmla="*/ 104762 w 133350"/>
              <a:gd name="connsiteY177" fmla="*/ 171069 h 171450"/>
              <a:gd name="connsiteX178" fmla="*/ 101714 w 133350"/>
              <a:gd name="connsiteY178" fmla="*/ 171069 h 171450"/>
              <a:gd name="connsiteX179" fmla="*/ 98666 w 133350"/>
              <a:gd name="connsiteY179" fmla="*/ 174117 h 171450"/>
              <a:gd name="connsiteX180" fmla="*/ 95618 w 133350"/>
              <a:gd name="connsiteY180" fmla="*/ 174117 h 171450"/>
              <a:gd name="connsiteX181" fmla="*/ 92557 w 133350"/>
              <a:gd name="connsiteY181" fmla="*/ 174117 h 171450"/>
              <a:gd name="connsiteX182" fmla="*/ 89509 w 133350"/>
              <a:gd name="connsiteY182" fmla="*/ 174117 h 171450"/>
              <a:gd name="connsiteX183" fmla="*/ 86462 w 133350"/>
              <a:gd name="connsiteY183" fmla="*/ 177165 h 171450"/>
              <a:gd name="connsiteX184" fmla="*/ 83414 w 133350"/>
              <a:gd name="connsiteY184" fmla="*/ 177165 h 171450"/>
              <a:gd name="connsiteX185" fmla="*/ 80365 w 133350"/>
              <a:gd name="connsiteY185" fmla="*/ 177165 h 171450"/>
              <a:gd name="connsiteX186" fmla="*/ 74282 w 133350"/>
              <a:gd name="connsiteY186" fmla="*/ 177165 h 171450"/>
              <a:gd name="connsiteX187" fmla="*/ 71234 w 133350"/>
              <a:gd name="connsiteY187" fmla="*/ 177165 h 171450"/>
              <a:gd name="connsiteX188" fmla="*/ 68186 w 133350"/>
              <a:gd name="connsiteY188" fmla="*/ 177165 h 171450"/>
              <a:gd name="connsiteX189" fmla="*/ 62090 w 133350"/>
              <a:gd name="connsiteY189" fmla="*/ 177165 h 171450"/>
              <a:gd name="connsiteX190" fmla="*/ 55981 w 133350"/>
              <a:gd name="connsiteY190" fmla="*/ 177165 h 171450"/>
              <a:gd name="connsiteX191" fmla="*/ 49886 w 133350"/>
              <a:gd name="connsiteY191" fmla="*/ 177165 h 171450"/>
              <a:gd name="connsiteX192" fmla="*/ 43789 w 133350"/>
              <a:gd name="connsiteY192" fmla="*/ 174117 h 171450"/>
              <a:gd name="connsiteX193" fmla="*/ 37706 w 133350"/>
              <a:gd name="connsiteY193" fmla="*/ 174117 h 171450"/>
              <a:gd name="connsiteX194" fmla="*/ 31610 w 133350"/>
              <a:gd name="connsiteY194" fmla="*/ 174117 h 171450"/>
              <a:gd name="connsiteX195" fmla="*/ 25514 w 133350"/>
              <a:gd name="connsiteY195" fmla="*/ 171069 h 171450"/>
              <a:gd name="connsiteX196" fmla="*/ 19418 w 133350"/>
              <a:gd name="connsiteY196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133350" h="171450">
                <a:moveTo>
                  <a:pt x="19418" y="171069"/>
                </a:moveTo>
                <a:lnTo>
                  <a:pt x="19418" y="140602"/>
                </a:lnTo>
                <a:lnTo>
                  <a:pt x="22466" y="140602"/>
                </a:lnTo>
                <a:lnTo>
                  <a:pt x="25514" y="140602"/>
                </a:lnTo>
                <a:lnTo>
                  <a:pt x="28562" y="143637"/>
                </a:lnTo>
                <a:lnTo>
                  <a:pt x="31610" y="143637"/>
                </a:lnTo>
                <a:lnTo>
                  <a:pt x="34658" y="143637"/>
                </a:lnTo>
                <a:lnTo>
                  <a:pt x="37706" y="143637"/>
                </a:lnTo>
                <a:lnTo>
                  <a:pt x="40741" y="146685"/>
                </a:lnTo>
                <a:lnTo>
                  <a:pt x="43789" y="146685"/>
                </a:lnTo>
                <a:lnTo>
                  <a:pt x="46837" y="146685"/>
                </a:lnTo>
                <a:lnTo>
                  <a:pt x="49886" y="146685"/>
                </a:lnTo>
                <a:lnTo>
                  <a:pt x="52933" y="146685"/>
                </a:lnTo>
                <a:lnTo>
                  <a:pt x="55981" y="146685"/>
                </a:lnTo>
                <a:lnTo>
                  <a:pt x="59042" y="146685"/>
                </a:lnTo>
                <a:lnTo>
                  <a:pt x="62090" y="146685"/>
                </a:lnTo>
                <a:lnTo>
                  <a:pt x="65138" y="146685"/>
                </a:lnTo>
                <a:lnTo>
                  <a:pt x="71234" y="146685"/>
                </a:lnTo>
                <a:lnTo>
                  <a:pt x="74282" y="146685"/>
                </a:lnTo>
                <a:lnTo>
                  <a:pt x="77317" y="146685"/>
                </a:lnTo>
                <a:lnTo>
                  <a:pt x="80365" y="146685"/>
                </a:lnTo>
                <a:lnTo>
                  <a:pt x="83414" y="146685"/>
                </a:lnTo>
                <a:lnTo>
                  <a:pt x="86462" y="146685"/>
                </a:lnTo>
                <a:lnTo>
                  <a:pt x="86462" y="143637"/>
                </a:lnTo>
                <a:lnTo>
                  <a:pt x="89509" y="143637"/>
                </a:lnTo>
                <a:lnTo>
                  <a:pt x="89509" y="140602"/>
                </a:lnTo>
                <a:lnTo>
                  <a:pt x="92557" y="140602"/>
                </a:lnTo>
                <a:lnTo>
                  <a:pt x="92557" y="137554"/>
                </a:lnTo>
                <a:lnTo>
                  <a:pt x="95618" y="137554"/>
                </a:lnTo>
                <a:lnTo>
                  <a:pt x="95618" y="134506"/>
                </a:lnTo>
                <a:lnTo>
                  <a:pt x="95618" y="131445"/>
                </a:lnTo>
                <a:lnTo>
                  <a:pt x="95618" y="128397"/>
                </a:lnTo>
                <a:lnTo>
                  <a:pt x="92557" y="125349"/>
                </a:lnTo>
                <a:lnTo>
                  <a:pt x="89509" y="122301"/>
                </a:lnTo>
                <a:lnTo>
                  <a:pt x="86462" y="119253"/>
                </a:lnTo>
                <a:lnTo>
                  <a:pt x="83414" y="119253"/>
                </a:lnTo>
                <a:lnTo>
                  <a:pt x="80365" y="116205"/>
                </a:lnTo>
                <a:lnTo>
                  <a:pt x="77317" y="116205"/>
                </a:lnTo>
                <a:lnTo>
                  <a:pt x="74282" y="113157"/>
                </a:lnTo>
                <a:lnTo>
                  <a:pt x="68186" y="113157"/>
                </a:lnTo>
                <a:lnTo>
                  <a:pt x="62090" y="110109"/>
                </a:lnTo>
                <a:lnTo>
                  <a:pt x="55981" y="107061"/>
                </a:lnTo>
                <a:lnTo>
                  <a:pt x="49886" y="104026"/>
                </a:lnTo>
                <a:lnTo>
                  <a:pt x="43789" y="100978"/>
                </a:lnTo>
                <a:lnTo>
                  <a:pt x="40741" y="97930"/>
                </a:lnTo>
                <a:lnTo>
                  <a:pt x="37706" y="97930"/>
                </a:lnTo>
                <a:lnTo>
                  <a:pt x="37706" y="94869"/>
                </a:lnTo>
                <a:lnTo>
                  <a:pt x="34658" y="94869"/>
                </a:lnTo>
                <a:lnTo>
                  <a:pt x="31610" y="94869"/>
                </a:lnTo>
                <a:lnTo>
                  <a:pt x="31610" y="91821"/>
                </a:lnTo>
                <a:lnTo>
                  <a:pt x="28562" y="91821"/>
                </a:lnTo>
                <a:lnTo>
                  <a:pt x="28562" y="88773"/>
                </a:lnTo>
                <a:lnTo>
                  <a:pt x="25514" y="88773"/>
                </a:lnTo>
                <a:lnTo>
                  <a:pt x="25514" y="85725"/>
                </a:lnTo>
                <a:lnTo>
                  <a:pt x="22466" y="82677"/>
                </a:lnTo>
                <a:lnTo>
                  <a:pt x="19418" y="79629"/>
                </a:lnTo>
                <a:lnTo>
                  <a:pt x="19418" y="76581"/>
                </a:lnTo>
                <a:lnTo>
                  <a:pt x="19418" y="73533"/>
                </a:lnTo>
                <a:lnTo>
                  <a:pt x="16370" y="73533"/>
                </a:lnTo>
                <a:lnTo>
                  <a:pt x="16370" y="70485"/>
                </a:lnTo>
                <a:lnTo>
                  <a:pt x="16370" y="67437"/>
                </a:lnTo>
                <a:lnTo>
                  <a:pt x="16370" y="64402"/>
                </a:lnTo>
                <a:lnTo>
                  <a:pt x="16370" y="61354"/>
                </a:lnTo>
                <a:lnTo>
                  <a:pt x="16370" y="58306"/>
                </a:lnTo>
                <a:lnTo>
                  <a:pt x="16370" y="55245"/>
                </a:lnTo>
                <a:lnTo>
                  <a:pt x="16370" y="52197"/>
                </a:lnTo>
                <a:lnTo>
                  <a:pt x="16370" y="49149"/>
                </a:lnTo>
                <a:lnTo>
                  <a:pt x="16370" y="46101"/>
                </a:lnTo>
                <a:lnTo>
                  <a:pt x="19418" y="43053"/>
                </a:lnTo>
                <a:lnTo>
                  <a:pt x="19418" y="40005"/>
                </a:lnTo>
                <a:lnTo>
                  <a:pt x="19418" y="36957"/>
                </a:lnTo>
                <a:lnTo>
                  <a:pt x="22466" y="36957"/>
                </a:lnTo>
                <a:lnTo>
                  <a:pt x="22466" y="33909"/>
                </a:lnTo>
                <a:lnTo>
                  <a:pt x="25514" y="30861"/>
                </a:lnTo>
                <a:lnTo>
                  <a:pt x="28562" y="27826"/>
                </a:lnTo>
                <a:lnTo>
                  <a:pt x="31610" y="24778"/>
                </a:lnTo>
                <a:lnTo>
                  <a:pt x="34658" y="24778"/>
                </a:lnTo>
                <a:lnTo>
                  <a:pt x="34658" y="21730"/>
                </a:lnTo>
                <a:lnTo>
                  <a:pt x="37706" y="21730"/>
                </a:lnTo>
                <a:lnTo>
                  <a:pt x="40741" y="18669"/>
                </a:lnTo>
                <a:lnTo>
                  <a:pt x="43789" y="18669"/>
                </a:lnTo>
                <a:lnTo>
                  <a:pt x="46837" y="15621"/>
                </a:lnTo>
                <a:lnTo>
                  <a:pt x="49886" y="15621"/>
                </a:lnTo>
                <a:lnTo>
                  <a:pt x="52933" y="15621"/>
                </a:lnTo>
                <a:lnTo>
                  <a:pt x="52933" y="12573"/>
                </a:lnTo>
                <a:lnTo>
                  <a:pt x="55981" y="12573"/>
                </a:lnTo>
                <a:lnTo>
                  <a:pt x="59042" y="12573"/>
                </a:lnTo>
                <a:lnTo>
                  <a:pt x="62090" y="12573"/>
                </a:lnTo>
                <a:lnTo>
                  <a:pt x="65138" y="12573"/>
                </a:lnTo>
                <a:lnTo>
                  <a:pt x="71234" y="12573"/>
                </a:lnTo>
                <a:lnTo>
                  <a:pt x="74282" y="12573"/>
                </a:lnTo>
                <a:lnTo>
                  <a:pt x="77317" y="12573"/>
                </a:lnTo>
                <a:lnTo>
                  <a:pt x="80365" y="9525"/>
                </a:lnTo>
                <a:lnTo>
                  <a:pt x="83414" y="12573"/>
                </a:lnTo>
                <a:lnTo>
                  <a:pt x="89509" y="12573"/>
                </a:lnTo>
                <a:lnTo>
                  <a:pt x="92557" y="12573"/>
                </a:lnTo>
                <a:lnTo>
                  <a:pt x="98666" y="12573"/>
                </a:lnTo>
                <a:lnTo>
                  <a:pt x="104762" y="12573"/>
                </a:lnTo>
                <a:lnTo>
                  <a:pt x="110858" y="15621"/>
                </a:lnTo>
                <a:lnTo>
                  <a:pt x="116941" y="15621"/>
                </a:lnTo>
                <a:lnTo>
                  <a:pt x="126086" y="15621"/>
                </a:lnTo>
                <a:lnTo>
                  <a:pt x="126086" y="46101"/>
                </a:lnTo>
                <a:lnTo>
                  <a:pt x="123037" y="46101"/>
                </a:lnTo>
                <a:lnTo>
                  <a:pt x="119989" y="46101"/>
                </a:lnTo>
                <a:lnTo>
                  <a:pt x="116941" y="43053"/>
                </a:lnTo>
                <a:lnTo>
                  <a:pt x="113906" y="43053"/>
                </a:lnTo>
                <a:lnTo>
                  <a:pt x="110858" y="43053"/>
                </a:lnTo>
                <a:lnTo>
                  <a:pt x="107810" y="40005"/>
                </a:lnTo>
                <a:lnTo>
                  <a:pt x="104762" y="40005"/>
                </a:lnTo>
                <a:lnTo>
                  <a:pt x="101714" y="40005"/>
                </a:lnTo>
                <a:lnTo>
                  <a:pt x="98666" y="40005"/>
                </a:lnTo>
                <a:lnTo>
                  <a:pt x="95618" y="40005"/>
                </a:lnTo>
                <a:lnTo>
                  <a:pt x="92557" y="40005"/>
                </a:lnTo>
                <a:lnTo>
                  <a:pt x="89509" y="36957"/>
                </a:lnTo>
                <a:lnTo>
                  <a:pt x="86462" y="36957"/>
                </a:lnTo>
                <a:lnTo>
                  <a:pt x="83414" y="36957"/>
                </a:lnTo>
                <a:lnTo>
                  <a:pt x="80365" y="36957"/>
                </a:lnTo>
                <a:lnTo>
                  <a:pt x="77317" y="36957"/>
                </a:lnTo>
                <a:lnTo>
                  <a:pt x="74282" y="40005"/>
                </a:lnTo>
                <a:lnTo>
                  <a:pt x="71234" y="40005"/>
                </a:lnTo>
                <a:lnTo>
                  <a:pt x="68186" y="40005"/>
                </a:lnTo>
                <a:lnTo>
                  <a:pt x="65138" y="40005"/>
                </a:lnTo>
                <a:lnTo>
                  <a:pt x="65138" y="43053"/>
                </a:lnTo>
                <a:lnTo>
                  <a:pt x="62090" y="43053"/>
                </a:lnTo>
                <a:lnTo>
                  <a:pt x="59042" y="46101"/>
                </a:lnTo>
                <a:lnTo>
                  <a:pt x="59042" y="49149"/>
                </a:lnTo>
                <a:lnTo>
                  <a:pt x="59042" y="52197"/>
                </a:lnTo>
                <a:lnTo>
                  <a:pt x="59042" y="55245"/>
                </a:lnTo>
                <a:lnTo>
                  <a:pt x="59042" y="58306"/>
                </a:lnTo>
                <a:lnTo>
                  <a:pt x="62090" y="61354"/>
                </a:lnTo>
                <a:lnTo>
                  <a:pt x="65138" y="64402"/>
                </a:lnTo>
                <a:lnTo>
                  <a:pt x="68186" y="64402"/>
                </a:lnTo>
                <a:lnTo>
                  <a:pt x="71234" y="67437"/>
                </a:lnTo>
                <a:lnTo>
                  <a:pt x="74282" y="67437"/>
                </a:lnTo>
                <a:lnTo>
                  <a:pt x="80365" y="70485"/>
                </a:lnTo>
                <a:lnTo>
                  <a:pt x="83414" y="70485"/>
                </a:lnTo>
                <a:lnTo>
                  <a:pt x="86462" y="73533"/>
                </a:lnTo>
                <a:lnTo>
                  <a:pt x="95618" y="76581"/>
                </a:lnTo>
                <a:lnTo>
                  <a:pt x="101714" y="79629"/>
                </a:lnTo>
                <a:lnTo>
                  <a:pt x="107810" y="82677"/>
                </a:lnTo>
                <a:lnTo>
                  <a:pt x="110858" y="85725"/>
                </a:lnTo>
                <a:lnTo>
                  <a:pt x="113906" y="88773"/>
                </a:lnTo>
                <a:lnTo>
                  <a:pt x="116941" y="88773"/>
                </a:lnTo>
                <a:lnTo>
                  <a:pt x="119989" y="91821"/>
                </a:lnTo>
                <a:lnTo>
                  <a:pt x="123037" y="91821"/>
                </a:lnTo>
                <a:lnTo>
                  <a:pt x="123037" y="94869"/>
                </a:lnTo>
                <a:lnTo>
                  <a:pt x="126086" y="94869"/>
                </a:lnTo>
                <a:lnTo>
                  <a:pt x="126086" y="97930"/>
                </a:lnTo>
                <a:lnTo>
                  <a:pt x="129133" y="97930"/>
                </a:lnTo>
                <a:lnTo>
                  <a:pt x="129133" y="100978"/>
                </a:lnTo>
                <a:lnTo>
                  <a:pt x="132181" y="104026"/>
                </a:lnTo>
                <a:lnTo>
                  <a:pt x="132181" y="107061"/>
                </a:lnTo>
                <a:lnTo>
                  <a:pt x="135242" y="107061"/>
                </a:lnTo>
                <a:lnTo>
                  <a:pt x="135242" y="110109"/>
                </a:lnTo>
                <a:lnTo>
                  <a:pt x="135242" y="113157"/>
                </a:lnTo>
                <a:lnTo>
                  <a:pt x="138290" y="116205"/>
                </a:lnTo>
                <a:lnTo>
                  <a:pt x="138290" y="119253"/>
                </a:lnTo>
                <a:lnTo>
                  <a:pt x="138290" y="122301"/>
                </a:lnTo>
                <a:lnTo>
                  <a:pt x="138290" y="125349"/>
                </a:lnTo>
                <a:lnTo>
                  <a:pt x="138290" y="128397"/>
                </a:lnTo>
                <a:lnTo>
                  <a:pt x="138290" y="131445"/>
                </a:lnTo>
                <a:lnTo>
                  <a:pt x="138290" y="134506"/>
                </a:lnTo>
                <a:lnTo>
                  <a:pt x="135242" y="137554"/>
                </a:lnTo>
                <a:lnTo>
                  <a:pt x="135242" y="140602"/>
                </a:lnTo>
                <a:lnTo>
                  <a:pt x="135242" y="143637"/>
                </a:lnTo>
                <a:lnTo>
                  <a:pt x="135242" y="146685"/>
                </a:lnTo>
                <a:lnTo>
                  <a:pt x="132181" y="149733"/>
                </a:lnTo>
                <a:lnTo>
                  <a:pt x="132181" y="152781"/>
                </a:lnTo>
                <a:lnTo>
                  <a:pt x="129133" y="152781"/>
                </a:lnTo>
                <a:lnTo>
                  <a:pt x="126086" y="155829"/>
                </a:lnTo>
                <a:lnTo>
                  <a:pt x="126086" y="158877"/>
                </a:lnTo>
                <a:lnTo>
                  <a:pt x="123037" y="158877"/>
                </a:lnTo>
                <a:lnTo>
                  <a:pt x="119989" y="161925"/>
                </a:lnTo>
                <a:lnTo>
                  <a:pt x="116941" y="164973"/>
                </a:lnTo>
                <a:lnTo>
                  <a:pt x="113906" y="168021"/>
                </a:lnTo>
                <a:lnTo>
                  <a:pt x="110858" y="168021"/>
                </a:lnTo>
                <a:lnTo>
                  <a:pt x="107810" y="171069"/>
                </a:lnTo>
                <a:lnTo>
                  <a:pt x="104762" y="171069"/>
                </a:lnTo>
                <a:lnTo>
                  <a:pt x="101714" y="171069"/>
                </a:lnTo>
                <a:lnTo>
                  <a:pt x="98666" y="174117"/>
                </a:lnTo>
                <a:lnTo>
                  <a:pt x="95618" y="174117"/>
                </a:lnTo>
                <a:lnTo>
                  <a:pt x="92557" y="174117"/>
                </a:lnTo>
                <a:lnTo>
                  <a:pt x="89509" y="174117"/>
                </a:lnTo>
                <a:lnTo>
                  <a:pt x="86462" y="177165"/>
                </a:lnTo>
                <a:lnTo>
                  <a:pt x="83414" y="177165"/>
                </a:lnTo>
                <a:lnTo>
                  <a:pt x="80365" y="177165"/>
                </a:lnTo>
                <a:lnTo>
                  <a:pt x="74282" y="177165"/>
                </a:lnTo>
                <a:lnTo>
                  <a:pt x="71234" y="177165"/>
                </a:lnTo>
                <a:lnTo>
                  <a:pt x="68186" y="177165"/>
                </a:lnTo>
                <a:lnTo>
                  <a:pt x="62090" y="177165"/>
                </a:lnTo>
                <a:lnTo>
                  <a:pt x="55981" y="177165"/>
                </a:lnTo>
                <a:lnTo>
                  <a:pt x="49886" y="177165"/>
                </a:lnTo>
                <a:lnTo>
                  <a:pt x="43789" y="174117"/>
                </a:lnTo>
                <a:lnTo>
                  <a:pt x="37706" y="174117"/>
                </a:lnTo>
                <a:lnTo>
                  <a:pt x="31610" y="174117"/>
                </a:lnTo>
                <a:lnTo>
                  <a:pt x="25514" y="171069"/>
                </a:lnTo>
                <a:lnTo>
                  <a:pt x="1941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Freeform 474"> 
				</p:cNvPr>
          <p:cNvSpPr/>
          <p:nvPr/>
        </p:nvSpPr>
        <p:spPr>
          <a:xfrm>
            <a:off x="8658225" y="371475"/>
            <a:ext cx="47625" cy="171450"/>
          </a:xfrm>
          <a:custGeom>
            <a:avLst/>
            <a:gdLst>
              <a:gd name="connsiteX0" fmla="*/ 10275 w 47625"/>
              <a:gd name="connsiteY0" fmla="*/ 174117 h 171450"/>
              <a:gd name="connsiteX1" fmla="*/ 10275 w 47625"/>
              <a:gd name="connsiteY1" fmla="*/ 12573 h 171450"/>
              <a:gd name="connsiteX2" fmla="*/ 31610 w 47625"/>
              <a:gd name="connsiteY2" fmla="*/ 21717 h 171450"/>
              <a:gd name="connsiteX3" fmla="*/ 55995 w 47625"/>
              <a:gd name="connsiteY3" fmla="*/ 12573 h 171450"/>
              <a:gd name="connsiteX4" fmla="*/ 55995 w 47625"/>
              <a:gd name="connsiteY4" fmla="*/ 174117 h 171450"/>
              <a:gd name="connsiteX5" fmla="*/ 10275 w 47625"/>
              <a:gd name="connsiteY5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71450">
                <a:moveTo>
                  <a:pt x="10275" y="174117"/>
                </a:moveTo>
                <a:lnTo>
                  <a:pt x="10275" y="12573"/>
                </a:lnTo>
                <a:lnTo>
                  <a:pt x="31610" y="21717"/>
                </a:lnTo>
                <a:lnTo>
                  <a:pt x="55995" y="12573"/>
                </a:lnTo>
                <a:lnTo>
                  <a:pt x="55995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Freeform 475"> 
				</p:cNvPr>
          <p:cNvSpPr/>
          <p:nvPr/>
        </p:nvSpPr>
        <p:spPr>
          <a:xfrm>
            <a:off x="8743950" y="371475"/>
            <a:ext cx="123825" cy="171450"/>
          </a:xfrm>
          <a:custGeom>
            <a:avLst/>
            <a:gdLst>
              <a:gd name="connsiteX0" fmla="*/ 9893 w 123825"/>
              <a:gd name="connsiteY0" fmla="*/ 174117 h 171450"/>
              <a:gd name="connsiteX1" fmla="*/ 9893 w 123825"/>
              <a:gd name="connsiteY1" fmla="*/ 12573 h 171450"/>
              <a:gd name="connsiteX2" fmla="*/ 125717 w 123825"/>
              <a:gd name="connsiteY2" fmla="*/ 12573 h 171450"/>
              <a:gd name="connsiteX3" fmla="*/ 125717 w 123825"/>
              <a:gd name="connsiteY3" fmla="*/ 43053 h 171450"/>
              <a:gd name="connsiteX4" fmla="*/ 52565 w 123825"/>
              <a:gd name="connsiteY4" fmla="*/ 43053 h 171450"/>
              <a:gd name="connsiteX5" fmla="*/ 52565 w 123825"/>
              <a:gd name="connsiteY5" fmla="*/ 79629 h 171450"/>
              <a:gd name="connsiteX6" fmla="*/ 113512 w 123825"/>
              <a:gd name="connsiteY6" fmla="*/ 79629 h 171450"/>
              <a:gd name="connsiteX7" fmla="*/ 113512 w 123825"/>
              <a:gd name="connsiteY7" fmla="*/ 104026 h 171450"/>
              <a:gd name="connsiteX8" fmla="*/ 52565 w 123825"/>
              <a:gd name="connsiteY8" fmla="*/ 104026 h 171450"/>
              <a:gd name="connsiteX9" fmla="*/ 52565 w 123825"/>
              <a:gd name="connsiteY9" fmla="*/ 143637 h 171450"/>
              <a:gd name="connsiteX10" fmla="*/ 125717 w 123825"/>
              <a:gd name="connsiteY10" fmla="*/ 143637 h 171450"/>
              <a:gd name="connsiteX11" fmla="*/ 125717 w 123825"/>
              <a:gd name="connsiteY11" fmla="*/ 174117 h 171450"/>
              <a:gd name="connsiteX12" fmla="*/ 9893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9893" y="174117"/>
                </a:moveTo>
                <a:lnTo>
                  <a:pt x="9893" y="12573"/>
                </a:lnTo>
                <a:lnTo>
                  <a:pt x="125717" y="12573"/>
                </a:lnTo>
                <a:lnTo>
                  <a:pt x="125717" y="43053"/>
                </a:lnTo>
                <a:lnTo>
                  <a:pt x="52565" y="43053"/>
                </a:lnTo>
                <a:lnTo>
                  <a:pt x="52565" y="79629"/>
                </a:lnTo>
                <a:lnTo>
                  <a:pt x="113512" y="79629"/>
                </a:lnTo>
                <a:lnTo>
                  <a:pt x="113512" y="104026"/>
                </a:lnTo>
                <a:lnTo>
                  <a:pt x="52565" y="104026"/>
                </a:lnTo>
                <a:lnTo>
                  <a:pt x="52565" y="143637"/>
                </a:lnTo>
                <a:lnTo>
                  <a:pt x="125717" y="143637"/>
                </a:lnTo>
                <a:lnTo>
                  <a:pt x="125717" y="174117"/>
                </a:lnTo>
                <a:lnTo>
                  <a:pt x="9893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Freeform 476"> 
				</p:cNvPr>
          <p:cNvSpPr/>
          <p:nvPr/>
        </p:nvSpPr>
        <p:spPr>
          <a:xfrm>
            <a:off x="8886825" y="371475"/>
            <a:ext cx="200025" cy="171450"/>
          </a:xfrm>
          <a:custGeom>
            <a:avLst/>
            <a:gdLst>
              <a:gd name="connsiteX0" fmla="*/ 13322 w 200025"/>
              <a:gd name="connsiteY0" fmla="*/ 174117 h 171450"/>
              <a:gd name="connsiteX1" fmla="*/ 13322 w 200025"/>
              <a:gd name="connsiteY1" fmla="*/ 12573 h 171450"/>
              <a:gd name="connsiteX2" fmla="*/ 68186 w 200025"/>
              <a:gd name="connsiteY2" fmla="*/ 12573 h 171450"/>
              <a:gd name="connsiteX3" fmla="*/ 110858 w 200025"/>
              <a:gd name="connsiteY3" fmla="*/ 116205 h 171450"/>
              <a:gd name="connsiteX4" fmla="*/ 150482 w 200025"/>
              <a:gd name="connsiteY4" fmla="*/ 12573 h 171450"/>
              <a:gd name="connsiteX5" fmla="*/ 205346 w 200025"/>
              <a:gd name="connsiteY5" fmla="*/ 12573 h 171450"/>
              <a:gd name="connsiteX6" fmla="*/ 205346 w 200025"/>
              <a:gd name="connsiteY6" fmla="*/ 174117 h 171450"/>
              <a:gd name="connsiteX7" fmla="*/ 162661 w 200025"/>
              <a:gd name="connsiteY7" fmla="*/ 174117 h 171450"/>
              <a:gd name="connsiteX8" fmla="*/ 162661 w 200025"/>
              <a:gd name="connsiteY8" fmla="*/ 61353 h 171450"/>
              <a:gd name="connsiteX9" fmla="*/ 116941 w 200025"/>
              <a:gd name="connsiteY9" fmla="*/ 174117 h 171450"/>
              <a:gd name="connsiteX10" fmla="*/ 89522 w 200025"/>
              <a:gd name="connsiteY10" fmla="*/ 174117 h 171450"/>
              <a:gd name="connsiteX11" fmla="*/ 43789 w 200025"/>
              <a:gd name="connsiteY11" fmla="*/ 61353 h 171450"/>
              <a:gd name="connsiteX12" fmla="*/ 43789 w 200025"/>
              <a:gd name="connsiteY12" fmla="*/ 174117 h 171450"/>
              <a:gd name="connsiteX13" fmla="*/ 13322 w 200025"/>
              <a:gd name="connsiteY13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13322" y="174117"/>
                </a:moveTo>
                <a:lnTo>
                  <a:pt x="13322" y="12573"/>
                </a:lnTo>
                <a:lnTo>
                  <a:pt x="68186" y="12573"/>
                </a:lnTo>
                <a:lnTo>
                  <a:pt x="110858" y="116205"/>
                </a:lnTo>
                <a:lnTo>
                  <a:pt x="150482" y="12573"/>
                </a:lnTo>
                <a:lnTo>
                  <a:pt x="205346" y="12573"/>
                </a:lnTo>
                <a:lnTo>
                  <a:pt x="205346" y="174117"/>
                </a:lnTo>
                <a:lnTo>
                  <a:pt x="162661" y="174117"/>
                </a:lnTo>
                <a:lnTo>
                  <a:pt x="162661" y="61353"/>
                </a:lnTo>
                <a:lnTo>
                  <a:pt x="116941" y="174117"/>
                </a:lnTo>
                <a:lnTo>
                  <a:pt x="89522" y="174117"/>
                </a:lnTo>
                <a:lnTo>
                  <a:pt x="43789" y="61353"/>
                </a:lnTo>
                <a:lnTo>
                  <a:pt x="43789" y="174117"/>
                </a:lnTo>
                <a:lnTo>
                  <a:pt x="13322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Freeform 477"> 
				</p:cNvPr>
          <p:cNvSpPr/>
          <p:nvPr/>
        </p:nvSpPr>
        <p:spPr>
          <a:xfrm>
            <a:off x="9115425" y="371475"/>
            <a:ext cx="123825" cy="171450"/>
          </a:xfrm>
          <a:custGeom>
            <a:avLst/>
            <a:gdLst>
              <a:gd name="connsiteX0" fmla="*/ 16370 w 123825"/>
              <a:gd name="connsiteY0" fmla="*/ 174117 h 171450"/>
              <a:gd name="connsiteX1" fmla="*/ 16370 w 123825"/>
              <a:gd name="connsiteY1" fmla="*/ 12573 h 171450"/>
              <a:gd name="connsiteX2" fmla="*/ 132194 w 123825"/>
              <a:gd name="connsiteY2" fmla="*/ 12573 h 171450"/>
              <a:gd name="connsiteX3" fmla="*/ 132194 w 123825"/>
              <a:gd name="connsiteY3" fmla="*/ 43053 h 171450"/>
              <a:gd name="connsiteX4" fmla="*/ 59042 w 123825"/>
              <a:gd name="connsiteY4" fmla="*/ 43053 h 171450"/>
              <a:gd name="connsiteX5" fmla="*/ 59042 w 123825"/>
              <a:gd name="connsiteY5" fmla="*/ 79629 h 171450"/>
              <a:gd name="connsiteX6" fmla="*/ 123037 w 123825"/>
              <a:gd name="connsiteY6" fmla="*/ 79629 h 171450"/>
              <a:gd name="connsiteX7" fmla="*/ 123037 w 123825"/>
              <a:gd name="connsiteY7" fmla="*/ 104026 h 171450"/>
              <a:gd name="connsiteX8" fmla="*/ 59042 w 123825"/>
              <a:gd name="connsiteY8" fmla="*/ 104026 h 171450"/>
              <a:gd name="connsiteX9" fmla="*/ 59042 w 123825"/>
              <a:gd name="connsiteY9" fmla="*/ 143637 h 171450"/>
              <a:gd name="connsiteX10" fmla="*/ 132194 w 123825"/>
              <a:gd name="connsiteY10" fmla="*/ 143637 h 171450"/>
              <a:gd name="connsiteX11" fmla="*/ 132194 w 123825"/>
              <a:gd name="connsiteY11" fmla="*/ 174117 h 171450"/>
              <a:gd name="connsiteX12" fmla="*/ 16370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6370" y="174117"/>
                </a:moveTo>
                <a:lnTo>
                  <a:pt x="16370" y="12573"/>
                </a:lnTo>
                <a:lnTo>
                  <a:pt x="132194" y="12573"/>
                </a:lnTo>
                <a:lnTo>
                  <a:pt x="132194" y="43053"/>
                </a:lnTo>
                <a:lnTo>
                  <a:pt x="59042" y="43053"/>
                </a:lnTo>
                <a:lnTo>
                  <a:pt x="59042" y="79629"/>
                </a:lnTo>
                <a:lnTo>
                  <a:pt x="123037" y="79629"/>
                </a:lnTo>
                <a:lnTo>
                  <a:pt x="123037" y="104026"/>
                </a:lnTo>
                <a:lnTo>
                  <a:pt x="59042" y="104026"/>
                </a:lnTo>
                <a:lnTo>
                  <a:pt x="59042" y="143637"/>
                </a:lnTo>
                <a:lnTo>
                  <a:pt x="132194" y="143637"/>
                </a:lnTo>
                <a:lnTo>
                  <a:pt x="132194" y="174117"/>
                </a:lnTo>
                <a:lnTo>
                  <a:pt x="16370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Freeform 478"> 
				</p:cNvPr>
          <p:cNvSpPr/>
          <p:nvPr/>
        </p:nvSpPr>
        <p:spPr>
          <a:xfrm>
            <a:off x="9267825" y="371475"/>
            <a:ext cx="142875" cy="171450"/>
          </a:xfrm>
          <a:custGeom>
            <a:avLst/>
            <a:gdLst>
              <a:gd name="connsiteX0" fmla="*/ 10275 w 142875"/>
              <a:gd name="connsiteY0" fmla="*/ 174117 h 171450"/>
              <a:gd name="connsiteX1" fmla="*/ 10275 w 142875"/>
              <a:gd name="connsiteY1" fmla="*/ 12573 h 171450"/>
              <a:gd name="connsiteX2" fmla="*/ 62090 w 142875"/>
              <a:gd name="connsiteY2" fmla="*/ 12573 h 171450"/>
              <a:gd name="connsiteX3" fmla="*/ 116942 w 142875"/>
              <a:gd name="connsiteY3" fmla="*/ 119253 h 171450"/>
              <a:gd name="connsiteX4" fmla="*/ 116942 w 142875"/>
              <a:gd name="connsiteY4" fmla="*/ 12573 h 171450"/>
              <a:gd name="connsiteX5" fmla="*/ 147435 w 142875"/>
              <a:gd name="connsiteY5" fmla="*/ 12573 h 171450"/>
              <a:gd name="connsiteX6" fmla="*/ 147435 w 142875"/>
              <a:gd name="connsiteY6" fmla="*/ 174117 h 171450"/>
              <a:gd name="connsiteX7" fmla="*/ 98666 w 142875"/>
              <a:gd name="connsiteY7" fmla="*/ 174117 h 171450"/>
              <a:gd name="connsiteX8" fmla="*/ 40742 w 142875"/>
              <a:gd name="connsiteY8" fmla="*/ 64401 h 171450"/>
              <a:gd name="connsiteX9" fmla="*/ 40742 w 142875"/>
              <a:gd name="connsiteY9" fmla="*/ 174117 h 171450"/>
              <a:gd name="connsiteX10" fmla="*/ 10275 w 142875"/>
              <a:gd name="connsiteY10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875" h="171450">
                <a:moveTo>
                  <a:pt x="10275" y="174117"/>
                </a:moveTo>
                <a:lnTo>
                  <a:pt x="10275" y="12573"/>
                </a:lnTo>
                <a:lnTo>
                  <a:pt x="62090" y="12573"/>
                </a:lnTo>
                <a:lnTo>
                  <a:pt x="116942" y="119253"/>
                </a:lnTo>
                <a:lnTo>
                  <a:pt x="116942" y="12573"/>
                </a:lnTo>
                <a:lnTo>
                  <a:pt x="147435" y="12573"/>
                </a:lnTo>
                <a:lnTo>
                  <a:pt x="147435" y="174117"/>
                </a:lnTo>
                <a:lnTo>
                  <a:pt x="98666" y="174117"/>
                </a:lnTo>
                <a:lnTo>
                  <a:pt x="40742" y="64401"/>
                </a:lnTo>
                <a:lnTo>
                  <a:pt x="40742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Freeform 479"> 
				</p:cNvPr>
          <p:cNvSpPr/>
          <p:nvPr/>
        </p:nvSpPr>
        <p:spPr>
          <a:xfrm>
            <a:off x="9429750" y="371475"/>
            <a:ext cx="133350" cy="171450"/>
          </a:xfrm>
          <a:custGeom>
            <a:avLst/>
            <a:gdLst>
              <a:gd name="connsiteX0" fmla="*/ 15988 w 133350"/>
              <a:gd name="connsiteY0" fmla="*/ 171069 h 171450"/>
              <a:gd name="connsiteX1" fmla="*/ 15988 w 133350"/>
              <a:gd name="connsiteY1" fmla="*/ 140602 h 171450"/>
              <a:gd name="connsiteX2" fmla="*/ 22085 w 133350"/>
              <a:gd name="connsiteY2" fmla="*/ 140602 h 171450"/>
              <a:gd name="connsiteX3" fmla="*/ 25133 w 133350"/>
              <a:gd name="connsiteY3" fmla="*/ 140602 h 171450"/>
              <a:gd name="connsiteX4" fmla="*/ 28181 w 133350"/>
              <a:gd name="connsiteY4" fmla="*/ 143637 h 171450"/>
              <a:gd name="connsiteX5" fmla="*/ 31216 w 133350"/>
              <a:gd name="connsiteY5" fmla="*/ 143637 h 171450"/>
              <a:gd name="connsiteX6" fmla="*/ 34264 w 133350"/>
              <a:gd name="connsiteY6" fmla="*/ 143637 h 171450"/>
              <a:gd name="connsiteX7" fmla="*/ 37312 w 133350"/>
              <a:gd name="connsiteY7" fmla="*/ 143637 h 171450"/>
              <a:gd name="connsiteX8" fmla="*/ 40360 w 133350"/>
              <a:gd name="connsiteY8" fmla="*/ 146685 h 171450"/>
              <a:gd name="connsiteX9" fmla="*/ 43408 w 133350"/>
              <a:gd name="connsiteY9" fmla="*/ 146685 h 171450"/>
              <a:gd name="connsiteX10" fmla="*/ 46456 w 133350"/>
              <a:gd name="connsiteY10" fmla="*/ 146685 h 171450"/>
              <a:gd name="connsiteX11" fmla="*/ 49504 w 133350"/>
              <a:gd name="connsiteY11" fmla="*/ 146685 h 171450"/>
              <a:gd name="connsiteX12" fmla="*/ 52552 w 133350"/>
              <a:gd name="connsiteY12" fmla="*/ 146685 h 171450"/>
              <a:gd name="connsiteX13" fmla="*/ 55612 w 133350"/>
              <a:gd name="connsiteY13" fmla="*/ 146685 h 171450"/>
              <a:gd name="connsiteX14" fmla="*/ 58660 w 133350"/>
              <a:gd name="connsiteY14" fmla="*/ 146685 h 171450"/>
              <a:gd name="connsiteX15" fmla="*/ 61709 w 133350"/>
              <a:gd name="connsiteY15" fmla="*/ 146685 h 171450"/>
              <a:gd name="connsiteX16" fmla="*/ 64757 w 133350"/>
              <a:gd name="connsiteY16" fmla="*/ 146685 h 171450"/>
              <a:gd name="connsiteX17" fmla="*/ 67792 w 133350"/>
              <a:gd name="connsiteY17" fmla="*/ 146685 h 171450"/>
              <a:gd name="connsiteX18" fmla="*/ 70840 w 133350"/>
              <a:gd name="connsiteY18" fmla="*/ 146685 h 171450"/>
              <a:gd name="connsiteX19" fmla="*/ 73888 w 133350"/>
              <a:gd name="connsiteY19" fmla="*/ 146685 h 171450"/>
              <a:gd name="connsiteX20" fmla="*/ 76936 w 133350"/>
              <a:gd name="connsiteY20" fmla="*/ 146685 h 171450"/>
              <a:gd name="connsiteX21" fmla="*/ 79984 w 133350"/>
              <a:gd name="connsiteY21" fmla="*/ 146685 h 171450"/>
              <a:gd name="connsiteX22" fmla="*/ 83032 w 133350"/>
              <a:gd name="connsiteY22" fmla="*/ 146685 h 171450"/>
              <a:gd name="connsiteX23" fmla="*/ 86080 w 133350"/>
              <a:gd name="connsiteY23" fmla="*/ 143637 h 171450"/>
              <a:gd name="connsiteX24" fmla="*/ 89127 w 133350"/>
              <a:gd name="connsiteY24" fmla="*/ 143637 h 171450"/>
              <a:gd name="connsiteX25" fmla="*/ 89127 w 133350"/>
              <a:gd name="connsiteY25" fmla="*/ 140602 h 171450"/>
              <a:gd name="connsiteX26" fmla="*/ 92188 w 133350"/>
              <a:gd name="connsiteY26" fmla="*/ 140602 h 171450"/>
              <a:gd name="connsiteX27" fmla="*/ 92188 w 133350"/>
              <a:gd name="connsiteY27" fmla="*/ 137554 h 171450"/>
              <a:gd name="connsiteX28" fmla="*/ 92188 w 133350"/>
              <a:gd name="connsiteY28" fmla="*/ 134506 h 171450"/>
              <a:gd name="connsiteX29" fmla="*/ 92188 w 133350"/>
              <a:gd name="connsiteY29" fmla="*/ 131445 h 171450"/>
              <a:gd name="connsiteX30" fmla="*/ 92188 w 133350"/>
              <a:gd name="connsiteY30" fmla="*/ 128397 h 171450"/>
              <a:gd name="connsiteX31" fmla="*/ 92188 w 133350"/>
              <a:gd name="connsiteY31" fmla="*/ 125349 h 171450"/>
              <a:gd name="connsiteX32" fmla="*/ 89127 w 133350"/>
              <a:gd name="connsiteY32" fmla="*/ 125349 h 171450"/>
              <a:gd name="connsiteX33" fmla="*/ 89127 w 133350"/>
              <a:gd name="connsiteY33" fmla="*/ 122301 h 171450"/>
              <a:gd name="connsiteX34" fmla="*/ 86080 w 133350"/>
              <a:gd name="connsiteY34" fmla="*/ 122301 h 171450"/>
              <a:gd name="connsiteX35" fmla="*/ 83032 w 133350"/>
              <a:gd name="connsiteY35" fmla="*/ 119253 h 171450"/>
              <a:gd name="connsiteX36" fmla="*/ 79984 w 133350"/>
              <a:gd name="connsiteY36" fmla="*/ 116205 h 171450"/>
              <a:gd name="connsiteX37" fmla="*/ 73888 w 133350"/>
              <a:gd name="connsiteY37" fmla="*/ 116205 h 171450"/>
              <a:gd name="connsiteX38" fmla="*/ 70840 w 133350"/>
              <a:gd name="connsiteY38" fmla="*/ 113157 h 171450"/>
              <a:gd name="connsiteX39" fmla="*/ 67792 w 133350"/>
              <a:gd name="connsiteY39" fmla="*/ 113157 h 171450"/>
              <a:gd name="connsiteX40" fmla="*/ 58660 w 133350"/>
              <a:gd name="connsiteY40" fmla="*/ 110109 h 171450"/>
              <a:gd name="connsiteX41" fmla="*/ 52552 w 133350"/>
              <a:gd name="connsiteY41" fmla="*/ 107061 h 171450"/>
              <a:gd name="connsiteX42" fmla="*/ 49504 w 133350"/>
              <a:gd name="connsiteY42" fmla="*/ 104026 h 171450"/>
              <a:gd name="connsiteX43" fmla="*/ 46456 w 133350"/>
              <a:gd name="connsiteY43" fmla="*/ 104026 h 171450"/>
              <a:gd name="connsiteX44" fmla="*/ 43408 w 133350"/>
              <a:gd name="connsiteY44" fmla="*/ 100978 h 171450"/>
              <a:gd name="connsiteX45" fmla="*/ 40360 w 133350"/>
              <a:gd name="connsiteY45" fmla="*/ 100978 h 171450"/>
              <a:gd name="connsiteX46" fmla="*/ 40360 w 133350"/>
              <a:gd name="connsiteY46" fmla="*/ 97930 h 171450"/>
              <a:gd name="connsiteX47" fmla="*/ 37312 w 133350"/>
              <a:gd name="connsiteY47" fmla="*/ 97930 h 171450"/>
              <a:gd name="connsiteX48" fmla="*/ 34264 w 133350"/>
              <a:gd name="connsiteY48" fmla="*/ 94869 h 171450"/>
              <a:gd name="connsiteX49" fmla="*/ 31216 w 133350"/>
              <a:gd name="connsiteY49" fmla="*/ 94869 h 171450"/>
              <a:gd name="connsiteX50" fmla="*/ 28181 w 133350"/>
              <a:gd name="connsiteY50" fmla="*/ 91821 h 171450"/>
              <a:gd name="connsiteX51" fmla="*/ 25133 w 133350"/>
              <a:gd name="connsiteY51" fmla="*/ 88773 h 171450"/>
              <a:gd name="connsiteX52" fmla="*/ 22085 w 133350"/>
              <a:gd name="connsiteY52" fmla="*/ 85725 h 171450"/>
              <a:gd name="connsiteX53" fmla="*/ 22085 w 133350"/>
              <a:gd name="connsiteY53" fmla="*/ 82677 h 171450"/>
              <a:gd name="connsiteX54" fmla="*/ 19037 w 133350"/>
              <a:gd name="connsiteY54" fmla="*/ 82677 h 171450"/>
              <a:gd name="connsiteX55" fmla="*/ 19037 w 133350"/>
              <a:gd name="connsiteY55" fmla="*/ 79629 h 171450"/>
              <a:gd name="connsiteX56" fmla="*/ 15988 w 133350"/>
              <a:gd name="connsiteY56" fmla="*/ 76581 h 171450"/>
              <a:gd name="connsiteX57" fmla="*/ 15988 w 133350"/>
              <a:gd name="connsiteY57" fmla="*/ 73533 h 171450"/>
              <a:gd name="connsiteX58" fmla="*/ 15988 w 133350"/>
              <a:gd name="connsiteY58" fmla="*/ 70485 h 171450"/>
              <a:gd name="connsiteX59" fmla="*/ 15988 w 133350"/>
              <a:gd name="connsiteY59" fmla="*/ 67437 h 171450"/>
              <a:gd name="connsiteX60" fmla="*/ 12941 w 133350"/>
              <a:gd name="connsiteY60" fmla="*/ 64402 h 171450"/>
              <a:gd name="connsiteX61" fmla="*/ 12941 w 133350"/>
              <a:gd name="connsiteY61" fmla="*/ 61354 h 171450"/>
              <a:gd name="connsiteX62" fmla="*/ 12941 w 133350"/>
              <a:gd name="connsiteY62" fmla="*/ 58306 h 171450"/>
              <a:gd name="connsiteX63" fmla="*/ 12941 w 133350"/>
              <a:gd name="connsiteY63" fmla="*/ 55245 h 171450"/>
              <a:gd name="connsiteX64" fmla="*/ 12941 w 133350"/>
              <a:gd name="connsiteY64" fmla="*/ 52197 h 171450"/>
              <a:gd name="connsiteX65" fmla="*/ 15988 w 133350"/>
              <a:gd name="connsiteY65" fmla="*/ 52197 h 171450"/>
              <a:gd name="connsiteX66" fmla="*/ 15988 w 133350"/>
              <a:gd name="connsiteY66" fmla="*/ 49149 h 171450"/>
              <a:gd name="connsiteX67" fmla="*/ 15988 w 133350"/>
              <a:gd name="connsiteY67" fmla="*/ 46101 h 171450"/>
              <a:gd name="connsiteX68" fmla="*/ 15988 w 133350"/>
              <a:gd name="connsiteY68" fmla="*/ 43053 h 171450"/>
              <a:gd name="connsiteX69" fmla="*/ 15988 w 133350"/>
              <a:gd name="connsiteY69" fmla="*/ 40005 h 171450"/>
              <a:gd name="connsiteX70" fmla="*/ 19037 w 133350"/>
              <a:gd name="connsiteY70" fmla="*/ 36957 h 171450"/>
              <a:gd name="connsiteX71" fmla="*/ 22085 w 133350"/>
              <a:gd name="connsiteY71" fmla="*/ 33909 h 171450"/>
              <a:gd name="connsiteX72" fmla="*/ 22085 w 133350"/>
              <a:gd name="connsiteY72" fmla="*/ 30861 h 171450"/>
              <a:gd name="connsiteX73" fmla="*/ 25133 w 133350"/>
              <a:gd name="connsiteY73" fmla="*/ 30861 h 171450"/>
              <a:gd name="connsiteX74" fmla="*/ 25133 w 133350"/>
              <a:gd name="connsiteY74" fmla="*/ 27826 h 171450"/>
              <a:gd name="connsiteX75" fmla="*/ 28181 w 133350"/>
              <a:gd name="connsiteY75" fmla="*/ 27826 h 171450"/>
              <a:gd name="connsiteX76" fmla="*/ 31216 w 133350"/>
              <a:gd name="connsiteY76" fmla="*/ 24778 h 171450"/>
              <a:gd name="connsiteX77" fmla="*/ 34264 w 133350"/>
              <a:gd name="connsiteY77" fmla="*/ 21730 h 171450"/>
              <a:gd name="connsiteX78" fmla="*/ 37312 w 133350"/>
              <a:gd name="connsiteY78" fmla="*/ 21730 h 171450"/>
              <a:gd name="connsiteX79" fmla="*/ 40360 w 133350"/>
              <a:gd name="connsiteY79" fmla="*/ 18669 h 171450"/>
              <a:gd name="connsiteX80" fmla="*/ 43408 w 133350"/>
              <a:gd name="connsiteY80" fmla="*/ 15621 h 171450"/>
              <a:gd name="connsiteX81" fmla="*/ 46456 w 133350"/>
              <a:gd name="connsiteY81" fmla="*/ 15621 h 171450"/>
              <a:gd name="connsiteX82" fmla="*/ 49504 w 133350"/>
              <a:gd name="connsiteY82" fmla="*/ 15621 h 171450"/>
              <a:gd name="connsiteX83" fmla="*/ 52552 w 133350"/>
              <a:gd name="connsiteY83" fmla="*/ 12573 h 171450"/>
              <a:gd name="connsiteX84" fmla="*/ 55612 w 133350"/>
              <a:gd name="connsiteY84" fmla="*/ 12573 h 171450"/>
              <a:gd name="connsiteX85" fmla="*/ 58660 w 133350"/>
              <a:gd name="connsiteY85" fmla="*/ 12573 h 171450"/>
              <a:gd name="connsiteX86" fmla="*/ 61709 w 133350"/>
              <a:gd name="connsiteY86" fmla="*/ 12573 h 171450"/>
              <a:gd name="connsiteX87" fmla="*/ 64757 w 133350"/>
              <a:gd name="connsiteY87" fmla="*/ 12573 h 171450"/>
              <a:gd name="connsiteX88" fmla="*/ 67792 w 133350"/>
              <a:gd name="connsiteY88" fmla="*/ 12573 h 171450"/>
              <a:gd name="connsiteX89" fmla="*/ 70840 w 133350"/>
              <a:gd name="connsiteY89" fmla="*/ 12573 h 171450"/>
              <a:gd name="connsiteX90" fmla="*/ 73888 w 133350"/>
              <a:gd name="connsiteY90" fmla="*/ 12573 h 171450"/>
              <a:gd name="connsiteX91" fmla="*/ 76936 w 133350"/>
              <a:gd name="connsiteY91" fmla="*/ 9525 h 171450"/>
              <a:gd name="connsiteX92" fmla="*/ 83032 w 133350"/>
              <a:gd name="connsiteY92" fmla="*/ 12573 h 171450"/>
              <a:gd name="connsiteX93" fmla="*/ 86080 w 133350"/>
              <a:gd name="connsiteY93" fmla="*/ 12573 h 171450"/>
              <a:gd name="connsiteX94" fmla="*/ 92188 w 133350"/>
              <a:gd name="connsiteY94" fmla="*/ 12573 h 171450"/>
              <a:gd name="connsiteX95" fmla="*/ 98285 w 133350"/>
              <a:gd name="connsiteY95" fmla="*/ 12573 h 171450"/>
              <a:gd name="connsiteX96" fmla="*/ 101333 w 133350"/>
              <a:gd name="connsiteY96" fmla="*/ 12573 h 171450"/>
              <a:gd name="connsiteX97" fmla="*/ 107416 w 133350"/>
              <a:gd name="connsiteY97" fmla="*/ 12573 h 171450"/>
              <a:gd name="connsiteX98" fmla="*/ 113512 w 133350"/>
              <a:gd name="connsiteY98" fmla="*/ 15621 h 171450"/>
              <a:gd name="connsiteX99" fmla="*/ 119608 w 133350"/>
              <a:gd name="connsiteY99" fmla="*/ 15621 h 171450"/>
              <a:gd name="connsiteX100" fmla="*/ 122656 w 133350"/>
              <a:gd name="connsiteY100" fmla="*/ 15621 h 171450"/>
              <a:gd name="connsiteX101" fmla="*/ 122656 w 133350"/>
              <a:gd name="connsiteY101" fmla="*/ 46101 h 171450"/>
              <a:gd name="connsiteX102" fmla="*/ 119608 w 133350"/>
              <a:gd name="connsiteY102" fmla="*/ 46101 h 171450"/>
              <a:gd name="connsiteX103" fmla="*/ 116560 w 133350"/>
              <a:gd name="connsiteY103" fmla="*/ 43053 h 171450"/>
              <a:gd name="connsiteX104" fmla="*/ 113512 w 133350"/>
              <a:gd name="connsiteY104" fmla="*/ 43053 h 171450"/>
              <a:gd name="connsiteX105" fmla="*/ 110464 w 133350"/>
              <a:gd name="connsiteY105" fmla="*/ 43053 h 171450"/>
              <a:gd name="connsiteX106" fmla="*/ 107416 w 133350"/>
              <a:gd name="connsiteY106" fmla="*/ 43053 h 171450"/>
              <a:gd name="connsiteX107" fmla="*/ 104381 w 133350"/>
              <a:gd name="connsiteY107" fmla="*/ 40005 h 171450"/>
              <a:gd name="connsiteX108" fmla="*/ 101333 w 133350"/>
              <a:gd name="connsiteY108" fmla="*/ 40005 h 171450"/>
              <a:gd name="connsiteX109" fmla="*/ 98285 w 133350"/>
              <a:gd name="connsiteY109" fmla="*/ 40005 h 171450"/>
              <a:gd name="connsiteX110" fmla="*/ 95237 w 133350"/>
              <a:gd name="connsiteY110" fmla="*/ 40005 h 171450"/>
              <a:gd name="connsiteX111" fmla="*/ 92188 w 133350"/>
              <a:gd name="connsiteY111" fmla="*/ 40005 h 171450"/>
              <a:gd name="connsiteX112" fmla="*/ 89127 w 133350"/>
              <a:gd name="connsiteY112" fmla="*/ 40005 h 171450"/>
              <a:gd name="connsiteX113" fmla="*/ 86080 w 133350"/>
              <a:gd name="connsiteY113" fmla="*/ 36957 h 171450"/>
              <a:gd name="connsiteX114" fmla="*/ 83032 w 133350"/>
              <a:gd name="connsiteY114" fmla="*/ 36957 h 171450"/>
              <a:gd name="connsiteX115" fmla="*/ 79984 w 133350"/>
              <a:gd name="connsiteY115" fmla="*/ 36957 h 171450"/>
              <a:gd name="connsiteX116" fmla="*/ 76936 w 133350"/>
              <a:gd name="connsiteY116" fmla="*/ 36957 h 171450"/>
              <a:gd name="connsiteX117" fmla="*/ 73888 w 133350"/>
              <a:gd name="connsiteY117" fmla="*/ 40005 h 171450"/>
              <a:gd name="connsiteX118" fmla="*/ 70840 w 133350"/>
              <a:gd name="connsiteY118" fmla="*/ 40005 h 171450"/>
              <a:gd name="connsiteX119" fmla="*/ 67792 w 133350"/>
              <a:gd name="connsiteY119" fmla="*/ 40005 h 171450"/>
              <a:gd name="connsiteX120" fmla="*/ 64757 w 133350"/>
              <a:gd name="connsiteY120" fmla="*/ 40005 h 171450"/>
              <a:gd name="connsiteX121" fmla="*/ 61709 w 133350"/>
              <a:gd name="connsiteY121" fmla="*/ 43053 h 171450"/>
              <a:gd name="connsiteX122" fmla="*/ 58660 w 133350"/>
              <a:gd name="connsiteY122" fmla="*/ 43053 h 171450"/>
              <a:gd name="connsiteX123" fmla="*/ 58660 w 133350"/>
              <a:gd name="connsiteY123" fmla="*/ 46101 h 171450"/>
              <a:gd name="connsiteX124" fmla="*/ 55612 w 133350"/>
              <a:gd name="connsiteY124" fmla="*/ 49149 h 171450"/>
              <a:gd name="connsiteX125" fmla="*/ 55612 w 133350"/>
              <a:gd name="connsiteY125" fmla="*/ 52197 h 171450"/>
              <a:gd name="connsiteX126" fmla="*/ 55612 w 133350"/>
              <a:gd name="connsiteY126" fmla="*/ 55245 h 171450"/>
              <a:gd name="connsiteX127" fmla="*/ 55612 w 133350"/>
              <a:gd name="connsiteY127" fmla="*/ 58306 h 171450"/>
              <a:gd name="connsiteX128" fmla="*/ 58660 w 133350"/>
              <a:gd name="connsiteY128" fmla="*/ 58306 h 171450"/>
              <a:gd name="connsiteX129" fmla="*/ 58660 w 133350"/>
              <a:gd name="connsiteY129" fmla="*/ 61354 h 171450"/>
              <a:gd name="connsiteX130" fmla="*/ 61709 w 133350"/>
              <a:gd name="connsiteY130" fmla="*/ 61354 h 171450"/>
              <a:gd name="connsiteX131" fmla="*/ 61709 w 133350"/>
              <a:gd name="connsiteY131" fmla="*/ 64402 h 171450"/>
              <a:gd name="connsiteX132" fmla="*/ 64757 w 133350"/>
              <a:gd name="connsiteY132" fmla="*/ 64402 h 171450"/>
              <a:gd name="connsiteX133" fmla="*/ 67792 w 133350"/>
              <a:gd name="connsiteY133" fmla="*/ 64402 h 171450"/>
              <a:gd name="connsiteX134" fmla="*/ 70840 w 133350"/>
              <a:gd name="connsiteY134" fmla="*/ 67437 h 171450"/>
              <a:gd name="connsiteX135" fmla="*/ 73888 w 133350"/>
              <a:gd name="connsiteY135" fmla="*/ 67437 h 171450"/>
              <a:gd name="connsiteX136" fmla="*/ 76936 w 133350"/>
              <a:gd name="connsiteY136" fmla="*/ 70485 h 171450"/>
              <a:gd name="connsiteX137" fmla="*/ 79984 w 133350"/>
              <a:gd name="connsiteY137" fmla="*/ 70485 h 171450"/>
              <a:gd name="connsiteX138" fmla="*/ 86080 w 133350"/>
              <a:gd name="connsiteY138" fmla="*/ 73533 h 171450"/>
              <a:gd name="connsiteX139" fmla="*/ 92188 w 133350"/>
              <a:gd name="connsiteY139" fmla="*/ 76581 h 171450"/>
              <a:gd name="connsiteX140" fmla="*/ 98285 w 133350"/>
              <a:gd name="connsiteY140" fmla="*/ 79629 h 171450"/>
              <a:gd name="connsiteX141" fmla="*/ 104381 w 133350"/>
              <a:gd name="connsiteY141" fmla="*/ 82677 h 171450"/>
              <a:gd name="connsiteX142" fmla="*/ 110464 w 133350"/>
              <a:gd name="connsiteY142" fmla="*/ 85725 h 171450"/>
              <a:gd name="connsiteX143" fmla="*/ 113512 w 133350"/>
              <a:gd name="connsiteY143" fmla="*/ 88773 h 171450"/>
              <a:gd name="connsiteX144" fmla="*/ 116560 w 133350"/>
              <a:gd name="connsiteY144" fmla="*/ 91821 h 171450"/>
              <a:gd name="connsiteX145" fmla="*/ 119608 w 133350"/>
              <a:gd name="connsiteY145" fmla="*/ 91821 h 171450"/>
              <a:gd name="connsiteX146" fmla="*/ 122656 w 133350"/>
              <a:gd name="connsiteY146" fmla="*/ 94869 h 171450"/>
              <a:gd name="connsiteX147" fmla="*/ 125704 w 133350"/>
              <a:gd name="connsiteY147" fmla="*/ 97930 h 171450"/>
              <a:gd name="connsiteX148" fmla="*/ 128752 w 133350"/>
              <a:gd name="connsiteY148" fmla="*/ 100978 h 171450"/>
              <a:gd name="connsiteX149" fmla="*/ 128752 w 133350"/>
              <a:gd name="connsiteY149" fmla="*/ 104026 h 171450"/>
              <a:gd name="connsiteX150" fmla="*/ 131812 w 133350"/>
              <a:gd name="connsiteY150" fmla="*/ 104026 h 171450"/>
              <a:gd name="connsiteX151" fmla="*/ 131812 w 133350"/>
              <a:gd name="connsiteY151" fmla="*/ 107061 h 171450"/>
              <a:gd name="connsiteX152" fmla="*/ 134860 w 133350"/>
              <a:gd name="connsiteY152" fmla="*/ 110109 h 171450"/>
              <a:gd name="connsiteX153" fmla="*/ 134860 w 133350"/>
              <a:gd name="connsiteY153" fmla="*/ 113157 h 171450"/>
              <a:gd name="connsiteX154" fmla="*/ 134860 w 133350"/>
              <a:gd name="connsiteY154" fmla="*/ 116205 h 171450"/>
              <a:gd name="connsiteX155" fmla="*/ 134860 w 133350"/>
              <a:gd name="connsiteY155" fmla="*/ 119253 h 171450"/>
              <a:gd name="connsiteX156" fmla="*/ 134860 w 133350"/>
              <a:gd name="connsiteY156" fmla="*/ 122301 h 171450"/>
              <a:gd name="connsiteX157" fmla="*/ 134860 w 133350"/>
              <a:gd name="connsiteY157" fmla="*/ 125349 h 171450"/>
              <a:gd name="connsiteX158" fmla="*/ 134860 w 133350"/>
              <a:gd name="connsiteY158" fmla="*/ 128397 h 171450"/>
              <a:gd name="connsiteX159" fmla="*/ 134860 w 133350"/>
              <a:gd name="connsiteY159" fmla="*/ 131445 h 171450"/>
              <a:gd name="connsiteX160" fmla="*/ 134860 w 133350"/>
              <a:gd name="connsiteY160" fmla="*/ 134506 h 171450"/>
              <a:gd name="connsiteX161" fmla="*/ 134860 w 133350"/>
              <a:gd name="connsiteY161" fmla="*/ 137554 h 171450"/>
              <a:gd name="connsiteX162" fmla="*/ 134860 w 133350"/>
              <a:gd name="connsiteY162" fmla="*/ 140602 h 171450"/>
              <a:gd name="connsiteX163" fmla="*/ 131812 w 133350"/>
              <a:gd name="connsiteY163" fmla="*/ 143637 h 171450"/>
              <a:gd name="connsiteX164" fmla="*/ 131812 w 133350"/>
              <a:gd name="connsiteY164" fmla="*/ 146685 h 171450"/>
              <a:gd name="connsiteX165" fmla="*/ 131812 w 133350"/>
              <a:gd name="connsiteY165" fmla="*/ 149733 h 171450"/>
              <a:gd name="connsiteX166" fmla="*/ 128752 w 133350"/>
              <a:gd name="connsiteY166" fmla="*/ 152781 h 171450"/>
              <a:gd name="connsiteX167" fmla="*/ 125704 w 133350"/>
              <a:gd name="connsiteY167" fmla="*/ 155829 h 171450"/>
              <a:gd name="connsiteX168" fmla="*/ 122656 w 133350"/>
              <a:gd name="connsiteY168" fmla="*/ 158877 h 171450"/>
              <a:gd name="connsiteX169" fmla="*/ 119608 w 133350"/>
              <a:gd name="connsiteY169" fmla="*/ 161925 h 171450"/>
              <a:gd name="connsiteX170" fmla="*/ 116560 w 133350"/>
              <a:gd name="connsiteY170" fmla="*/ 164973 h 171450"/>
              <a:gd name="connsiteX171" fmla="*/ 113512 w 133350"/>
              <a:gd name="connsiteY171" fmla="*/ 164973 h 171450"/>
              <a:gd name="connsiteX172" fmla="*/ 110464 w 133350"/>
              <a:gd name="connsiteY172" fmla="*/ 168021 h 171450"/>
              <a:gd name="connsiteX173" fmla="*/ 107416 w 133350"/>
              <a:gd name="connsiteY173" fmla="*/ 171069 h 171450"/>
              <a:gd name="connsiteX174" fmla="*/ 104381 w 133350"/>
              <a:gd name="connsiteY174" fmla="*/ 171069 h 171450"/>
              <a:gd name="connsiteX175" fmla="*/ 101333 w 133350"/>
              <a:gd name="connsiteY175" fmla="*/ 171069 h 171450"/>
              <a:gd name="connsiteX176" fmla="*/ 98285 w 133350"/>
              <a:gd name="connsiteY176" fmla="*/ 171069 h 171450"/>
              <a:gd name="connsiteX177" fmla="*/ 95237 w 133350"/>
              <a:gd name="connsiteY177" fmla="*/ 174117 h 171450"/>
              <a:gd name="connsiteX178" fmla="*/ 92188 w 133350"/>
              <a:gd name="connsiteY178" fmla="*/ 174117 h 171450"/>
              <a:gd name="connsiteX179" fmla="*/ 89127 w 133350"/>
              <a:gd name="connsiteY179" fmla="*/ 174117 h 171450"/>
              <a:gd name="connsiteX180" fmla="*/ 86080 w 133350"/>
              <a:gd name="connsiteY180" fmla="*/ 174117 h 171450"/>
              <a:gd name="connsiteX181" fmla="*/ 83032 w 133350"/>
              <a:gd name="connsiteY181" fmla="*/ 177165 h 171450"/>
              <a:gd name="connsiteX182" fmla="*/ 79984 w 133350"/>
              <a:gd name="connsiteY182" fmla="*/ 177165 h 171450"/>
              <a:gd name="connsiteX183" fmla="*/ 76936 w 133350"/>
              <a:gd name="connsiteY183" fmla="*/ 177165 h 171450"/>
              <a:gd name="connsiteX184" fmla="*/ 73888 w 133350"/>
              <a:gd name="connsiteY184" fmla="*/ 177165 h 171450"/>
              <a:gd name="connsiteX185" fmla="*/ 70840 w 133350"/>
              <a:gd name="connsiteY185" fmla="*/ 177165 h 171450"/>
              <a:gd name="connsiteX186" fmla="*/ 67792 w 133350"/>
              <a:gd name="connsiteY186" fmla="*/ 177165 h 171450"/>
              <a:gd name="connsiteX187" fmla="*/ 61709 w 133350"/>
              <a:gd name="connsiteY187" fmla="*/ 177165 h 171450"/>
              <a:gd name="connsiteX188" fmla="*/ 55612 w 133350"/>
              <a:gd name="connsiteY188" fmla="*/ 177165 h 171450"/>
              <a:gd name="connsiteX189" fmla="*/ 49504 w 133350"/>
              <a:gd name="connsiteY189" fmla="*/ 177165 h 171450"/>
              <a:gd name="connsiteX190" fmla="*/ 43408 w 133350"/>
              <a:gd name="connsiteY190" fmla="*/ 174117 h 171450"/>
              <a:gd name="connsiteX191" fmla="*/ 37312 w 133350"/>
              <a:gd name="connsiteY191" fmla="*/ 174117 h 171450"/>
              <a:gd name="connsiteX192" fmla="*/ 28181 w 133350"/>
              <a:gd name="connsiteY192" fmla="*/ 174117 h 171450"/>
              <a:gd name="connsiteX193" fmla="*/ 22085 w 133350"/>
              <a:gd name="connsiteY193" fmla="*/ 171069 h 171450"/>
              <a:gd name="connsiteX194" fmla="*/ 15988 w 133350"/>
              <a:gd name="connsiteY194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33350" h="171450">
                <a:moveTo>
                  <a:pt x="15988" y="171069"/>
                </a:moveTo>
                <a:lnTo>
                  <a:pt x="15988" y="140602"/>
                </a:lnTo>
                <a:lnTo>
                  <a:pt x="22085" y="140602"/>
                </a:lnTo>
                <a:lnTo>
                  <a:pt x="25133" y="140602"/>
                </a:lnTo>
                <a:lnTo>
                  <a:pt x="28181" y="143637"/>
                </a:lnTo>
                <a:lnTo>
                  <a:pt x="31216" y="143637"/>
                </a:lnTo>
                <a:lnTo>
                  <a:pt x="34264" y="143637"/>
                </a:lnTo>
                <a:lnTo>
                  <a:pt x="37312" y="143637"/>
                </a:lnTo>
                <a:lnTo>
                  <a:pt x="40360" y="146685"/>
                </a:lnTo>
                <a:lnTo>
                  <a:pt x="43408" y="146685"/>
                </a:lnTo>
                <a:lnTo>
                  <a:pt x="46456" y="146685"/>
                </a:lnTo>
                <a:lnTo>
                  <a:pt x="49504" y="146685"/>
                </a:lnTo>
                <a:lnTo>
                  <a:pt x="52552" y="146685"/>
                </a:lnTo>
                <a:lnTo>
                  <a:pt x="55612" y="146685"/>
                </a:lnTo>
                <a:lnTo>
                  <a:pt x="58660" y="146685"/>
                </a:lnTo>
                <a:lnTo>
                  <a:pt x="61709" y="146685"/>
                </a:lnTo>
                <a:lnTo>
                  <a:pt x="64757" y="146685"/>
                </a:lnTo>
                <a:lnTo>
                  <a:pt x="67792" y="146685"/>
                </a:lnTo>
                <a:lnTo>
                  <a:pt x="70840" y="146685"/>
                </a:lnTo>
                <a:lnTo>
                  <a:pt x="73888" y="146685"/>
                </a:lnTo>
                <a:lnTo>
                  <a:pt x="76936" y="146685"/>
                </a:lnTo>
                <a:lnTo>
                  <a:pt x="79984" y="146685"/>
                </a:lnTo>
                <a:lnTo>
                  <a:pt x="83032" y="146685"/>
                </a:lnTo>
                <a:lnTo>
                  <a:pt x="86080" y="143637"/>
                </a:lnTo>
                <a:lnTo>
                  <a:pt x="89127" y="143637"/>
                </a:lnTo>
                <a:lnTo>
                  <a:pt x="89127" y="140602"/>
                </a:lnTo>
                <a:lnTo>
                  <a:pt x="92188" y="140602"/>
                </a:lnTo>
                <a:lnTo>
                  <a:pt x="92188" y="137554"/>
                </a:lnTo>
                <a:lnTo>
                  <a:pt x="92188" y="134506"/>
                </a:lnTo>
                <a:lnTo>
                  <a:pt x="92188" y="131445"/>
                </a:lnTo>
                <a:lnTo>
                  <a:pt x="92188" y="128397"/>
                </a:lnTo>
                <a:lnTo>
                  <a:pt x="92188" y="125349"/>
                </a:lnTo>
                <a:lnTo>
                  <a:pt x="89127" y="125349"/>
                </a:lnTo>
                <a:lnTo>
                  <a:pt x="89127" y="122301"/>
                </a:lnTo>
                <a:lnTo>
                  <a:pt x="86080" y="122301"/>
                </a:lnTo>
                <a:lnTo>
                  <a:pt x="83032" y="119253"/>
                </a:lnTo>
                <a:lnTo>
                  <a:pt x="79984" y="116205"/>
                </a:lnTo>
                <a:lnTo>
                  <a:pt x="73888" y="116205"/>
                </a:lnTo>
                <a:lnTo>
                  <a:pt x="70840" y="113157"/>
                </a:lnTo>
                <a:lnTo>
                  <a:pt x="67792" y="113157"/>
                </a:lnTo>
                <a:lnTo>
                  <a:pt x="58660" y="110109"/>
                </a:lnTo>
                <a:lnTo>
                  <a:pt x="52552" y="107061"/>
                </a:lnTo>
                <a:lnTo>
                  <a:pt x="49504" y="104026"/>
                </a:lnTo>
                <a:lnTo>
                  <a:pt x="46456" y="104026"/>
                </a:lnTo>
                <a:lnTo>
                  <a:pt x="43408" y="100978"/>
                </a:lnTo>
                <a:lnTo>
                  <a:pt x="40360" y="100978"/>
                </a:lnTo>
                <a:lnTo>
                  <a:pt x="40360" y="97930"/>
                </a:lnTo>
                <a:lnTo>
                  <a:pt x="37312" y="97930"/>
                </a:lnTo>
                <a:lnTo>
                  <a:pt x="34264" y="94869"/>
                </a:lnTo>
                <a:lnTo>
                  <a:pt x="31216" y="94869"/>
                </a:lnTo>
                <a:lnTo>
                  <a:pt x="28181" y="91821"/>
                </a:lnTo>
                <a:lnTo>
                  <a:pt x="25133" y="88773"/>
                </a:lnTo>
                <a:lnTo>
                  <a:pt x="22085" y="85725"/>
                </a:lnTo>
                <a:lnTo>
                  <a:pt x="22085" y="82677"/>
                </a:lnTo>
                <a:lnTo>
                  <a:pt x="19037" y="82677"/>
                </a:lnTo>
                <a:lnTo>
                  <a:pt x="19037" y="79629"/>
                </a:lnTo>
                <a:lnTo>
                  <a:pt x="15988" y="76581"/>
                </a:lnTo>
                <a:lnTo>
                  <a:pt x="15988" y="73533"/>
                </a:lnTo>
                <a:lnTo>
                  <a:pt x="15988" y="70485"/>
                </a:lnTo>
                <a:lnTo>
                  <a:pt x="15988" y="67437"/>
                </a:lnTo>
                <a:lnTo>
                  <a:pt x="12941" y="64402"/>
                </a:lnTo>
                <a:lnTo>
                  <a:pt x="12941" y="61354"/>
                </a:lnTo>
                <a:lnTo>
                  <a:pt x="12941" y="58306"/>
                </a:lnTo>
                <a:lnTo>
                  <a:pt x="12941" y="55245"/>
                </a:lnTo>
                <a:lnTo>
                  <a:pt x="12941" y="52197"/>
                </a:lnTo>
                <a:lnTo>
                  <a:pt x="15988" y="52197"/>
                </a:lnTo>
                <a:lnTo>
                  <a:pt x="15988" y="49149"/>
                </a:lnTo>
                <a:lnTo>
                  <a:pt x="15988" y="46101"/>
                </a:lnTo>
                <a:lnTo>
                  <a:pt x="15988" y="43053"/>
                </a:lnTo>
                <a:lnTo>
                  <a:pt x="15988" y="40005"/>
                </a:lnTo>
                <a:lnTo>
                  <a:pt x="19037" y="36957"/>
                </a:lnTo>
                <a:lnTo>
                  <a:pt x="22085" y="33909"/>
                </a:lnTo>
                <a:lnTo>
                  <a:pt x="22085" y="30861"/>
                </a:lnTo>
                <a:lnTo>
                  <a:pt x="25133" y="30861"/>
                </a:lnTo>
                <a:lnTo>
                  <a:pt x="25133" y="27826"/>
                </a:lnTo>
                <a:lnTo>
                  <a:pt x="28181" y="27826"/>
                </a:lnTo>
                <a:lnTo>
                  <a:pt x="31216" y="24778"/>
                </a:lnTo>
                <a:lnTo>
                  <a:pt x="34264" y="21730"/>
                </a:lnTo>
                <a:lnTo>
                  <a:pt x="37312" y="21730"/>
                </a:lnTo>
                <a:lnTo>
                  <a:pt x="40360" y="18669"/>
                </a:lnTo>
                <a:lnTo>
                  <a:pt x="43408" y="15621"/>
                </a:lnTo>
                <a:lnTo>
                  <a:pt x="46456" y="15621"/>
                </a:lnTo>
                <a:lnTo>
                  <a:pt x="49504" y="15621"/>
                </a:lnTo>
                <a:lnTo>
                  <a:pt x="52552" y="12573"/>
                </a:lnTo>
                <a:lnTo>
                  <a:pt x="55612" y="12573"/>
                </a:lnTo>
                <a:lnTo>
                  <a:pt x="58660" y="12573"/>
                </a:lnTo>
                <a:lnTo>
                  <a:pt x="61709" y="12573"/>
                </a:lnTo>
                <a:lnTo>
                  <a:pt x="64757" y="12573"/>
                </a:lnTo>
                <a:lnTo>
                  <a:pt x="67792" y="12573"/>
                </a:lnTo>
                <a:lnTo>
                  <a:pt x="70840" y="12573"/>
                </a:lnTo>
                <a:lnTo>
                  <a:pt x="73888" y="12573"/>
                </a:lnTo>
                <a:lnTo>
                  <a:pt x="76936" y="9525"/>
                </a:lnTo>
                <a:lnTo>
                  <a:pt x="83032" y="12573"/>
                </a:lnTo>
                <a:lnTo>
                  <a:pt x="86080" y="12573"/>
                </a:lnTo>
                <a:lnTo>
                  <a:pt x="92188" y="12573"/>
                </a:lnTo>
                <a:lnTo>
                  <a:pt x="98285" y="12573"/>
                </a:lnTo>
                <a:lnTo>
                  <a:pt x="101333" y="12573"/>
                </a:lnTo>
                <a:lnTo>
                  <a:pt x="107416" y="12573"/>
                </a:lnTo>
                <a:lnTo>
                  <a:pt x="113512" y="15621"/>
                </a:lnTo>
                <a:lnTo>
                  <a:pt x="119608" y="15621"/>
                </a:lnTo>
                <a:lnTo>
                  <a:pt x="122656" y="15621"/>
                </a:lnTo>
                <a:lnTo>
                  <a:pt x="122656" y="46101"/>
                </a:lnTo>
                <a:lnTo>
                  <a:pt x="119608" y="46101"/>
                </a:lnTo>
                <a:lnTo>
                  <a:pt x="116560" y="43053"/>
                </a:lnTo>
                <a:lnTo>
                  <a:pt x="113512" y="43053"/>
                </a:lnTo>
                <a:lnTo>
                  <a:pt x="110464" y="43053"/>
                </a:lnTo>
                <a:lnTo>
                  <a:pt x="107416" y="43053"/>
                </a:lnTo>
                <a:lnTo>
                  <a:pt x="104381" y="40005"/>
                </a:lnTo>
                <a:lnTo>
                  <a:pt x="101333" y="40005"/>
                </a:lnTo>
                <a:lnTo>
                  <a:pt x="98285" y="40005"/>
                </a:lnTo>
                <a:lnTo>
                  <a:pt x="95237" y="40005"/>
                </a:lnTo>
                <a:lnTo>
                  <a:pt x="92188" y="40005"/>
                </a:lnTo>
                <a:lnTo>
                  <a:pt x="89127" y="40005"/>
                </a:lnTo>
                <a:lnTo>
                  <a:pt x="86080" y="36957"/>
                </a:lnTo>
                <a:lnTo>
                  <a:pt x="83032" y="36957"/>
                </a:lnTo>
                <a:lnTo>
                  <a:pt x="79984" y="36957"/>
                </a:lnTo>
                <a:lnTo>
                  <a:pt x="76936" y="36957"/>
                </a:lnTo>
                <a:lnTo>
                  <a:pt x="73888" y="40005"/>
                </a:lnTo>
                <a:lnTo>
                  <a:pt x="70840" y="40005"/>
                </a:lnTo>
                <a:lnTo>
                  <a:pt x="67792" y="40005"/>
                </a:lnTo>
                <a:lnTo>
                  <a:pt x="64757" y="40005"/>
                </a:lnTo>
                <a:lnTo>
                  <a:pt x="61709" y="43053"/>
                </a:lnTo>
                <a:lnTo>
                  <a:pt x="58660" y="43053"/>
                </a:lnTo>
                <a:lnTo>
                  <a:pt x="58660" y="46101"/>
                </a:lnTo>
                <a:lnTo>
                  <a:pt x="55612" y="49149"/>
                </a:lnTo>
                <a:lnTo>
                  <a:pt x="55612" y="52197"/>
                </a:lnTo>
                <a:lnTo>
                  <a:pt x="55612" y="55245"/>
                </a:lnTo>
                <a:lnTo>
                  <a:pt x="55612" y="58306"/>
                </a:lnTo>
                <a:lnTo>
                  <a:pt x="58660" y="58306"/>
                </a:lnTo>
                <a:lnTo>
                  <a:pt x="58660" y="61354"/>
                </a:lnTo>
                <a:lnTo>
                  <a:pt x="61709" y="61354"/>
                </a:lnTo>
                <a:lnTo>
                  <a:pt x="61709" y="64402"/>
                </a:lnTo>
                <a:lnTo>
                  <a:pt x="64757" y="64402"/>
                </a:lnTo>
                <a:lnTo>
                  <a:pt x="67792" y="64402"/>
                </a:lnTo>
                <a:lnTo>
                  <a:pt x="70840" y="67437"/>
                </a:lnTo>
                <a:lnTo>
                  <a:pt x="73888" y="67437"/>
                </a:lnTo>
                <a:lnTo>
                  <a:pt x="76936" y="70485"/>
                </a:lnTo>
                <a:lnTo>
                  <a:pt x="79984" y="70485"/>
                </a:lnTo>
                <a:lnTo>
                  <a:pt x="86080" y="73533"/>
                </a:lnTo>
                <a:lnTo>
                  <a:pt x="92188" y="76581"/>
                </a:lnTo>
                <a:lnTo>
                  <a:pt x="98285" y="79629"/>
                </a:lnTo>
                <a:lnTo>
                  <a:pt x="104381" y="82677"/>
                </a:lnTo>
                <a:lnTo>
                  <a:pt x="110464" y="85725"/>
                </a:lnTo>
                <a:lnTo>
                  <a:pt x="113512" y="88773"/>
                </a:lnTo>
                <a:lnTo>
                  <a:pt x="116560" y="91821"/>
                </a:lnTo>
                <a:lnTo>
                  <a:pt x="119608" y="91821"/>
                </a:lnTo>
                <a:lnTo>
                  <a:pt x="122656" y="94869"/>
                </a:lnTo>
                <a:lnTo>
                  <a:pt x="125704" y="97930"/>
                </a:lnTo>
                <a:lnTo>
                  <a:pt x="128752" y="100978"/>
                </a:lnTo>
                <a:lnTo>
                  <a:pt x="128752" y="104026"/>
                </a:lnTo>
                <a:lnTo>
                  <a:pt x="131812" y="104026"/>
                </a:lnTo>
                <a:lnTo>
                  <a:pt x="131812" y="107061"/>
                </a:lnTo>
                <a:lnTo>
                  <a:pt x="134860" y="110109"/>
                </a:lnTo>
                <a:lnTo>
                  <a:pt x="134860" y="113157"/>
                </a:lnTo>
                <a:lnTo>
                  <a:pt x="134860" y="116205"/>
                </a:lnTo>
                <a:lnTo>
                  <a:pt x="134860" y="119253"/>
                </a:lnTo>
                <a:lnTo>
                  <a:pt x="134860" y="122301"/>
                </a:lnTo>
                <a:lnTo>
                  <a:pt x="134860" y="125349"/>
                </a:lnTo>
                <a:lnTo>
                  <a:pt x="134860" y="128397"/>
                </a:lnTo>
                <a:lnTo>
                  <a:pt x="134860" y="131445"/>
                </a:lnTo>
                <a:lnTo>
                  <a:pt x="134860" y="134506"/>
                </a:lnTo>
                <a:lnTo>
                  <a:pt x="134860" y="137554"/>
                </a:lnTo>
                <a:lnTo>
                  <a:pt x="134860" y="140602"/>
                </a:lnTo>
                <a:lnTo>
                  <a:pt x="131812" y="143637"/>
                </a:lnTo>
                <a:lnTo>
                  <a:pt x="131812" y="146685"/>
                </a:lnTo>
                <a:lnTo>
                  <a:pt x="131812" y="149733"/>
                </a:lnTo>
                <a:lnTo>
                  <a:pt x="128752" y="152781"/>
                </a:lnTo>
                <a:lnTo>
                  <a:pt x="125704" y="155829"/>
                </a:lnTo>
                <a:lnTo>
                  <a:pt x="122656" y="158877"/>
                </a:lnTo>
                <a:lnTo>
                  <a:pt x="119608" y="161925"/>
                </a:lnTo>
                <a:lnTo>
                  <a:pt x="116560" y="164973"/>
                </a:lnTo>
                <a:lnTo>
                  <a:pt x="113512" y="164973"/>
                </a:lnTo>
                <a:lnTo>
                  <a:pt x="110464" y="168021"/>
                </a:lnTo>
                <a:lnTo>
                  <a:pt x="107416" y="171069"/>
                </a:lnTo>
                <a:lnTo>
                  <a:pt x="104381" y="171069"/>
                </a:lnTo>
                <a:lnTo>
                  <a:pt x="101333" y="171069"/>
                </a:lnTo>
                <a:lnTo>
                  <a:pt x="98285" y="171069"/>
                </a:lnTo>
                <a:lnTo>
                  <a:pt x="95237" y="174117"/>
                </a:lnTo>
                <a:lnTo>
                  <a:pt x="92188" y="174117"/>
                </a:lnTo>
                <a:lnTo>
                  <a:pt x="89127" y="174117"/>
                </a:lnTo>
                <a:lnTo>
                  <a:pt x="86080" y="174117"/>
                </a:lnTo>
                <a:lnTo>
                  <a:pt x="83032" y="177165"/>
                </a:lnTo>
                <a:lnTo>
                  <a:pt x="79984" y="177165"/>
                </a:lnTo>
                <a:lnTo>
                  <a:pt x="76936" y="177165"/>
                </a:lnTo>
                <a:lnTo>
                  <a:pt x="73888" y="177165"/>
                </a:lnTo>
                <a:lnTo>
                  <a:pt x="70840" y="177165"/>
                </a:lnTo>
                <a:lnTo>
                  <a:pt x="67792" y="177165"/>
                </a:lnTo>
                <a:lnTo>
                  <a:pt x="61709" y="177165"/>
                </a:lnTo>
                <a:lnTo>
                  <a:pt x="55612" y="177165"/>
                </a:lnTo>
                <a:lnTo>
                  <a:pt x="49504" y="177165"/>
                </a:lnTo>
                <a:lnTo>
                  <a:pt x="43408" y="174117"/>
                </a:lnTo>
                <a:lnTo>
                  <a:pt x="37312" y="174117"/>
                </a:lnTo>
                <a:lnTo>
                  <a:pt x="28181" y="174117"/>
                </a:lnTo>
                <a:lnTo>
                  <a:pt x="22085" y="171069"/>
                </a:lnTo>
                <a:lnTo>
                  <a:pt x="1598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Freeform 480"> 
				</p:cNvPr>
          <p:cNvSpPr/>
          <p:nvPr/>
        </p:nvSpPr>
        <p:spPr>
          <a:xfrm>
            <a:off x="8658225" y="371475"/>
            <a:ext cx="47625" cy="28575"/>
          </a:xfrm>
          <a:custGeom>
            <a:avLst/>
            <a:gdLst>
              <a:gd name="connsiteX0" fmla="*/ 10275 w 47625"/>
              <a:gd name="connsiteY0" fmla="*/ 12572 h 28575"/>
              <a:gd name="connsiteX1" fmla="*/ 55995 w 47625"/>
              <a:gd name="connsiteY1" fmla="*/ 12572 h 28575"/>
              <a:gd name="connsiteX2" fmla="*/ 31610 w 47625"/>
              <a:gd name="connsiteY2" fmla="*/ 30848 h 28575"/>
              <a:gd name="connsiteX3" fmla="*/ 10275 w 47625"/>
              <a:gd name="connsiteY3" fmla="*/ 1257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" h="28575">
                <a:moveTo>
                  <a:pt x="10275" y="12572"/>
                </a:moveTo>
                <a:lnTo>
                  <a:pt x="55995" y="12572"/>
                </a:lnTo>
                <a:lnTo>
                  <a:pt x="31610" y="30848"/>
                </a:lnTo>
                <a:lnTo>
                  <a:pt x="10275" y="12572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Freeform 481"> 
				</p:cNvPr>
          <p:cNvSpPr/>
          <p:nvPr/>
        </p:nvSpPr>
        <p:spPr>
          <a:xfrm>
            <a:off x="1600200" y="3314700"/>
            <a:ext cx="876300" cy="3028950"/>
          </a:xfrm>
          <a:custGeom>
            <a:avLst/>
            <a:gdLst>
              <a:gd name="connsiteX0" fmla="*/ 9525 w 876300"/>
              <a:gd name="connsiteY0" fmla="*/ 15430 h 3028950"/>
              <a:gd name="connsiteX1" fmla="*/ 876477 w 876300"/>
              <a:gd name="connsiteY1" fmla="*/ 15430 h 3028950"/>
              <a:gd name="connsiteX2" fmla="*/ 876477 w 876300"/>
              <a:gd name="connsiteY2" fmla="*/ 3035034 h 3028950"/>
              <a:gd name="connsiteX3" fmla="*/ 9525 w 876300"/>
              <a:gd name="connsiteY3" fmla="*/ 3035034 h 3028950"/>
              <a:gd name="connsiteX4" fmla="*/ 9525 w 876300"/>
              <a:gd name="connsiteY4" fmla="*/ 15430 h 302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300" h="3028950">
                <a:moveTo>
                  <a:pt x="9525" y="15430"/>
                </a:moveTo>
                <a:lnTo>
                  <a:pt x="876477" y="15430"/>
                </a:lnTo>
                <a:lnTo>
                  <a:pt x="876477" y="3035034"/>
                </a:lnTo>
                <a:lnTo>
                  <a:pt x="9525" y="3035034"/>
                </a:lnTo>
                <a:lnTo>
                  <a:pt x="9525" y="15430"/>
                </a:lnTo>
                <a:close/>
              </a:path>
            </a:pathLst>
          </a:custGeom>
          <a:solidFill>
            <a:srgbClr val="d5d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Freeform 482"> 
				</p:cNvPr>
          <p:cNvSpPr/>
          <p:nvPr/>
        </p:nvSpPr>
        <p:spPr>
          <a:xfrm>
            <a:off x="3162300" y="4143375"/>
            <a:ext cx="876300" cy="2200275"/>
          </a:xfrm>
          <a:custGeom>
            <a:avLst/>
            <a:gdLst>
              <a:gd name="connsiteX0" fmla="*/ 14465 w 876300"/>
              <a:gd name="connsiteY0" fmla="*/ 12192 h 2200275"/>
              <a:gd name="connsiteX1" fmla="*/ 881621 w 876300"/>
              <a:gd name="connsiteY1" fmla="*/ 12192 h 2200275"/>
              <a:gd name="connsiteX2" fmla="*/ 881621 w 876300"/>
              <a:gd name="connsiteY2" fmla="*/ 2206359 h 2200275"/>
              <a:gd name="connsiteX3" fmla="*/ 14465 w 876300"/>
              <a:gd name="connsiteY3" fmla="*/ 2206359 h 2200275"/>
              <a:gd name="connsiteX4" fmla="*/ 14465 w 876300"/>
              <a:gd name="connsiteY4" fmla="*/ 12192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300" h="2200275">
                <a:moveTo>
                  <a:pt x="14465" y="12192"/>
                </a:moveTo>
                <a:lnTo>
                  <a:pt x="881621" y="12192"/>
                </a:lnTo>
                <a:lnTo>
                  <a:pt x="881621" y="2206359"/>
                </a:lnTo>
                <a:lnTo>
                  <a:pt x="14465" y="2206359"/>
                </a:lnTo>
                <a:lnTo>
                  <a:pt x="14465" y="12192"/>
                </a:lnTo>
                <a:close/>
              </a:path>
            </a:pathLst>
          </a:custGeom>
          <a:solidFill>
            <a:srgbClr val="d5d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Freeform 483"> 
				</p:cNvPr>
          <p:cNvSpPr/>
          <p:nvPr/>
        </p:nvSpPr>
        <p:spPr>
          <a:xfrm>
            <a:off x="1247775" y="6334125"/>
            <a:ext cx="3143250" cy="9525"/>
          </a:xfrm>
          <a:custGeom>
            <a:avLst/>
            <a:gdLst>
              <a:gd name="connsiteX0" fmla="*/ 17132 w 3143250"/>
              <a:gd name="connsiteY0" fmla="*/ 15621 h 9525"/>
              <a:gd name="connsiteX1" fmla="*/ 3151238 w 3143250"/>
              <a:gd name="connsiteY1" fmla="*/ 1562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0" h="9525">
                <a:moveTo>
                  <a:pt x="17132" y="15621"/>
                </a:moveTo>
                <a:lnTo>
                  <a:pt x="3151238" y="15621"/>
                </a:lnTo>
              </a:path>
            </a:pathLst>
          </a:custGeom>
          <a:ln w="10477">
            <a:solidFill>
              <a:srgbClr val="8599a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Freeform 484"> 
				</p:cNvPr>
          <p:cNvSpPr/>
          <p:nvPr/>
        </p:nvSpPr>
        <p:spPr>
          <a:xfrm>
            <a:off x="4876800" y="1543050"/>
            <a:ext cx="5076825" cy="552450"/>
          </a:xfrm>
          <a:custGeom>
            <a:avLst/>
            <a:gdLst>
              <a:gd name="connsiteX0" fmla="*/ 18275 w 5076825"/>
              <a:gd name="connsiteY0" fmla="*/ 553974 h 552450"/>
              <a:gd name="connsiteX1" fmla="*/ 5084038 w 5076825"/>
              <a:gd name="connsiteY1" fmla="*/ 553974 h 552450"/>
              <a:gd name="connsiteX2" fmla="*/ 5084038 w 5076825"/>
              <a:gd name="connsiteY2" fmla="*/ 14478 h 552450"/>
              <a:gd name="connsiteX3" fmla="*/ 18275 w 5076825"/>
              <a:gd name="connsiteY3" fmla="*/ 14478 h 552450"/>
              <a:gd name="connsiteX4" fmla="*/ 18275 w 5076825"/>
              <a:gd name="connsiteY4" fmla="*/ 553974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6825" h="552450">
                <a:moveTo>
                  <a:pt x="18275" y="553974"/>
                </a:moveTo>
                <a:lnTo>
                  <a:pt x="5084038" y="553974"/>
                </a:lnTo>
                <a:lnTo>
                  <a:pt x="5084038" y="14478"/>
                </a:lnTo>
                <a:lnTo>
                  <a:pt x="18275" y="14478"/>
                </a:lnTo>
                <a:lnTo>
                  <a:pt x="18275" y="553974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Freeform 485"> 
				</p:cNvPr>
          <p:cNvSpPr/>
          <p:nvPr/>
        </p:nvSpPr>
        <p:spPr>
          <a:xfrm>
            <a:off x="885825" y="1543050"/>
            <a:ext cx="3857625" cy="552450"/>
          </a:xfrm>
          <a:custGeom>
            <a:avLst/>
            <a:gdLst>
              <a:gd name="connsiteX0" fmla="*/ 10286 w 3857625"/>
              <a:gd name="connsiteY0" fmla="*/ 14478 h 552450"/>
              <a:gd name="connsiteX1" fmla="*/ 3753218 w 3857625"/>
              <a:gd name="connsiteY1" fmla="*/ 14478 h 552450"/>
              <a:gd name="connsiteX2" fmla="*/ 3865994 w 3857625"/>
              <a:gd name="connsiteY2" fmla="*/ 285750 h 552450"/>
              <a:gd name="connsiteX3" fmla="*/ 3753218 w 3857625"/>
              <a:gd name="connsiteY3" fmla="*/ 553974 h 552450"/>
              <a:gd name="connsiteX4" fmla="*/ 10286 w 3857625"/>
              <a:gd name="connsiteY4" fmla="*/ 553974 h 552450"/>
              <a:gd name="connsiteX5" fmla="*/ 10286 w 3857625"/>
              <a:gd name="connsiteY5" fmla="*/ 14478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7625" h="552450">
                <a:moveTo>
                  <a:pt x="10286" y="14478"/>
                </a:moveTo>
                <a:lnTo>
                  <a:pt x="3753218" y="14478"/>
                </a:lnTo>
                <a:lnTo>
                  <a:pt x="3865994" y="285750"/>
                </a:lnTo>
                <a:lnTo>
                  <a:pt x="3753218" y="553974"/>
                </a:lnTo>
                <a:lnTo>
                  <a:pt x="10286" y="553974"/>
                </a:lnTo>
                <a:lnTo>
                  <a:pt x="10286" y="14478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Freeform 486"> 
				</p:cNvPr>
          <p:cNvSpPr/>
          <p:nvPr/>
        </p:nvSpPr>
        <p:spPr>
          <a:xfrm>
            <a:off x="1533525" y="5095875"/>
            <a:ext cx="1000125" cy="333375"/>
          </a:xfrm>
          <a:custGeom>
            <a:avLst/>
            <a:gdLst>
              <a:gd name="connsiteX0" fmla="*/ 11798 w 1000125"/>
              <a:gd name="connsiteY0" fmla="*/ 274701 h 333375"/>
              <a:gd name="connsiteX1" fmla="*/ 1005433 w 1000125"/>
              <a:gd name="connsiteY1" fmla="*/ 9537 h 333375"/>
              <a:gd name="connsiteX2" fmla="*/ 1005433 w 1000125"/>
              <a:gd name="connsiteY2" fmla="*/ 70498 h 333375"/>
              <a:gd name="connsiteX3" fmla="*/ 11798 w 1000125"/>
              <a:gd name="connsiteY3" fmla="*/ 338696 h 333375"/>
              <a:gd name="connsiteX4" fmla="*/ 11798 w 1000125"/>
              <a:gd name="connsiteY4" fmla="*/ 274701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25" h="333375">
                <a:moveTo>
                  <a:pt x="11798" y="274701"/>
                </a:moveTo>
                <a:lnTo>
                  <a:pt x="1005433" y="9537"/>
                </a:lnTo>
                <a:lnTo>
                  <a:pt x="1005433" y="70498"/>
                </a:lnTo>
                <a:lnTo>
                  <a:pt x="11798" y="338696"/>
                </a:lnTo>
                <a:lnTo>
                  <a:pt x="11798" y="2747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Freeform 487"> 
				</p:cNvPr>
          <p:cNvSpPr/>
          <p:nvPr/>
        </p:nvSpPr>
        <p:spPr>
          <a:xfrm>
            <a:off x="3114675" y="5095875"/>
            <a:ext cx="1000125" cy="333375"/>
          </a:xfrm>
          <a:custGeom>
            <a:avLst/>
            <a:gdLst>
              <a:gd name="connsiteX0" fmla="*/ 9525 w 1000125"/>
              <a:gd name="connsiteY0" fmla="*/ 274701 h 333375"/>
              <a:gd name="connsiteX1" fmla="*/ 1003172 w 1000125"/>
              <a:gd name="connsiteY1" fmla="*/ 9537 h 333375"/>
              <a:gd name="connsiteX2" fmla="*/ 1003172 w 1000125"/>
              <a:gd name="connsiteY2" fmla="*/ 70498 h 333375"/>
              <a:gd name="connsiteX3" fmla="*/ 9525 w 1000125"/>
              <a:gd name="connsiteY3" fmla="*/ 338696 h 333375"/>
              <a:gd name="connsiteX4" fmla="*/ 9525 w 1000125"/>
              <a:gd name="connsiteY4" fmla="*/ 274701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25" h="333375">
                <a:moveTo>
                  <a:pt x="9525" y="274701"/>
                </a:moveTo>
                <a:lnTo>
                  <a:pt x="1003172" y="9537"/>
                </a:lnTo>
                <a:lnTo>
                  <a:pt x="1003172" y="70498"/>
                </a:lnTo>
                <a:lnTo>
                  <a:pt x="9525" y="338696"/>
                </a:lnTo>
                <a:lnTo>
                  <a:pt x="9525" y="2747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Freeform 488"> 
				</p:cNvPr>
          <p:cNvSpPr/>
          <p:nvPr/>
        </p:nvSpPr>
        <p:spPr>
          <a:xfrm>
            <a:off x="1533525" y="5153025"/>
            <a:ext cx="1000125" cy="285750"/>
          </a:xfrm>
          <a:custGeom>
            <a:avLst/>
            <a:gdLst>
              <a:gd name="connsiteX0" fmla="*/ 11798 w 1000125"/>
              <a:gd name="connsiteY0" fmla="*/ 275463 h 285750"/>
              <a:gd name="connsiteX1" fmla="*/ 1002398 w 1000125"/>
              <a:gd name="connsiteY1" fmla="*/ 10300 h 285750"/>
              <a:gd name="connsiteX2" fmla="*/ 1005433 w 1000125"/>
              <a:gd name="connsiteY2" fmla="*/ 19431 h 285750"/>
              <a:gd name="connsiteX3" fmla="*/ 14846 w 1000125"/>
              <a:gd name="connsiteY3" fmla="*/ 287642 h 285750"/>
              <a:gd name="connsiteX4" fmla="*/ 11798 w 1000125"/>
              <a:gd name="connsiteY4" fmla="*/ 275463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25" h="285750">
                <a:moveTo>
                  <a:pt x="11798" y="275463"/>
                </a:moveTo>
                <a:lnTo>
                  <a:pt x="1002398" y="10300"/>
                </a:lnTo>
                <a:lnTo>
                  <a:pt x="1005433" y="19431"/>
                </a:lnTo>
                <a:lnTo>
                  <a:pt x="14846" y="287642"/>
                </a:lnTo>
                <a:lnTo>
                  <a:pt x="11798" y="27546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Freeform 489"> 
				</p:cNvPr>
          <p:cNvSpPr/>
          <p:nvPr/>
        </p:nvSpPr>
        <p:spPr>
          <a:xfrm>
            <a:off x="3114675" y="5153025"/>
            <a:ext cx="1000125" cy="285750"/>
          </a:xfrm>
          <a:custGeom>
            <a:avLst/>
            <a:gdLst>
              <a:gd name="connsiteX0" fmla="*/ 9525 w 1000125"/>
              <a:gd name="connsiteY0" fmla="*/ 275463 h 285750"/>
              <a:gd name="connsiteX1" fmla="*/ 1000125 w 1000125"/>
              <a:gd name="connsiteY1" fmla="*/ 10300 h 285750"/>
              <a:gd name="connsiteX2" fmla="*/ 1003172 w 1000125"/>
              <a:gd name="connsiteY2" fmla="*/ 19431 h 285750"/>
              <a:gd name="connsiteX3" fmla="*/ 12560 w 1000125"/>
              <a:gd name="connsiteY3" fmla="*/ 287642 h 285750"/>
              <a:gd name="connsiteX4" fmla="*/ 9525 w 1000125"/>
              <a:gd name="connsiteY4" fmla="*/ 275463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25" h="285750">
                <a:moveTo>
                  <a:pt x="9525" y="275463"/>
                </a:moveTo>
                <a:lnTo>
                  <a:pt x="1000125" y="10300"/>
                </a:lnTo>
                <a:lnTo>
                  <a:pt x="1003172" y="19431"/>
                </a:lnTo>
                <a:lnTo>
                  <a:pt x="12560" y="287642"/>
                </a:lnTo>
                <a:lnTo>
                  <a:pt x="9525" y="27546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Freeform 490"> 
				</p:cNvPr>
          <p:cNvSpPr/>
          <p:nvPr/>
        </p:nvSpPr>
        <p:spPr>
          <a:xfrm>
            <a:off x="3114675" y="5086350"/>
            <a:ext cx="1000125" cy="285750"/>
          </a:xfrm>
          <a:custGeom>
            <a:avLst/>
            <a:gdLst>
              <a:gd name="connsiteX0" fmla="*/ 9525 w 1000125"/>
              <a:gd name="connsiteY0" fmla="*/ 281178 h 285750"/>
              <a:gd name="connsiteX1" fmla="*/ 1000125 w 1000125"/>
              <a:gd name="connsiteY1" fmla="*/ 12954 h 285750"/>
              <a:gd name="connsiteX2" fmla="*/ 1003172 w 1000125"/>
              <a:gd name="connsiteY2" fmla="*/ 22111 h 285750"/>
              <a:gd name="connsiteX3" fmla="*/ 12560 w 1000125"/>
              <a:gd name="connsiteY3" fmla="*/ 290309 h 285750"/>
              <a:gd name="connsiteX4" fmla="*/ 9525 w 1000125"/>
              <a:gd name="connsiteY4" fmla="*/ 28117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25" h="285750">
                <a:moveTo>
                  <a:pt x="9525" y="281178"/>
                </a:moveTo>
                <a:lnTo>
                  <a:pt x="1000125" y="12954"/>
                </a:lnTo>
                <a:lnTo>
                  <a:pt x="1003172" y="22111"/>
                </a:lnTo>
                <a:lnTo>
                  <a:pt x="12560" y="290309"/>
                </a:lnTo>
                <a:lnTo>
                  <a:pt x="9525" y="28117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Freeform 491"> 
				</p:cNvPr>
          <p:cNvSpPr/>
          <p:nvPr/>
        </p:nvSpPr>
        <p:spPr>
          <a:xfrm>
            <a:off x="1533525" y="5086350"/>
            <a:ext cx="1000125" cy="285750"/>
          </a:xfrm>
          <a:custGeom>
            <a:avLst/>
            <a:gdLst>
              <a:gd name="connsiteX0" fmla="*/ 11798 w 1000125"/>
              <a:gd name="connsiteY0" fmla="*/ 281178 h 285750"/>
              <a:gd name="connsiteX1" fmla="*/ 1002398 w 1000125"/>
              <a:gd name="connsiteY1" fmla="*/ 12954 h 285750"/>
              <a:gd name="connsiteX2" fmla="*/ 1005433 w 1000125"/>
              <a:gd name="connsiteY2" fmla="*/ 22111 h 285750"/>
              <a:gd name="connsiteX3" fmla="*/ 14846 w 1000125"/>
              <a:gd name="connsiteY3" fmla="*/ 290309 h 285750"/>
              <a:gd name="connsiteX4" fmla="*/ 11798 w 1000125"/>
              <a:gd name="connsiteY4" fmla="*/ 28117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25" h="285750">
                <a:moveTo>
                  <a:pt x="11798" y="281178"/>
                </a:moveTo>
                <a:lnTo>
                  <a:pt x="1002398" y="12954"/>
                </a:lnTo>
                <a:lnTo>
                  <a:pt x="1005433" y="22111"/>
                </a:lnTo>
                <a:lnTo>
                  <a:pt x="14846" y="290309"/>
                </a:lnTo>
                <a:lnTo>
                  <a:pt x="11798" y="28117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Freeform 492"> 
				</p:cNvPr>
          <p:cNvSpPr/>
          <p:nvPr/>
        </p:nvSpPr>
        <p:spPr>
          <a:xfrm>
            <a:off x="3552825" y="4019550"/>
            <a:ext cx="95250" cy="95250"/>
          </a:xfrm>
          <a:custGeom>
            <a:avLst/>
            <a:gdLst>
              <a:gd name="connsiteX0" fmla="*/ 101701 w 95250"/>
              <a:gd name="connsiteY0" fmla="*/ 12941 h 95250"/>
              <a:gd name="connsiteX1" fmla="*/ 59042 w 95250"/>
              <a:gd name="connsiteY1" fmla="*/ 98285 h 95250"/>
              <a:gd name="connsiteX2" fmla="*/ 16370 w 95250"/>
              <a:gd name="connsiteY2" fmla="*/ 12941 h 95250"/>
              <a:gd name="connsiteX3" fmla="*/ 101701 w 95250"/>
              <a:gd name="connsiteY3" fmla="*/ 12941 h 95250"/>
              <a:gd name="connsiteX4" fmla="*/ 101701 w 95250"/>
              <a:gd name="connsiteY4" fmla="*/ 12941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95250">
                <a:moveTo>
                  <a:pt x="101701" y="12941"/>
                </a:moveTo>
                <a:lnTo>
                  <a:pt x="59042" y="98285"/>
                </a:lnTo>
                <a:lnTo>
                  <a:pt x="16370" y="12941"/>
                </a:lnTo>
                <a:lnTo>
                  <a:pt x="101701" y="12941"/>
                </a:lnTo>
                <a:lnTo>
                  <a:pt x="101701" y="12941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Freeform 493"> 
				</p:cNvPr>
          <p:cNvSpPr/>
          <p:nvPr/>
        </p:nvSpPr>
        <p:spPr>
          <a:xfrm>
            <a:off x="3590925" y="3086100"/>
            <a:ext cx="19050" cy="952500"/>
          </a:xfrm>
          <a:custGeom>
            <a:avLst/>
            <a:gdLst>
              <a:gd name="connsiteX0" fmla="*/ 27038 w 19050"/>
              <a:gd name="connsiteY0" fmla="*/ 10668 h 952500"/>
              <a:gd name="connsiteX1" fmla="*/ 27038 w 19050"/>
              <a:gd name="connsiteY1" fmla="*/ 96163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7038" y="10668"/>
                </a:moveTo>
                <a:lnTo>
                  <a:pt x="27038" y="961632"/>
                </a:lnTo>
              </a:path>
            </a:pathLst>
          </a:custGeom>
          <a:ln w="16238">
            <a:solidFill>
              <a:srgbClr val="8599a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Freeform 494"> 
				</p:cNvPr>
          <p:cNvSpPr/>
          <p:nvPr/>
        </p:nvSpPr>
        <p:spPr>
          <a:xfrm>
            <a:off x="2019300" y="3076575"/>
            <a:ext cx="1590675" cy="19050"/>
          </a:xfrm>
          <a:custGeom>
            <a:avLst/>
            <a:gdLst>
              <a:gd name="connsiteX0" fmla="*/ 16751 w 1590675"/>
              <a:gd name="connsiteY0" fmla="*/ 11049 h 19050"/>
              <a:gd name="connsiteX1" fmla="*/ 1592554 w 1590675"/>
              <a:gd name="connsiteY1" fmla="*/ 11049 h 19050"/>
              <a:gd name="connsiteX2" fmla="*/ 1592554 w 1590675"/>
              <a:gd name="connsiteY2" fmla="*/ 26276 h 19050"/>
              <a:gd name="connsiteX3" fmla="*/ 16751 w 1590675"/>
              <a:gd name="connsiteY3" fmla="*/ 26276 h 19050"/>
              <a:gd name="connsiteX4" fmla="*/ 16751 w 1590675"/>
              <a:gd name="connsiteY4" fmla="*/ 1104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9050">
                <a:moveTo>
                  <a:pt x="16751" y="11049"/>
                </a:moveTo>
                <a:lnTo>
                  <a:pt x="1592554" y="11049"/>
                </a:lnTo>
                <a:lnTo>
                  <a:pt x="1592554" y="26276"/>
                </a:lnTo>
                <a:lnTo>
                  <a:pt x="16751" y="26276"/>
                </a:lnTo>
                <a:lnTo>
                  <a:pt x="16751" y="11049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Freeform 495"> 
				</p:cNvPr>
          <p:cNvSpPr/>
          <p:nvPr/>
        </p:nvSpPr>
        <p:spPr>
          <a:xfrm>
            <a:off x="2019300" y="3086100"/>
            <a:ext cx="19050" cy="200025"/>
          </a:xfrm>
          <a:custGeom>
            <a:avLst/>
            <a:gdLst>
              <a:gd name="connsiteX0" fmla="*/ 22847 w 19050"/>
              <a:gd name="connsiteY0" fmla="*/ 10668 h 200025"/>
              <a:gd name="connsiteX1" fmla="*/ 22847 w 19050"/>
              <a:gd name="connsiteY1" fmla="*/ 20267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0025">
                <a:moveTo>
                  <a:pt x="22847" y="10668"/>
                </a:moveTo>
                <a:lnTo>
                  <a:pt x="22847" y="202679"/>
                </a:lnTo>
              </a:path>
            </a:pathLst>
          </a:custGeom>
          <a:ln w="16239">
            <a:solidFill>
              <a:srgbClr val="8599a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Freeform 496"> 
				</p:cNvPr>
          <p:cNvSpPr/>
          <p:nvPr/>
        </p:nvSpPr>
        <p:spPr>
          <a:xfrm>
            <a:off x="2409825" y="2933700"/>
            <a:ext cx="809625" cy="304800"/>
          </a:xfrm>
          <a:custGeom>
            <a:avLst/>
            <a:gdLst>
              <a:gd name="connsiteX0" fmla="*/ 10286 w 809625"/>
              <a:gd name="connsiteY0" fmla="*/ 163068 h 304800"/>
              <a:gd name="connsiteX1" fmla="*/ 412610 w 809625"/>
              <a:gd name="connsiteY1" fmla="*/ 10668 h 304800"/>
              <a:gd name="connsiteX2" fmla="*/ 817994 w 809625"/>
              <a:gd name="connsiteY2" fmla="*/ 163068 h 304800"/>
              <a:gd name="connsiteX3" fmla="*/ 412610 w 809625"/>
              <a:gd name="connsiteY3" fmla="*/ 312408 h 304800"/>
              <a:gd name="connsiteX4" fmla="*/ 10286 w 809625"/>
              <a:gd name="connsiteY4" fmla="*/ 163068 h 304800"/>
              <a:gd name="connsiteX5" fmla="*/ 10286 w 809625"/>
              <a:gd name="connsiteY5" fmla="*/ 163068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9625" h="304800">
                <a:moveTo>
                  <a:pt x="10286" y="163068"/>
                </a:moveTo>
                <a:cubicBezTo>
                  <a:pt x="10286" y="77724"/>
                  <a:pt x="193154" y="10668"/>
                  <a:pt x="412610" y="10668"/>
                </a:cubicBezTo>
                <a:cubicBezTo>
                  <a:pt x="635114" y="10668"/>
                  <a:pt x="817994" y="77724"/>
                  <a:pt x="817994" y="163068"/>
                </a:cubicBezTo>
                <a:cubicBezTo>
                  <a:pt x="817994" y="245351"/>
                  <a:pt x="635114" y="312408"/>
                  <a:pt x="412610" y="312408"/>
                </a:cubicBezTo>
                <a:cubicBezTo>
                  <a:pt x="193154" y="312408"/>
                  <a:pt x="10286" y="245351"/>
                  <a:pt x="10286" y="163068"/>
                </a:cubicBezTo>
                <a:lnTo>
                  <a:pt x="10286" y="16306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Freeform 497"> 
				</p:cNvPr>
          <p:cNvSpPr/>
          <p:nvPr/>
        </p:nvSpPr>
        <p:spPr>
          <a:xfrm>
            <a:off x="2400300" y="2924175"/>
            <a:ext cx="828675" cy="323850"/>
          </a:xfrm>
          <a:custGeom>
            <a:avLst/>
            <a:gdLst>
              <a:gd name="connsiteX0" fmla="*/ 16751 w 828675"/>
              <a:gd name="connsiteY0" fmla="*/ 172593 h 323850"/>
              <a:gd name="connsiteX1" fmla="*/ 16751 w 828675"/>
              <a:gd name="connsiteY1" fmla="*/ 169545 h 323850"/>
              <a:gd name="connsiteX2" fmla="*/ 16751 w 828675"/>
              <a:gd name="connsiteY2" fmla="*/ 154305 h 323850"/>
              <a:gd name="connsiteX3" fmla="*/ 19799 w 828675"/>
              <a:gd name="connsiteY3" fmla="*/ 154305 h 323850"/>
              <a:gd name="connsiteX4" fmla="*/ 25882 w 828675"/>
              <a:gd name="connsiteY4" fmla="*/ 139065 h 323850"/>
              <a:gd name="connsiteX5" fmla="*/ 35026 w 828675"/>
              <a:gd name="connsiteY5" fmla="*/ 123825 h 323850"/>
              <a:gd name="connsiteX6" fmla="*/ 50266 w 828675"/>
              <a:gd name="connsiteY6" fmla="*/ 108585 h 323850"/>
              <a:gd name="connsiteX7" fmla="*/ 65519 w 828675"/>
              <a:gd name="connsiteY7" fmla="*/ 96393 h 323850"/>
              <a:gd name="connsiteX8" fmla="*/ 86855 w 828675"/>
              <a:gd name="connsiteY8" fmla="*/ 81153 h 323850"/>
              <a:gd name="connsiteX9" fmla="*/ 111226 w 828675"/>
              <a:gd name="connsiteY9" fmla="*/ 72009 h 323850"/>
              <a:gd name="connsiteX10" fmla="*/ 138658 w 828675"/>
              <a:gd name="connsiteY10" fmla="*/ 59817 h 323850"/>
              <a:gd name="connsiteX11" fmla="*/ 166090 w 828675"/>
              <a:gd name="connsiteY11" fmla="*/ 50673 h 323850"/>
              <a:gd name="connsiteX12" fmla="*/ 196570 w 828675"/>
              <a:gd name="connsiteY12" fmla="*/ 41529 h 323850"/>
              <a:gd name="connsiteX13" fmla="*/ 230111 w 828675"/>
              <a:gd name="connsiteY13" fmla="*/ 32385 h 323850"/>
              <a:gd name="connsiteX14" fmla="*/ 266687 w 828675"/>
              <a:gd name="connsiteY14" fmla="*/ 26289 h 323850"/>
              <a:gd name="connsiteX15" fmla="*/ 303263 w 828675"/>
              <a:gd name="connsiteY15" fmla="*/ 23241 h 323850"/>
              <a:gd name="connsiteX16" fmla="*/ 342887 w 828675"/>
              <a:gd name="connsiteY16" fmla="*/ 17145 h 323850"/>
              <a:gd name="connsiteX17" fmla="*/ 382511 w 828675"/>
              <a:gd name="connsiteY17" fmla="*/ 17145 h 323850"/>
              <a:gd name="connsiteX18" fmla="*/ 422122 w 828675"/>
              <a:gd name="connsiteY18" fmla="*/ 14097 h 323850"/>
              <a:gd name="connsiteX19" fmla="*/ 464807 w 828675"/>
              <a:gd name="connsiteY19" fmla="*/ 17145 h 323850"/>
              <a:gd name="connsiteX20" fmla="*/ 504431 w 828675"/>
              <a:gd name="connsiteY20" fmla="*/ 17145 h 323850"/>
              <a:gd name="connsiteX21" fmla="*/ 544055 w 828675"/>
              <a:gd name="connsiteY21" fmla="*/ 23241 h 323850"/>
              <a:gd name="connsiteX22" fmla="*/ 580631 w 828675"/>
              <a:gd name="connsiteY22" fmla="*/ 26289 h 323850"/>
              <a:gd name="connsiteX23" fmla="*/ 617207 w 828675"/>
              <a:gd name="connsiteY23" fmla="*/ 32385 h 323850"/>
              <a:gd name="connsiteX24" fmla="*/ 650722 w 828675"/>
              <a:gd name="connsiteY24" fmla="*/ 41529 h 323850"/>
              <a:gd name="connsiteX25" fmla="*/ 681202 w 828675"/>
              <a:gd name="connsiteY25" fmla="*/ 50673 h 323850"/>
              <a:gd name="connsiteX26" fmla="*/ 708634 w 828675"/>
              <a:gd name="connsiteY26" fmla="*/ 59817 h 323850"/>
              <a:gd name="connsiteX27" fmla="*/ 736066 w 828675"/>
              <a:gd name="connsiteY27" fmla="*/ 72009 h 323850"/>
              <a:gd name="connsiteX28" fmla="*/ 760463 w 828675"/>
              <a:gd name="connsiteY28" fmla="*/ 81153 h 323850"/>
              <a:gd name="connsiteX29" fmla="*/ 781799 w 828675"/>
              <a:gd name="connsiteY29" fmla="*/ 96393 h 323850"/>
              <a:gd name="connsiteX30" fmla="*/ 797026 w 828675"/>
              <a:gd name="connsiteY30" fmla="*/ 108585 h 323850"/>
              <a:gd name="connsiteX31" fmla="*/ 812266 w 828675"/>
              <a:gd name="connsiteY31" fmla="*/ 123825 h 323850"/>
              <a:gd name="connsiteX32" fmla="*/ 821410 w 828675"/>
              <a:gd name="connsiteY32" fmla="*/ 139065 h 323850"/>
              <a:gd name="connsiteX33" fmla="*/ 827519 w 828675"/>
              <a:gd name="connsiteY33" fmla="*/ 154305 h 323850"/>
              <a:gd name="connsiteX34" fmla="*/ 830554 w 828675"/>
              <a:gd name="connsiteY34" fmla="*/ 154305 h 323850"/>
              <a:gd name="connsiteX35" fmla="*/ 830554 w 828675"/>
              <a:gd name="connsiteY35" fmla="*/ 169545 h 323850"/>
              <a:gd name="connsiteX36" fmla="*/ 830554 w 828675"/>
              <a:gd name="connsiteY36" fmla="*/ 172593 h 323850"/>
              <a:gd name="connsiteX37" fmla="*/ 830554 w 828675"/>
              <a:gd name="connsiteY37" fmla="*/ 187820 h 323850"/>
              <a:gd name="connsiteX38" fmla="*/ 827519 w 828675"/>
              <a:gd name="connsiteY38" fmla="*/ 187820 h 323850"/>
              <a:gd name="connsiteX39" fmla="*/ 821410 w 828675"/>
              <a:gd name="connsiteY39" fmla="*/ 203060 h 323850"/>
              <a:gd name="connsiteX40" fmla="*/ 812266 w 828675"/>
              <a:gd name="connsiteY40" fmla="*/ 218301 h 323850"/>
              <a:gd name="connsiteX41" fmla="*/ 797026 w 828675"/>
              <a:gd name="connsiteY41" fmla="*/ 233540 h 323850"/>
              <a:gd name="connsiteX42" fmla="*/ 781799 w 828675"/>
              <a:gd name="connsiteY42" fmla="*/ 245733 h 323850"/>
              <a:gd name="connsiteX43" fmla="*/ 760463 w 828675"/>
              <a:gd name="connsiteY43" fmla="*/ 260972 h 323850"/>
              <a:gd name="connsiteX44" fmla="*/ 736066 w 828675"/>
              <a:gd name="connsiteY44" fmla="*/ 273164 h 323850"/>
              <a:gd name="connsiteX45" fmla="*/ 711682 w 828675"/>
              <a:gd name="connsiteY45" fmla="*/ 282308 h 323850"/>
              <a:gd name="connsiteX46" fmla="*/ 681202 w 828675"/>
              <a:gd name="connsiteY46" fmla="*/ 291452 h 323850"/>
              <a:gd name="connsiteX47" fmla="*/ 650722 w 828675"/>
              <a:gd name="connsiteY47" fmla="*/ 300596 h 323850"/>
              <a:gd name="connsiteX48" fmla="*/ 617207 w 828675"/>
              <a:gd name="connsiteY48" fmla="*/ 309740 h 323850"/>
              <a:gd name="connsiteX49" fmla="*/ 580631 w 828675"/>
              <a:gd name="connsiteY49" fmla="*/ 315836 h 323850"/>
              <a:gd name="connsiteX50" fmla="*/ 544055 w 828675"/>
              <a:gd name="connsiteY50" fmla="*/ 318884 h 323850"/>
              <a:gd name="connsiteX51" fmla="*/ 504431 w 828675"/>
              <a:gd name="connsiteY51" fmla="*/ 324993 h 323850"/>
              <a:gd name="connsiteX52" fmla="*/ 464807 w 828675"/>
              <a:gd name="connsiteY52" fmla="*/ 324993 h 323850"/>
              <a:gd name="connsiteX53" fmla="*/ 425170 w 828675"/>
              <a:gd name="connsiteY53" fmla="*/ 328028 h 323850"/>
              <a:gd name="connsiteX54" fmla="*/ 382511 w 828675"/>
              <a:gd name="connsiteY54" fmla="*/ 324993 h 323850"/>
              <a:gd name="connsiteX55" fmla="*/ 342887 w 828675"/>
              <a:gd name="connsiteY55" fmla="*/ 324993 h 323850"/>
              <a:gd name="connsiteX56" fmla="*/ 303263 w 828675"/>
              <a:gd name="connsiteY56" fmla="*/ 318884 h 323850"/>
              <a:gd name="connsiteX57" fmla="*/ 266687 w 828675"/>
              <a:gd name="connsiteY57" fmla="*/ 315836 h 323850"/>
              <a:gd name="connsiteX58" fmla="*/ 230111 w 828675"/>
              <a:gd name="connsiteY58" fmla="*/ 309740 h 323850"/>
              <a:gd name="connsiteX59" fmla="*/ 196570 w 828675"/>
              <a:gd name="connsiteY59" fmla="*/ 300596 h 323850"/>
              <a:gd name="connsiteX60" fmla="*/ 166090 w 828675"/>
              <a:gd name="connsiteY60" fmla="*/ 291452 h 323850"/>
              <a:gd name="connsiteX61" fmla="*/ 138658 w 828675"/>
              <a:gd name="connsiteY61" fmla="*/ 282308 h 323850"/>
              <a:gd name="connsiteX62" fmla="*/ 111226 w 828675"/>
              <a:gd name="connsiteY62" fmla="*/ 273164 h 323850"/>
              <a:gd name="connsiteX63" fmla="*/ 86855 w 828675"/>
              <a:gd name="connsiteY63" fmla="*/ 260972 h 323850"/>
              <a:gd name="connsiteX64" fmla="*/ 68567 w 828675"/>
              <a:gd name="connsiteY64" fmla="*/ 248793 h 323850"/>
              <a:gd name="connsiteX65" fmla="*/ 50266 w 828675"/>
              <a:gd name="connsiteY65" fmla="*/ 233540 h 323850"/>
              <a:gd name="connsiteX66" fmla="*/ 35026 w 828675"/>
              <a:gd name="connsiteY66" fmla="*/ 218301 h 323850"/>
              <a:gd name="connsiteX67" fmla="*/ 25882 w 828675"/>
              <a:gd name="connsiteY67" fmla="*/ 203060 h 323850"/>
              <a:gd name="connsiteX68" fmla="*/ 19799 w 828675"/>
              <a:gd name="connsiteY68" fmla="*/ 187820 h 323850"/>
              <a:gd name="connsiteX69" fmla="*/ 16751 w 828675"/>
              <a:gd name="connsiteY69" fmla="*/ 187820 h 323850"/>
              <a:gd name="connsiteX70" fmla="*/ 16751 w 828675"/>
              <a:gd name="connsiteY70" fmla="*/ 172593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828675" h="323850">
                <a:moveTo>
                  <a:pt x="16751" y="172593"/>
                </a:moveTo>
                <a:lnTo>
                  <a:pt x="16751" y="169545"/>
                </a:lnTo>
                <a:lnTo>
                  <a:pt x="16751" y="154305"/>
                </a:lnTo>
                <a:lnTo>
                  <a:pt x="19799" y="154305"/>
                </a:lnTo>
                <a:lnTo>
                  <a:pt x="25882" y="139065"/>
                </a:lnTo>
                <a:lnTo>
                  <a:pt x="35026" y="123825"/>
                </a:lnTo>
                <a:lnTo>
                  <a:pt x="50266" y="108585"/>
                </a:lnTo>
                <a:lnTo>
                  <a:pt x="65519" y="96393"/>
                </a:lnTo>
                <a:lnTo>
                  <a:pt x="86855" y="81153"/>
                </a:lnTo>
                <a:lnTo>
                  <a:pt x="111226" y="72009"/>
                </a:lnTo>
                <a:lnTo>
                  <a:pt x="138658" y="59817"/>
                </a:lnTo>
                <a:lnTo>
                  <a:pt x="166090" y="50673"/>
                </a:lnTo>
                <a:lnTo>
                  <a:pt x="196570" y="41529"/>
                </a:lnTo>
                <a:lnTo>
                  <a:pt x="230111" y="32385"/>
                </a:lnTo>
                <a:lnTo>
                  <a:pt x="266687" y="26289"/>
                </a:lnTo>
                <a:lnTo>
                  <a:pt x="303263" y="23241"/>
                </a:lnTo>
                <a:lnTo>
                  <a:pt x="342887" y="17145"/>
                </a:lnTo>
                <a:lnTo>
                  <a:pt x="382511" y="17145"/>
                </a:lnTo>
                <a:lnTo>
                  <a:pt x="422122" y="14097"/>
                </a:lnTo>
                <a:lnTo>
                  <a:pt x="464807" y="17145"/>
                </a:lnTo>
                <a:lnTo>
                  <a:pt x="504431" y="17145"/>
                </a:lnTo>
                <a:lnTo>
                  <a:pt x="544055" y="23241"/>
                </a:lnTo>
                <a:lnTo>
                  <a:pt x="580631" y="26289"/>
                </a:lnTo>
                <a:lnTo>
                  <a:pt x="617207" y="32385"/>
                </a:lnTo>
                <a:lnTo>
                  <a:pt x="650722" y="41529"/>
                </a:lnTo>
                <a:lnTo>
                  <a:pt x="681202" y="50673"/>
                </a:lnTo>
                <a:lnTo>
                  <a:pt x="708634" y="59817"/>
                </a:lnTo>
                <a:lnTo>
                  <a:pt x="736066" y="72009"/>
                </a:lnTo>
                <a:lnTo>
                  <a:pt x="760463" y="81153"/>
                </a:lnTo>
                <a:lnTo>
                  <a:pt x="781799" y="96393"/>
                </a:lnTo>
                <a:lnTo>
                  <a:pt x="797026" y="108585"/>
                </a:lnTo>
                <a:lnTo>
                  <a:pt x="812266" y="123825"/>
                </a:lnTo>
                <a:lnTo>
                  <a:pt x="821410" y="139065"/>
                </a:lnTo>
                <a:lnTo>
                  <a:pt x="827519" y="154305"/>
                </a:lnTo>
                <a:lnTo>
                  <a:pt x="830554" y="154305"/>
                </a:lnTo>
                <a:lnTo>
                  <a:pt x="830554" y="169545"/>
                </a:lnTo>
                <a:lnTo>
                  <a:pt x="830554" y="172593"/>
                </a:lnTo>
                <a:lnTo>
                  <a:pt x="830554" y="187820"/>
                </a:lnTo>
                <a:lnTo>
                  <a:pt x="827519" y="187820"/>
                </a:lnTo>
                <a:lnTo>
                  <a:pt x="821410" y="203060"/>
                </a:lnTo>
                <a:lnTo>
                  <a:pt x="812266" y="218301"/>
                </a:lnTo>
                <a:lnTo>
                  <a:pt x="797026" y="233540"/>
                </a:lnTo>
                <a:lnTo>
                  <a:pt x="781799" y="245733"/>
                </a:lnTo>
                <a:lnTo>
                  <a:pt x="760463" y="260972"/>
                </a:lnTo>
                <a:lnTo>
                  <a:pt x="736066" y="273164"/>
                </a:lnTo>
                <a:lnTo>
                  <a:pt x="711682" y="282308"/>
                </a:lnTo>
                <a:lnTo>
                  <a:pt x="681202" y="291452"/>
                </a:lnTo>
                <a:lnTo>
                  <a:pt x="650722" y="300596"/>
                </a:lnTo>
                <a:lnTo>
                  <a:pt x="617207" y="309740"/>
                </a:lnTo>
                <a:lnTo>
                  <a:pt x="580631" y="315836"/>
                </a:lnTo>
                <a:lnTo>
                  <a:pt x="544055" y="318884"/>
                </a:lnTo>
                <a:lnTo>
                  <a:pt x="504431" y="324993"/>
                </a:lnTo>
                <a:lnTo>
                  <a:pt x="464807" y="324993"/>
                </a:lnTo>
                <a:lnTo>
                  <a:pt x="425170" y="328028"/>
                </a:lnTo>
                <a:lnTo>
                  <a:pt x="382511" y="324993"/>
                </a:lnTo>
                <a:lnTo>
                  <a:pt x="342887" y="324993"/>
                </a:lnTo>
                <a:lnTo>
                  <a:pt x="303263" y="318884"/>
                </a:lnTo>
                <a:lnTo>
                  <a:pt x="266687" y="315836"/>
                </a:lnTo>
                <a:lnTo>
                  <a:pt x="230111" y="309740"/>
                </a:lnTo>
                <a:lnTo>
                  <a:pt x="196570" y="300596"/>
                </a:lnTo>
                <a:lnTo>
                  <a:pt x="166090" y="291452"/>
                </a:lnTo>
                <a:lnTo>
                  <a:pt x="138658" y="282308"/>
                </a:lnTo>
                <a:lnTo>
                  <a:pt x="111226" y="273164"/>
                </a:lnTo>
                <a:lnTo>
                  <a:pt x="86855" y="260972"/>
                </a:lnTo>
                <a:lnTo>
                  <a:pt x="68567" y="248793"/>
                </a:lnTo>
                <a:lnTo>
                  <a:pt x="50266" y="233540"/>
                </a:lnTo>
                <a:lnTo>
                  <a:pt x="35026" y="218301"/>
                </a:lnTo>
                <a:lnTo>
                  <a:pt x="25882" y="203060"/>
                </a:lnTo>
                <a:lnTo>
                  <a:pt x="19799" y="187820"/>
                </a:lnTo>
                <a:lnTo>
                  <a:pt x="16751" y="187820"/>
                </a:lnTo>
                <a:lnTo>
                  <a:pt x="16751" y="172593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Freeform 498"> 
				</p:cNvPr>
          <p:cNvSpPr/>
          <p:nvPr/>
        </p:nvSpPr>
        <p:spPr>
          <a:xfrm>
            <a:off x="2409825" y="2933700"/>
            <a:ext cx="809625" cy="304800"/>
          </a:xfrm>
          <a:custGeom>
            <a:avLst/>
            <a:gdLst>
              <a:gd name="connsiteX0" fmla="*/ 19418 w 809625"/>
              <a:gd name="connsiteY0" fmla="*/ 175247 h 304800"/>
              <a:gd name="connsiteX1" fmla="*/ 19418 w 809625"/>
              <a:gd name="connsiteY1" fmla="*/ 175247 h 304800"/>
              <a:gd name="connsiteX2" fmla="*/ 25501 w 809625"/>
              <a:gd name="connsiteY2" fmla="*/ 190487 h 304800"/>
              <a:gd name="connsiteX3" fmla="*/ 25501 w 809625"/>
              <a:gd name="connsiteY3" fmla="*/ 187439 h 304800"/>
              <a:gd name="connsiteX4" fmla="*/ 34645 w 809625"/>
              <a:gd name="connsiteY4" fmla="*/ 202679 h 304800"/>
              <a:gd name="connsiteX5" fmla="*/ 46850 w 809625"/>
              <a:gd name="connsiteY5" fmla="*/ 214871 h 304800"/>
              <a:gd name="connsiteX6" fmla="*/ 62077 w 809625"/>
              <a:gd name="connsiteY6" fmla="*/ 230111 h 304800"/>
              <a:gd name="connsiteX7" fmla="*/ 83426 w 809625"/>
              <a:gd name="connsiteY7" fmla="*/ 242303 h 304800"/>
              <a:gd name="connsiteX8" fmla="*/ 104762 w 809625"/>
              <a:gd name="connsiteY8" fmla="*/ 251447 h 304800"/>
              <a:gd name="connsiteX9" fmla="*/ 132194 w 809625"/>
              <a:gd name="connsiteY9" fmla="*/ 263639 h 304800"/>
              <a:gd name="connsiteX10" fmla="*/ 159626 w 809625"/>
              <a:gd name="connsiteY10" fmla="*/ 272783 h 304800"/>
              <a:gd name="connsiteX11" fmla="*/ 190106 w 809625"/>
              <a:gd name="connsiteY11" fmla="*/ 281927 h 304800"/>
              <a:gd name="connsiteX12" fmla="*/ 223621 w 809625"/>
              <a:gd name="connsiteY12" fmla="*/ 288023 h 304800"/>
              <a:gd name="connsiteX13" fmla="*/ 257162 w 809625"/>
              <a:gd name="connsiteY13" fmla="*/ 294119 h 304800"/>
              <a:gd name="connsiteX14" fmla="*/ 293738 w 809625"/>
              <a:gd name="connsiteY14" fmla="*/ 300215 h 304800"/>
              <a:gd name="connsiteX15" fmla="*/ 333362 w 809625"/>
              <a:gd name="connsiteY15" fmla="*/ 303263 h 304800"/>
              <a:gd name="connsiteX16" fmla="*/ 372986 w 809625"/>
              <a:gd name="connsiteY16" fmla="*/ 306311 h 304800"/>
              <a:gd name="connsiteX17" fmla="*/ 412597 w 809625"/>
              <a:gd name="connsiteY17" fmla="*/ 306311 h 304800"/>
              <a:gd name="connsiteX18" fmla="*/ 455282 w 809625"/>
              <a:gd name="connsiteY18" fmla="*/ 306311 h 304800"/>
              <a:gd name="connsiteX19" fmla="*/ 494906 w 809625"/>
              <a:gd name="connsiteY19" fmla="*/ 303263 h 304800"/>
              <a:gd name="connsiteX20" fmla="*/ 534530 w 809625"/>
              <a:gd name="connsiteY20" fmla="*/ 300215 h 304800"/>
              <a:gd name="connsiteX21" fmla="*/ 571106 w 809625"/>
              <a:gd name="connsiteY21" fmla="*/ 294119 h 304800"/>
              <a:gd name="connsiteX22" fmla="*/ 604621 w 809625"/>
              <a:gd name="connsiteY22" fmla="*/ 288023 h 304800"/>
              <a:gd name="connsiteX23" fmla="*/ 638162 w 809625"/>
              <a:gd name="connsiteY23" fmla="*/ 281927 h 304800"/>
              <a:gd name="connsiteX24" fmla="*/ 668629 w 809625"/>
              <a:gd name="connsiteY24" fmla="*/ 272783 h 304800"/>
              <a:gd name="connsiteX25" fmla="*/ 696074 w 809625"/>
              <a:gd name="connsiteY25" fmla="*/ 263639 h 304800"/>
              <a:gd name="connsiteX26" fmla="*/ 723506 w 809625"/>
              <a:gd name="connsiteY26" fmla="*/ 251447 h 304800"/>
              <a:gd name="connsiteX27" fmla="*/ 744829 w 809625"/>
              <a:gd name="connsiteY27" fmla="*/ 242303 h 304800"/>
              <a:gd name="connsiteX28" fmla="*/ 766165 w 809625"/>
              <a:gd name="connsiteY28" fmla="*/ 230111 h 304800"/>
              <a:gd name="connsiteX29" fmla="*/ 781418 w 809625"/>
              <a:gd name="connsiteY29" fmla="*/ 217919 h 304800"/>
              <a:gd name="connsiteX30" fmla="*/ 793597 w 809625"/>
              <a:gd name="connsiteY30" fmla="*/ 202679 h 304800"/>
              <a:gd name="connsiteX31" fmla="*/ 802741 w 809625"/>
              <a:gd name="connsiteY31" fmla="*/ 187439 h 304800"/>
              <a:gd name="connsiteX32" fmla="*/ 802741 w 809625"/>
              <a:gd name="connsiteY32" fmla="*/ 190487 h 304800"/>
              <a:gd name="connsiteX33" fmla="*/ 808850 w 809625"/>
              <a:gd name="connsiteY33" fmla="*/ 175247 h 304800"/>
              <a:gd name="connsiteX34" fmla="*/ 811885 w 809625"/>
              <a:gd name="connsiteY34" fmla="*/ 160020 h 304800"/>
              <a:gd name="connsiteX35" fmla="*/ 811885 w 809625"/>
              <a:gd name="connsiteY35" fmla="*/ 163068 h 304800"/>
              <a:gd name="connsiteX36" fmla="*/ 808850 w 809625"/>
              <a:gd name="connsiteY36" fmla="*/ 147828 h 304800"/>
              <a:gd name="connsiteX37" fmla="*/ 802741 w 809625"/>
              <a:gd name="connsiteY37" fmla="*/ 132588 h 304800"/>
              <a:gd name="connsiteX38" fmla="*/ 802741 w 809625"/>
              <a:gd name="connsiteY38" fmla="*/ 135636 h 304800"/>
              <a:gd name="connsiteX39" fmla="*/ 793597 w 809625"/>
              <a:gd name="connsiteY39" fmla="*/ 120396 h 304800"/>
              <a:gd name="connsiteX40" fmla="*/ 781418 w 809625"/>
              <a:gd name="connsiteY40" fmla="*/ 108204 h 304800"/>
              <a:gd name="connsiteX41" fmla="*/ 766165 w 809625"/>
              <a:gd name="connsiteY41" fmla="*/ 92964 h 304800"/>
              <a:gd name="connsiteX42" fmla="*/ 744829 w 809625"/>
              <a:gd name="connsiteY42" fmla="*/ 80772 h 304800"/>
              <a:gd name="connsiteX43" fmla="*/ 723506 w 809625"/>
              <a:gd name="connsiteY43" fmla="*/ 71628 h 304800"/>
              <a:gd name="connsiteX44" fmla="*/ 696074 w 809625"/>
              <a:gd name="connsiteY44" fmla="*/ 59436 h 304800"/>
              <a:gd name="connsiteX45" fmla="*/ 668629 w 809625"/>
              <a:gd name="connsiteY45" fmla="*/ 50292 h 304800"/>
              <a:gd name="connsiteX46" fmla="*/ 638162 w 809625"/>
              <a:gd name="connsiteY46" fmla="*/ 41148 h 304800"/>
              <a:gd name="connsiteX47" fmla="*/ 604621 w 809625"/>
              <a:gd name="connsiteY47" fmla="*/ 35052 h 304800"/>
              <a:gd name="connsiteX48" fmla="*/ 571106 w 809625"/>
              <a:gd name="connsiteY48" fmla="*/ 28956 h 304800"/>
              <a:gd name="connsiteX49" fmla="*/ 534530 w 809625"/>
              <a:gd name="connsiteY49" fmla="*/ 22860 h 304800"/>
              <a:gd name="connsiteX50" fmla="*/ 494906 w 809625"/>
              <a:gd name="connsiteY50" fmla="*/ 19812 h 304800"/>
              <a:gd name="connsiteX51" fmla="*/ 455282 w 809625"/>
              <a:gd name="connsiteY51" fmla="*/ 16764 h 304800"/>
              <a:gd name="connsiteX52" fmla="*/ 415645 w 809625"/>
              <a:gd name="connsiteY52" fmla="*/ 16764 h 304800"/>
              <a:gd name="connsiteX53" fmla="*/ 372986 w 809625"/>
              <a:gd name="connsiteY53" fmla="*/ 16764 h 304800"/>
              <a:gd name="connsiteX54" fmla="*/ 333362 w 809625"/>
              <a:gd name="connsiteY54" fmla="*/ 19812 h 304800"/>
              <a:gd name="connsiteX55" fmla="*/ 296786 w 809625"/>
              <a:gd name="connsiteY55" fmla="*/ 22860 h 304800"/>
              <a:gd name="connsiteX56" fmla="*/ 257162 w 809625"/>
              <a:gd name="connsiteY56" fmla="*/ 28956 h 304800"/>
              <a:gd name="connsiteX57" fmla="*/ 223621 w 809625"/>
              <a:gd name="connsiteY57" fmla="*/ 35052 h 304800"/>
              <a:gd name="connsiteX58" fmla="*/ 190106 w 809625"/>
              <a:gd name="connsiteY58" fmla="*/ 41148 h 304800"/>
              <a:gd name="connsiteX59" fmla="*/ 159626 w 809625"/>
              <a:gd name="connsiteY59" fmla="*/ 50292 h 304800"/>
              <a:gd name="connsiteX60" fmla="*/ 132194 w 809625"/>
              <a:gd name="connsiteY60" fmla="*/ 59436 h 304800"/>
              <a:gd name="connsiteX61" fmla="*/ 104762 w 809625"/>
              <a:gd name="connsiteY61" fmla="*/ 71628 h 304800"/>
              <a:gd name="connsiteX62" fmla="*/ 83426 w 809625"/>
              <a:gd name="connsiteY62" fmla="*/ 80772 h 304800"/>
              <a:gd name="connsiteX63" fmla="*/ 62077 w 809625"/>
              <a:gd name="connsiteY63" fmla="*/ 92964 h 304800"/>
              <a:gd name="connsiteX64" fmla="*/ 46850 w 809625"/>
              <a:gd name="connsiteY64" fmla="*/ 108204 h 304800"/>
              <a:gd name="connsiteX65" fmla="*/ 34645 w 809625"/>
              <a:gd name="connsiteY65" fmla="*/ 120396 h 304800"/>
              <a:gd name="connsiteX66" fmla="*/ 25501 w 809625"/>
              <a:gd name="connsiteY66" fmla="*/ 135636 h 304800"/>
              <a:gd name="connsiteX67" fmla="*/ 25501 w 809625"/>
              <a:gd name="connsiteY67" fmla="*/ 132588 h 304800"/>
              <a:gd name="connsiteX68" fmla="*/ 19418 w 809625"/>
              <a:gd name="connsiteY68" fmla="*/ 147828 h 304800"/>
              <a:gd name="connsiteX69" fmla="*/ 16357 w 809625"/>
              <a:gd name="connsiteY69" fmla="*/ 163068 h 304800"/>
              <a:gd name="connsiteX70" fmla="*/ 16357 w 809625"/>
              <a:gd name="connsiteY70" fmla="*/ 160020 h 304800"/>
              <a:gd name="connsiteX71" fmla="*/ 19418 w 809625"/>
              <a:gd name="connsiteY71" fmla="*/ 175247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809625" h="304800">
                <a:moveTo>
                  <a:pt x="19418" y="175247"/>
                </a:moveTo>
                <a:lnTo>
                  <a:pt x="19418" y="175247"/>
                </a:lnTo>
                <a:lnTo>
                  <a:pt x="25501" y="190487"/>
                </a:lnTo>
                <a:lnTo>
                  <a:pt x="25501" y="187439"/>
                </a:lnTo>
                <a:lnTo>
                  <a:pt x="34645" y="202679"/>
                </a:lnTo>
                <a:lnTo>
                  <a:pt x="46850" y="214871"/>
                </a:lnTo>
                <a:lnTo>
                  <a:pt x="62077" y="230111"/>
                </a:lnTo>
                <a:lnTo>
                  <a:pt x="83426" y="242303"/>
                </a:lnTo>
                <a:lnTo>
                  <a:pt x="104762" y="251447"/>
                </a:lnTo>
                <a:lnTo>
                  <a:pt x="132194" y="263639"/>
                </a:lnTo>
                <a:lnTo>
                  <a:pt x="159626" y="272783"/>
                </a:lnTo>
                <a:lnTo>
                  <a:pt x="190106" y="281927"/>
                </a:lnTo>
                <a:lnTo>
                  <a:pt x="223621" y="288023"/>
                </a:lnTo>
                <a:lnTo>
                  <a:pt x="257162" y="294119"/>
                </a:lnTo>
                <a:lnTo>
                  <a:pt x="293738" y="300215"/>
                </a:lnTo>
                <a:lnTo>
                  <a:pt x="333362" y="303263"/>
                </a:lnTo>
                <a:lnTo>
                  <a:pt x="372986" y="306311"/>
                </a:lnTo>
                <a:lnTo>
                  <a:pt x="412597" y="306311"/>
                </a:lnTo>
                <a:lnTo>
                  <a:pt x="455282" y="306311"/>
                </a:lnTo>
                <a:lnTo>
                  <a:pt x="494906" y="303263"/>
                </a:lnTo>
                <a:lnTo>
                  <a:pt x="534530" y="300215"/>
                </a:lnTo>
                <a:lnTo>
                  <a:pt x="571106" y="294119"/>
                </a:lnTo>
                <a:lnTo>
                  <a:pt x="604621" y="288023"/>
                </a:lnTo>
                <a:lnTo>
                  <a:pt x="638162" y="281927"/>
                </a:lnTo>
                <a:lnTo>
                  <a:pt x="668629" y="272783"/>
                </a:lnTo>
                <a:lnTo>
                  <a:pt x="696074" y="263639"/>
                </a:lnTo>
                <a:lnTo>
                  <a:pt x="723506" y="251447"/>
                </a:lnTo>
                <a:lnTo>
                  <a:pt x="744829" y="242303"/>
                </a:lnTo>
                <a:lnTo>
                  <a:pt x="766165" y="230111"/>
                </a:lnTo>
                <a:lnTo>
                  <a:pt x="781418" y="217919"/>
                </a:lnTo>
                <a:lnTo>
                  <a:pt x="793597" y="202679"/>
                </a:lnTo>
                <a:lnTo>
                  <a:pt x="802741" y="187439"/>
                </a:lnTo>
                <a:lnTo>
                  <a:pt x="802741" y="190487"/>
                </a:lnTo>
                <a:lnTo>
                  <a:pt x="808850" y="175247"/>
                </a:lnTo>
                <a:lnTo>
                  <a:pt x="811885" y="160020"/>
                </a:lnTo>
                <a:lnTo>
                  <a:pt x="811885" y="163068"/>
                </a:lnTo>
                <a:lnTo>
                  <a:pt x="808850" y="147828"/>
                </a:lnTo>
                <a:lnTo>
                  <a:pt x="802741" y="132588"/>
                </a:lnTo>
                <a:lnTo>
                  <a:pt x="802741" y="135636"/>
                </a:lnTo>
                <a:lnTo>
                  <a:pt x="793597" y="120396"/>
                </a:lnTo>
                <a:lnTo>
                  <a:pt x="781418" y="108204"/>
                </a:lnTo>
                <a:lnTo>
                  <a:pt x="766165" y="92964"/>
                </a:lnTo>
                <a:lnTo>
                  <a:pt x="744829" y="80772"/>
                </a:lnTo>
                <a:lnTo>
                  <a:pt x="723506" y="71628"/>
                </a:lnTo>
                <a:lnTo>
                  <a:pt x="696074" y="59436"/>
                </a:lnTo>
                <a:lnTo>
                  <a:pt x="668629" y="50292"/>
                </a:lnTo>
                <a:lnTo>
                  <a:pt x="638162" y="41148"/>
                </a:lnTo>
                <a:lnTo>
                  <a:pt x="604621" y="35052"/>
                </a:lnTo>
                <a:lnTo>
                  <a:pt x="571106" y="28956"/>
                </a:lnTo>
                <a:lnTo>
                  <a:pt x="534530" y="22860"/>
                </a:lnTo>
                <a:lnTo>
                  <a:pt x="494906" y="19812"/>
                </a:lnTo>
                <a:lnTo>
                  <a:pt x="455282" y="16764"/>
                </a:lnTo>
                <a:lnTo>
                  <a:pt x="415645" y="16764"/>
                </a:lnTo>
                <a:lnTo>
                  <a:pt x="372986" y="16764"/>
                </a:lnTo>
                <a:lnTo>
                  <a:pt x="333362" y="19812"/>
                </a:lnTo>
                <a:lnTo>
                  <a:pt x="296786" y="22860"/>
                </a:lnTo>
                <a:lnTo>
                  <a:pt x="257162" y="28956"/>
                </a:lnTo>
                <a:lnTo>
                  <a:pt x="223621" y="35052"/>
                </a:lnTo>
                <a:lnTo>
                  <a:pt x="190106" y="41148"/>
                </a:lnTo>
                <a:lnTo>
                  <a:pt x="159626" y="50292"/>
                </a:lnTo>
                <a:lnTo>
                  <a:pt x="132194" y="59436"/>
                </a:lnTo>
                <a:lnTo>
                  <a:pt x="104762" y="71628"/>
                </a:lnTo>
                <a:lnTo>
                  <a:pt x="83426" y="80772"/>
                </a:lnTo>
                <a:lnTo>
                  <a:pt x="62077" y="92964"/>
                </a:lnTo>
                <a:lnTo>
                  <a:pt x="46850" y="108204"/>
                </a:lnTo>
                <a:lnTo>
                  <a:pt x="34645" y="120396"/>
                </a:lnTo>
                <a:lnTo>
                  <a:pt x="25501" y="135636"/>
                </a:lnTo>
                <a:lnTo>
                  <a:pt x="25501" y="132588"/>
                </a:lnTo>
                <a:lnTo>
                  <a:pt x="19418" y="147828"/>
                </a:lnTo>
                <a:lnTo>
                  <a:pt x="16357" y="163068"/>
                </a:lnTo>
                <a:lnTo>
                  <a:pt x="16357" y="160020"/>
                </a:lnTo>
                <a:lnTo>
                  <a:pt x="19418" y="175247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TextBox 499"/>
          <p:cNvSpPr txBox="1"/>
          <p:nvPr/>
        </p:nvSpPr>
        <p:spPr>
          <a:xfrm>
            <a:off x="902208" y="465417"/>
            <a:ext cx="6412407" cy="6700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Simplification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leads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</a:t>
            </a:r>
          </a:p>
          <a:p>
            <a:pPr indent="0">
              <a:lnSpc>
                <a:spcPts val="2664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overhead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function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~€1bn</a:t>
            </a:r>
          </a:p>
        </p:txBody>
      </p:sp>
      <p:sp>
        <p:nvSpPr>
          <p:cNvPr id="500" name="TextBox 500"/>
          <p:cNvSpPr txBox="1"/>
          <p:nvPr/>
        </p:nvSpPr>
        <p:spPr>
          <a:xfrm>
            <a:off x="902207" y="1680158"/>
            <a:ext cx="2985524" cy="55184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9728">
              <a:lnSpc>
                <a:spcPts val="2356"/>
              </a:lnSpc>
            </a:pP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Target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19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Functional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36763">
              <a:lnSpc>
                <a:spcPts val="2093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~€1bn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07123">
              <a:lnSpc>
                <a:spcPts val="2154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2014e</a:t>
            </a:r>
          </a:p>
          <a:p>
            <a:pPr indent="2435352">
              <a:lnSpc>
                <a:spcPts val="0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Target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28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501" name="TextBox 501"/>
          <p:cNvSpPr txBox="1"/>
          <p:nvPr/>
        </p:nvSpPr>
        <p:spPr>
          <a:xfrm>
            <a:off x="4885944" y="1680158"/>
            <a:ext cx="5061880" cy="33675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8015">
              <a:lnSpc>
                <a:spcPts val="2356"/>
              </a:lnSpc>
            </a:pP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19"/>
              </a:lnSpc>
            </a:pP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Remove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additional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layers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(Cluster,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03"/>
              </a:lnSpc>
            </a:pP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Combine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certain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Divisions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03"/>
              </a:lnSpc>
            </a:pP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Stringent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governance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</a:p>
          <a:p>
            <a:pPr indent="201155">
              <a:lnSpc>
                <a:spcPts val="2111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levels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organization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(Corporate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Core)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03"/>
              </a:lnSpc>
            </a:pP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Optimization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Corporate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</a:p>
          <a:p>
            <a:pPr indent="201155">
              <a:lnSpc>
                <a:spcPts val="2111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highest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possible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level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03"/>
              </a:lnSpc>
            </a:pP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Full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savings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mainly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materialize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2016</a:t>
            </a:r>
          </a:p>
        </p:txBody>
      </p:sp>
      <p:sp>
        <p:nvSpPr>
          <p:cNvPr id="502" name="TextBox 502"/>
          <p:cNvSpPr txBox="1"/>
          <p:nvPr/>
        </p:nvSpPr>
        <p:spPr>
          <a:xfrm>
            <a:off x="902208" y="7282191"/>
            <a:ext cx="517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</a:t>
            </a:r>
          </a:p>
        </p:txBody>
      </p:sp>
      <p:sp>
        <p:nvSpPr>
          <p:cNvPr id="503" name="TextBox 503"/>
          <p:cNvSpPr txBox="1"/>
          <p:nvPr/>
        </p:nvSpPr>
        <p:spPr>
          <a:xfrm>
            <a:off x="3307080" y="7282191"/>
            <a:ext cx="6676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JP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Morgan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Freeform 504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2560 w 10086975"/>
              <a:gd name="connsiteY0" fmla="*/ 7559040 h 7553325"/>
              <a:gd name="connsiteX1" fmla="*/ 10092284 w 10086975"/>
              <a:gd name="connsiteY1" fmla="*/ 7559040 h 7553325"/>
              <a:gd name="connsiteX2" fmla="*/ 10092284 w 10086975"/>
              <a:gd name="connsiteY2" fmla="*/ 13 h 7553325"/>
              <a:gd name="connsiteX3" fmla="*/ 12560 w 10086975"/>
              <a:gd name="connsiteY3" fmla="*/ 13 h 7553325"/>
              <a:gd name="connsiteX4" fmla="*/ 12560 w 10086975"/>
              <a:gd name="connsiteY4" fmla="*/ 755904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2560" y="7559040"/>
                </a:moveTo>
                <a:lnTo>
                  <a:pt x="10092284" y="7559040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755904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Freeform 505"> 
				</p:cNvPr>
          <p:cNvSpPr/>
          <p:nvPr/>
        </p:nvSpPr>
        <p:spPr>
          <a:xfrm>
            <a:off x="295275" y="0"/>
            <a:ext cx="10086975" cy="1390650"/>
          </a:xfrm>
          <a:custGeom>
            <a:avLst/>
            <a:gdLst>
              <a:gd name="connsiteX0" fmla="*/ 12560 w 10086975"/>
              <a:gd name="connsiteY0" fmla="*/ 1399032 h 1390650"/>
              <a:gd name="connsiteX1" fmla="*/ 10092284 w 10086975"/>
              <a:gd name="connsiteY1" fmla="*/ 1399032 h 1390650"/>
              <a:gd name="connsiteX2" fmla="*/ 10092284 w 10086975"/>
              <a:gd name="connsiteY2" fmla="*/ 13 h 1390650"/>
              <a:gd name="connsiteX3" fmla="*/ 12560 w 10086975"/>
              <a:gd name="connsiteY3" fmla="*/ 13 h 1390650"/>
              <a:gd name="connsiteX4" fmla="*/ 12560 w 10086975"/>
              <a:gd name="connsiteY4" fmla="*/ 1399032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1390650">
                <a:moveTo>
                  <a:pt x="12560" y="1399032"/>
                </a:moveTo>
                <a:lnTo>
                  <a:pt x="10092284" y="1399032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1399032"/>
                </a:lnTo>
                <a:close/>
              </a:path>
            </a:pathLst>
          </a:custGeom>
          <a:solidFill>
            <a:srgbClr val="abbc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Freeform 506"> 
				</p:cNvPr>
          <p:cNvSpPr/>
          <p:nvPr/>
        </p:nvSpPr>
        <p:spPr>
          <a:xfrm>
            <a:off x="8353425" y="752475"/>
            <a:ext cx="1590675" cy="133350"/>
          </a:xfrm>
          <a:custGeom>
            <a:avLst/>
            <a:gdLst>
              <a:gd name="connsiteX0" fmla="*/ 13322 w 1590675"/>
              <a:gd name="connsiteY0" fmla="*/ 137541 h 133350"/>
              <a:gd name="connsiteX1" fmla="*/ 1598282 w 1590675"/>
              <a:gd name="connsiteY1" fmla="*/ 137541 h 133350"/>
              <a:gd name="connsiteX2" fmla="*/ 1598282 w 1590675"/>
              <a:gd name="connsiteY2" fmla="*/ 15621 h 133350"/>
              <a:gd name="connsiteX3" fmla="*/ 13322 w 1590675"/>
              <a:gd name="connsiteY3" fmla="*/ 15621 h 133350"/>
              <a:gd name="connsiteX4" fmla="*/ 13322 w 1590675"/>
              <a:gd name="connsiteY4" fmla="*/ 13754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3322" y="137541"/>
                </a:moveTo>
                <a:lnTo>
                  <a:pt x="1598282" y="137541"/>
                </a:lnTo>
                <a:lnTo>
                  <a:pt x="1598282" y="15621"/>
                </a:lnTo>
                <a:lnTo>
                  <a:pt x="13322" y="15621"/>
                </a:lnTo>
                <a:lnTo>
                  <a:pt x="13322" y="13754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Freeform 507"> 
				</p:cNvPr>
          <p:cNvSpPr/>
          <p:nvPr/>
        </p:nvSpPr>
        <p:spPr>
          <a:xfrm>
            <a:off x="8353425" y="0"/>
            <a:ext cx="1590675" cy="695325"/>
          </a:xfrm>
          <a:custGeom>
            <a:avLst/>
            <a:gdLst>
              <a:gd name="connsiteX0" fmla="*/ 13322 w 1590675"/>
              <a:gd name="connsiteY0" fmla="*/ 704101 h 695325"/>
              <a:gd name="connsiteX1" fmla="*/ 1598282 w 1590675"/>
              <a:gd name="connsiteY1" fmla="*/ 704101 h 695325"/>
              <a:gd name="connsiteX2" fmla="*/ 1598282 w 1590675"/>
              <a:gd name="connsiteY2" fmla="*/ 13 h 695325"/>
              <a:gd name="connsiteX3" fmla="*/ 13322 w 1590675"/>
              <a:gd name="connsiteY3" fmla="*/ 13 h 695325"/>
              <a:gd name="connsiteX4" fmla="*/ 13322 w 1590675"/>
              <a:gd name="connsiteY4" fmla="*/ 704101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95325">
                <a:moveTo>
                  <a:pt x="13322" y="704101"/>
                </a:moveTo>
                <a:lnTo>
                  <a:pt x="1598282" y="704101"/>
                </a:lnTo>
                <a:lnTo>
                  <a:pt x="1598282" y="13"/>
                </a:lnTo>
                <a:lnTo>
                  <a:pt x="13322" y="13"/>
                </a:lnTo>
                <a:lnTo>
                  <a:pt x="13322" y="7041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Freeform 508"> 
				</p:cNvPr>
          <p:cNvSpPr/>
          <p:nvPr/>
        </p:nvSpPr>
        <p:spPr>
          <a:xfrm>
            <a:off x="8505825" y="371475"/>
            <a:ext cx="133350" cy="171450"/>
          </a:xfrm>
          <a:custGeom>
            <a:avLst/>
            <a:gdLst>
              <a:gd name="connsiteX0" fmla="*/ 19418 w 133350"/>
              <a:gd name="connsiteY0" fmla="*/ 171069 h 171450"/>
              <a:gd name="connsiteX1" fmla="*/ 19418 w 133350"/>
              <a:gd name="connsiteY1" fmla="*/ 140602 h 171450"/>
              <a:gd name="connsiteX2" fmla="*/ 22466 w 133350"/>
              <a:gd name="connsiteY2" fmla="*/ 140602 h 171450"/>
              <a:gd name="connsiteX3" fmla="*/ 25514 w 133350"/>
              <a:gd name="connsiteY3" fmla="*/ 140602 h 171450"/>
              <a:gd name="connsiteX4" fmla="*/ 28562 w 133350"/>
              <a:gd name="connsiteY4" fmla="*/ 143637 h 171450"/>
              <a:gd name="connsiteX5" fmla="*/ 31610 w 133350"/>
              <a:gd name="connsiteY5" fmla="*/ 143637 h 171450"/>
              <a:gd name="connsiteX6" fmla="*/ 34658 w 133350"/>
              <a:gd name="connsiteY6" fmla="*/ 143637 h 171450"/>
              <a:gd name="connsiteX7" fmla="*/ 37706 w 133350"/>
              <a:gd name="connsiteY7" fmla="*/ 143637 h 171450"/>
              <a:gd name="connsiteX8" fmla="*/ 40741 w 133350"/>
              <a:gd name="connsiteY8" fmla="*/ 146685 h 171450"/>
              <a:gd name="connsiteX9" fmla="*/ 43789 w 133350"/>
              <a:gd name="connsiteY9" fmla="*/ 146685 h 171450"/>
              <a:gd name="connsiteX10" fmla="*/ 46837 w 133350"/>
              <a:gd name="connsiteY10" fmla="*/ 146685 h 171450"/>
              <a:gd name="connsiteX11" fmla="*/ 49886 w 133350"/>
              <a:gd name="connsiteY11" fmla="*/ 146685 h 171450"/>
              <a:gd name="connsiteX12" fmla="*/ 52933 w 133350"/>
              <a:gd name="connsiteY12" fmla="*/ 146685 h 171450"/>
              <a:gd name="connsiteX13" fmla="*/ 55981 w 133350"/>
              <a:gd name="connsiteY13" fmla="*/ 146685 h 171450"/>
              <a:gd name="connsiteX14" fmla="*/ 59042 w 133350"/>
              <a:gd name="connsiteY14" fmla="*/ 146685 h 171450"/>
              <a:gd name="connsiteX15" fmla="*/ 62090 w 133350"/>
              <a:gd name="connsiteY15" fmla="*/ 146685 h 171450"/>
              <a:gd name="connsiteX16" fmla="*/ 65138 w 133350"/>
              <a:gd name="connsiteY16" fmla="*/ 146685 h 171450"/>
              <a:gd name="connsiteX17" fmla="*/ 71234 w 133350"/>
              <a:gd name="connsiteY17" fmla="*/ 146685 h 171450"/>
              <a:gd name="connsiteX18" fmla="*/ 74282 w 133350"/>
              <a:gd name="connsiteY18" fmla="*/ 146685 h 171450"/>
              <a:gd name="connsiteX19" fmla="*/ 77317 w 133350"/>
              <a:gd name="connsiteY19" fmla="*/ 146685 h 171450"/>
              <a:gd name="connsiteX20" fmla="*/ 80365 w 133350"/>
              <a:gd name="connsiteY20" fmla="*/ 146685 h 171450"/>
              <a:gd name="connsiteX21" fmla="*/ 83414 w 133350"/>
              <a:gd name="connsiteY21" fmla="*/ 146685 h 171450"/>
              <a:gd name="connsiteX22" fmla="*/ 86462 w 133350"/>
              <a:gd name="connsiteY22" fmla="*/ 146685 h 171450"/>
              <a:gd name="connsiteX23" fmla="*/ 86462 w 133350"/>
              <a:gd name="connsiteY23" fmla="*/ 143637 h 171450"/>
              <a:gd name="connsiteX24" fmla="*/ 89509 w 133350"/>
              <a:gd name="connsiteY24" fmla="*/ 143637 h 171450"/>
              <a:gd name="connsiteX25" fmla="*/ 89509 w 133350"/>
              <a:gd name="connsiteY25" fmla="*/ 140602 h 171450"/>
              <a:gd name="connsiteX26" fmla="*/ 92557 w 133350"/>
              <a:gd name="connsiteY26" fmla="*/ 140602 h 171450"/>
              <a:gd name="connsiteX27" fmla="*/ 92557 w 133350"/>
              <a:gd name="connsiteY27" fmla="*/ 137554 h 171450"/>
              <a:gd name="connsiteX28" fmla="*/ 95618 w 133350"/>
              <a:gd name="connsiteY28" fmla="*/ 137554 h 171450"/>
              <a:gd name="connsiteX29" fmla="*/ 95618 w 133350"/>
              <a:gd name="connsiteY29" fmla="*/ 134506 h 171450"/>
              <a:gd name="connsiteX30" fmla="*/ 95618 w 133350"/>
              <a:gd name="connsiteY30" fmla="*/ 131445 h 171450"/>
              <a:gd name="connsiteX31" fmla="*/ 95618 w 133350"/>
              <a:gd name="connsiteY31" fmla="*/ 128397 h 171450"/>
              <a:gd name="connsiteX32" fmla="*/ 92557 w 133350"/>
              <a:gd name="connsiteY32" fmla="*/ 125349 h 171450"/>
              <a:gd name="connsiteX33" fmla="*/ 89509 w 133350"/>
              <a:gd name="connsiteY33" fmla="*/ 122301 h 171450"/>
              <a:gd name="connsiteX34" fmla="*/ 86462 w 133350"/>
              <a:gd name="connsiteY34" fmla="*/ 119253 h 171450"/>
              <a:gd name="connsiteX35" fmla="*/ 83414 w 133350"/>
              <a:gd name="connsiteY35" fmla="*/ 119253 h 171450"/>
              <a:gd name="connsiteX36" fmla="*/ 80365 w 133350"/>
              <a:gd name="connsiteY36" fmla="*/ 116205 h 171450"/>
              <a:gd name="connsiteX37" fmla="*/ 77317 w 133350"/>
              <a:gd name="connsiteY37" fmla="*/ 116205 h 171450"/>
              <a:gd name="connsiteX38" fmla="*/ 74282 w 133350"/>
              <a:gd name="connsiteY38" fmla="*/ 113157 h 171450"/>
              <a:gd name="connsiteX39" fmla="*/ 68186 w 133350"/>
              <a:gd name="connsiteY39" fmla="*/ 113157 h 171450"/>
              <a:gd name="connsiteX40" fmla="*/ 62090 w 133350"/>
              <a:gd name="connsiteY40" fmla="*/ 110109 h 171450"/>
              <a:gd name="connsiteX41" fmla="*/ 55981 w 133350"/>
              <a:gd name="connsiteY41" fmla="*/ 107061 h 171450"/>
              <a:gd name="connsiteX42" fmla="*/ 49886 w 133350"/>
              <a:gd name="connsiteY42" fmla="*/ 104026 h 171450"/>
              <a:gd name="connsiteX43" fmla="*/ 43789 w 133350"/>
              <a:gd name="connsiteY43" fmla="*/ 100978 h 171450"/>
              <a:gd name="connsiteX44" fmla="*/ 40741 w 133350"/>
              <a:gd name="connsiteY44" fmla="*/ 97930 h 171450"/>
              <a:gd name="connsiteX45" fmla="*/ 37706 w 133350"/>
              <a:gd name="connsiteY45" fmla="*/ 97930 h 171450"/>
              <a:gd name="connsiteX46" fmla="*/ 37706 w 133350"/>
              <a:gd name="connsiteY46" fmla="*/ 94869 h 171450"/>
              <a:gd name="connsiteX47" fmla="*/ 34658 w 133350"/>
              <a:gd name="connsiteY47" fmla="*/ 94869 h 171450"/>
              <a:gd name="connsiteX48" fmla="*/ 31610 w 133350"/>
              <a:gd name="connsiteY48" fmla="*/ 94869 h 171450"/>
              <a:gd name="connsiteX49" fmla="*/ 31610 w 133350"/>
              <a:gd name="connsiteY49" fmla="*/ 91821 h 171450"/>
              <a:gd name="connsiteX50" fmla="*/ 28562 w 133350"/>
              <a:gd name="connsiteY50" fmla="*/ 91821 h 171450"/>
              <a:gd name="connsiteX51" fmla="*/ 28562 w 133350"/>
              <a:gd name="connsiteY51" fmla="*/ 88773 h 171450"/>
              <a:gd name="connsiteX52" fmla="*/ 25514 w 133350"/>
              <a:gd name="connsiteY52" fmla="*/ 88773 h 171450"/>
              <a:gd name="connsiteX53" fmla="*/ 25514 w 133350"/>
              <a:gd name="connsiteY53" fmla="*/ 85725 h 171450"/>
              <a:gd name="connsiteX54" fmla="*/ 22466 w 133350"/>
              <a:gd name="connsiteY54" fmla="*/ 82677 h 171450"/>
              <a:gd name="connsiteX55" fmla="*/ 19418 w 133350"/>
              <a:gd name="connsiteY55" fmla="*/ 79629 h 171450"/>
              <a:gd name="connsiteX56" fmla="*/ 19418 w 133350"/>
              <a:gd name="connsiteY56" fmla="*/ 76581 h 171450"/>
              <a:gd name="connsiteX57" fmla="*/ 19418 w 133350"/>
              <a:gd name="connsiteY57" fmla="*/ 73533 h 171450"/>
              <a:gd name="connsiteX58" fmla="*/ 16370 w 133350"/>
              <a:gd name="connsiteY58" fmla="*/ 73533 h 171450"/>
              <a:gd name="connsiteX59" fmla="*/ 16370 w 133350"/>
              <a:gd name="connsiteY59" fmla="*/ 70485 h 171450"/>
              <a:gd name="connsiteX60" fmla="*/ 16370 w 133350"/>
              <a:gd name="connsiteY60" fmla="*/ 67437 h 171450"/>
              <a:gd name="connsiteX61" fmla="*/ 16370 w 133350"/>
              <a:gd name="connsiteY61" fmla="*/ 64402 h 171450"/>
              <a:gd name="connsiteX62" fmla="*/ 16370 w 133350"/>
              <a:gd name="connsiteY62" fmla="*/ 61354 h 171450"/>
              <a:gd name="connsiteX63" fmla="*/ 16370 w 133350"/>
              <a:gd name="connsiteY63" fmla="*/ 58306 h 171450"/>
              <a:gd name="connsiteX64" fmla="*/ 16370 w 133350"/>
              <a:gd name="connsiteY64" fmla="*/ 55245 h 171450"/>
              <a:gd name="connsiteX65" fmla="*/ 16370 w 133350"/>
              <a:gd name="connsiteY65" fmla="*/ 52197 h 171450"/>
              <a:gd name="connsiteX66" fmla="*/ 16370 w 133350"/>
              <a:gd name="connsiteY66" fmla="*/ 49149 h 171450"/>
              <a:gd name="connsiteX67" fmla="*/ 16370 w 133350"/>
              <a:gd name="connsiteY67" fmla="*/ 46101 h 171450"/>
              <a:gd name="connsiteX68" fmla="*/ 19418 w 133350"/>
              <a:gd name="connsiteY68" fmla="*/ 43053 h 171450"/>
              <a:gd name="connsiteX69" fmla="*/ 19418 w 133350"/>
              <a:gd name="connsiteY69" fmla="*/ 40005 h 171450"/>
              <a:gd name="connsiteX70" fmla="*/ 19418 w 133350"/>
              <a:gd name="connsiteY70" fmla="*/ 36957 h 171450"/>
              <a:gd name="connsiteX71" fmla="*/ 22466 w 133350"/>
              <a:gd name="connsiteY71" fmla="*/ 36957 h 171450"/>
              <a:gd name="connsiteX72" fmla="*/ 22466 w 133350"/>
              <a:gd name="connsiteY72" fmla="*/ 33909 h 171450"/>
              <a:gd name="connsiteX73" fmla="*/ 25514 w 133350"/>
              <a:gd name="connsiteY73" fmla="*/ 30861 h 171450"/>
              <a:gd name="connsiteX74" fmla="*/ 28562 w 133350"/>
              <a:gd name="connsiteY74" fmla="*/ 27826 h 171450"/>
              <a:gd name="connsiteX75" fmla="*/ 31610 w 133350"/>
              <a:gd name="connsiteY75" fmla="*/ 24778 h 171450"/>
              <a:gd name="connsiteX76" fmla="*/ 34658 w 133350"/>
              <a:gd name="connsiteY76" fmla="*/ 24778 h 171450"/>
              <a:gd name="connsiteX77" fmla="*/ 34658 w 133350"/>
              <a:gd name="connsiteY77" fmla="*/ 21730 h 171450"/>
              <a:gd name="connsiteX78" fmla="*/ 37706 w 133350"/>
              <a:gd name="connsiteY78" fmla="*/ 21730 h 171450"/>
              <a:gd name="connsiteX79" fmla="*/ 40741 w 133350"/>
              <a:gd name="connsiteY79" fmla="*/ 18669 h 171450"/>
              <a:gd name="connsiteX80" fmla="*/ 43789 w 133350"/>
              <a:gd name="connsiteY80" fmla="*/ 18669 h 171450"/>
              <a:gd name="connsiteX81" fmla="*/ 46837 w 133350"/>
              <a:gd name="connsiteY81" fmla="*/ 15621 h 171450"/>
              <a:gd name="connsiteX82" fmla="*/ 49886 w 133350"/>
              <a:gd name="connsiteY82" fmla="*/ 15621 h 171450"/>
              <a:gd name="connsiteX83" fmla="*/ 52933 w 133350"/>
              <a:gd name="connsiteY83" fmla="*/ 15621 h 171450"/>
              <a:gd name="connsiteX84" fmla="*/ 52933 w 133350"/>
              <a:gd name="connsiteY84" fmla="*/ 12573 h 171450"/>
              <a:gd name="connsiteX85" fmla="*/ 55981 w 133350"/>
              <a:gd name="connsiteY85" fmla="*/ 12573 h 171450"/>
              <a:gd name="connsiteX86" fmla="*/ 59042 w 133350"/>
              <a:gd name="connsiteY86" fmla="*/ 12573 h 171450"/>
              <a:gd name="connsiteX87" fmla="*/ 62090 w 133350"/>
              <a:gd name="connsiteY87" fmla="*/ 12573 h 171450"/>
              <a:gd name="connsiteX88" fmla="*/ 65138 w 133350"/>
              <a:gd name="connsiteY88" fmla="*/ 12573 h 171450"/>
              <a:gd name="connsiteX89" fmla="*/ 71234 w 133350"/>
              <a:gd name="connsiteY89" fmla="*/ 12573 h 171450"/>
              <a:gd name="connsiteX90" fmla="*/ 74282 w 133350"/>
              <a:gd name="connsiteY90" fmla="*/ 12573 h 171450"/>
              <a:gd name="connsiteX91" fmla="*/ 77317 w 133350"/>
              <a:gd name="connsiteY91" fmla="*/ 12573 h 171450"/>
              <a:gd name="connsiteX92" fmla="*/ 80365 w 133350"/>
              <a:gd name="connsiteY92" fmla="*/ 9525 h 171450"/>
              <a:gd name="connsiteX93" fmla="*/ 83414 w 133350"/>
              <a:gd name="connsiteY93" fmla="*/ 12573 h 171450"/>
              <a:gd name="connsiteX94" fmla="*/ 89509 w 133350"/>
              <a:gd name="connsiteY94" fmla="*/ 12573 h 171450"/>
              <a:gd name="connsiteX95" fmla="*/ 92557 w 133350"/>
              <a:gd name="connsiteY95" fmla="*/ 12573 h 171450"/>
              <a:gd name="connsiteX96" fmla="*/ 98666 w 133350"/>
              <a:gd name="connsiteY96" fmla="*/ 12573 h 171450"/>
              <a:gd name="connsiteX97" fmla="*/ 104762 w 133350"/>
              <a:gd name="connsiteY97" fmla="*/ 12573 h 171450"/>
              <a:gd name="connsiteX98" fmla="*/ 110858 w 133350"/>
              <a:gd name="connsiteY98" fmla="*/ 15621 h 171450"/>
              <a:gd name="connsiteX99" fmla="*/ 116941 w 133350"/>
              <a:gd name="connsiteY99" fmla="*/ 15621 h 171450"/>
              <a:gd name="connsiteX100" fmla="*/ 126086 w 133350"/>
              <a:gd name="connsiteY100" fmla="*/ 15621 h 171450"/>
              <a:gd name="connsiteX101" fmla="*/ 126086 w 133350"/>
              <a:gd name="connsiteY101" fmla="*/ 46101 h 171450"/>
              <a:gd name="connsiteX102" fmla="*/ 123037 w 133350"/>
              <a:gd name="connsiteY102" fmla="*/ 46101 h 171450"/>
              <a:gd name="connsiteX103" fmla="*/ 119989 w 133350"/>
              <a:gd name="connsiteY103" fmla="*/ 46101 h 171450"/>
              <a:gd name="connsiteX104" fmla="*/ 116941 w 133350"/>
              <a:gd name="connsiteY104" fmla="*/ 43053 h 171450"/>
              <a:gd name="connsiteX105" fmla="*/ 113906 w 133350"/>
              <a:gd name="connsiteY105" fmla="*/ 43053 h 171450"/>
              <a:gd name="connsiteX106" fmla="*/ 110858 w 133350"/>
              <a:gd name="connsiteY106" fmla="*/ 43053 h 171450"/>
              <a:gd name="connsiteX107" fmla="*/ 107810 w 133350"/>
              <a:gd name="connsiteY107" fmla="*/ 40005 h 171450"/>
              <a:gd name="connsiteX108" fmla="*/ 104762 w 133350"/>
              <a:gd name="connsiteY108" fmla="*/ 40005 h 171450"/>
              <a:gd name="connsiteX109" fmla="*/ 101714 w 133350"/>
              <a:gd name="connsiteY109" fmla="*/ 40005 h 171450"/>
              <a:gd name="connsiteX110" fmla="*/ 98666 w 133350"/>
              <a:gd name="connsiteY110" fmla="*/ 40005 h 171450"/>
              <a:gd name="connsiteX111" fmla="*/ 95618 w 133350"/>
              <a:gd name="connsiteY111" fmla="*/ 40005 h 171450"/>
              <a:gd name="connsiteX112" fmla="*/ 92557 w 133350"/>
              <a:gd name="connsiteY112" fmla="*/ 40005 h 171450"/>
              <a:gd name="connsiteX113" fmla="*/ 89509 w 133350"/>
              <a:gd name="connsiteY113" fmla="*/ 36957 h 171450"/>
              <a:gd name="connsiteX114" fmla="*/ 86462 w 133350"/>
              <a:gd name="connsiteY114" fmla="*/ 36957 h 171450"/>
              <a:gd name="connsiteX115" fmla="*/ 83414 w 133350"/>
              <a:gd name="connsiteY115" fmla="*/ 36957 h 171450"/>
              <a:gd name="connsiteX116" fmla="*/ 80365 w 133350"/>
              <a:gd name="connsiteY116" fmla="*/ 36957 h 171450"/>
              <a:gd name="connsiteX117" fmla="*/ 77317 w 133350"/>
              <a:gd name="connsiteY117" fmla="*/ 36957 h 171450"/>
              <a:gd name="connsiteX118" fmla="*/ 74282 w 133350"/>
              <a:gd name="connsiteY118" fmla="*/ 40005 h 171450"/>
              <a:gd name="connsiteX119" fmla="*/ 71234 w 133350"/>
              <a:gd name="connsiteY119" fmla="*/ 40005 h 171450"/>
              <a:gd name="connsiteX120" fmla="*/ 68186 w 133350"/>
              <a:gd name="connsiteY120" fmla="*/ 40005 h 171450"/>
              <a:gd name="connsiteX121" fmla="*/ 65138 w 133350"/>
              <a:gd name="connsiteY121" fmla="*/ 40005 h 171450"/>
              <a:gd name="connsiteX122" fmla="*/ 65138 w 133350"/>
              <a:gd name="connsiteY122" fmla="*/ 43053 h 171450"/>
              <a:gd name="connsiteX123" fmla="*/ 62090 w 133350"/>
              <a:gd name="connsiteY123" fmla="*/ 43053 h 171450"/>
              <a:gd name="connsiteX124" fmla="*/ 59042 w 133350"/>
              <a:gd name="connsiteY124" fmla="*/ 46101 h 171450"/>
              <a:gd name="connsiteX125" fmla="*/ 59042 w 133350"/>
              <a:gd name="connsiteY125" fmla="*/ 49149 h 171450"/>
              <a:gd name="connsiteX126" fmla="*/ 59042 w 133350"/>
              <a:gd name="connsiteY126" fmla="*/ 52197 h 171450"/>
              <a:gd name="connsiteX127" fmla="*/ 59042 w 133350"/>
              <a:gd name="connsiteY127" fmla="*/ 55245 h 171450"/>
              <a:gd name="connsiteX128" fmla="*/ 59042 w 133350"/>
              <a:gd name="connsiteY128" fmla="*/ 58306 h 171450"/>
              <a:gd name="connsiteX129" fmla="*/ 62090 w 133350"/>
              <a:gd name="connsiteY129" fmla="*/ 61354 h 171450"/>
              <a:gd name="connsiteX130" fmla="*/ 65138 w 133350"/>
              <a:gd name="connsiteY130" fmla="*/ 64402 h 171450"/>
              <a:gd name="connsiteX131" fmla="*/ 68186 w 133350"/>
              <a:gd name="connsiteY131" fmla="*/ 64402 h 171450"/>
              <a:gd name="connsiteX132" fmla="*/ 71234 w 133350"/>
              <a:gd name="connsiteY132" fmla="*/ 67437 h 171450"/>
              <a:gd name="connsiteX133" fmla="*/ 74282 w 133350"/>
              <a:gd name="connsiteY133" fmla="*/ 67437 h 171450"/>
              <a:gd name="connsiteX134" fmla="*/ 80365 w 133350"/>
              <a:gd name="connsiteY134" fmla="*/ 70485 h 171450"/>
              <a:gd name="connsiteX135" fmla="*/ 83414 w 133350"/>
              <a:gd name="connsiteY135" fmla="*/ 70485 h 171450"/>
              <a:gd name="connsiteX136" fmla="*/ 86462 w 133350"/>
              <a:gd name="connsiteY136" fmla="*/ 73533 h 171450"/>
              <a:gd name="connsiteX137" fmla="*/ 95618 w 133350"/>
              <a:gd name="connsiteY137" fmla="*/ 76581 h 171450"/>
              <a:gd name="connsiteX138" fmla="*/ 101714 w 133350"/>
              <a:gd name="connsiteY138" fmla="*/ 79629 h 171450"/>
              <a:gd name="connsiteX139" fmla="*/ 107810 w 133350"/>
              <a:gd name="connsiteY139" fmla="*/ 82677 h 171450"/>
              <a:gd name="connsiteX140" fmla="*/ 110858 w 133350"/>
              <a:gd name="connsiteY140" fmla="*/ 85725 h 171450"/>
              <a:gd name="connsiteX141" fmla="*/ 113906 w 133350"/>
              <a:gd name="connsiteY141" fmla="*/ 88773 h 171450"/>
              <a:gd name="connsiteX142" fmla="*/ 116941 w 133350"/>
              <a:gd name="connsiteY142" fmla="*/ 88773 h 171450"/>
              <a:gd name="connsiteX143" fmla="*/ 119989 w 133350"/>
              <a:gd name="connsiteY143" fmla="*/ 91821 h 171450"/>
              <a:gd name="connsiteX144" fmla="*/ 123037 w 133350"/>
              <a:gd name="connsiteY144" fmla="*/ 91821 h 171450"/>
              <a:gd name="connsiteX145" fmla="*/ 123037 w 133350"/>
              <a:gd name="connsiteY145" fmla="*/ 94869 h 171450"/>
              <a:gd name="connsiteX146" fmla="*/ 126086 w 133350"/>
              <a:gd name="connsiteY146" fmla="*/ 94869 h 171450"/>
              <a:gd name="connsiteX147" fmla="*/ 126086 w 133350"/>
              <a:gd name="connsiteY147" fmla="*/ 97930 h 171450"/>
              <a:gd name="connsiteX148" fmla="*/ 129133 w 133350"/>
              <a:gd name="connsiteY148" fmla="*/ 97930 h 171450"/>
              <a:gd name="connsiteX149" fmla="*/ 129133 w 133350"/>
              <a:gd name="connsiteY149" fmla="*/ 100978 h 171450"/>
              <a:gd name="connsiteX150" fmla="*/ 132181 w 133350"/>
              <a:gd name="connsiteY150" fmla="*/ 104026 h 171450"/>
              <a:gd name="connsiteX151" fmla="*/ 132181 w 133350"/>
              <a:gd name="connsiteY151" fmla="*/ 107061 h 171450"/>
              <a:gd name="connsiteX152" fmla="*/ 135242 w 133350"/>
              <a:gd name="connsiteY152" fmla="*/ 107061 h 171450"/>
              <a:gd name="connsiteX153" fmla="*/ 135242 w 133350"/>
              <a:gd name="connsiteY153" fmla="*/ 110109 h 171450"/>
              <a:gd name="connsiteX154" fmla="*/ 135242 w 133350"/>
              <a:gd name="connsiteY154" fmla="*/ 113157 h 171450"/>
              <a:gd name="connsiteX155" fmla="*/ 138290 w 133350"/>
              <a:gd name="connsiteY155" fmla="*/ 116205 h 171450"/>
              <a:gd name="connsiteX156" fmla="*/ 138290 w 133350"/>
              <a:gd name="connsiteY156" fmla="*/ 119253 h 171450"/>
              <a:gd name="connsiteX157" fmla="*/ 138290 w 133350"/>
              <a:gd name="connsiteY157" fmla="*/ 122301 h 171450"/>
              <a:gd name="connsiteX158" fmla="*/ 138290 w 133350"/>
              <a:gd name="connsiteY158" fmla="*/ 125349 h 171450"/>
              <a:gd name="connsiteX159" fmla="*/ 138290 w 133350"/>
              <a:gd name="connsiteY159" fmla="*/ 128397 h 171450"/>
              <a:gd name="connsiteX160" fmla="*/ 138290 w 133350"/>
              <a:gd name="connsiteY160" fmla="*/ 131445 h 171450"/>
              <a:gd name="connsiteX161" fmla="*/ 138290 w 133350"/>
              <a:gd name="connsiteY161" fmla="*/ 134506 h 171450"/>
              <a:gd name="connsiteX162" fmla="*/ 135242 w 133350"/>
              <a:gd name="connsiteY162" fmla="*/ 137554 h 171450"/>
              <a:gd name="connsiteX163" fmla="*/ 135242 w 133350"/>
              <a:gd name="connsiteY163" fmla="*/ 140602 h 171450"/>
              <a:gd name="connsiteX164" fmla="*/ 135242 w 133350"/>
              <a:gd name="connsiteY164" fmla="*/ 143637 h 171450"/>
              <a:gd name="connsiteX165" fmla="*/ 135242 w 133350"/>
              <a:gd name="connsiteY165" fmla="*/ 146685 h 171450"/>
              <a:gd name="connsiteX166" fmla="*/ 132181 w 133350"/>
              <a:gd name="connsiteY166" fmla="*/ 149733 h 171450"/>
              <a:gd name="connsiteX167" fmla="*/ 132181 w 133350"/>
              <a:gd name="connsiteY167" fmla="*/ 152781 h 171450"/>
              <a:gd name="connsiteX168" fmla="*/ 129133 w 133350"/>
              <a:gd name="connsiteY168" fmla="*/ 152781 h 171450"/>
              <a:gd name="connsiteX169" fmla="*/ 126086 w 133350"/>
              <a:gd name="connsiteY169" fmla="*/ 155829 h 171450"/>
              <a:gd name="connsiteX170" fmla="*/ 126086 w 133350"/>
              <a:gd name="connsiteY170" fmla="*/ 158877 h 171450"/>
              <a:gd name="connsiteX171" fmla="*/ 123037 w 133350"/>
              <a:gd name="connsiteY171" fmla="*/ 158877 h 171450"/>
              <a:gd name="connsiteX172" fmla="*/ 119989 w 133350"/>
              <a:gd name="connsiteY172" fmla="*/ 161925 h 171450"/>
              <a:gd name="connsiteX173" fmla="*/ 116941 w 133350"/>
              <a:gd name="connsiteY173" fmla="*/ 164973 h 171450"/>
              <a:gd name="connsiteX174" fmla="*/ 113906 w 133350"/>
              <a:gd name="connsiteY174" fmla="*/ 168021 h 171450"/>
              <a:gd name="connsiteX175" fmla="*/ 110858 w 133350"/>
              <a:gd name="connsiteY175" fmla="*/ 168021 h 171450"/>
              <a:gd name="connsiteX176" fmla="*/ 107810 w 133350"/>
              <a:gd name="connsiteY176" fmla="*/ 171069 h 171450"/>
              <a:gd name="connsiteX177" fmla="*/ 104762 w 133350"/>
              <a:gd name="connsiteY177" fmla="*/ 171069 h 171450"/>
              <a:gd name="connsiteX178" fmla="*/ 101714 w 133350"/>
              <a:gd name="connsiteY178" fmla="*/ 171069 h 171450"/>
              <a:gd name="connsiteX179" fmla="*/ 98666 w 133350"/>
              <a:gd name="connsiteY179" fmla="*/ 174117 h 171450"/>
              <a:gd name="connsiteX180" fmla="*/ 95618 w 133350"/>
              <a:gd name="connsiteY180" fmla="*/ 174117 h 171450"/>
              <a:gd name="connsiteX181" fmla="*/ 92557 w 133350"/>
              <a:gd name="connsiteY181" fmla="*/ 174117 h 171450"/>
              <a:gd name="connsiteX182" fmla="*/ 89509 w 133350"/>
              <a:gd name="connsiteY182" fmla="*/ 174117 h 171450"/>
              <a:gd name="connsiteX183" fmla="*/ 86462 w 133350"/>
              <a:gd name="connsiteY183" fmla="*/ 177165 h 171450"/>
              <a:gd name="connsiteX184" fmla="*/ 83414 w 133350"/>
              <a:gd name="connsiteY184" fmla="*/ 177165 h 171450"/>
              <a:gd name="connsiteX185" fmla="*/ 80365 w 133350"/>
              <a:gd name="connsiteY185" fmla="*/ 177165 h 171450"/>
              <a:gd name="connsiteX186" fmla="*/ 74282 w 133350"/>
              <a:gd name="connsiteY186" fmla="*/ 177165 h 171450"/>
              <a:gd name="connsiteX187" fmla="*/ 71234 w 133350"/>
              <a:gd name="connsiteY187" fmla="*/ 177165 h 171450"/>
              <a:gd name="connsiteX188" fmla="*/ 68186 w 133350"/>
              <a:gd name="connsiteY188" fmla="*/ 177165 h 171450"/>
              <a:gd name="connsiteX189" fmla="*/ 62090 w 133350"/>
              <a:gd name="connsiteY189" fmla="*/ 177165 h 171450"/>
              <a:gd name="connsiteX190" fmla="*/ 55981 w 133350"/>
              <a:gd name="connsiteY190" fmla="*/ 177165 h 171450"/>
              <a:gd name="connsiteX191" fmla="*/ 49886 w 133350"/>
              <a:gd name="connsiteY191" fmla="*/ 177165 h 171450"/>
              <a:gd name="connsiteX192" fmla="*/ 43789 w 133350"/>
              <a:gd name="connsiteY192" fmla="*/ 174117 h 171450"/>
              <a:gd name="connsiteX193" fmla="*/ 37706 w 133350"/>
              <a:gd name="connsiteY193" fmla="*/ 174117 h 171450"/>
              <a:gd name="connsiteX194" fmla="*/ 31610 w 133350"/>
              <a:gd name="connsiteY194" fmla="*/ 174117 h 171450"/>
              <a:gd name="connsiteX195" fmla="*/ 25514 w 133350"/>
              <a:gd name="connsiteY195" fmla="*/ 171069 h 171450"/>
              <a:gd name="connsiteX196" fmla="*/ 19418 w 133350"/>
              <a:gd name="connsiteY196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133350" h="171450">
                <a:moveTo>
                  <a:pt x="19418" y="171069"/>
                </a:moveTo>
                <a:lnTo>
                  <a:pt x="19418" y="140602"/>
                </a:lnTo>
                <a:lnTo>
                  <a:pt x="22466" y="140602"/>
                </a:lnTo>
                <a:lnTo>
                  <a:pt x="25514" y="140602"/>
                </a:lnTo>
                <a:lnTo>
                  <a:pt x="28562" y="143637"/>
                </a:lnTo>
                <a:lnTo>
                  <a:pt x="31610" y="143637"/>
                </a:lnTo>
                <a:lnTo>
                  <a:pt x="34658" y="143637"/>
                </a:lnTo>
                <a:lnTo>
                  <a:pt x="37706" y="143637"/>
                </a:lnTo>
                <a:lnTo>
                  <a:pt x="40741" y="146685"/>
                </a:lnTo>
                <a:lnTo>
                  <a:pt x="43789" y="146685"/>
                </a:lnTo>
                <a:lnTo>
                  <a:pt x="46837" y="146685"/>
                </a:lnTo>
                <a:lnTo>
                  <a:pt x="49886" y="146685"/>
                </a:lnTo>
                <a:lnTo>
                  <a:pt x="52933" y="146685"/>
                </a:lnTo>
                <a:lnTo>
                  <a:pt x="55981" y="146685"/>
                </a:lnTo>
                <a:lnTo>
                  <a:pt x="59042" y="146685"/>
                </a:lnTo>
                <a:lnTo>
                  <a:pt x="62090" y="146685"/>
                </a:lnTo>
                <a:lnTo>
                  <a:pt x="65138" y="146685"/>
                </a:lnTo>
                <a:lnTo>
                  <a:pt x="71234" y="146685"/>
                </a:lnTo>
                <a:lnTo>
                  <a:pt x="74282" y="146685"/>
                </a:lnTo>
                <a:lnTo>
                  <a:pt x="77317" y="146685"/>
                </a:lnTo>
                <a:lnTo>
                  <a:pt x="80365" y="146685"/>
                </a:lnTo>
                <a:lnTo>
                  <a:pt x="83414" y="146685"/>
                </a:lnTo>
                <a:lnTo>
                  <a:pt x="86462" y="146685"/>
                </a:lnTo>
                <a:lnTo>
                  <a:pt x="86462" y="143637"/>
                </a:lnTo>
                <a:lnTo>
                  <a:pt x="89509" y="143637"/>
                </a:lnTo>
                <a:lnTo>
                  <a:pt x="89509" y="140602"/>
                </a:lnTo>
                <a:lnTo>
                  <a:pt x="92557" y="140602"/>
                </a:lnTo>
                <a:lnTo>
                  <a:pt x="92557" y="137554"/>
                </a:lnTo>
                <a:lnTo>
                  <a:pt x="95618" y="137554"/>
                </a:lnTo>
                <a:lnTo>
                  <a:pt x="95618" y="134506"/>
                </a:lnTo>
                <a:lnTo>
                  <a:pt x="95618" y="131445"/>
                </a:lnTo>
                <a:lnTo>
                  <a:pt x="95618" y="128397"/>
                </a:lnTo>
                <a:lnTo>
                  <a:pt x="92557" y="125349"/>
                </a:lnTo>
                <a:lnTo>
                  <a:pt x="89509" y="122301"/>
                </a:lnTo>
                <a:lnTo>
                  <a:pt x="86462" y="119253"/>
                </a:lnTo>
                <a:lnTo>
                  <a:pt x="83414" y="119253"/>
                </a:lnTo>
                <a:lnTo>
                  <a:pt x="80365" y="116205"/>
                </a:lnTo>
                <a:lnTo>
                  <a:pt x="77317" y="116205"/>
                </a:lnTo>
                <a:lnTo>
                  <a:pt x="74282" y="113157"/>
                </a:lnTo>
                <a:lnTo>
                  <a:pt x="68186" y="113157"/>
                </a:lnTo>
                <a:lnTo>
                  <a:pt x="62090" y="110109"/>
                </a:lnTo>
                <a:lnTo>
                  <a:pt x="55981" y="107061"/>
                </a:lnTo>
                <a:lnTo>
                  <a:pt x="49886" y="104026"/>
                </a:lnTo>
                <a:lnTo>
                  <a:pt x="43789" y="100978"/>
                </a:lnTo>
                <a:lnTo>
                  <a:pt x="40741" y="97930"/>
                </a:lnTo>
                <a:lnTo>
                  <a:pt x="37706" y="97930"/>
                </a:lnTo>
                <a:lnTo>
                  <a:pt x="37706" y="94869"/>
                </a:lnTo>
                <a:lnTo>
                  <a:pt x="34658" y="94869"/>
                </a:lnTo>
                <a:lnTo>
                  <a:pt x="31610" y="94869"/>
                </a:lnTo>
                <a:lnTo>
                  <a:pt x="31610" y="91821"/>
                </a:lnTo>
                <a:lnTo>
                  <a:pt x="28562" y="91821"/>
                </a:lnTo>
                <a:lnTo>
                  <a:pt x="28562" y="88773"/>
                </a:lnTo>
                <a:lnTo>
                  <a:pt x="25514" y="88773"/>
                </a:lnTo>
                <a:lnTo>
                  <a:pt x="25514" y="85725"/>
                </a:lnTo>
                <a:lnTo>
                  <a:pt x="22466" y="82677"/>
                </a:lnTo>
                <a:lnTo>
                  <a:pt x="19418" y="79629"/>
                </a:lnTo>
                <a:lnTo>
                  <a:pt x="19418" y="76581"/>
                </a:lnTo>
                <a:lnTo>
                  <a:pt x="19418" y="73533"/>
                </a:lnTo>
                <a:lnTo>
                  <a:pt x="16370" y="73533"/>
                </a:lnTo>
                <a:lnTo>
                  <a:pt x="16370" y="70485"/>
                </a:lnTo>
                <a:lnTo>
                  <a:pt x="16370" y="67437"/>
                </a:lnTo>
                <a:lnTo>
                  <a:pt x="16370" y="64402"/>
                </a:lnTo>
                <a:lnTo>
                  <a:pt x="16370" y="61354"/>
                </a:lnTo>
                <a:lnTo>
                  <a:pt x="16370" y="58306"/>
                </a:lnTo>
                <a:lnTo>
                  <a:pt x="16370" y="55245"/>
                </a:lnTo>
                <a:lnTo>
                  <a:pt x="16370" y="52197"/>
                </a:lnTo>
                <a:lnTo>
                  <a:pt x="16370" y="49149"/>
                </a:lnTo>
                <a:lnTo>
                  <a:pt x="16370" y="46101"/>
                </a:lnTo>
                <a:lnTo>
                  <a:pt x="19418" y="43053"/>
                </a:lnTo>
                <a:lnTo>
                  <a:pt x="19418" y="40005"/>
                </a:lnTo>
                <a:lnTo>
                  <a:pt x="19418" y="36957"/>
                </a:lnTo>
                <a:lnTo>
                  <a:pt x="22466" y="36957"/>
                </a:lnTo>
                <a:lnTo>
                  <a:pt x="22466" y="33909"/>
                </a:lnTo>
                <a:lnTo>
                  <a:pt x="25514" y="30861"/>
                </a:lnTo>
                <a:lnTo>
                  <a:pt x="28562" y="27826"/>
                </a:lnTo>
                <a:lnTo>
                  <a:pt x="31610" y="24778"/>
                </a:lnTo>
                <a:lnTo>
                  <a:pt x="34658" y="24778"/>
                </a:lnTo>
                <a:lnTo>
                  <a:pt x="34658" y="21730"/>
                </a:lnTo>
                <a:lnTo>
                  <a:pt x="37706" y="21730"/>
                </a:lnTo>
                <a:lnTo>
                  <a:pt x="40741" y="18669"/>
                </a:lnTo>
                <a:lnTo>
                  <a:pt x="43789" y="18669"/>
                </a:lnTo>
                <a:lnTo>
                  <a:pt x="46837" y="15621"/>
                </a:lnTo>
                <a:lnTo>
                  <a:pt x="49886" y="15621"/>
                </a:lnTo>
                <a:lnTo>
                  <a:pt x="52933" y="15621"/>
                </a:lnTo>
                <a:lnTo>
                  <a:pt x="52933" y="12573"/>
                </a:lnTo>
                <a:lnTo>
                  <a:pt x="55981" y="12573"/>
                </a:lnTo>
                <a:lnTo>
                  <a:pt x="59042" y="12573"/>
                </a:lnTo>
                <a:lnTo>
                  <a:pt x="62090" y="12573"/>
                </a:lnTo>
                <a:lnTo>
                  <a:pt x="65138" y="12573"/>
                </a:lnTo>
                <a:lnTo>
                  <a:pt x="71234" y="12573"/>
                </a:lnTo>
                <a:lnTo>
                  <a:pt x="74282" y="12573"/>
                </a:lnTo>
                <a:lnTo>
                  <a:pt x="77317" y="12573"/>
                </a:lnTo>
                <a:lnTo>
                  <a:pt x="80365" y="9525"/>
                </a:lnTo>
                <a:lnTo>
                  <a:pt x="83414" y="12573"/>
                </a:lnTo>
                <a:lnTo>
                  <a:pt x="89509" y="12573"/>
                </a:lnTo>
                <a:lnTo>
                  <a:pt x="92557" y="12573"/>
                </a:lnTo>
                <a:lnTo>
                  <a:pt x="98666" y="12573"/>
                </a:lnTo>
                <a:lnTo>
                  <a:pt x="104762" y="12573"/>
                </a:lnTo>
                <a:lnTo>
                  <a:pt x="110858" y="15621"/>
                </a:lnTo>
                <a:lnTo>
                  <a:pt x="116941" y="15621"/>
                </a:lnTo>
                <a:lnTo>
                  <a:pt x="126086" y="15621"/>
                </a:lnTo>
                <a:lnTo>
                  <a:pt x="126086" y="46101"/>
                </a:lnTo>
                <a:lnTo>
                  <a:pt x="123037" y="46101"/>
                </a:lnTo>
                <a:lnTo>
                  <a:pt x="119989" y="46101"/>
                </a:lnTo>
                <a:lnTo>
                  <a:pt x="116941" y="43053"/>
                </a:lnTo>
                <a:lnTo>
                  <a:pt x="113906" y="43053"/>
                </a:lnTo>
                <a:lnTo>
                  <a:pt x="110858" y="43053"/>
                </a:lnTo>
                <a:lnTo>
                  <a:pt x="107810" y="40005"/>
                </a:lnTo>
                <a:lnTo>
                  <a:pt x="104762" y="40005"/>
                </a:lnTo>
                <a:lnTo>
                  <a:pt x="101714" y="40005"/>
                </a:lnTo>
                <a:lnTo>
                  <a:pt x="98666" y="40005"/>
                </a:lnTo>
                <a:lnTo>
                  <a:pt x="95618" y="40005"/>
                </a:lnTo>
                <a:lnTo>
                  <a:pt x="92557" y="40005"/>
                </a:lnTo>
                <a:lnTo>
                  <a:pt x="89509" y="36957"/>
                </a:lnTo>
                <a:lnTo>
                  <a:pt x="86462" y="36957"/>
                </a:lnTo>
                <a:lnTo>
                  <a:pt x="83414" y="36957"/>
                </a:lnTo>
                <a:lnTo>
                  <a:pt x="80365" y="36957"/>
                </a:lnTo>
                <a:lnTo>
                  <a:pt x="77317" y="36957"/>
                </a:lnTo>
                <a:lnTo>
                  <a:pt x="74282" y="40005"/>
                </a:lnTo>
                <a:lnTo>
                  <a:pt x="71234" y="40005"/>
                </a:lnTo>
                <a:lnTo>
                  <a:pt x="68186" y="40005"/>
                </a:lnTo>
                <a:lnTo>
                  <a:pt x="65138" y="40005"/>
                </a:lnTo>
                <a:lnTo>
                  <a:pt x="65138" y="43053"/>
                </a:lnTo>
                <a:lnTo>
                  <a:pt x="62090" y="43053"/>
                </a:lnTo>
                <a:lnTo>
                  <a:pt x="59042" y="46101"/>
                </a:lnTo>
                <a:lnTo>
                  <a:pt x="59042" y="49149"/>
                </a:lnTo>
                <a:lnTo>
                  <a:pt x="59042" y="52197"/>
                </a:lnTo>
                <a:lnTo>
                  <a:pt x="59042" y="55245"/>
                </a:lnTo>
                <a:lnTo>
                  <a:pt x="59042" y="58306"/>
                </a:lnTo>
                <a:lnTo>
                  <a:pt x="62090" y="61354"/>
                </a:lnTo>
                <a:lnTo>
                  <a:pt x="65138" y="64402"/>
                </a:lnTo>
                <a:lnTo>
                  <a:pt x="68186" y="64402"/>
                </a:lnTo>
                <a:lnTo>
                  <a:pt x="71234" y="67437"/>
                </a:lnTo>
                <a:lnTo>
                  <a:pt x="74282" y="67437"/>
                </a:lnTo>
                <a:lnTo>
                  <a:pt x="80365" y="70485"/>
                </a:lnTo>
                <a:lnTo>
                  <a:pt x="83414" y="70485"/>
                </a:lnTo>
                <a:lnTo>
                  <a:pt x="86462" y="73533"/>
                </a:lnTo>
                <a:lnTo>
                  <a:pt x="95618" y="76581"/>
                </a:lnTo>
                <a:lnTo>
                  <a:pt x="101714" y="79629"/>
                </a:lnTo>
                <a:lnTo>
                  <a:pt x="107810" y="82677"/>
                </a:lnTo>
                <a:lnTo>
                  <a:pt x="110858" y="85725"/>
                </a:lnTo>
                <a:lnTo>
                  <a:pt x="113906" y="88773"/>
                </a:lnTo>
                <a:lnTo>
                  <a:pt x="116941" y="88773"/>
                </a:lnTo>
                <a:lnTo>
                  <a:pt x="119989" y="91821"/>
                </a:lnTo>
                <a:lnTo>
                  <a:pt x="123037" y="91821"/>
                </a:lnTo>
                <a:lnTo>
                  <a:pt x="123037" y="94869"/>
                </a:lnTo>
                <a:lnTo>
                  <a:pt x="126086" y="94869"/>
                </a:lnTo>
                <a:lnTo>
                  <a:pt x="126086" y="97930"/>
                </a:lnTo>
                <a:lnTo>
                  <a:pt x="129133" y="97930"/>
                </a:lnTo>
                <a:lnTo>
                  <a:pt x="129133" y="100978"/>
                </a:lnTo>
                <a:lnTo>
                  <a:pt x="132181" y="104026"/>
                </a:lnTo>
                <a:lnTo>
                  <a:pt x="132181" y="107061"/>
                </a:lnTo>
                <a:lnTo>
                  <a:pt x="135242" y="107061"/>
                </a:lnTo>
                <a:lnTo>
                  <a:pt x="135242" y="110109"/>
                </a:lnTo>
                <a:lnTo>
                  <a:pt x="135242" y="113157"/>
                </a:lnTo>
                <a:lnTo>
                  <a:pt x="138290" y="116205"/>
                </a:lnTo>
                <a:lnTo>
                  <a:pt x="138290" y="119253"/>
                </a:lnTo>
                <a:lnTo>
                  <a:pt x="138290" y="122301"/>
                </a:lnTo>
                <a:lnTo>
                  <a:pt x="138290" y="125349"/>
                </a:lnTo>
                <a:lnTo>
                  <a:pt x="138290" y="128397"/>
                </a:lnTo>
                <a:lnTo>
                  <a:pt x="138290" y="131445"/>
                </a:lnTo>
                <a:lnTo>
                  <a:pt x="138290" y="134506"/>
                </a:lnTo>
                <a:lnTo>
                  <a:pt x="135242" y="137554"/>
                </a:lnTo>
                <a:lnTo>
                  <a:pt x="135242" y="140602"/>
                </a:lnTo>
                <a:lnTo>
                  <a:pt x="135242" y="143637"/>
                </a:lnTo>
                <a:lnTo>
                  <a:pt x="135242" y="146685"/>
                </a:lnTo>
                <a:lnTo>
                  <a:pt x="132181" y="149733"/>
                </a:lnTo>
                <a:lnTo>
                  <a:pt x="132181" y="152781"/>
                </a:lnTo>
                <a:lnTo>
                  <a:pt x="129133" y="152781"/>
                </a:lnTo>
                <a:lnTo>
                  <a:pt x="126086" y="155829"/>
                </a:lnTo>
                <a:lnTo>
                  <a:pt x="126086" y="158877"/>
                </a:lnTo>
                <a:lnTo>
                  <a:pt x="123037" y="158877"/>
                </a:lnTo>
                <a:lnTo>
                  <a:pt x="119989" y="161925"/>
                </a:lnTo>
                <a:lnTo>
                  <a:pt x="116941" y="164973"/>
                </a:lnTo>
                <a:lnTo>
                  <a:pt x="113906" y="168021"/>
                </a:lnTo>
                <a:lnTo>
                  <a:pt x="110858" y="168021"/>
                </a:lnTo>
                <a:lnTo>
                  <a:pt x="107810" y="171069"/>
                </a:lnTo>
                <a:lnTo>
                  <a:pt x="104762" y="171069"/>
                </a:lnTo>
                <a:lnTo>
                  <a:pt x="101714" y="171069"/>
                </a:lnTo>
                <a:lnTo>
                  <a:pt x="98666" y="174117"/>
                </a:lnTo>
                <a:lnTo>
                  <a:pt x="95618" y="174117"/>
                </a:lnTo>
                <a:lnTo>
                  <a:pt x="92557" y="174117"/>
                </a:lnTo>
                <a:lnTo>
                  <a:pt x="89509" y="174117"/>
                </a:lnTo>
                <a:lnTo>
                  <a:pt x="86462" y="177165"/>
                </a:lnTo>
                <a:lnTo>
                  <a:pt x="83414" y="177165"/>
                </a:lnTo>
                <a:lnTo>
                  <a:pt x="80365" y="177165"/>
                </a:lnTo>
                <a:lnTo>
                  <a:pt x="74282" y="177165"/>
                </a:lnTo>
                <a:lnTo>
                  <a:pt x="71234" y="177165"/>
                </a:lnTo>
                <a:lnTo>
                  <a:pt x="68186" y="177165"/>
                </a:lnTo>
                <a:lnTo>
                  <a:pt x="62090" y="177165"/>
                </a:lnTo>
                <a:lnTo>
                  <a:pt x="55981" y="177165"/>
                </a:lnTo>
                <a:lnTo>
                  <a:pt x="49886" y="177165"/>
                </a:lnTo>
                <a:lnTo>
                  <a:pt x="43789" y="174117"/>
                </a:lnTo>
                <a:lnTo>
                  <a:pt x="37706" y="174117"/>
                </a:lnTo>
                <a:lnTo>
                  <a:pt x="31610" y="174117"/>
                </a:lnTo>
                <a:lnTo>
                  <a:pt x="25514" y="171069"/>
                </a:lnTo>
                <a:lnTo>
                  <a:pt x="1941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Freeform 509"> 
				</p:cNvPr>
          <p:cNvSpPr/>
          <p:nvPr/>
        </p:nvSpPr>
        <p:spPr>
          <a:xfrm>
            <a:off x="8658225" y="371475"/>
            <a:ext cx="47625" cy="171450"/>
          </a:xfrm>
          <a:custGeom>
            <a:avLst/>
            <a:gdLst>
              <a:gd name="connsiteX0" fmla="*/ 10275 w 47625"/>
              <a:gd name="connsiteY0" fmla="*/ 174117 h 171450"/>
              <a:gd name="connsiteX1" fmla="*/ 10275 w 47625"/>
              <a:gd name="connsiteY1" fmla="*/ 12573 h 171450"/>
              <a:gd name="connsiteX2" fmla="*/ 31610 w 47625"/>
              <a:gd name="connsiteY2" fmla="*/ 21717 h 171450"/>
              <a:gd name="connsiteX3" fmla="*/ 55995 w 47625"/>
              <a:gd name="connsiteY3" fmla="*/ 12573 h 171450"/>
              <a:gd name="connsiteX4" fmla="*/ 55995 w 47625"/>
              <a:gd name="connsiteY4" fmla="*/ 174117 h 171450"/>
              <a:gd name="connsiteX5" fmla="*/ 10275 w 47625"/>
              <a:gd name="connsiteY5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71450">
                <a:moveTo>
                  <a:pt x="10275" y="174117"/>
                </a:moveTo>
                <a:lnTo>
                  <a:pt x="10275" y="12573"/>
                </a:lnTo>
                <a:lnTo>
                  <a:pt x="31610" y="21717"/>
                </a:lnTo>
                <a:lnTo>
                  <a:pt x="55995" y="12573"/>
                </a:lnTo>
                <a:lnTo>
                  <a:pt x="55995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Freeform 510"> 
				</p:cNvPr>
          <p:cNvSpPr/>
          <p:nvPr/>
        </p:nvSpPr>
        <p:spPr>
          <a:xfrm>
            <a:off x="8743950" y="371475"/>
            <a:ext cx="123825" cy="171450"/>
          </a:xfrm>
          <a:custGeom>
            <a:avLst/>
            <a:gdLst>
              <a:gd name="connsiteX0" fmla="*/ 9893 w 123825"/>
              <a:gd name="connsiteY0" fmla="*/ 174117 h 171450"/>
              <a:gd name="connsiteX1" fmla="*/ 9893 w 123825"/>
              <a:gd name="connsiteY1" fmla="*/ 12573 h 171450"/>
              <a:gd name="connsiteX2" fmla="*/ 125717 w 123825"/>
              <a:gd name="connsiteY2" fmla="*/ 12573 h 171450"/>
              <a:gd name="connsiteX3" fmla="*/ 125717 w 123825"/>
              <a:gd name="connsiteY3" fmla="*/ 43053 h 171450"/>
              <a:gd name="connsiteX4" fmla="*/ 52565 w 123825"/>
              <a:gd name="connsiteY4" fmla="*/ 43053 h 171450"/>
              <a:gd name="connsiteX5" fmla="*/ 52565 w 123825"/>
              <a:gd name="connsiteY5" fmla="*/ 79629 h 171450"/>
              <a:gd name="connsiteX6" fmla="*/ 113512 w 123825"/>
              <a:gd name="connsiteY6" fmla="*/ 79629 h 171450"/>
              <a:gd name="connsiteX7" fmla="*/ 113512 w 123825"/>
              <a:gd name="connsiteY7" fmla="*/ 104026 h 171450"/>
              <a:gd name="connsiteX8" fmla="*/ 52565 w 123825"/>
              <a:gd name="connsiteY8" fmla="*/ 104026 h 171450"/>
              <a:gd name="connsiteX9" fmla="*/ 52565 w 123825"/>
              <a:gd name="connsiteY9" fmla="*/ 143637 h 171450"/>
              <a:gd name="connsiteX10" fmla="*/ 125717 w 123825"/>
              <a:gd name="connsiteY10" fmla="*/ 143637 h 171450"/>
              <a:gd name="connsiteX11" fmla="*/ 125717 w 123825"/>
              <a:gd name="connsiteY11" fmla="*/ 174117 h 171450"/>
              <a:gd name="connsiteX12" fmla="*/ 9893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9893" y="174117"/>
                </a:moveTo>
                <a:lnTo>
                  <a:pt x="9893" y="12573"/>
                </a:lnTo>
                <a:lnTo>
                  <a:pt x="125717" y="12573"/>
                </a:lnTo>
                <a:lnTo>
                  <a:pt x="125717" y="43053"/>
                </a:lnTo>
                <a:lnTo>
                  <a:pt x="52565" y="43053"/>
                </a:lnTo>
                <a:lnTo>
                  <a:pt x="52565" y="79629"/>
                </a:lnTo>
                <a:lnTo>
                  <a:pt x="113512" y="79629"/>
                </a:lnTo>
                <a:lnTo>
                  <a:pt x="113512" y="104026"/>
                </a:lnTo>
                <a:lnTo>
                  <a:pt x="52565" y="104026"/>
                </a:lnTo>
                <a:lnTo>
                  <a:pt x="52565" y="143637"/>
                </a:lnTo>
                <a:lnTo>
                  <a:pt x="125717" y="143637"/>
                </a:lnTo>
                <a:lnTo>
                  <a:pt x="125717" y="174117"/>
                </a:lnTo>
                <a:lnTo>
                  <a:pt x="9893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Freeform 511"> 
				</p:cNvPr>
          <p:cNvSpPr/>
          <p:nvPr/>
        </p:nvSpPr>
        <p:spPr>
          <a:xfrm>
            <a:off x="8886825" y="371475"/>
            <a:ext cx="200025" cy="171450"/>
          </a:xfrm>
          <a:custGeom>
            <a:avLst/>
            <a:gdLst>
              <a:gd name="connsiteX0" fmla="*/ 13322 w 200025"/>
              <a:gd name="connsiteY0" fmla="*/ 174117 h 171450"/>
              <a:gd name="connsiteX1" fmla="*/ 13322 w 200025"/>
              <a:gd name="connsiteY1" fmla="*/ 12573 h 171450"/>
              <a:gd name="connsiteX2" fmla="*/ 68186 w 200025"/>
              <a:gd name="connsiteY2" fmla="*/ 12573 h 171450"/>
              <a:gd name="connsiteX3" fmla="*/ 110858 w 200025"/>
              <a:gd name="connsiteY3" fmla="*/ 116205 h 171450"/>
              <a:gd name="connsiteX4" fmla="*/ 150482 w 200025"/>
              <a:gd name="connsiteY4" fmla="*/ 12573 h 171450"/>
              <a:gd name="connsiteX5" fmla="*/ 205346 w 200025"/>
              <a:gd name="connsiteY5" fmla="*/ 12573 h 171450"/>
              <a:gd name="connsiteX6" fmla="*/ 205346 w 200025"/>
              <a:gd name="connsiteY6" fmla="*/ 174117 h 171450"/>
              <a:gd name="connsiteX7" fmla="*/ 162661 w 200025"/>
              <a:gd name="connsiteY7" fmla="*/ 174117 h 171450"/>
              <a:gd name="connsiteX8" fmla="*/ 162661 w 200025"/>
              <a:gd name="connsiteY8" fmla="*/ 61353 h 171450"/>
              <a:gd name="connsiteX9" fmla="*/ 116941 w 200025"/>
              <a:gd name="connsiteY9" fmla="*/ 174117 h 171450"/>
              <a:gd name="connsiteX10" fmla="*/ 89522 w 200025"/>
              <a:gd name="connsiteY10" fmla="*/ 174117 h 171450"/>
              <a:gd name="connsiteX11" fmla="*/ 43789 w 200025"/>
              <a:gd name="connsiteY11" fmla="*/ 61353 h 171450"/>
              <a:gd name="connsiteX12" fmla="*/ 43789 w 200025"/>
              <a:gd name="connsiteY12" fmla="*/ 174117 h 171450"/>
              <a:gd name="connsiteX13" fmla="*/ 13322 w 200025"/>
              <a:gd name="connsiteY13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13322" y="174117"/>
                </a:moveTo>
                <a:lnTo>
                  <a:pt x="13322" y="12573"/>
                </a:lnTo>
                <a:lnTo>
                  <a:pt x="68186" y="12573"/>
                </a:lnTo>
                <a:lnTo>
                  <a:pt x="110858" y="116205"/>
                </a:lnTo>
                <a:lnTo>
                  <a:pt x="150482" y="12573"/>
                </a:lnTo>
                <a:lnTo>
                  <a:pt x="205346" y="12573"/>
                </a:lnTo>
                <a:lnTo>
                  <a:pt x="205346" y="174117"/>
                </a:lnTo>
                <a:lnTo>
                  <a:pt x="162661" y="174117"/>
                </a:lnTo>
                <a:lnTo>
                  <a:pt x="162661" y="61353"/>
                </a:lnTo>
                <a:lnTo>
                  <a:pt x="116941" y="174117"/>
                </a:lnTo>
                <a:lnTo>
                  <a:pt x="89522" y="174117"/>
                </a:lnTo>
                <a:lnTo>
                  <a:pt x="43789" y="61353"/>
                </a:lnTo>
                <a:lnTo>
                  <a:pt x="43789" y="174117"/>
                </a:lnTo>
                <a:lnTo>
                  <a:pt x="13322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Freeform 512"> 
				</p:cNvPr>
          <p:cNvSpPr/>
          <p:nvPr/>
        </p:nvSpPr>
        <p:spPr>
          <a:xfrm>
            <a:off x="9115425" y="371475"/>
            <a:ext cx="123825" cy="171450"/>
          </a:xfrm>
          <a:custGeom>
            <a:avLst/>
            <a:gdLst>
              <a:gd name="connsiteX0" fmla="*/ 16370 w 123825"/>
              <a:gd name="connsiteY0" fmla="*/ 174117 h 171450"/>
              <a:gd name="connsiteX1" fmla="*/ 16370 w 123825"/>
              <a:gd name="connsiteY1" fmla="*/ 12573 h 171450"/>
              <a:gd name="connsiteX2" fmla="*/ 132194 w 123825"/>
              <a:gd name="connsiteY2" fmla="*/ 12573 h 171450"/>
              <a:gd name="connsiteX3" fmla="*/ 132194 w 123825"/>
              <a:gd name="connsiteY3" fmla="*/ 43053 h 171450"/>
              <a:gd name="connsiteX4" fmla="*/ 59042 w 123825"/>
              <a:gd name="connsiteY4" fmla="*/ 43053 h 171450"/>
              <a:gd name="connsiteX5" fmla="*/ 59042 w 123825"/>
              <a:gd name="connsiteY5" fmla="*/ 79629 h 171450"/>
              <a:gd name="connsiteX6" fmla="*/ 123037 w 123825"/>
              <a:gd name="connsiteY6" fmla="*/ 79629 h 171450"/>
              <a:gd name="connsiteX7" fmla="*/ 123037 w 123825"/>
              <a:gd name="connsiteY7" fmla="*/ 104026 h 171450"/>
              <a:gd name="connsiteX8" fmla="*/ 59042 w 123825"/>
              <a:gd name="connsiteY8" fmla="*/ 104026 h 171450"/>
              <a:gd name="connsiteX9" fmla="*/ 59042 w 123825"/>
              <a:gd name="connsiteY9" fmla="*/ 143637 h 171450"/>
              <a:gd name="connsiteX10" fmla="*/ 132194 w 123825"/>
              <a:gd name="connsiteY10" fmla="*/ 143637 h 171450"/>
              <a:gd name="connsiteX11" fmla="*/ 132194 w 123825"/>
              <a:gd name="connsiteY11" fmla="*/ 174117 h 171450"/>
              <a:gd name="connsiteX12" fmla="*/ 16370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6370" y="174117"/>
                </a:moveTo>
                <a:lnTo>
                  <a:pt x="16370" y="12573"/>
                </a:lnTo>
                <a:lnTo>
                  <a:pt x="132194" y="12573"/>
                </a:lnTo>
                <a:lnTo>
                  <a:pt x="132194" y="43053"/>
                </a:lnTo>
                <a:lnTo>
                  <a:pt x="59042" y="43053"/>
                </a:lnTo>
                <a:lnTo>
                  <a:pt x="59042" y="79629"/>
                </a:lnTo>
                <a:lnTo>
                  <a:pt x="123037" y="79629"/>
                </a:lnTo>
                <a:lnTo>
                  <a:pt x="123037" y="104026"/>
                </a:lnTo>
                <a:lnTo>
                  <a:pt x="59042" y="104026"/>
                </a:lnTo>
                <a:lnTo>
                  <a:pt x="59042" y="143637"/>
                </a:lnTo>
                <a:lnTo>
                  <a:pt x="132194" y="143637"/>
                </a:lnTo>
                <a:lnTo>
                  <a:pt x="132194" y="174117"/>
                </a:lnTo>
                <a:lnTo>
                  <a:pt x="16370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Freeform 513"> 
				</p:cNvPr>
          <p:cNvSpPr/>
          <p:nvPr/>
        </p:nvSpPr>
        <p:spPr>
          <a:xfrm>
            <a:off x="9267825" y="371475"/>
            <a:ext cx="142875" cy="171450"/>
          </a:xfrm>
          <a:custGeom>
            <a:avLst/>
            <a:gdLst>
              <a:gd name="connsiteX0" fmla="*/ 10275 w 142875"/>
              <a:gd name="connsiteY0" fmla="*/ 174117 h 171450"/>
              <a:gd name="connsiteX1" fmla="*/ 10275 w 142875"/>
              <a:gd name="connsiteY1" fmla="*/ 12573 h 171450"/>
              <a:gd name="connsiteX2" fmla="*/ 62090 w 142875"/>
              <a:gd name="connsiteY2" fmla="*/ 12573 h 171450"/>
              <a:gd name="connsiteX3" fmla="*/ 116942 w 142875"/>
              <a:gd name="connsiteY3" fmla="*/ 119253 h 171450"/>
              <a:gd name="connsiteX4" fmla="*/ 116942 w 142875"/>
              <a:gd name="connsiteY4" fmla="*/ 12573 h 171450"/>
              <a:gd name="connsiteX5" fmla="*/ 147435 w 142875"/>
              <a:gd name="connsiteY5" fmla="*/ 12573 h 171450"/>
              <a:gd name="connsiteX6" fmla="*/ 147435 w 142875"/>
              <a:gd name="connsiteY6" fmla="*/ 174117 h 171450"/>
              <a:gd name="connsiteX7" fmla="*/ 98666 w 142875"/>
              <a:gd name="connsiteY7" fmla="*/ 174117 h 171450"/>
              <a:gd name="connsiteX8" fmla="*/ 40742 w 142875"/>
              <a:gd name="connsiteY8" fmla="*/ 64401 h 171450"/>
              <a:gd name="connsiteX9" fmla="*/ 40742 w 142875"/>
              <a:gd name="connsiteY9" fmla="*/ 174117 h 171450"/>
              <a:gd name="connsiteX10" fmla="*/ 10275 w 142875"/>
              <a:gd name="connsiteY10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875" h="171450">
                <a:moveTo>
                  <a:pt x="10275" y="174117"/>
                </a:moveTo>
                <a:lnTo>
                  <a:pt x="10275" y="12573"/>
                </a:lnTo>
                <a:lnTo>
                  <a:pt x="62090" y="12573"/>
                </a:lnTo>
                <a:lnTo>
                  <a:pt x="116942" y="119253"/>
                </a:lnTo>
                <a:lnTo>
                  <a:pt x="116942" y="12573"/>
                </a:lnTo>
                <a:lnTo>
                  <a:pt x="147435" y="12573"/>
                </a:lnTo>
                <a:lnTo>
                  <a:pt x="147435" y="174117"/>
                </a:lnTo>
                <a:lnTo>
                  <a:pt x="98666" y="174117"/>
                </a:lnTo>
                <a:lnTo>
                  <a:pt x="40742" y="64401"/>
                </a:lnTo>
                <a:lnTo>
                  <a:pt x="40742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Freeform 514"> 
				</p:cNvPr>
          <p:cNvSpPr/>
          <p:nvPr/>
        </p:nvSpPr>
        <p:spPr>
          <a:xfrm>
            <a:off x="9429750" y="371475"/>
            <a:ext cx="133350" cy="171450"/>
          </a:xfrm>
          <a:custGeom>
            <a:avLst/>
            <a:gdLst>
              <a:gd name="connsiteX0" fmla="*/ 15988 w 133350"/>
              <a:gd name="connsiteY0" fmla="*/ 171069 h 171450"/>
              <a:gd name="connsiteX1" fmla="*/ 15988 w 133350"/>
              <a:gd name="connsiteY1" fmla="*/ 140602 h 171450"/>
              <a:gd name="connsiteX2" fmla="*/ 22085 w 133350"/>
              <a:gd name="connsiteY2" fmla="*/ 140602 h 171450"/>
              <a:gd name="connsiteX3" fmla="*/ 25133 w 133350"/>
              <a:gd name="connsiteY3" fmla="*/ 140602 h 171450"/>
              <a:gd name="connsiteX4" fmla="*/ 28181 w 133350"/>
              <a:gd name="connsiteY4" fmla="*/ 143637 h 171450"/>
              <a:gd name="connsiteX5" fmla="*/ 31216 w 133350"/>
              <a:gd name="connsiteY5" fmla="*/ 143637 h 171450"/>
              <a:gd name="connsiteX6" fmla="*/ 34264 w 133350"/>
              <a:gd name="connsiteY6" fmla="*/ 143637 h 171450"/>
              <a:gd name="connsiteX7" fmla="*/ 37312 w 133350"/>
              <a:gd name="connsiteY7" fmla="*/ 143637 h 171450"/>
              <a:gd name="connsiteX8" fmla="*/ 40360 w 133350"/>
              <a:gd name="connsiteY8" fmla="*/ 146685 h 171450"/>
              <a:gd name="connsiteX9" fmla="*/ 43408 w 133350"/>
              <a:gd name="connsiteY9" fmla="*/ 146685 h 171450"/>
              <a:gd name="connsiteX10" fmla="*/ 46456 w 133350"/>
              <a:gd name="connsiteY10" fmla="*/ 146685 h 171450"/>
              <a:gd name="connsiteX11" fmla="*/ 49504 w 133350"/>
              <a:gd name="connsiteY11" fmla="*/ 146685 h 171450"/>
              <a:gd name="connsiteX12" fmla="*/ 52552 w 133350"/>
              <a:gd name="connsiteY12" fmla="*/ 146685 h 171450"/>
              <a:gd name="connsiteX13" fmla="*/ 55612 w 133350"/>
              <a:gd name="connsiteY13" fmla="*/ 146685 h 171450"/>
              <a:gd name="connsiteX14" fmla="*/ 58660 w 133350"/>
              <a:gd name="connsiteY14" fmla="*/ 146685 h 171450"/>
              <a:gd name="connsiteX15" fmla="*/ 61709 w 133350"/>
              <a:gd name="connsiteY15" fmla="*/ 146685 h 171450"/>
              <a:gd name="connsiteX16" fmla="*/ 64757 w 133350"/>
              <a:gd name="connsiteY16" fmla="*/ 146685 h 171450"/>
              <a:gd name="connsiteX17" fmla="*/ 67792 w 133350"/>
              <a:gd name="connsiteY17" fmla="*/ 146685 h 171450"/>
              <a:gd name="connsiteX18" fmla="*/ 70840 w 133350"/>
              <a:gd name="connsiteY18" fmla="*/ 146685 h 171450"/>
              <a:gd name="connsiteX19" fmla="*/ 73888 w 133350"/>
              <a:gd name="connsiteY19" fmla="*/ 146685 h 171450"/>
              <a:gd name="connsiteX20" fmla="*/ 76936 w 133350"/>
              <a:gd name="connsiteY20" fmla="*/ 146685 h 171450"/>
              <a:gd name="connsiteX21" fmla="*/ 79984 w 133350"/>
              <a:gd name="connsiteY21" fmla="*/ 146685 h 171450"/>
              <a:gd name="connsiteX22" fmla="*/ 83032 w 133350"/>
              <a:gd name="connsiteY22" fmla="*/ 146685 h 171450"/>
              <a:gd name="connsiteX23" fmla="*/ 86080 w 133350"/>
              <a:gd name="connsiteY23" fmla="*/ 143637 h 171450"/>
              <a:gd name="connsiteX24" fmla="*/ 89127 w 133350"/>
              <a:gd name="connsiteY24" fmla="*/ 143637 h 171450"/>
              <a:gd name="connsiteX25" fmla="*/ 89127 w 133350"/>
              <a:gd name="connsiteY25" fmla="*/ 140602 h 171450"/>
              <a:gd name="connsiteX26" fmla="*/ 92188 w 133350"/>
              <a:gd name="connsiteY26" fmla="*/ 140602 h 171450"/>
              <a:gd name="connsiteX27" fmla="*/ 92188 w 133350"/>
              <a:gd name="connsiteY27" fmla="*/ 137554 h 171450"/>
              <a:gd name="connsiteX28" fmla="*/ 92188 w 133350"/>
              <a:gd name="connsiteY28" fmla="*/ 134506 h 171450"/>
              <a:gd name="connsiteX29" fmla="*/ 92188 w 133350"/>
              <a:gd name="connsiteY29" fmla="*/ 131445 h 171450"/>
              <a:gd name="connsiteX30" fmla="*/ 92188 w 133350"/>
              <a:gd name="connsiteY30" fmla="*/ 128397 h 171450"/>
              <a:gd name="connsiteX31" fmla="*/ 92188 w 133350"/>
              <a:gd name="connsiteY31" fmla="*/ 125349 h 171450"/>
              <a:gd name="connsiteX32" fmla="*/ 89127 w 133350"/>
              <a:gd name="connsiteY32" fmla="*/ 125349 h 171450"/>
              <a:gd name="connsiteX33" fmla="*/ 89127 w 133350"/>
              <a:gd name="connsiteY33" fmla="*/ 122301 h 171450"/>
              <a:gd name="connsiteX34" fmla="*/ 86080 w 133350"/>
              <a:gd name="connsiteY34" fmla="*/ 122301 h 171450"/>
              <a:gd name="connsiteX35" fmla="*/ 83032 w 133350"/>
              <a:gd name="connsiteY35" fmla="*/ 119253 h 171450"/>
              <a:gd name="connsiteX36" fmla="*/ 79984 w 133350"/>
              <a:gd name="connsiteY36" fmla="*/ 116205 h 171450"/>
              <a:gd name="connsiteX37" fmla="*/ 73888 w 133350"/>
              <a:gd name="connsiteY37" fmla="*/ 116205 h 171450"/>
              <a:gd name="connsiteX38" fmla="*/ 70840 w 133350"/>
              <a:gd name="connsiteY38" fmla="*/ 113157 h 171450"/>
              <a:gd name="connsiteX39" fmla="*/ 67792 w 133350"/>
              <a:gd name="connsiteY39" fmla="*/ 113157 h 171450"/>
              <a:gd name="connsiteX40" fmla="*/ 58660 w 133350"/>
              <a:gd name="connsiteY40" fmla="*/ 110109 h 171450"/>
              <a:gd name="connsiteX41" fmla="*/ 52552 w 133350"/>
              <a:gd name="connsiteY41" fmla="*/ 107061 h 171450"/>
              <a:gd name="connsiteX42" fmla="*/ 49504 w 133350"/>
              <a:gd name="connsiteY42" fmla="*/ 104026 h 171450"/>
              <a:gd name="connsiteX43" fmla="*/ 46456 w 133350"/>
              <a:gd name="connsiteY43" fmla="*/ 104026 h 171450"/>
              <a:gd name="connsiteX44" fmla="*/ 43408 w 133350"/>
              <a:gd name="connsiteY44" fmla="*/ 100978 h 171450"/>
              <a:gd name="connsiteX45" fmla="*/ 40360 w 133350"/>
              <a:gd name="connsiteY45" fmla="*/ 100978 h 171450"/>
              <a:gd name="connsiteX46" fmla="*/ 40360 w 133350"/>
              <a:gd name="connsiteY46" fmla="*/ 97930 h 171450"/>
              <a:gd name="connsiteX47" fmla="*/ 37312 w 133350"/>
              <a:gd name="connsiteY47" fmla="*/ 97930 h 171450"/>
              <a:gd name="connsiteX48" fmla="*/ 34264 w 133350"/>
              <a:gd name="connsiteY48" fmla="*/ 94869 h 171450"/>
              <a:gd name="connsiteX49" fmla="*/ 31216 w 133350"/>
              <a:gd name="connsiteY49" fmla="*/ 94869 h 171450"/>
              <a:gd name="connsiteX50" fmla="*/ 28181 w 133350"/>
              <a:gd name="connsiteY50" fmla="*/ 91821 h 171450"/>
              <a:gd name="connsiteX51" fmla="*/ 25133 w 133350"/>
              <a:gd name="connsiteY51" fmla="*/ 88773 h 171450"/>
              <a:gd name="connsiteX52" fmla="*/ 22085 w 133350"/>
              <a:gd name="connsiteY52" fmla="*/ 85725 h 171450"/>
              <a:gd name="connsiteX53" fmla="*/ 22085 w 133350"/>
              <a:gd name="connsiteY53" fmla="*/ 82677 h 171450"/>
              <a:gd name="connsiteX54" fmla="*/ 19037 w 133350"/>
              <a:gd name="connsiteY54" fmla="*/ 82677 h 171450"/>
              <a:gd name="connsiteX55" fmla="*/ 19037 w 133350"/>
              <a:gd name="connsiteY55" fmla="*/ 79629 h 171450"/>
              <a:gd name="connsiteX56" fmla="*/ 15988 w 133350"/>
              <a:gd name="connsiteY56" fmla="*/ 76581 h 171450"/>
              <a:gd name="connsiteX57" fmla="*/ 15988 w 133350"/>
              <a:gd name="connsiteY57" fmla="*/ 73533 h 171450"/>
              <a:gd name="connsiteX58" fmla="*/ 15988 w 133350"/>
              <a:gd name="connsiteY58" fmla="*/ 70485 h 171450"/>
              <a:gd name="connsiteX59" fmla="*/ 15988 w 133350"/>
              <a:gd name="connsiteY59" fmla="*/ 67437 h 171450"/>
              <a:gd name="connsiteX60" fmla="*/ 12941 w 133350"/>
              <a:gd name="connsiteY60" fmla="*/ 64402 h 171450"/>
              <a:gd name="connsiteX61" fmla="*/ 12941 w 133350"/>
              <a:gd name="connsiteY61" fmla="*/ 61354 h 171450"/>
              <a:gd name="connsiteX62" fmla="*/ 12941 w 133350"/>
              <a:gd name="connsiteY62" fmla="*/ 58306 h 171450"/>
              <a:gd name="connsiteX63" fmla="*/ 12941 w 133350"/>
              <a:gd name="connsiteY63" fmla="*/ 55245 h 171450"/>
              <a:gd name="connsiteX64" fmla="*/ 12941 w 133350"/>
              <a:gd name="connsiteY64" fmla="*/ 52197 h 171450"/>
              <a:gd name="connsiteX65" fmla="*/ 15988 w 133350"/>
              <a:gd name="connsiteY65" fmla="*/ 52197 h 171450"/>
              <a:gd name="connsiteX66" fmla="*/ 15988 w 133350"/>
              <a:gd name="connsiteY66" fmla="*/ 49149 h 171450"/>
              <a:gd name="connsiteX67" fmla="*/ 15988 w 133350"/>
              <a:gd name="connsiteY67" fmla="*/ 46101 h 171450"/>
              <a:gd name="connsiteX68" fmla="*/ 15988 w 133350"/>
              <a:gd name="connsiteY68" fmla="*/ 43053 h 171450"/>
              <a:gd name="connsiteX69" fmla="*/ 15988 w 133350"/>
              <a:gd name="connsiteY69" fmla="*/ 40005 h 171450"/>
              <a:gd name="connsiteX70" fmla="*/ 19037 w 133350"/>
              <a:gd name="connsiteY70" fmla="*/ 36957 h 171450"/>
              <a:gd name="connsiteX71" fmla="*/ 22085 w 133350"/>
              <a:gd name="connsiteY71" fmla="*/ 33909 h 171450"/>
              <a:gd name="connsiteX72" fmla="*/ 22085 w 133350"/>
              <a:gd name="connsiteY72" fmla="*/ 30861 h 171450"/>
              <a:gd name="connsiteX73" fmla="*/ 25133 w 133350"/>
              <a:gd name="connsiteY73" fmla="*/ 30861 h 171450"/>
              <a:gd name="connsiteX74" fmla="*/ 25133 w 133350"/>
              <a:gd name="connsiteY74" fmla="*/ 27826 h 171450"/>
              <a:gd name="connsiteX75" fmla="*/ 28181 w 133350"/>
              <a:gd name="connsiteY75" fmla="*/ 27826 h 171450"/>
              <a:gd name="connsiteX76" fmla="*/ 31216 w 133350"/>
              <a:gd name="connsiteY76" fmla="*/ 24778 h 171450"/>
              <a:gd name="connsiteX77" fmla="*/ 34264 w 133350"/>
              <a:gd name="connsiteY77" fmla="*/ 21730 h 171450"/>
              <a:gd name="connsiteX78" fmla="*/ 37312 w 133350"/>
              <a:gd name="connsiteY78" fmla="*/ 21730 h 171450"/>
              <a:gd name="connsiteX79" fmla="*/ 40360 w 133350"/>
              <a:gd name="connsiteY79" fmla="*/ 18669 h 171450"/>
              <a:gd name="connsiteX80" fmla="*/ 43408 w 133350"/>
              <a:gd name="connsiteY80" fmla="*/ 15621 h 171450"/>
              <a:gd name="connsiteX81" fmla="*/ 46456 w 133350"/>
              <a:gd name="connsiteY81" fmla="*/ 15621 h 171450"/>
              <a:gd name="connsiteX82" fmla="*/ 49504 w 133350"/>
              <a:gd name="connsiteY82" fmla="*/ 15621 h 171450"/>
              <a:gd name="connsiteX83" fmla="*/ 52552 w 133350"/>
              <a:gd name="connsiteY83" fmla="*/ 12573 h 171450"/>
              <a:gd name="connsiteX84" fmla="*/ 55612 w 133350"/>
              <a:gd name="connsiteY84" fmla="*/ 12573 h 171450"/>
              <a:gd name="connsiteX85" fmla="*/ 58660 w 133350"/>
              <a:gd name="connsiteY85" fmla="*/ 12573 h 171450"/>
              <a:gd name="connsiteX86" fmla="*/ 61709 w 133350"/>
              <a:gd name="connsiteY86" fmla="*/ 12573 h 171450"/>
              <a:gd name="connsiteX87" fmla="*/ 64757 w 133350"/>
              <a:gd name="connsiteY87" fmla="*/ 12573 h 171450"/>
              <a:gd name="connsiteX88" fmla="*/ 67792 w 133350"/>
              <a:gd name="connsiteY88" fmla="*/ 12573 h 171450"/>
              <a:gd name="connsiteX89" fmla="*/ 70840 w 133350"/>
              <a:gd name="connsiteY89" fmla="*/ 12573 h 171450"/>
              <a:gd name="connsiteX90" fmla="*/ 73888 w 133350"/>
              <a:gd name="connsiteY90" fmla="*/ 12573 h 171450"/>
              <a:gd name="connsiteX91" fmla="*/ 76936 w 133350"/>
              <a:gd name="connsiteY91" fmla="*/ 9525 h 171450"/>
              <a:gd name="connsiteX92" fmla="*/ 83032 w 133350"/>
              <a:gd name="connsiteY92" fmla="*/ 12573 h 171450"/>
              <a:gd name="connsiteX93" fmla="*/ 86080 w 133350"/>
              <a:gd name="connsiteY93" fmla="*/ 12573 h 171450"/>
              <a:gd name="connsiteX94" fmla="*/ 92188 w 133350"/>
              <a:gd name="connsiteY94" fmla="*/ 12573 h 171450"/>
              <a:gd name="connsiteX95" fmla="*/ 98285 w 133350"/>
              <a:gd name="connsiteY95" fmla="*/ 12573 h 171450"/>
              <a:gd name="connsiteX96" fmla="*/ 101333 w 133350"/>
              <a:gd name="connsiteY96" fmla="*/ 12573 h 171450"/>
              <a:gd name="connsiteX97" fmla="*/ 107416 w 133350"/>
              <a:gd name="connsiteY97" fmla="*/ 12573 h 171450"/>
              <a:gd name="connsiteX98" fmla="*/ 113512 w 133350"/>
              <a:gd name="connsiteY98" fmla="*/ 15621 h 171450"/>
              <a:gd name="connsiteX99" fmla="*/ 119608 w 133350"/>
              <a:gd name="connsiteY99" fmla="*/ 15621 h 171450"/>
              <a:gd name="connsiteX100" fmla="*/ 122656 w 133350"/>
              <a:gd name="connsiteY100" fmla="*/ 15621 h 171450"/>
              <a:gd name="connsiteX101" fmla="*/ 122656 w 133350"/>
              <a:gd name="connsiteY101" fmla="*/ 46101 h 171450"/>
              <a:gd name="connsiteX102" fmla="*/ 119608 w 133350"/>
              <a:gd name="connsiteY102" fmla="*/ 46101 h 171450"/>
              <a:gd name="connsiteX103" fmla="*/ 116560 w 133350"/>
              <a:gd name="connsiteY103" fmla="*/ 43053 h 171450"/>
              <a:gd name="connsiteX104" fmla="*/ 113512 w 133350"/>
              <a:gd name="connsiteY104" fmla="*/ 43053 h 171450"/>
              <a:gd name="connsiteX105" fmla="*/ 110464 w 133350"/>
              <a:gd name="connsiteY105" fmla="*/ 43053 h 171450"/>
              <a:gd name="connsiteX106" fmla="*/ 107416 w 133350"/>
              <a:gd name="connsiteY106" fmla="*/ 43053 h 171450"/>
              <a:gd name="connsiteX107" fmla="*/ 104381 w 133350"/>
              <a:gd name="connsiteY107" fmla="*/ 40005 h 171450"/>
              <a:gd name="connsiteX108" fmla="*/ 101333 w 133350"/>
              <a:gd name="connsiteY108" fmla="*/ 40005 h 171450"/>
              <a:gd name="connsiteX109" fmla="*/ 98285 w 133350"/>
              <a:gd name="connsiteY109" fmla="*/ 40005 h 171450"/>
              <a:gd name="connsiteX110" fmla="*/ 95237 w 133350"/>
              <a:gd name="connsiteY110" fmla="*/ 40005 h 171450"/>
              <a:gd name="connsiteX111" fmla="*/ 92188 w 133350"/>
              <a:gd name="connsiteY111" fmla="*/ 40005 h 171450"/>
              <a:gd name="connsiteX112" fmla="*/ 89127 w 133350"/>
              <a:gd name="connsiteY112" fmla="*/ 40005 h 171450"/>
              <a:gd name="connsiteX113" fmla="*/ 86080 w 133350"/>
              <a:gd name="connsiteY113" fmla="*/ 36957 h 171450"/>
              <a:gd name="connsiteX114" fmla="*/ 83032 w 133350"/>
              <a:gd name="connsiteY114" fmla="*/ 36957 h 171450"/>
              <a:gd name="connsiteX115" fmla="*/ 79984 w 133350"/>
              <a:gd name="connsiteY115" fmla="*/ 36957 h 171450"/>
              <a:gd name="connsiteX116" fmla="*/ 76936 w 133350"/>
              <a:gd name="connsiteY116" fmla="*/ 36957 h 171450"/>
              <a:gd name="connsiteX117" fmla="*/ 73888 w 133350"/>
              <a:gd name="connsiteY117" fmla="*/ 40005 h 171450"/>
              <a:gd name="connsiteX118" fmla="*/ 70840 w 133350"/>
              <a:gd name="connsiteY118" fmla="*/ 40005 h 171450"/>
              <a:gd name="connsiteX119" fmla="*/ 67792 w 133350"/>
              <a:gd name="connsiteY119" fmla="*/ 40005 h 171450"/>
              <a:gd name="connsiteX120" fmla="*/ 64757 w 133350"/>
              <a:gd name="connsiteY120" fmla="*/ 40005 h 171450"/>
              <a:gd name="connsiteX121" fmla="*/ 61709 w 133350"/>
              <a:gd name="connsiteY121" fmla="*/ 43053 h 171450"/>
              <a:gd name="connsiteX122" fmla="*/ 58660 w 133350"/>
              <a:gd name="connsiteY122" fmla="*/ 43053 h 171450"/>
              <a:gd name="connsiteX123" fmla="*/ 58660 w 133350"/>
              <a:gd name="connsiteY123" fmla="*/ 46101 h 171450"/>
              <a:gd name="connsiteX124" fmla="*/ 55612 w 133350"/>
              <a:gd name="connsiteY124" fmla="*/ 49149 h 171450"/>
              <a:gd name="connsiteX125" fmla="*/ 55612 w 133350"/>
              <a:gd name="connsiteY125" fmla="*/ 52197 h 171450"/>
              <a:gd name="connsiteX126" fmla="*/ 55612 w 133350"/>
              <a:gd name="connsiteY126" fmla="*/ 55245 h 171450"/>
              <a:gd name="connsiteX127" fmla="*/ 55612 w 133350"/>
              <a:gd name="connsiteY127" fmla="*/ 58306 h 171450"/>
              <a:gd name="connsiteX128" fmla="*/ 58660 w 133350"/>
              <a:gd name="connsiteY128" fmla="*/ 58306 h 171450"/>
              <a:gd name="connsiteX129" fmla="*/ 58660 w 133350"/>
              <a:gd name="connsiteY129" fmla="*/ 61354 h 171450"/>
              <a:gd name="connsiteX130" fmla="*/ 61709 w 133350"/>
              <a:gd name="connsiteY130" fmla="*/ 61354 h 171450"/>
              <a:gd name="connsiteX131" fmla="*/ 61709 w 133350"/>
              <a:gd name="connsiteY131" fmla="*/ 64402 h 171450"/>
              <a:gd name="connsiteX132" fmla="*/ 64757 w 133350"/>
              <a:gd name="connsiteY132" fmla="*/ 64402 h 171450"/>
              <a:gd name="connsiteX133" fmla="*/ 67792 w 133350"/>
              <a:gd name="connsiteY133" fmla="*/ 64402 h 171450"/>
              <a:gd name="connsiteX134" fmla="*/ 70840 w 133350"/>
              <a:gd name="connsiteY134" fmla="*/ 67437 h 171450"/>
              <a:gd name="connsiteX135" fmla="*/ 73888 w 133350"/>
              <a:gd name="connsiteY135" fmla="*/ 67437 h 171450"/>
              <a:gd name="connsiteX136" fmla="*/ 76936 w 133350"/>
              <a:gd name="connsiteY136" fmla="*/ 70485 h 171450"/>
              <a:gd name="connsiteX137" fmla="*/ 79984 w 133350"/>
              <a:gd name="connsiteY137" fmla="*/ 70485 h 171450"/>
              <a:gd name="connsiteX138" fmla="*/ 86080 w 133350"/>
              <a:gd name="connsiteY138" fmla="*/ 73533 h 171450"/>
              <a:gd name="connsiteX139" fmla="*/ 92188 w 133350"/>
              <a:gd name="connsiteY139" fmla="*/ 76581 h 171450"/>
              <a:gd name="connsiteX140" fmla="*/ 98285 w 133350"/>
              <a:gd name="connsiteY140" fmla="*/ 79629 h 171450"/>
              <a:gd name="connsiteX141" fmla="*/ 104381 w 133350"/>
              <a:gd name="connsiteY141" fmla="*/ 82677 h 171450"/>
              <a:gd name="connsiteX142" fmla="*/ 110464 w 133350"/>
              <a:gd name="connsiteY142" fmla="*/ 85725 h 171450"/>
              <a:gd name="connsiteX143" fmla="*/ 113512 w 133350"/>
              <a:gd name="connsiteY143" fmla="*/ 88773 h 171450"/>
              <a:gd name="connsiteX144" fmla="*/ 116560 w 133350"/>
              <a:gd name="connsiteY144" fmla="*/ 91821 h 171450"/>
              <a:gd name="connsiteX145" fmla="*/ 119608 w 133350"/>
              <a:gd name="connsiteY145" fmla="*/ 91821 h 171450"/>
              <a:gd name="connsiteX146" fmla="*/ 122656 w 133350"/>
              <a:gd name="connsiteY146" fmla="*/ 94869 h 171450"/>
              <a:gd name="connsiteX147" fmla="*/ 125704 w 133350"/>
              <a:gd name="connsiteY147" fmla="*/ 97930 h 171450"/>
              <a:gd name="connsiteX148" fmla="*/ 128752 w 133350"/>
              <a:gd name="connsiteY148" fmla="*/ 100978 h 171450"/>
              <a:gd name="connsiteX149" fmla="*/ 128752 w 133350"/>
              <a:gd name="connsiteY149" fmla="*/ 104026 h 171450"/>
              <a:gd name="connsiteX150" fmla="*/ 131812 w 133350"/>
              <a:gd name="connsiteY150" fmla="*/ 104026 h 171450"/>
              <a:gd name="connsiteX151" fmla="*/ 131812 w 133350"/>
              <a:gd name="connsiteY151" fmla="*/ 107061 h 171450"/>
              <a:gd name="connsiteX152" fmla="*/ 134860 w 133350"/>
              <a:gd name="connsiteY152" fmla="*/ 110109 h 171450"/>
              <a:gd name="connsiteX153" fmla="*/ 134860 w 133350"/>
              <a:gd name="connsiteY153" fmla="*/ 113157 h 171450"/>
              <a:gd name="connsiteX154" fmla="*/ 134860 w 133350"/>
              <a:gd name="connsiteY154" fmla="*/ 116205 h 171450"/>
              <a:gd name="connsiteX155" fmla="*/ 134860 w 133350"/>
              <a:gd name="connsiteY155" fmla="*/ 119253 h 171450"/>
              <a:gd name="connsiteX156" fmla="*/ 134860 w 133350"/>
              <a:gd name="connsiteY156" fmla="*/ 122301 h 171450"/>
              <a:gd name="connsiteX157" fmla="*/ 134860 w 133350"/>
              <a:gd name="connsiteY157" fmla="*/ 125349 h 171450"/>
              <a:gd name="connsiteX158" fmla="*/ 134860 w 133350"/>
              <a:gd name="connsiteY158" fmla="*/ 128397 h 171450"/>
              <a:gd name="connsiteX159" fmla="*/ 134860 w 133350"/>
              <a:gd name="connsiteY159" fmla="*/ 131445 h 171450"/>
              <a:gd name="connsiteX160" fmla="*/ 134860 w 133350"/>
              <a:gd name="connsiteY160" fmla="*/ 134506 h 171450"/>
              <a:gd name="connsiteX161" fmla="*/ 134860 w 133350"/>
              <a:gd name="connsiteY161" fmla="*/ 137554 h 171450"/>
              <a:gd name="connsiteX162" fmla="*/ 134860 w 133350"/>
              <a:gd name="connsiteY162" fmla="*/ 140602 h 171450"/>
              <a:gd name="connsiteX163" fmla="*/ 131812 w 133350"/>
              <a:gd name="connsiteY163" fmla="*/ 143637 h 171450"/>
              <a:gd name="connsiteX164" fmla="*/ 131812 w 133350"/>
              <a:gd name="connsiteY164" fmla="*/ 146685 h 171450"/>
              <a:gd name="connsiteX165" fmla="*/ 131812 w 133350"/>
              <a:gd name="connsiteY165" fmla="*/ 149733 h 171450"/>
              <a:gd name="connsiteX166" fmla="*/ 128752 w 133350"/>
              <a:gd name="connsiteY166" fmla="*/ 152781 h 171450"/>
              <a:gd name="connsiteX167" fmla="*/ 125704 w 133350"/>
              <a:gd name="connsiteY167" fmla="*/ 155829 h 171450"/>
              <a:gd name="connsiteX168" fmla="*/ 122656 w 133350"/>
              <a:gd name="connsiteY168" fmla="*/ 158877 h 171450"/>
              <a:gd name="connsiteX169" fmla="*/ 119608 w 133350"/>
              <a:gd name="connsiteY169" fmla="*/ 161925 h 171450"/>
              <a:gd name="connsiteX170" fmla="*/ 116560 w 133350"/>
              <a:gd name="connsiteY170" fmla="*/ 164973 h 171450"/>
              <a:gd name="connsiteX171" fmla="*/ 113512 w 133350"/>
              <a:gd name="connsiteY171" fmla="*/ 164973 h 171450"/>
              <a:gd name="connsiteX172" fmla="*/ 110464 w 133350"/>
              <a:gd name="connsiteY172" fmla="*/ 168021 h 171450"/>
              <a:gd name="connsiteX173" fmla="*/ 107416 w 133350"/>
              <a:gd name="connsiteY173" fmla="*/ 171069 h 171450"/>
              <a:gd name="connsiteX174" fmla="*/ 104381 w 133350"/>
              <a:gd name="connsiteY174" fmla="*/ 171069 h 171450"/>
              <a:gd name="connsiteX175" fmla="*/ 101333 w 133350"/>
              <a:gd name="connsiteY175" fmla="*/ 171069 h 171450"/>
              <a:gd name="connsiteX176" fmla="*/ 98285 w 133350"/>
              <a:gd name="connsiteY176" fmla="*/ 171069 h 171450"/>
              <a:gd name="connsiteX177" fmla="*/ 95237 w 133350"/>
              <a:gd name="connsiteY177" fmla="*/ 174117 h 171450"/>
              <a:gd name="connsiteX178" fmla="*/ 92188 w 133350"/>
              <a:gd name="connsiteY178" fmla="*/ 174117 h 171450"/>
              <a:gd name="connsiteX179" fmla="*/ 89127 w 133350"/>
              <a:gd name="connsiteY179" fmla="*/ 174117 h 171450"/>
              <a:gd name="connsiteX180" fmla="*/ 86080 w 133350"/>
              <a:gd name="connsiteY180" fmla="*/ 174117 h 171450"/>
              <a:gd name="connsiteX181" fmla="*/ 83032 w 133350"/>
              <a:gd name="connsiteY181" fmla="*/ 177165 h 171450"/>
              <a:gd name="connsiteX182" fmla="*/ 79984 w 133350"/>
              <a:gd name="connsiteY182" fmla="*/ 177165 h 171450"/>
              <a:gd name="connsiteX183" fmla="*/ 76936 w 133350"/>
              <a:gd name="connsiteY183" fmla="*/ 177165 h 171450"/>
              <a:gd name="connsiteX184" fmla="*/ 73888 w 133350"/>
              <a:gd name="connsiteY184" fmla="*/ 177165 h 171450"/>
              <a:gd name="connsiteX185" fmla="*/ 70840 w 133350"/>
              <a:gd name="connsiteY185" fmla="*/ 177165 h 171450"/>
              <a:gd name="connsiteX186" fmla="*/ 67792 w 133350"/>
              <a:gd name="connsiteY186" fmla="*/ 177165 h 171450"/>
              <a:gd name="connsiteX187" fmla="*/ 61709 w 133350"/>
              <a:gd name="connsiteY187" fmla="*/ 177165 h 171450"/>
              <a:gd name="connsiteX188" fmla="*/ 55612 w 133350"/>
              <a:gd name="connsiteY188" fmla="*/ 177165 h 171450"/>
              <a:gd name="connsiteX189" fmla="*/ 49504 w 133350"/>
              <a:gd name="connsiteY189" fmla="*/ 177165 h 171450"/>
              <a:gd name="connsiteX190" fmla="*/ 43408 w 133350"/>
              <a:gd name="connsiteY190" fmla="*/ 174117 h 171450"/>
              <a:gd name="connsiteX191" fmla="*/ 37312 w 133350"/>
              <a:gd name="connsiteY191" fmla="*/ 174117 h 171450"/>
              <a:gd name="connsiteX192" fmla="*/ 28181 w 133350"/>
              <a:gd name="connsiteY192" fmla="*/ 174117 h 171450"/>
              <a:gd name="connsiteX193" fmla="*/ 22085 w 133350"/>
              <a:gd name="connsiteY193" fmla="*/ 171069 h 171450"/>
              <a:gd name="connsiteX194" fmla="*/ 15988 w 133350"/>
              <a:gd name="connsiteY194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33350" h="171450">
                <a:moveTo>
                  <a:pt x="15988" y="171069"/>
                </a:moveTo>
                <a:lnTo>
                  <a:pt x="15988" y="140602"/>
                </a:lnTo>
                <a:lnTo>
                  <a:pt x="22085" y="140602"/>
                </a:lnTo>
                <a:lnTo>
                  <a:pt x="25133" y="140602"/>
                </a:lnTo>
                <a:lnTo>
                  <a:pt x="28181" y="143637"/>
                </a:lnTo>
                <a:lnTo>
                  <a:pt x="31216" y="143637"/>
                </a:lnTo>
                <a:lnTo>
                  <a:pt x="34264" y="143637"/>
                </a:lnTo>
                <a:lnTo>
                  <a:pt x="37312" y="143637"/>
                </a:lnTo>
                <a:lnTo>
                  <a:pt x="40360" y="146685"/>
                </a:lnTo>
                <a:lnTo>
                  <a:pt x="43408" y="146685"/>
                </a:lnTo>
                <a:lnTo>
                  <a:pt x="46456" y="146685"/>
                </a:lnTo>
                <a:lnTo>
                  <a:pt x="49504" y="146685"/>
                </a:lnTo>
                <a:lnTo>
                  <a:pt x="52552" y="146685"/>
                </a:lnTo>
                <a:lnTo>
                  <a:pt x="55612" y="146685"/>
                </a:lnTo>
                <a:lnTo>
                  <a:pt x="58660" y="146685"/>
                </a:lnTo>
                <a:lnTo>
                  <a:pt x="61709" y="146685"/>
                </a:lnTo>
                <a:lnTo>
                  <a:pt x="64757" y="146685"/>
                </a:lnTo>
                <a:lnTo>
                  <a:pt x="67792" y="146685"/>
                </a:lnTo>
                <a:lnTo>
                  <a:pt x="70840" y="146685"/>
                </a:lnTo>
                <a:lnTo>
                  <a:pt x="73888" y="146685"/>
                </a:lnTo>
                <a:lnTo>
                  <a:pt x="76936" y="146685"/>
                </a:lnTo>
                <a:lnTo>
                  <a:pt x="79984" y="146685"/>
                </a:lnTo>
                <a:lnTo>
                  <a:pt x="83032" y="146685"/>
                </a:lnTo>
                <a:lnTo>
                  <a:pt x="86080" y="143637"/>
                </a:lnTo>
                <a:lnTo>
                  <a:pt x="89127" y="143637"/>
                </a:lnTo>
                <a:lnTo>
                  <a:pt x="89127" y="140602"/>
                </a:lnTo>
                <a:lnTo>
                  <a:pt x="92188" y="140602"/>
                </a:lnTo>
                <a:lnTo>
                  <a:pt x="92188" y="137554"/>
                </a:lnTo>
                <a:lnTo>
                  <a:pt x="92188" y="134506"/>
                </a:lnTo>
                <a:lnTo>
                  <a:pt x="92188" y="131445"/>
                </a:lnTo>
                <a:lnTo>
                  <a:pt x="92188" y="128397"/>
                </a:lnTo>
                <a:lnTo>
                  <a:pt x="92188" y="125349"/>
                </a:lnTo>
                <a:lnTo>
                  <a:pt x="89127" y="125349"/>
                </a:lnTo>
                <a:lnTo>
                  <a:pt x="89127" y="122301"/>
                </a:lnTo>
                <a:lnTo>
                  <a:pt x="86080" y="122301"/>
                </a:lnTo>
                <a:lnTo>
                  <a:pt x="83032" y="119253"/>
                </a:lnTo>
                <a:lnTo>
                  <a:pt x="79984" y="116205"/>
                </a:lnTo>
                <a:lnTo>
                  <a:pt x="73888" y="116205"/>
                </a:lnTo>
                <a:lnTo>
                  <a:pt x="70840" y="113157"/>
                </a:lnTo>
                <a:lnTo>
                  <a:pt x="67792" y="113157"/>
                </a:lnTo>
                <a:lnTo>
                  <a:pt x="58660" y="110109"/>
                </a:lnTo>
                <a:lnTo>
                  <a:pt x="52552" y="107061"/>
                </a:lnTo>
                <a:lnTo>
                  <a:pt x="49504" y="104026"/>
                </a:lnTo>
                <a:lnTo>
                  <a:pt x="46456" y="104026"/>
                </a:lnTo>
                <a:lnTo>
                  <a:pt x="43408" y="100978"/>
                </a:lnTo>
                <a:lnTo>
                  <a:pt x="40360" y="100978"/>
                </a:lnTo>
                <a:lnTo>
                  <a:pt x="40360" y="97930"/>
                </a:lnTo>
                <a:lnTo>
                  <a:pt x="37312" y="97930"/>
                </a:lnTo>
                <a:lnTo>
                  <a:pt x="34264" y="94869"/>
                </a:lnTo>
                <a:lnTo>
                  <a:pt x="31216" y="94869"/>
                </a:lnTo>
                <a:lnTo>
                  <a:pt x="28181" y="91821"/>
                </a:lnTo>
                <a:lnTo>
                  <a:pt x="25133" y="88773"/>
                </a:lnTo>
                <a:lnTo>
                  <a:pt x="22085" y="85725"/>
                </a:lnTo>
                <a:lnTo>
                  <a:pt x="22085" y="82677"/>
                </a:lnTo>
                <a:lnTo>
                  <a:pt x="19037" y="82677"/>
                </a:lnTo>
                <a:lnTo>
                  <a:pt x="19037" y="79629"/>
                </a:lnTo>
                <a:lnTo>
                  <a:pt x="15988" y="76581"/>
                </a:lnTo>
                <a:lnTo>
                  <a:pt x="15988" y="73533"/>
                </a:lnTo>
                <a:lnTo>
                  <a:pt x="15988" y="70485"/>
                </a:lnTo>
                <a:lnTo>
                  <a:pt x="15988" y="67437"/>
                </a:lnTo>
                <a:lnTo>
                  <a:pt x="12941" y="64402"/>
                </a:lnTo>
                <a:lnTo>
                  <a:pt x="12941" y="61354"/>
                </a:lnTo>
                <a:lnTo>
                  <a:pt x="12941" y="58306"/>
                </a:lnTo>
                <a:lnTo>
                  <a:pt x="12941" y="55245"/>
                </a:lnTo>
                <a:lnTo>
                  <a:pt x="12941" y="52197"/>
                </a:lnTo>
                <a:lnTo>
                  <a:pt x="15988" y="52197"/>
                </a:lnTo>
                <a:lnTo>
                  <a:pt x="15988" y="49149"/>
                </a:lnTo>
                <a:lnTo>
                  <a:pt x="15988" y="46101"/>
                </a:lnTo>
                <a:lnTo>
                  <a:pt x="15988" y="43053"/>
                </a:lnTo>
                <a:lnTo>
                  <a:pt x="15988" y="40005"/>
                </a:lnTo>
                <a:lnTo>
                  <a:pt x="19037" y="36957"/>
                </a:lnTo>
                <a:lnTo>
                  <a:pt x="22085" y="33909"/>
                </a:lnTo>
                <a:lnTo>
                  <a:pt x="22085" y="30861"/>
                </a:lnTo>
                <a:lnTo>
                  <a:pt x="25133" y="30861"/>
                </a:lnTo>
                <a:lnTo>
                  <a:pt x="25133" y="27826"/>
                </a:lnTo>
                <a:lnTo>
                  <a:pt x="28181" y="27826"/>
                </a:lnTo>
                <a:lnTo>
                  <a:pt x="31216" y="24778"/>
                </a:lnTo>
                <a:lnTo>
                  <a:pt x="34264" y="21730"/>
                </a:lnTo>
                <a:lnTo>
                  <a:pt x="37312" y="21730"/>
                </a:lnTo>
                <a:lnTo>
                  <a:pt x="40360" y="18669"/>
                </a:lnTo>
                <a:lnTo>
                  <a:pt x="43408" y="15621"/>
                </a:lnTo>
                <a:lnTo>
                  <a:pt x="46456" y="15621"/>
                </a:lnTo>
                <a:lnTo>
                  <a:pt x="49504" y="15621"/>
                </a:lnTo>
                <a:lnTo>
                  <a:pt x="52552" y="12573"/>
                </a:lnTo>
                <a:lnTo>
                  <a:pt x="55612" y="12573"/>
                </a:lnTo>
                <a:lnTo>
                  <a:pt x="58660" y="12573"/>
                </a:lnTo>
                <a:lnTo>
                  <a:pt x="61709" y="12573"/>
                </a:lnTo>
                <a:lnTo>
                  <a:pt x="64757" y="12573"/>
                </a:lnTo>
                <a:lnTo>
                  <a:pt x="67792" y="12573"/>
                </a:lnTo>
                <a:lnTo>
                  <a:pt x="70840" y="12573"/>
                </a:lnTo>
                <a:lnTo>
                  <a:pt x="73888" y="12573"/>
                </a:lnTo>
                <a:lnTo>
                  <a:pt x="76936" y="9525"/>
                </a:lnTo>
                <a:lnTo>
                  <a:pt x="83032" y="12573"/>
                </a:lnTo>
                <a:lnTo>
                  <a:pt x="86080" y="12573"/>
                </a:lnTo>
                <a:lnTo>
                  <a:pt x="92188" y="12573"/>
                </a:lnTo>
                <a:lnTo>
                  <a:pt x="98285" y="12573"/>
                </a:lnTo>
                <a:lnTo>
                  <a:pt x="101333" y="12573"/>
                </a:lnTo>
                <a:lnTo>
                  <a:pt x="107416" y="12573"/>
                </a:lnTo>
                <a:lnTo>
                  <a:pt x="113512" y="15621"/>
                </a:lnTo>
                <a:lnTo>
                  <a:pt x="119608" y="15621"/>
                </a:lnTo>
                <a:lnTo>
                  <a:pt x="122656" y="15621"/>
                </a:lnTo>
                <a:lnTo>
                  <a:pt x="122656" y="46101"/>
                </a:lnTo>
                <a:lnTo>
                  <a:pt x="119608" y="46101"/>
                </a:lnTo>
                <a:lnTo>
                  <a:pt x="116560" y="43053"/>
                </a:lnTo>
                <a:lnTo>
                  <a:pt x="113512" y="43053"/>
                </a:lnTo>
                <a:lnTo>
                  <a:pt x="110464" y="43053"/>
                </a:lnTo>
                <a:lnTo>
                  <a:pt x="107416" y="43053"/>
                </a:lnTo>
                <a:lnTo>
                  <a:pt x="104381" y="40005"/>
                </a:lnTo>
                <a:lnTo>
                  <a:pt x="101333" y="40005"/>
                </a:lnTo>
                <a:lnTo>
                  <a:pt x="98285" y="40005"/>
                </a:lnTo>
                <a:lnTo>
                  <a:pt x="95237" y="40005"/>
                </a:lnTo>
                <a:lnTo>
                  <a:pt x="92188" y="40005"/>
                </a:lnTo>
                <a:lnTo>
                  <a:pt x="89127" y="40005"/>
                </a:lnTo>
                <a:lnTo>
                  <a:pt x="86080" y="36957"/>
                </a:lnTo>
                <a:lnTo>
                  <a:pt x="83032" y="36957"/>
                </a:lnTo>
                <a:lnTo>
                  <a:pt x="79984" y="36957"/>
                </a:lnTo>
                <a:lnTo>
                  <a:pt x="76936" y="36957"/>
                </a:lnTo>
                <a:lnTo>
                  <a:pt x="73888" y="40005"/>
                </a:lnTo>
                <a:lnTo>
                  <a:pt x="70840" y="40005"/>
                </a:lnTo>
                <a:lnTo>
                  <a:pt x="67792" y="40005"/>
                </a:lnTo>
                <a:lnTo>
                  <a:pt x="64757" y="40005"/>
                </a:lnTo>
                <a:lnTo>
                  <a:pt x="61709" y="43053"/>
                </a:lnTo>
                <a:lnTo>
                  <a:pt x="58660" y="43053"/>
                </a:lnTo>
                <a:lnTo>
                  <a:pt x="58660" y="46101"/>
                </a:lnTo>
                <a:lnTo>
                  <a:pt x="55612" y="49149"/>
                </a:lnTo>
                <a:lnTo>
                  <a:pt x="55612" y="52197"/>
                </a:lnTo>
                <a:lnTo>
                  <a:pt x="55612" y="55245"/>
                </a:lnTo>
                <a:lnTo>
                  <a:pt x="55612" y="58306"/>
                </a:lnTo>
                <a:lnTo>
                  <a:pt x="58660" y="58306"/>
                </a:lnTo>
                <a:lnTo>
                  <a:pt x="58660" y="61354"/>
                </a:lnTo>
                <a:lnTo>
                  <a:pt x="61709" y="61354"/>
                </a:lnTo>
                <a:lnTo>
                  <a:pt x="61709" y="64402"/>
                </a:lnTo>
                <a:lnTo>
                  <a:pt x="64757" y="64402"/>
                </a:lnTo>
                <a:lnTo>
                  <a:pt x="67792" y="64402"/>
                </a:lnTo>
                <a:lnTo>
                  <a:pt x="70840" y="67437"/>
                </a:lnTo>
                <a:lnTo>
                  <a:pt x="73888" y="67437"/>
                </a:lnTo>
                <a:lnTo>
                  <a:pt x="76936" y="70485"/>
                </a:lnTo>
                <a:lnTo>
                  <a:pt x="79984" y="70485"/>
                </a:lnTo>
                <a:lnTo>
                  <a:pt x="86080" y="73533"/>
                </a:lnTo>
                <a:lnTo>
                  <a:pt x="92188" y="76581"/>
                </a:lnTo>
                <a:lnTo>
                  <a:pt x="98285" y="79629"/>
                </a:lnTo>
                <a:lnTo>
                  <a:pt x="104381" y="82677"/>
                </a:lnTo>
                <a:lnTo>
                  <a:pt x="110464" y="85725"/>
                </a:lnTo>
                <a:lnTo>
                  <a:pt x="113512" y="88773"/>
                </a:lnTo>
                <a:lnTo>
                  <a:pt x="116560" y="91821"/>
                </a:lnTo>
                <a:lnTo>
                  <a:pt x="119608" y="91821"/>
                </a:lnTo>
                <a:lnTo>
                  <a:pt x="122656" y="94869"/>
                </a:lnTo>
                <a:lnTo>
                  <a:pt x="125704" y="97930"/>
                </a:lnTo>
                <a:lnTo>
                  <a:pt x="128752" y="100978"/>
                </a:lnTo>
                <a:lnTo>
                  <a:pt x="128752" y="104026"/>
                </a:lnTo>
                <a:lnTo>
                  <a:pt x="131812" y="104026"/>
                </a:lnTo>
                <a:lnTo>
                  <a:pt x="131812" y="107061"/>
                </a:lnTo>
                <a:lnTo>
                  <a:pt x="134860" y="110109"/>
                </a:lnTo>
                <a:lnTo>
                  <a:pt x="134860" y="113157"/>
                </a:lnTo>
                <a:lnTo>
                  <a:pt x="134860" y="116205"/>
                </a:lnTo>
                <a:lnTo>
                  <a:pt x="134860" y="119253"/>
                </a:lnTo>
                <a:lnTo>
                  <a:pt x="134860" y="122301"/>
                </a:lnTo>
                <a:lnTo>
                  <a:pt x="134860" y="125349"/>
                </a:lnTo>
                <a:lnTo>
                  <a:pt x="134860" y="128397"/>
                </a:lnTo>
                <a:lnTo>
                  <a:pt x="134860" y="131445"/>
                </a:lnTo>
                <a:lnTo>
                  <a:pt x="134860" y="134506"/>
                </a:lnTo>
                <a:lnTo>
                  <a:pt x="134860" y="137554"/>
                </a:lnTo>
                <a:lnTo>
                  <a:pt x="134860" y="140602"/>
                </a:lnTo>
                <a:lnTo>
                  <a:pt x="131812" y="143637"/>
                </a:lnTo>
                <a:lnTo>
                  <a:pt x="131812" y="146685"/>
                </a:lnTo>
                <a:lnTo>
                  <a:pt x="131812" y="149733"/>
                </a:lnTo>
                <a:lnTo>
                  <a:pt x="128752" y="152781"/>
                </a:lnTo>
                <a:lnTo>
                  <a:pt x="125704" y="155829"/>
                </a:lnTo>
                <a:lnTo>
                  <a:pt x="122656" y="158877"/>
                </a:lnTo>
                <a:lnTo>
                  <a:pt x="119608" y="161925"/>
                </a:lnTo>
                <a:lnTo>
                  <a:pt x="116560" y="164973"/>
                </a:lnTo>
                <a:lnTo>
                  <a:pt x="113512" y="164973"/>
                </a:lnTo>
                <a:lnTo>
                  <a:pt x="110464" y="168021"/>
                </a:lnTo>
                <a:lnTo>
                  <a:pt x="107416" y="171069"/>
                </a:lnTo>
                <a:lnTo>
                  <a:pt x="104381" y="171069"/>
                </a:lnTo>
                <a:lnTo>
                  <a:pt x="101333" y="171069"/>
                </a:lnTo>
                <a:lnTo>
                  <a:pt x="98285" y="171069"/>
                </a:lnTo>
                <a:lnTo>
                  <a:pt x="95237" y="174117"/>
                </a:lnTo>
                <a:lnTo>
                  <a:pt x="92188" y="174117"/>
                </a:lnTo>
                <a:lnTo>
                  <a:pt x="89127" y="174117"/>
                </a:lnTo>
                <a:lnTo>
                  <a:pt x="86080" y="174117"/>
                </a:lnTo>
                <a:lnTo>
                  <a:pt x="83032" y="177165"/>
                </a:lnTo>
                <a:lnTo>
                  <a:pt x="79984" y="177165"/>
                </a:lnTo>
                <a:lnTo>
                  <a:pt x="76936" y="177165"/>
                </a:lnTo>
                <a:lnTo>
                  <a:pt x="73888" y="177165"/>
                </a:lnTo>
                <a:lnTo>
                  <a:pt x="70840" y="177165"/>
                </a:lnTo>
                <a:lnTo>
                  <a:pt x="67792" y="177165"/>
                </a:lnTo>
                <a:lnTo>
                  <a:pt x="61709" y="177165"/>
                </a:lnTo>
                <a:lnTo>
                  <a:pt x="55612" y="177165"/>
                </a:lnTo>
                <a:lnTo>
                  <a:pt x="49504" y="177165"/>
                </a:lnTo>
                <a:lnTo>
                  <a:pt x="43408" y="174117"/>
                </a:lnTo>
                <a:lnTo>
                  <a:pt x="37312" y="174117"/>
                </a:lnTo>
                <a:lnTo>
                  <a:pt x="28181" y="174117"/>
                </a:lnTo>
                <a:lnTo>
                  <a:pt x="22085" y="171069"/>
                </a:lnTo>
                <a:lnTo>
                  <a:pt x="1598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Freeform 515"> 
				</p:cNvPr>
          <p:cNvSpPr/>
          <p:nvPr/>
        </p:nvSpPr>
        <p:spPr>
          <a:xfrm>
            <a:off x="8658225" y="371475"/>
            <a:ext cx="47625" cy="28575"/>
          </a:xfrm>
          <a:custGeom>
            <a:avLst/>
            <a:gdLst>
              <a:gd name="connsiteX0" fmla="*/ 10275 w 47625"/>
              <a:gd name="connsiteY0" fmla="*/ 12572 h 28575"/>
              <a:gd name="connsiteX1" fmla="*/ 55995 w 47625"/>
              <a:gd name="connsiteY1" fmla="*/ 12572 h 28575"/>
              <a:gd name="connsiteX2" fmla="*/ 31610 w 47625"/>
              <a:gd name="connsiteY2" fmla="*/ 30848 h 28575"/>
              <a:gd name="connsiteX3" fmla="*/ 10275 w 47625"/>
              <a:gd name="connsiteY3" fmla="*/ 1257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" h="28575">
                <a:moveTo>
                  <a:pt x="10275" y="12572"/>
                </a:moveTo>
                <a:lnTo>
                  <a:pt x="55995" y="12572"/>
                </a:lnTo>
                <a:lnTo>
                  <a:pt x="31610" y="30848"/>
                </a:lnTo>
                <a:lnTo>
                  <a:pt x="10275" y="12572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Freeform 516"> 
				</p:cNvPr>
          <p:cNvSpPr/>
          <p:nvPr/>
        </p:nvSpPr>
        <p:spPr>
          <a:xfrm>
            <a:off x="895350" y="1543050"/>
            <a:ext cx="4286250" cy="666750"/>
          </a:xfrm>
          <a:custGeom>
            <a:avLst/>
            <a:gdLst>
              <a:gd name="connsiteX0" fmla="*/ 9905 w 4286250"/>
              <a:gd name="connsiteY0" fmla="*/ 669798 h 666750"/>
              <a:gd name="connsiteX1" fmla="*/ 4295381 w 4286250"/>
              <a:gd name="connsiteY1" fmla="*/ 669798 h 666750"/>
              <a:gd name="connsiteX2" fmla="*/ 4295381 w 4286250"/>
              <a:gd name="connsiteY2" fmla="*/ 14478 h 666750"/>
              <a:gd name="connsiteX3" fmla="*/ 9905 w 4286250"/>
              <a:gd name="connsiteY3" fmla="*/ 14478 h 666750"/>
              <a:gd name="connsiteX4" fmla="*/ 9905 w 4286250"/>
              <a:gd name="connsiteY4" fmla="*/ 669798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66750">
                <a:moveTo>
                  <a:pt x="9905" y="669798"/>
                </a:moveTo>
                <a:lnTo>
                  <a:pt x="4295381" y="669798"/>
                </a:lnTo>
                <a:lnTo>
                  <a:pt x="4295381" y="14478"/>
                </a:lnTo>
                <a:lnTo>
                  <a:pt x="9905" y="14478"/>
                </a:lnTo>
                <a:lnTo>
                  <a:pt x="9905" y="669798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Freeform 517"> 
				</p:cNvPr>
          <p:cNvSpPr/>
          <p:nvPr/>
        </p:nvSpPr>
        <p:spPr>
          <a:xfrm>
            <a:off x="5172075" y="1543050"/>
            <a:ext cx="1600200" cy="666750"/>
          </a:xfrm>
          <a:custGeom>
            <a:avLst/>
            <a:gdLst>
              <a:gd name="connsiteX0" fmla="*/ 18656 w 1600200"/>
              <a:gd name="connsiteY0" fmla="*/ 669798 h 666750"/>
              <a:gd name="connsiteX1" fmla="*/ 1606664 w 1600200"/>
              <a:gd name="connsiteY1" fmla="*/ 669798 h 666750"/>
              <a:gd name="connsiteX2" fmla="*/ 1606664 w 1600200"/>
              <a:gd name="connsiteY2" fmla="*/ 14478 h 666750"/>
              <a:gd name="connsiteX3" fmla="*/ 18656 w 1600200"/>
              <a:gd name="connsiteY3" fmla="*/ 14478 h 666750"/>
              <a:gd name="connsiteX4" fmla="*/ 18656 w 1600200"/>
              <a:gd name="connsiteY4" fmla="*/ 669798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8656" y="669798"/>
                </a:moveTo>
                <a:lnTo>
                  <a:pt x="1606664" y="669798"/>
                </a:lnTo>
                <a:lnTo>
                  <a:pt x="1606664" y="14478"/>
                </a:lnTo>
                <a:lnTo>
                  <a:pt x="18656" y="14478"/>
                </a:lnTo>
                <a:lnTo>
                  <a:pt x="18656" y="669798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Freeform 518"> 
				</p:cNvPr>
          <p:cNvSpPr/>
          <p:nvPr/>
        </p:nvSpPr>
        <p:spPr>
          <a:xfrm>
            <a:off x="6762750" y="1543050"/>
            <a:ext cx="1600200" cy="666750"/>
          </a:xfrm>
          <a:custGeom>
            <a:avLst/>
            <a:gdLst>
              <a:gd name="connsiteX0" fmla="*/ 15988 w 1600200"/>
              <a:gd name="connsiteY0" fmla="*/ 669798 h 666750"/>
              <a:gd name="connsiteX1" fmla="*/ 1603984 w 1600200"/>
              <a:gd name="connsiteY1" fmla="*/ 669798 h 666750"/>
              <a:gd name="connsiteX2" fmla="*/ 1603984 w 1600200"/>
              <a:gd name="connsiteY2" fmla="*/ 14478 h 666750"/>
              <a:gd name="connsiteX3" fmla="*/ 15988 w 1600200"/>
              <a:gd name="connsiteY3" fmla="*/ 14478 h 666750"/>
              <a:gd name="connsiteX4" fmla="*/ 15988 w 1600200"/>
              <a:gd name="connsiteY4" fmla="*/ 669798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5988" y="669798"/>
                </a:moveTo>
                <a:lnTo>
                  <a:pt x="1603984" y="669798"/>
                </a:lnTo>
                <a:lnTo>
                  <a:pt x="1603984" y="14478"/>
                </a:lnTo>
                <a:lnTo>
                  <a:pt x="15988" y="14478"/>
                </a:lnTo>
                <a:lnTo>
                  <a:pt x="15988" y="669798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Freeform 519"> 
				</p:cNvPr>
          <p:cNvSpPr/>
          <p:nvPr/>
        </p:nvSpPr>
        <p:spPr>
          <a:xfrm>
            <a:off x="8353425" y="1543050"/>
            <a:ext cx="1590675" cy="666750"/>
          </a:xfrm>
          <a:custGeom>
            <a:avLst/>
            <a:gdLst>
              <a:gd name="connsiteX0" fmla="*/ 13322 w 1590675"/>
              <a:gd name="connsiteY0" fmla="*/ 669798 h 666750"/>
              <a:gd name="connsiteX1" fmla="*/ 1598282 w 1590675"/>
              <a:gd name="connsiteY1" fmla="*/ 669798 h 666750"/>
              <a:gd name="connsiteX2" fmla="*/ 1598282 w 1590675"/>
              <a:gd name="connsiteY2" fmla="*/ 14478 h 666750"/>
              <a:gd name="connsiteX3" fmla="*/ 13322 w 1590675"/>
              <a:gd name="connsiteY3" fmla="*/ 14478 h 666750"/>
              <a:gd name="connsiteX4" fmla="*/ 13322 w 1590675"/>
              <a:gd name="connsiteY4" fmla="*/ 669798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66750">
                <a:moveTo>
                  <a:pt x="13322" y="669798"/>
                </a:moveTo>
                <a:lnTo>
                  <a:pt x="1598282" y="669798"/>
                </a:lnTo>
                <a:lnTo>
                  <a:pt x="1598282" y="14478"/>
                </a:lnTo>
                <a:lnTo>
                  <a:pt x="13322" y="14478"/>
                </a:lnTo>
                <a:lnTo>
                  <a:pt x="13322" y="669798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Freeform 520"> 
				</p:cNvPr>
          <p:cNvSpPr/>
          <p:nvPr/>
        </p:nvSpPr>
        <p:spPr>
          <a:xfrm>
            <a:off x="895350" y="2200275"/>
            <a:ext cx="4286250" cy="666750"/>
          </a:xfrm>
          <a:custGeom>
            <a:avLst/>
            <a:gdLst>
              <a:gd name="connsiteX0" fmla="*/ 9905 w 4286250"/>
              <a:gd name="connsiteY0" fmla="*/ 667893 h 666750"/>
              <a:gd name="connsiteX1" fmla="*/ 4295381 w 4286250"/>
              <a:gd name="connsiteY1" fmla="*/ 667893 h 666750"/>
              <a:gd name="connsiteX2" fmla="*/ 4295381 w 4286250"/>
              <a:gd name="connsiteY2" fmla="*/ 12573 h 666750"/>
              <a:gd name="connsiteX3" fmla="*/ 9905 w 4286250"/>
              <a:gd name="connsiteY3" fmla="*/ 12573 h 666750"/>
              <a:gd name="connsiteX4" fmla="*/ 9905 w 4286250"/>
              <a:gd name="connsiteY4" fmla="*/ 667893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66750">
                <a:moveTo>
                  <a:pt x="9905" y="667893"/>
                </a:moveTo>
                <a:lnTo>
                  <a:pt x="4295381" y="667893"/>
                </a:lnTo>
                <a:lnTo>
                  <a:pt x="4295381" y="12573"/>
                </a:lnTo>
                <a:lnTo>
                  <a:pt x="9905" y="12573"/>
                </a:lnTo>
                <a:lnTo>
                  <a:pt x="9905" y="667893"/>
                </a:lnTo>
                <a:close/>
              </a:path>
            </a:pathLst>
          </a:custGeom>
          <a:solidFill>
            <a:srgbClr val="bcc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Freeform 521"> 
				</p:cNvPr>
          <p:cNvSpPr/>
          <p:nvPr/>
        </p:nvSpPr>
        <p:spPr>
          <a:xfrm>
            <a:off x="5172075" y="2200275"/>
            <a:ext cx="1600200" cy="666750"/>
          </a:xfrm>
          <a:custGeom>
            <a:avLst/>
            <a:gdLst>
              <a:gd name="connsiteX0" fmla="*/ 18656 w 1600200"/>
              <a:gd name="connsiteY0" fmla="*/ 667893 h 666750"/>
              <a:gd name="connsiteX1" fmla="*/ 1606664 w 1600200"/>
              <a:gd name="connsiteY1" fmla="*/ 667893 h 666750"/>
              <a:gd name="connsiteX2" fmla="*/ 1606664 w 1600200"/>
              <a:gd name="connsiteY2" fmla="*/ 12573 h 666750"/>
              <a:gd name="connsiteX3" fmla="*/ 18656 w 1600200"/>
              <a:gd name="connsiteY3" fmla="*/ 12573 h 666750"/>
              <a:gd name="connsiteX4" fmla="*/ 18656 w 1600200"/>
              <a:gd name="connsiteY4" fmla="*/ 667893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8656" y="667893"/>
                </a:moveTo>
                <a:lnTo>
                  <a:pt x="1606664" y="667893"/>
                </a:lnTo>
                <a:lnTo>
                  <a:pt x="1606664" y="12573"/>
                </a:lnTo>
                <a:lnTo>
                  <a:pt x="18656" y="12573"/>
                </a:lnTo>
                <a:lnTo>
                  <a:pt x="18656" y="667893"/>
                </a:lnTo>
                <a:close/>
              </a:path>
            </a:pathLst>
          </a:custGeom>
          <a:solidFill>
            <a:srgbClr val="d5d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Freeform 522"> 
				</p:cNvPr>
          <p:cNvSpPr/>
          <p:nvPr/>
        </p:nvSpPr>
        <p:spPr>
          <a:xfrm>
            <a:off x="6762750" y="2200275"/>
            <a:ext cx="1600200" cy="666750"/>
          </a:xfrm>
          <a:custGeom>
            <a:avLst/>
            <a:gdLst>
              <a:gd name="connsiteX0" fmla="*/ 15988 w 1600200"/>
              <a:gd name="connsiteY0" fmla="*/ 667893 h 666750"/>
              <a:gd name="connsiteX1" fmla="*/ 1603984 w 1600200"/>
              <a:gd name="connsiteY1" fmla="*/ 667893 h 666750"/>
              <a:gd name="connsiteX2" fmla="*/ 1603984 w 1600200"/>
              <a:gd name="connsiteY2" fmla="*/ 12573 h 666750"/>
              <a:gd name="connsiteX3" fmla="*/ 15988 w 1600200"/>
              <a:gd name="connsiteY3" fmla="*/ 12573 h 666750"/>
              <a:gd name="connsiteX4" fmla="*/ 15988 w 1600200"/>
              <a:gd name="connsiteY4" fmla="*/ 667893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5988" y="667893"/>
                </a:moveTo>
                <a:lnTo>
                  <a:pt x="1603984" y="667893"/>
                </a:lnTo>
                <a:lnTo>
                  <a:pt x="1603984" y="12573"/>
                </a:lnTo>
                <a:lnTo>
                  <a:pt x="15988" y="12573"/>
                </a:lnTo>
                <a:lnTo>
                  <a:pt x="15988" y="667893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Freeform 523"> 
				</p:cNvPr>
          <p:cNvSpPr/>
          <p:nvPr/>
        </p:nvSpPr>
        <p:spPr>
          <a:xfrm>
            <a:off x="8353425" y="2200275"/>
            <a:ext cx="1590675" cy="666750"/>
          </a:xfrm>
          <a:custGeom>
            <a:avLst/>
            <a:gdLst>
              <a:gd name="connsiteX0" fmla="*/ 13322 w 1590675"/>
              <a:gd name="connsiteY0" fmla="*/ 667893 h 666750"/>
              <a:gd name="connsiteX1" fmla="*/ 1598282 w 1590675"/>
              <a:gd name="connsiteY1" fmla="*/ 667893 h 666750"/>
              <a:gd name="connsiteX2" fmla="*/ 1598282 w 1590675"/>
              <a:gd name="connsiteY2" fmla="*/ 12573 h 666750"/>
              <a:gd name="connsiteX3" fmla="*/ 13322 w 1590675"/>
              <a:gd name="connsiteY3" fmla="*/ 12573 h 666750"/>
              <a:gd name="connsiteX4" fmla="*/ 13322 w 1590675"/>
              <a:gd name="connsiteY4" fmla="*/ 667893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66750">
                <a:moveTo>
                  <a:pt x="13322" y="667893"/>
                </a:moveTo>
                <a:lnTo>
                  <a:pt x="1598282" y="667893"/>
                </a:lnTo>
                <a:lnTo>
                  <a:pt x="1598282" y="12573"/>
                </a:lnTo>
                <a:lnTo>
                  <a:pt x="13322" y="12573"/>
                </a:lnTo>
                <a:lnTo>
                  <a:pt x="13322" y="667893"/>
                </a:lnTo>
                <a:close/>
              </a:path>
            </a:pathLst>
          </a:custGeom>
          <a:solidFill>
            <a:srgbClr val="d5d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Freeform 524"> 
				</p:cNvPr>
          <p:cNvSpPr/>
          <p:nvPr/>
        </p:nvSpPr>
        <p:spPr>
          <a:xfrm>
            <a:off x="895350" y="2857500"/>
            <a:ext cx="4286250" cy="657225"/>
          </a:xfrm>
          <a:custGeom>
            <a:avLst/>
            <a:gdLst>
              <a:gd name="connsiteX0" fmla="*/ 9905 w 4286250"/>
              <a:gd name="connsiteY0" fmla="*/ 662940 h 657225"/>
              <a:gd name="connsiteX1" fmla="*/ 4295381 w 4286250"/>
              <a:gd name="connsiteY1" fmla="*/ 662940 h 657225"/>
              <a:gd name="connsiteX2" fmla="*/ 4295381 w 4286250"/>
              <a:gd name="connsiteY2" fmla="*/ 10680 h 657225"/>
              <a:gd name="connsiteX3" fmla="*/ 9905 w 4286250"/>
              <a:gd name="connsiteY3" fmla="*/ 10680 h 657225"/>
              <a:gd name="connsiteX4" fmla="*/ 9905 w 4286250"/>
              <a:gd name="connsiteY4" fmla="*/ 66294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57225">
                <a:moveTo>
                  <a:pt x="9905" y="662940"/>
                </a:moveTo>
                <a:lnTo>
                  <a:pt x="4295381" y="662940"/>
                </a:lnTo>
                <a:lnTo>
                  <a:pt x="4295381" y="10680"/>
                </a:lnTo>
                <a:lnTo>
                  <a:pt x="9905" y="10680"/>
                </a:lnTo>
                <a:lnTo>
                  <a:pt x="9905" y="662940"/>
                </a:lnTo>
                <a:close/>
              </a:path>
            </a:pathLst>
          </a:custGeom>
          <a:solidFill>
            <a:srgbClr val="bcc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Freeform 525"> 
				</p:cNvPr>
          <p:cNvSpPr/>
          <p:nvPr/>
        </p:nvSpPr>
        <p:spPr>
          <a:xfrm>
            <a:off x="5172075" y="2857500"/>
            <a:ext cx="1600200" cy="657225"/>
          </a:xfrm>
          <a:custGeom>
            <a:avLst/>
            <a:gdLst>
              <a:gd name="connsiteX0" fmla="*/ 18656 w 1600200"/>
              <a:gd name="connsiteY0" fmla="*/ 662940 h 657225"/>
              <a:gd name="connsiteX1" fmla="*/ 1606664 w 1600200"/>
              <a:gd name="connsiteY1" fmla="*/ 662940 h 657225"/>
              <a:gd name="connsiteX2" fmla="*/ 1606664 w 1600200"/>
              <a:gd name="connsiteY2" fmla="*/ 10680 h 657225"/>
              <a:gd name="connsiteX3" fmla="*/ 18656 w 1600200"/>
              <a:gd name="connsiteY3" fmla="*/ 10680 h 657225"/>
              <a:gd name="connsiteX4" fmla="*/ 18656 w 1600200"/>
              <a:gd name="connsiteY4" fmla="*/ 66294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57225">
                <a:moveTo>
                  <a:pt x="18656" y="662940"/>
                </a:moveTo>
                <a:lnTo>
                  <a:pt x="1606664" y="662940"/>
                </a:lnTo>
                <a:lnTo>
                  <a:pt x="1606664" y="10680"/>
                </a:lnTo>
                <a:lnTo>
                  <a:pt x="18656" y="10680"/>
                </a:lnTo>
                <a:lnTo>
                  <a:pt x="18656" y="662940"/>
                </a:lnTo>
                <a:close/>
              </a:path>
            </a:pathLst>
          </a:custGeom>
          <a:solidFill>
            <a:srgbClr val="d5d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Freeform 526"> 
				</p:cNvPr>
          <p:cNvSpPr/>
          <p:nvPr/>
        </p:nvSpPr>
        <p:spPr>
          <a:xfrm>
            <a:off x="6762750" y="2857500"/>
            <a:ext cx="1600200" cy="657225"/>
          </a:xfrm>
          <a:custGeom>
            <a:avLst/>
            <a:gdLst>
              <a:gd name="connsiteX0" fmla="*/ 15988 w 1600200"/>
              <a:gd name="connsiteY0" fmla="*/ 662940 h 657225"/>
              <a:gd name="connsiteX1" fmla="*/ 1603984 w 1600200"/>
              <a:gd name="connsiteY1" fmla="*/ 662940 h 657225"/>
              <a:gd name="connsiteX2" fmla="*/ 1603984 w 1600200"/>
              <a:gd name="connsiteY2" fmla="*/ 10680 h 657225"/>
              <a:gd name="connsiteX3" fmla="*/ 15988 w 1600200"/>
              <a:gd name="connsiteY3" fmla="*/ 10680 h 657225"/>
              <a:gd name="connsiteX4" fmla="*/ 15988 w 1600200"/>
              <a:gd name="connsiteY4" fmla="*/ 66294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57225">
                <a:moveTo>
                  <a:pt x="15988" y="662940"/>
                </a:moveTo>
                <a:lnTo>
                  <a:pt x="1603984" y="662940"/>
                </a:lnTo>
                <a:lnTo>
                  <a:pt x="1603984" y="10680"/>
                </a:lnTo>
                <a:lnTo>
                  <a:pt x="15988" y="10680"/>
                </a:lnTo>
                <a:lnTo>
                  <a:pt x="15988" y="662940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Freeform 527"> 
				</p:cNvPr>
          <p:cNvSpPr/>
          <p:nvPr/>
        </p:nvSpPr>
        <p:spPr>
          <a:xfrm>
            <a:off x="8353425" y="2857500"/>
            <a:ext cx="1590675" cy="657225"/>
          </a:xfrm>
          <a:custGeom>
            <a:avLst/>
            <a:gdLst>
              <a:gd name="connsiteX0" fmla="*/ 13322 w 1590675"/>
              <a:gd name="connsiteY0" fmla="*/ 662940 h 657225"/>
              <a:gd name="connsiteX1" fmla="*/ 1598282 w 1590675"/>
              <a:gd name="connsiteY1" fmla="*/ 662940 h 657225"/>
              <a:gd name="connsiteX2" fmla="*/ 1598282 w 1590675"/>
              <a:gd name="connsiteY2" fmla="*/ 10680 h 657225"/>
              <a:gd name="connsiteX3" fmla="*/ 13322 w 1590675"/>
              <a:gd name="connsiteY3" fmla="*/ 10680 h 657225"/>
              <a:gd name="connsiteX4" fmla="*/ 13322 w 1590675"/>
              <a:gd name="connsiteY4" fmla="*/ 66294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57225">
                <a:moveTo>
                  <a:pt x="13322" y="662940"/>
                </a:moveTo>
                <a:lnTo>
                  <a:pt x="1598282" y="662940"/>
                </a:lnTo>
                <a:lnTo>
                  <a:pt x="1598282" y="10680"/>
                </a:lnTo>
                <a:lnTo>
                  <a:pt x="13322" y="10680"/>
                </a:lnTo>
                <a:lnTo>
                  <a:pt x="13322" y="662940"/>
                </a:lnTo>
                <a:close/>
              </a:path>
            </a:pathLst>
          </a:custGeom>
          <a:solidFill>
            <a:srgbClr val="d5d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Freeform 528"> 
				</p:cNvPr>
          <p:cNvSpPr/>
          <p:nvPr/>
        </p:nvSpPr>
        <p:spPr>
          <a:xfrm>
            <a:off x="895350" y="3505200"/>
            <a:ext cx="4286250" cy="666750"/>
          </a:xfrm>
          <a:custGeom>
            <a:avLst/>
            <a:gdLst>
              <a:gd name="connsiteX0" fmla="*/ 9905 w 4286250"/>
              <a:gd name="connsiteY0" fmla="*/ 670560 h 666750"/>
              <a:gd name="connsiteX1" fmla="*/ 4295381 w 4286250"/>
              <a:gd name="connsiteY1" fmla="*/ 670560 h 666750"/>
              <a:gd name="connsiteX2" fmla="*/ 4295381 w 4286250"/>
              <a:gd name="connsiteY2" fmla="*/ 15240 h 666750"/>
              <a:gd name="connsiteX3" fmla="*/ 9905 w 4286250"/>
              <a:gd name="connsiteY3" fmla="*/ 15240 h 666750"/>
              <a:gd name="connsiteX4" fmla="*/ 9905 w 4286250"/>
              <a:gd name="connsiteY4" fmla="*/ 67056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66750">
                <a:moveTo>
                  <a:pt x="9905" y="670560"/>
                </a:moveTo>
                <a:lnTo>
                  <a:pt x="4295381" y="670560"/>
                </a:lnTo>
                <a:lnTo>
                  <a:pt x="4295381" y="15240"/>
                </a:lnTo>
                <a:lnTo>
                  <a:pt x="9905" y="15240"/>
                </a:lnTo>
                <a:lnTo>
                  <a:pt x="9905" y="670560"/>
                </a:lnTo>
                <a:close/>
              </a:path>
            </a:pathLst>
          </a:custGeom>
          <a:solidFill>
            <a:srgbClr val="bcc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Freeform 529"> 
				</p:cNvPr>
          <p:cNvSpPr/>
          <p:nvPr/>
        </p:nvSpPr>
        <p:spPr>
          <a:xfrm>
            <a:off x="5172075" y="3505200"/>
            <a:ext cx="1600200" cy="666750"/>
          </a:xfrm>
          <a:custGeom>
            <a:avLst/>
            <a:gdLst>
              <a:gd name="connsiteX0" fmla="*/ 18656 w 1600200"/>
              <a:gd name="connsiteY0" fmla="*/ 670560 h 666750"/>
              <a:gd name="connsiteX1" fmla="*/ 1606664 w 1600200"/>
              <a:gd name="connsiteY1" fmla="*/ 670560 h 666750"/>
              <a:gd name="connsiteX2" fmla="*/ 1606664 w 1600200"/>
              <a:gd name="connsiteY2" fmla="*/ 15240 h 666750"/>
              <a:gd name="connsiteX3" fmla="*/ 18656 w 1600200"/>
              <a:gd name="connsiteY3" fmla="*/ 15240 h 666750"/>
              <a:gd name="connsiteX4" fmla="*/ 18656 w 1600200"/>
              <a:gd name="connsiteY4" fmla="*/ 67056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8656" y="670560"/>
                </a:moveTo>
                <a:lnTo>
                  <a:pt x="1606664" y="670560"/>
                </a:lnTo>
                <a:lnTo>
                  <a:pt x="1606664" y="15240"/>
                </a:lnTo>
                <a:lnTo>
                  <a:pt x="18656" y="15240"/>
                </a:lnTo>
                <a:lnTo>
                  <a:pt x="18656" y="670560"/>
                </a:lnTo>
                <a:close/>
              </a:path>
            </a:pathLst>
          </a:custGeom>
          <a:solidFill>
            <a:srgbClr val="d5d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Freeform 530"> 
				</p:cNvPr>
          <p:cNvSpPr/>
          <p:nvPr/>
        </p:nvSpPr>
        <p:spPr>
          <a:xfrm>
            <a:off x="6762750" y="3505200"/>
            <a:ext cx="1600200" cy="666750"/>
          </a:xfrm>
          <a:custGeom>
            <a:avLst/>
            <a:gdLst>
              <a:gd name="connsiteX0" fmla="*/ 15988 w 1600200"/>
              <a:gd name="connsiteY0" fmla="*/ 670560 h 666750"/>
              <a:gd name="connsiteX1" fmla="*/ 1603984 w 1600200"/>
              <a:gd name="connsiteY1" fmla="*/ 670560 h 666750"/>
              <a:gd name="connsiteX2" fmla="*/ 1603984 w 1600200"/>
              <a:gd name="connsiteY2" fmla="*/ 15240 h 666750"/>
              <a:gd name="connsiteX3" fmla="*/ 15988 w 1600200"/>
              <a:gd name="connsiteY3" fmla="*/ 15240 h 666750"/>
              <a:gd name="connsiteX4" fmla="*/ 15988 w 1600200"/>
              <a:gd name="connsiteY4" fmla="*/ 67056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5988" y="670560"/>
                </a:moveTo>
                <a:lnTo>
                  <a:pt x="1603984" y="670560"/>
                </a:lnTo>
                <a:lnTo>
                  <a:pt x="1603984" y="15240"/>
                </a:lnTo>
                <a:lnTo>
                  <a:pt x="15988" y="15240"/>
                </a:lnTo>
                <a:lnTo>
                  <a:pt x="15988" y="670560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Freeform 531"> 
				</p:cNvPr>
          <p:cNvSpPr/>
          <p:nvPr/>
        </p:nvSpPr>
        <p:spPr>
          <a:xfrm>
            <a:off x="8353425" y="3505200"/>
            <a:ext cx="1590675" cy="666750"/>
          </a:xfrm>
          <a:custGeom>
            <a:avLst/>
            <a:gdLst>
              <a:gd name="connsiteX0" fmla="*/ 13322 w 1590675"/>
              <a:gd name="connsiteY0" fmla="*/ 670560 h 666750"/>
              <a:gd name="connsiteX1" fmla="*/ 1598282 w 1590675"/>
              <a:gd name="connsiteY1" fmla="*/ 670560 h 666750"/>
              <a:gd name="connsiteX2" fmla="*/ 1598282 w 1590675"/>
              <a:gd name="connsiteY2" fmla="*/ 15240 h 666750"/>
              <a:gd name="connsiteX3" fmla="*/ 13322 w 1590675"/>
              <a:gd name="connsiteY3" fmla="*/ 15240 h 666750"/>
              <a:gd name="connsiteX4" fmla="*/ 13322 w 1590675"/>
              <a:gd name="connsiteY4" fmla="*/ 67056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66750">
                <a:moveTo>
                  <a:pt x="13322" y="670560"/>
                </a:moveTo>
                <a:lnTo>
                  <a:pt x="1598282" y="670560"/>
                </a:lnTo>
                <a:lnTo>
                  <a:pt x="1598282" y="15240"/>
                </a:lnTo>
                <a:lnTo>
                  <a:pt x="13322" y="15240"/>
                </a:lnTo>
                <a:lnTo>
                  <a:pt x="13322" y="670560"/>
                </a:lnTo>
                <a:close/>
              </a:path>
            </a:pathLst>
          </a:custGeom>
          <a:solidFill>
            <a:srgbClr val="d5d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Freeform 532"> 
				</p:cNvPr>
          <p:cNvSpPr/>
          <p:nvPr/>
        </p:nvSpPr>
        <p:spPr>
          <a:xfrm>
            <a:off x="895350" y="4162425"/>
            <a:ext cx="4286250" cy="666750"/>
          </a:xfrm>
          <a:custGeom>
            <a:avLst/>
            <a:gdLst>
              <a:gd name="connsiteX0" fmla="*/ 9905 w 4286250"/>
              <a:gd name="connsiteY0" fmla="*/ 668655 h 666750"/>
              <a:gd name="connsiteX1" fmla="*/ 4295381 w 4286250"/>
              <a:gd name="connsiteY1" fmla="*/ 668655 h 666750"/>
              <a:gd name="connsiteX2" fmla="*/ 4295381 w 4286250"/>
              <a:gd name="connsiteY2" fmla="*/ 13348 h 666750"/>
              <a:gd name="connsiteX3" fmla="*/ 9905 w 4286250"/>
              <a:gd name="connsiteY3" fmla="*/ 13348 h 666750"/>
              <a:gd name="connsiteX4" fmla="*/ 9905 w 4286250"/>
              <a:gd name="connsiteY4" fmla="*/ 668655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66750">
                <a:moveTo>
                  <a:pt x="9905" y="668655"/>
                </a:moveTo>
                <a:lnTo>
                  <a:pt x="4295381" y="668655"/>
                </a:lnTo>
                <a:lnTo>
                  <a:pt x="4295381" y="13348"/>
                </a:lnTo>
                <a:lnTo>
                  <a:pt x="9905" y="13348"/>
                </a:lnTo>
                <a:lnTo>
                  <a:pt x="9905" y="668655"/>
                </a:lnTo>
                <a:close/>
              </a:path>
            </a:pathLst>
          </a:custGeom>
          <a:solidFill>
            <a:srgbClr val="bcc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Freeform 533"> 
				</p:cNvPr>
          <p:cNvSpPr/>
          <p:nvPr/>
        </p:nvSpPr>
        <p:spPr>
          <a:xfrm>
            <a:off x="5172075" y="4162425"/>
            <a:ext cx="1600200" cy="666750"/>
          </a:xfrm>
          <a:custGeom>
            <a:avLst/>
            <a:gdLst>
              <a:gd name="connsiteX0" fmla="*/ 18656 w 1600200"/>
              <a:gd name="connsiteY0" fmla="*/ 668655 h 666750"/>
              <a:gd name="connsiteX1" fmla="*/ 1606664 w 1600200"/>
              <a:gd name="connsiteY1" fmla="*/ 668655 h 666750"/>
              <a:gd name="connsiteX2" fmla="*/ 1606664 w 1600200"/>
              <a:gd name="connsiteY2" fmla="*/ 13348 h 666750"/>
              <a:gd name="connsiteX3" fmla="*/ 18656 w 1600200"/>
              <a:gd name="connsiteY3" fmla="*/ 13348 h 666750"/>
              <a:gd name="connsiteX4" fmla="*/ 18656 w 1600200"/>
              <a:gd name="connsiteY4" fmla="*/ 668655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8656" y="668655"/>
                </a:moveTo>
                <a:lnTo>
                  <a:pt x="1606664" y="668655"/>
                </a:lnTo>
                <a:lnTo>
                  <a:pt x="1606664" y="13348"/>
                </a:lnTo>
                <a:lnTo>
                  <a:pt x="18656" y="13348"/>
                </a:lnTo>
                <a:lnTo>
                  <a:pt x="18656" y="668655"/>
                </a:lnTo>
                <a:close/>
              </a:path>
            </a:pathLst>
          </a:custGeom>
          <a:solidFill>
            <a:srgbClr val="d5d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Freeform 534"> 
				</p:cNvPr>
          <p:cNvSpPr/>
          <p:nvPr/>
        </p:nvSpPr>
        <p:spPr>
          <a:xfrm>
            <a:off x="6762750" y="4162425"/>
            <a:ext cx="1600200" cy="666750"/>
          </a:xfrm>
          <a:custGeom>
            <a:avLst/>
            <a:gdLst>
              <a:gd name="connsiteX0" fmla="*/ 15988 w 1600200"/>
              <a:gd name="connsiteY0" fmla="*/ 668655 h 666750"/>
              <a:gd name="connsiteX1" fmla="*/ 1603984 w 1600200"/>
              <a:gd name="connsiteY1" fmla="*/ 668655 h 666750"/>
              <a:gd name="connsiteX2" fmla="*/ 1603984 w 1600200"/>
              <a:gd name="connsiteY2" fmla="*/ 13348 h 666750"/>
              <a:gd name="connsiteX3" fmla="*/ 15988 w 1600200"/>
              <a:gd name="connsiteY3" fmla="*/ 13348 h 666750"/>
              <a:gd name="connsiteX4" fmla="*/ 15988 w 1600200"/>
              <a:gd name="connsiteY4" fmla="*/ 668655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5988" y="668655"/>
                </a:moveTo>
                <a:lnTo>
                  <a:pt x="1603984" y="668655"/>
                </a:lnTo>
                <a:lnTo>
                  <a:pt x="1603984" y="13348"/>
                </a:lnTo>
                <a:lnTo>
                  <a:pt x="15988" y="13348"/>
                </a:lnTo>
                <a:lnTo>
                  <a:pt x="15988" y="668655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Freeform 535"> 
				</p:cNvPr>
          <p:cNvSpPr/>
          <p:nvPr/>
        </p:nvSpPr>
        <p:spPr>
          <a:xfrm>
            <a:off x="8353425" y="4162425"/>
            <a:ext cx="1590675" cy="666750"/>
          </a:xfrm>
          <a:custGeom>
            <a:avLst/>
            <a:gdLst>
              <a:gd name="connsiteX0" fmla="*/ 13322 w 1590675"/>
              <a:gd name="connsiteY0" fmla="*/ 668655 h 666750"/>
              <a:gd name="connsiteX1" fmla="*/ 1598282 w 1590675"/>
              <a:gd name="connsiteY1" fmla="*/ 668655 h 666750"/>
              <a:gd name="connsiteX2" fmla="*/ 1598282 w 1590675"/>
              <a:gd name="connsiteY2" fmla="*/ 13348 h 666750"/>
              <a:gd name="connsiteX3" fmla="*/ 13322 w 1590675"/>
              <a:gd name="connsiteY3" fmla="*/ 13348 h 666750"/>
              <a:gd name="connsiteX4" fmla="*/ 13322 w 1590675"/>
              <a:gd name="connsiteY4" fmla="*/ 668655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66750">
                <a:moveTo>
                  <a:pt x="13322" y="668655"/>
                </a:moveTo>
                <a:lnTo>
                  <a:pt x="1598282" y="668655"/>
                </a:lnTo>
                <a:lnTo>
                  <a:pt x="1598282" y="13348"/>
                </a:lnTo>
                <a:lnTo>
                  <a:pt x="13322" y="13348"/>
                </a:lnTo>
                <a:lnTo>
                  <a:pt x="13322" y="668655"/>
                </a:lnTo>
                <a:close/>
              </a:path>
            </a:pathLst>
          </a:custGeom>
          <a:solidFill>
            <a:srgbClr val="d5d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Freeform 536"> 
				</p:cNvPr>
          <p:cNvSpPr/>
          <p:nvPr/>
        </p:nvSpPr>
        <p:spPr>
          <a:xfrm>
            <a:off x="895350" y="4819650"/>
            <a:ext cx="4286250" cy="657225"/>
          </a:xfrm>
          <a:custGeom>
            <a:avLst/>
            <a:gdLst>
              <a:gd name="connsiteX0" fmla="*/ 9905 w 4286250"/>
              <a:gd name="connsiteY0" fmla="*/ 663702 h 657225"/>
              <a:gd name="connsiteX1" fmla="*/ 4295381 w 4286250"/>
              <a:gd name="connsiteY1" fmla="*/ 663702 h 657225"/>
              <a:gd name="connsiteX2" fmla="*/ 4295381 w 4286250"/>
              <a:gd name="connsiteY2" fmla="*/ 11430 h 657225"/>
              <a:gd name="connsiteX3" fmla="*/ 9905 w 4286250"/>
              <a:gd name="connsiteY3" fmla="*/ 11430 h 657225"/>
              <a:gd name="connsiteX4" fmla="*/ 9905 w 4286250"/>
              <a:gd name="connsiteY4" fmla="*/ 663702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57225">
                <a:moveTo>
                  <a:pt x="9905" y="663702"/>
                </a:moveTo>
                <a:lnTo>
                  <a:pt x="4295381" y="663702"/>
                </a:lnTo>
                <a:lnTo>
                  <a:pt x="4295381" y="11430"/>
                </a:lnTo>
                <a:lnTo>
                  <a:pt x="9905" y="11430"/>
                </a:lnTo>
                <a:lnTo>
                  <a:pt x="9905" y="663702"/>
                </a:lnTo>
                <a:close/>
              </a:path>
            </a:pathLst>
          </a:custGeom>
          <a:solidFill>
            <a:srgbClr val="bcc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Freeform 537"> 
				</p:cNvPr>
          <p:cNvSpPr/>
          <p:nvPr/>
        </p:nvSpPr>
        <p:spPr>
          <a:xfrm>
            <a:off x="5172075" y="4819650"/>
            <a:ext cx="1600200" cy="657225"/>
          </a:xfrm>
          <a:custGeom>
            <a:avLst/>
            <a:gdLst>
              <a:gd name="connsiteX0" fmla="*/ 18656 w 1600200"/>
              <a:gd name="connsiteY0" fmla="*/ 663702 h 657225"/>
              <a:gd name="connsiteX1" fmla="*/ 1606664 w 1600200"/>
              <a:gd name="connsiteY1" fmla="*/ 663702 h 657225"/>
              <a:gd name="connsiteX2" fmla="*/ 1606664 w 1600200"/>
              <a:gd name="connsiteY2" fmla="*/ 11430 h 657225"/>
              <a:gd name="connsiteX3" fmla="*/ 18656 w 1600200"/>
              <a:gd name="connsiteY3" fmla="*/ 11430 h 657225"/>
              <a:gd name="connsiteX4" fmla="*/ 18656 w 1600200"/>
              <a:gd name="connsiteY4" fmla="*/ 663702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57225">
                <a:moveTo>
                  <a:pt x="18656" y="663702"/>
                </a:moveTo>
                <a:lnTo>
                  <a:pt x="1606664" y="663702"/>
                </a:lnTo>
                <a:lnTo>
                  <a:pt x="1606664" y="11430"/>
                </a:lnTo>
                <a:lnTo>
                  <a:pt x="18656" y="11430"/>
                </a:lnTo>
                <a:lnTo>
                  <a:pt x="18656" y="663702"/>
                </a:lnTo>
                <a:close/>
              </a:path>
            </a:pathLst>
          </a:custGeom>
          <a:solidFill>
            <a:srgbClr val="d5d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Freeform 538"> 
				</p:cNvPr>
          <p:cNvSpPr/>
          <p:nvPr/>
        </p:nvSpPr>
        <p:spPr>
          <a:xfrm>
            <a:off x="6762750" y="4819650"/>
            <a:ext cx="1600200" cy="657225"/>
          </a:xfrm>
          <a:custGeom>
            <a:avLst/>
            <a:gdLst>
              <a:gd name="connsiteX0" fmla="*/ 15988 w 1600200"/>
              <a:gd name="connsiteY0" fmla="*/ 663702 h 657225"/>
              <a:gd name="connsiteX1" fmla="*/ 1603984 w 1600200"/>
              <a:gd name="connsiteY1" fmla="*/ 663702 h 657225"/>
              <a:gd name="connsiteX2" fmla="*/ 1603984 w 1600200"/>
              <a:gd name="connsiteY2" fmla="*/ 11430 h 657225"/>
              <a:gd name="connsiteX3" fmla="*/ 15988 w 1600200"/>
              <a:gd name="connsiteY3" fmla="*/ 11430 h 657225"/>
              <a:gd name="connsiteX4" fmla="*/ 15988 w 1600200"/>
              <a:gd name="connsiteY4" fmla="*/ 663702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57225">
                <a:moveTo>
                  <a:pt x="15988" y="663702"/>
                </a:moveTo>
                <a:lnTo>
                  <a:pt x="1603984" y="663702"/>
                </a:lnTo>
                <a:lnTo>
                  <a:pt x="1603984" y="11430"/>
                </a:lnTo>
                <a:lnTo>
                  <a:pt x="15988" y="11430"/>
                </a:lnTo>
                <a:lnTo>
                  <a:pt x="15988" y="663702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Freeform 539"> 
				</p:cNvPr>
          <p:cNvSpPr/>
          <p:nvPr/>
        </p:nvSpPr>
        <p:spPr>
          <a:xfrm>
            <a:off x="8353425" y="4819650"/>
            <a:ext cx="1590675" cy="657225"/>
          </a:xfrm>
          <a:custGeom>
            <a:avLst/>
            <a:gdLst>
              <a:gd name="connsiteX0" fmla="*/ 13322 w 1590675"/>
              <a:gd name="connsiteY0" fmla="*/ 663702 h 657225"/>
              <a:gd name="connsiteX1" fmla="*/ 1598282 w 1590675"/>
              <a:gd name="connsiteY1" fmla="*/ 663702 h 657225"/>
              <a:gd name="connsiteX2" fmla="*/ 1598282 w 1590675"/>
              <a:gd name="connsiteY2" fmla="*/ 11430 h 657225"/>
              <a:gd name="connsiteX3" fmla="*/ 13322 w 1590675"/>
              <a:gd name="connsiteY3" fmla="*/ 11430 h 657225"/>
              <a:gd name="connsiteX4" fmla="*/ 13322 w 1590675"/>
              <a:gd name="connsiteY4" fmla="*/ 663702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57225">
                <a:moveTo>
                  <a:pt x="13322" y="663702"/>
                </a:moveTo>
                <a:lnTo>
                  <a:pt x="1598282" y="663702"/>
                </a:lnTo>
                <a:lnTo>
                  <a:pt x="1598282" y="11430"/>
                </a:lnTo>
                <a:lnTo>
                  <a:pt x="13322" y="11430"/>
                </a:lnTo>
                <a:lnTo>
                  <a:pt x="13322" y="663702"/>
                </a:lnTo>
                <a:close/>
              </a:path>
            </a:pathLst>
          </a:custGeom>
          <a:solidFill>
            <a:srgbClr val="d5d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Freeform 540"> 
				</p:cNvPr>
          <p:cNvSpPr/>
          <p:nvPr/>
        </p:nvSpPr>
        <p:spPr>
          <a:xfrm>
            <a:off x="895350" y="5467350"/>
            <a:ext cx="4286250" cy="666750"/>
          </a:xfrm>
          <a:custGeom>
            <a:avLst/>
            <a:gdLst>
              <a:gd name="connsiteX0" fmla="*/ 9905 w 4286250"/>
              <a:gd name="connsiteY0" fmla="*/ 671322 h 666750"/>
              <a:gd name="connsiteX1" fmla="*/ 4295381 w 4286250"/>
              <a:gd name="connsiteY1" fmla="*/ 671322 h 666750"/>
              <a:gd name="connsiteX2" fmla="*/ 4295381 w 4286250"/>
              <a:gd name="connsiteY2" fmla="*/ 16015 h 666750"/>
              <a:gd name="connsiteX3" fmla="*/ 9905 w 4286250"/>
              <a:gd name="connsiteY3" fmla="*/ 16015 h 666750"/>
              <a:gd name="connsiteX4" fmla="*/ 9905 w 4286250"/>
              <a:gd name="connsiteY4" fmla="*/ 671322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66750">
                <a:moveTo>
                  <a:pt x="9905" y="671322"/>
                </a:moveTo>
                <a:lnTo>
                  <a:pt x="4295381" y="671322"/>
                </a:lnTo>
                <a:lnTo>
                  <a:pt x="4295381" y="16015"/>
                </a:lnTo>
                <a:lnTo>
                  <a:pt x="9905" y="16015"/>
                </a:lnTo>
                <a:lnTo>
                  <a:pt x="9905" y="671322"/>
                </a:lnTo>
                <a:close/>
              </a:path>
            </a:pathLst>
          </a:custGeom>
          <a:solidFill>
            <a:srgbClr val="bcc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Freeform 541"> 
				</p:cNvPr>
          <p:cNvSpPr/>
          <p:nvPr/>
        </p:nvSpPr>
        <p:spPr>
          <a:xfrm>
            <a:off x="5172075" y="5467350"/>
            <a:ext cx="1600200" cy="666750"/>
          </a:xfrm>
          <a:custGeom>
            <a:avLst/>
            <a:gdLst>
              <a:gd name="connsiteX0" fmla="*/ 18656 w 1600200"/>
              <a:gd name="connsiteY0" fmla="*/ 671322 h 666750"/>
              <a:gd name="connsiteX1" fmla="*/ 1606664 w 1600200"/>
              <a:gd name="connsiteY1" fmla="*/ 671322 h 666750"/>
              <a:gd name="connsiteX2" fmla="*/ 1606664 w 1600200"/>
              <a:gd name="connsiteY2" fmla="*/ 16015 h 666750"/>
              <a:gd name="connsiteX3" fmla="*/ 18656 w 1600200"/>
              <a:gd name="connsiteY3" fmla="*/ 16015 h 666750"/>
              <a:gd name="connsiteX4" fmla="*/ 18656 w 1600200"/>
              <a:gd name="connsiteY4" fmla="*/ 671322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8656" y="671322"/>
                </a:moveTo>
                <a:lnTo>
                  <a:pt x="1606664" y="671322"/>
                </a:lnTo>
                <a:lnTo>
                  <a:pt x="1606664" y="16015"/>
                </a:lnTo>
                <a:lnTo>
                  <a:pt x="18656" y="16015"/>
                </a:lnTo>
                <a:lnTo>
                  <a:pt x="18656" y="671322"/>
                </a:lnTo>
                <a:close/>
              </a:path>
            </a:pathLst>
          </a:custGeom>
          <a:solidFill>
            <a:srgbClr val="d5d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Freeform 542"> 
				</p:cNvPr>
          <p:cNvSpPr/>
          <p:nvPr/>
        </p:nvSpPr>
        <p:spPr>
          <a:xfrm>
            <a:off x="6762750" y="5467350"/>
            <a:ext cx="1600200" cy="666750"/>
          </a:xfrm>
          <a:custGeom>
            <a:avLst/>
            <a:gdLst>
              <a:gd name="connsiteX0" fmla="*/ 15988 w 1600200"/>
              <a:gd name="connsiteY0" fmla="*/ 671322 h 666750"/>
              <a:gd name="connsiteX1" fmla="*/ 1603984 w 1600200"/>
              <a:gd name="connsiteY1" fmla="*/ 671322 h 666750"/>
              <a:gd name="connsiteX2" fmla="*/ 1603984 w 1600200"/>
              <a:gd name="connsiteY2" fmla="*/ 16015 h 666750"/>
              <a:gd name="connsiteX3" fmla="*/ 15988 w 1600200"/>
              <a:gd name="connsiteY3" fmla="*/ 16015 h 666750"/>
              <a:gd name="connsiteX4" fmla="*/ 15988 w 1600200"/>
              <a:gd name="connsiteY4" fmla="*/ 671322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5988" y="671322"/>
                </a:moveTo>
                <a:lnTo>
                  <a:pt x="1603984" y="671322"/>
                </a:lnTo>
                <a:lnTo>
                  <a:pt x="1603984" y="16015"/>
                </a:lnTo>
                <a:lnTo>
                  <a:pt x="15988" y="16015"/>
                </a:lnTo>
                <a:lnTo>
                  <a:pt x="15988" y="671322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Freeform 543"> 
				</p:cNvPr>
          <p:cNvSpPr/>
          <p:nvPr/>
        </p:nvSpPr>
        <p:spPr>
          <a:xfrm>
            <a:off x="8353425" y="5467350"/>
            <a:ext cx="1590675" cy="666750"/>
          </a:xfrm>
          <a:custGeom>
            <a:avLst/>
            <a:gdLst>
              <a:gd name="connsiteX0" fmla="*/ 13322 w 1590675"/>
              <a:gd name="connsiteY0" fmla="*/ 671322 h 666750"/>
              <a:gd name="connsiteX1" fmla="*/ 1598282 w 1590675"/>
              <a:gd name="connsiteY1" fmla="*/ 671322 h 666750"/>
              <a:gd name="connsiteX2" fmla="*/ 1598282 w 1590675"/>
              <a:gd name="connsiteY2" fmla="*/ 16015 h 666750"/>
              <a:gd name="connsiteX3" fmla="*/ 13322 w 1590675"/>
              <a:gd name="connsiteY3" fmla="*/ 16015 h 666750"/>
              <a:gd name="connsiteX4" fmla="*/ 13322 w 1590675"/>
              <a:gd name="connsiteY4" fmla="*/ 671322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66750">
                <a:moveTo>
                  <a:pt x="13322" y="671322"/>
                </a:moveTo>
                <a:lnTo>
                  <a:pt x="1598282" y="671322"/>
                </a:lnTo>
                <a:lnTo>
                  <a:pt x="1598282" y="16015"/>
                </a:lnTo>
                <a:lnTo>
                  <a:pt x="13322" y="16015"/>
                </a:lnTo>
                <a:lnTo>
                  <a:pt x="13322" y="671322"/>
                </a:lnTo>
                <a:close/>
              </a:path>
            </a:pathLst>
          </a:custGeom>
          <a:solidFill>
            <a:srgbClr val="d5d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Freeform 544"> 
				</p:cNvPr>
          <p:cNvSpPr/>
          <p:nvPr/>
        </p:nvSpPr>
        <p:spPr>
          <a:xfrm>
            <a:off x="895350" y="6124575"/>
            <a:ext cx="4286250" cy="657225"/>
          </a:xfrm>
          <a:custGeom>
            <a:avLst/>
            <a:gdLst>
              <a:gd name="connsiteX0" fmla="*/ 9905 w 4286250"/>
              <a:gd name="connsiteY0" fmla="*/ 666369 h 657225"/>
              <a:gd name="connsiteX1" fmla="*/ 4295381 w 4286250"/>
              <a:gd name="connsiteY1" fmla="*/ 666369 h 657225"/>
              <a:gd name="connsiteX2" fmla="*/ 4295381 w 4286250"/>
              <a:gd name="connsiteY2" fmla="*/ 14097 h 657225"/>
              <a:gd name="connsiteX3" fmla="*/ 9905 w 4286250"/>
              <a:gd name="connsiteY3" fmla="*/ 14097 h 657225"/>
              <a:gd name="connsiteX4" fmla="*/ 9905 w 4286250"/>
              <a:gd name="connsiteY4" fmla="*/ 666369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57225">
                <a:moveTo>
                  <a:pt x="9905" y="666369"/>
                </a:moveTo>
                <a:lnTo>
                  <a:pt x="4295381" y="666369"/>
                </a:lnTo>
                <a:lnTo>
                  <a:pt x="4295381" y="14097"/>
                </a:lnTo>
                <a:lnTo>
                  <a:pt x="9905" y="14097"/>
                </a:lnTo>
                <a:lnTo>
                  <a:pt x="9905" y="666369"/>
                </a:lnTo>
                <a:close/>
              </a:path>
            </a:pathLst>
          </a:custGeom>
          <a:solidFill>
            <a:srgbClr val="bcc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Freeform 545"> 
				</p:cNvPr>
          <p:cNvSpPr/>
          <p:nvPr/>
        </p:nvSpPr>
        <p:spPr>
          <a:xfrm>
            <a:off x="5172075" y="6124575"/>
            <a:ext cx="1600200" cy="657225"/>
          </a:xfrm>
          <a:custGeom>
            <a:avLst/>
            <a:gdLst>
              <a:gd name="connsiteX0" fmla="*/ 18656 w 1600200"/>
              <a:gd name="connsiteY0" fmla="*/ 666369 h 657225"/>
              <a:gd name="connsiteX1" fmla="*/ 1606664 w 1600200"/>
              <a:gd name="connsiteY1" fmla="*/ 666369 h 657225"/>
              <a:gd name="connsiteX2" fmla="*/ 1606664 w 1600200"/>
              <a:gd name="connsiteY2" fmla="*/ 14097 h 657225"/>
              <a:gd name="connsiteX3" fmla="*/ 18656 w 1600200"/>
              <a:gd name="connsiteY3" fmla="*/ 14097 h 657225"/>
              <a:gd name="connsiteX4" fmla="*/ 18656 w 1600200"/>
              <a:gd name="connsiteY4" fmla="*/ 666369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57225">
                <a:moveTo>
                  <a:pt x="18656" y="666369"/>
                </a:moveTo>
                <a:lnTo>
                  <a:pt x="1606664" y="666369"/>
                </a:lnTo>
                <a:lnTo>
                  <a:pt x="1606664" y="14097"/>
                </a:lnTo>
                <a:lnTo>
                  <a:pt x="18656" y="14097"/>
                </a:lnTo>
                <a:lnTo>
                  <a:pt x="18656" y="666369"/>
                </a:lnTo>
                <a:close/>
              </a:path>
            </a:pathLst>
          </a:custGeom>
          <a:solidFill>
            <a:srgbClr val="d5d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Freeform 546"> 
				</p:cNvPr>
          <p:cNvSpPr/>
          <p:nvPr/>
        </p:nvSpPr>
        <p:spPr>
          <a:xfrm>
            <a:off x="6762750" y="6124575"/>
            <a:ext cx="1600200" cy="657225"/>
          </a:xfrm>
          <a:custGeom>
            <a:avLst/>
            <a:gdLst>
              <a:gd name="connsiteX0" fmla="*/ 15988 w 1600200"/>
              <a:gd name="connsiteY0" fmla="*/ 666369 h 657225"/>
              <a:gd name="connsiteX1" fmla="*/ 1603984 w 1600200"/>
              <a:gd name="connsiteY1" fmla="*/ 666369 h 657225"/>
              <a:gd name="connsiteX2" fmla="*/ 1603984 w 1600200"/>
              <a:gd name="connsiteY2" fmla="*/ 14097 h 657225"/>
              <a:gd name="connsiteX3" fmla="*/ 15988 w 1600200"/>
              <a:gd name="connsiteY3" fmla="*/ 14097 h 657225"/>
              <a:gd name="connsiteX4" fmla="*/ 15988 w 1600200"/>
              <a:gd name="connsiteY4" fmla="*/ 666369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57225">
                <a:moveTo>
                  <a:pt x="15988" y="666369"/>
                </a:moveTo>
                <a:lnTo>
                  <a:pt x="1603984" y="666369"/>
                </a:lnTo>
                <a:lnTo>
                  <a:pt x="1603984" y="14097"/>
                </a:lnTo>
                <a:lnTo>
                  <a:pt x="15988" y="14097"/>
                </a:lnTo>
                <a:lnTo>
                  <a:pt x="15988" y="666369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Freeform 547"> 
				</p:cNvPr>
          <p:cNvSpPr/>
          <p:nvPr/>
        </p:nvSpPr>
        <p:spPr>
          <a:xfrm>
            <a:off x="8353425" y="6124575"/>
            <a:ext cx="1590675" cy="657225"/>
          </a:xfrm>
          <a:custGeom>
            <a:avLst/>
            <a:gdLst>
              <a:gd name="connsiteX0" fmla="*/ 13322 w 1590675"/>
              <a:gd name="connsiteY0" fmla="*/ 666369 h 657225"/>
              <a:gd name="connsiteX1" fmla="*/ 1598282 w 1590675"/>
              <a:gd name="connsiteY1" fmla="*/ 666369 h 657225"/>
              <a:gd name="connsiteX2" fmla="*/ 1598282 w 1590675"/>
              <a:gd name="connsiteY2" fmla="*/ 14097 h 657225"/>
              <a:gd name="connsiteX3" fmla="*/ 13322 w 1590675"/>
              <a:gd name="connsiteY3" fmla="*/ 14097 h 657225"/>
              <a:gd name="connsiteX4" fmla="*/ 13322 w 1590675"/>
              <a:gd name="connsiteY4" fmla="*/ 666369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57225">
                <a:moveTo>
                  <a:pt x="13322" y="666369"/>
                </a:moveTo>
                <a:lnTo>
                  <a:pt x="1598282" y="666369"/>
                </a:lnTo>
                <a:lnTo>
                  <a:pt x="1598282" y="14097"/>
                </a:lnTo>
                <a:lnTo>
                  <a:pt x="13322" y="14097"/>
                </a:lnTo>
                <a:lnTo>
                  <a:pt x="13322" y="666369"/>
                </a:lnTo>
                <a:close/>
              </a:path>
            </a:pathLst>
          </a:custGeom>
          <a:solidFill>
            <a:srgbClr val="d5d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Freeform 548"> 
				</p:cNvPr>
          <p:cNvSpPr/>
          <p:nvPr/>
        </p:nvSpPr>
        <p:spPr>
          <a:xfrm>
            <a:off x="5172075" y="1543050"/>
            <a:ext cx="19050" cy="5238750"/>
          </a:xfrm>
          <a:custGeom>
            <a:avLst/>
            <a:gdLst>
              <a:gd name="connsiteX0" fmla="*/ 24752 w 19050"/>
              <a:gd name="connsiteY0" fmla="*/ 14478 h 5238750"/>
              <a:gd name="connsiteX1" fmla="*/ 24752 w 19050"/>
              <a:gd name="connsiteY1" fmla="*/ 5247894 h 52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238750">
                <a:moveTo>
                  <a:pt x="24752" y="14478"/>
                </a:moveTo>
                <a:lnTo>
                  <a:pt x="24752" y="5247894"/>
                </a:lnTo>
              </a:path>
            </a:pathLst>
          </a:custGeom>
          <a:ln w="1623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Freeform 549"> 
				</p:cNvPr>
          <p:cNvSpPr/>
          <p:nvPr/>
        </p:nvSpPr>
        <p:spPr>
          <a:xfrm>
            <a:off x="6762750" y="1543050"/>
            <a:ext cx="9525" cy="5238750"/>
          </a:xfrm>
          <a:custGeom>
            <a:avLst/>
            <a:gdLst>
              <a:gd name="connsiteX0" fmla="*/ 19037 w 9525"/>
              <a:gd name="connsiteY0" fmla="*/ 14478 h 5238750"/>
              <a:gd name="connsiteX1" fmla="*/ 19037 w 9525"/>
              <a:gd name="connsiteY1" fmla="*/ 5247894 h 52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238750">
                <a:moveTo>
                  <a:pt x="19037" y="14478"/>
                </a:moveTo>
                <a:lnTo>
                  <a:pt x="19037" y="5247894"/>
                </a:lnTo>
              </a:path>
            </a:pathLst>
          </a:custGeom>
          <a:ln w="1219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Freeform 550"> 
				</p:cNvPr>
          <p:cNvSpPr/>
          <p:nvPr/>
        </p:nvSpPr>
        <p:spPr>
          <a:xfrm>
            <a:off x="8343900" y="1543050"/>
            <a:ext cx="19050" cy="5238750"/>
          </a:xfrm>
          <a:custGeom>
            <a:avLst/>
            <a:gdLst>
              <a:gd name="connsiteX0" fmla="*/ 25894 w 19050"/>
              <a:gd name="connsiteY0" fmla="*/ 14478 h 5238750"/>
              <a:gd name="connsiteX1" fmla="*/ 25894 w 19050"/>
              <a:gd name="connsiteY1" fmla="*/ 5247894 h 52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238750">
                <a:moveTo>
                  <a:pt x="25894" y="14478"/>
                </a:moveTo>
                <a:lnTo>
                  <a:pt x="25894" y="5247894"/>
                </a:lnTo>
              </a:path>
            </a:pathLst>
          </a:custGeom>
          <a:ln w="1219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Freeform 551"> 
				</p:cNvPr>
          <p:cNvSpPr/>
          <p:nvPr/>
        </p:nvSpPr>
        <p:spPr>
          <a:xfrm>
            <a:off x="895350" y="2200275"/>
            <a:ext cx="9048750" cy="9525"/>
          </a:xfrm>
          <a:custGeom>
            <a:avLst/>
            <a:gdLst>
              <a:gd name="connsiteX0" fmla="*/ 9905 w 9048750"/>
              <a:gd name="connsiteY0" fmla="*/ 18669 h 9525"/>
              <a:gd name="connsiteX1" fmla="*/ 9056370 w 9048750"/>
              <a:gd name="connsiteY1" fmla="*/ 1866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0" h="9525">
                <a:moveTo>
                  <a:pt x="9905" y="18669"/>
                </a:moveTo>
                <a:lnTo>
                  <a:pt x="9056370" y="18669"/>
                </a:lnTo>
              </a:path>
            </a:pathLst>
          </a:custGeom>
          <a:ln w="1219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Freeform 552"> 
				</p:cNvPr>
          <p:cNvSpPr/>
          <p:nvPr/>
        </p:nvSpPr>
        <p:spPr>
          <a:xfrm>
            <a:off x="895350" y="2847975"/>
            <a:ext cx="9048750" cy="19050"/>
          </a:xfrm>
          <a:custGeom>
            <a:avLst/>
            <a:gdLst>
              <a:gd name="connsiteX0" fmla="*/ 9905 w 9048750"/>
              <a:gd name="connsiteY0" fmla="*/ 26276 h 19050"/>
              <a:gd name="connsiteX1" fmla="*/ 9056370 w 9048750"/>
              <a:gd name="connsiteY1" fmla="*/ 2627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0" h="19050">
                <a:moveTo>
                  <a:pt x="9905" y="26276"/>
                </a:moveTo>
                <a:lnTo>
                  <a:pt x="9056370" y="26276"/>
                </a:lnTo>
              </a:path>
            </a:pathLst>
          </a:custGeom>
          <a:ln w="1623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Freeform 553"> 
				</p:cNvPr>
          <p:cNvSpPr/>
          <p:nvPr/>
        </p:nvSpPr>
        <p:spPr>
          <a:xfrm>
            <a:off x="895350" y="3505200"/>
            <a:ext cx="9048750" cy="19050"/>
          </a:xfrm>
          <a:custGeom>
            <a:avLst/>
            <a:gdLst>
              <a:gd name="connsiteX0" fmla="*/ 9905 w 9048750"/>
              <a:gd name="connsiteY0" fmla="*/ 21336 h 19050"/>
              <a:gd name="connsiteX1" fmla="*/ 9056370 w 9048750"/>
              <a:gd name="connsiteY1" fmla="*/ 2133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0" h="19050">
                <a:moveTo>
                  <a:pt x="9905" y="21336"/>
                </a:moveTo>
                <a:lnTo>
                  <a:pt x="9056370" y="21336"/>
                </a:lnTo>
              </a:path>
            </a:pathLst>
          </a:custGeom>
          <a:ln w="1219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Freeform 554"> 
				</p:cNvPr>
          <p:cNvSpPr/>
          <p:nvPr/>
        </p:nvSpPr>
        <p:spPr>
          <a:xfrm>
            <a:off x="895350" y="4152900"/>
            <a:ext cx="9048750" cy="28575"/>
          </a:xfrm>
          <a:custGeom>
            <a:avLst/>
            <a:gdLst>
              <a:gd name="connsiteX0" fmla="*/ 9905 w 9048750"/>
              <a:gd name="connsiteY0" fmla="*/ 28943 h 28575"/>
              <a:gd name="connsiteX1" fmla="*/ 9056370 w 9048750"/>
              <a:gd name="connsiteY1" fmla="*/ 2894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0" h="28575">
                <a:moveTo>
                  <a:pt x="9905" y="28943"/>
                </a:moveTo>
                <a:lnTo>
                  <a:pt x="9056370" y="28943"/>
                </a:lnTo>
              </a:path>
            </a:pathLst>
          </a:custGeom>
          <a:ln w="1623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Freeform 555"> 
				</p:cNvPr>
          <p:cNvSpPr/>
          <p:nvPr/>
        </p:nvSpPr>
        <p:spPr>
          <a:xfrm>
            <a:off x="895350" y="4810125"/>
            <a:ext cx="9048750" cy="19050"/>
          </a:xfrm>
          <a:custGeom>
            <a:avLst/>
            <a:gdLst>
              <a:gd name="connsiteX0" fmla="*/ 9905 w 9048750"/>
              <a:gd name="connsiteY0" fmla="*/ 24003 h 19050"/>
              <a:gd name="connsiteX1" fmla="*/ 9056370 w 9048750"/>
              <a:gd name="connsiteY1" fmla="*/ 2400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0" h="19050">
                <a:moveTo>
                  <a:pt x="9905" y="24003"/>
                </a:moveTo>
                <a:lnTo>
                  <a:pt x="9056370" y="24003"/>
                </a:lnTo>
              </a:path>
            </a:pathLst>
          </a:custGeom>
          <a:ln w="1219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Freeform 556"> 
				</p:cNvPr>
          <p:cNvSpPr/>
          <p:nvPr/>
        </p:nvSpPr>
        <p:spPr>
          <a:xfrm>
            <a:off x="895350" y="5467350"/>
            <a:ext cx="9048750" cy="19050"/>
          </a:xfrm>
          <a:custGeom>
            <a:avLst/>
            <a:gdLst>
              <a:gd name="connsiteX0" fmla="*/ 9905 w 9048750"/>
              <a:gd name="connsiteY0" fmla="*/ 22098 h 19050"/>
              <a:gd name="connsiteX1" fmla="*/ 9056370 w 9048750"/>
              <a:gd name="connsiteY1" fmla="*/ 2209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0" h="19050">
                <a:moveTo>
                  <a:pt x="9905" y="22098"/>
                </a:moveTo>
                <a:lnTo>
                  <a:pt x="9056370" y="22098"/>
                </a:lnTo>
              </a:path>
            </a:pathLst>
          </a:custGeom>
          <a:ln w="1219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Freeform 557"> 
				</p:cNvPr>
          <p:cNvSpPr/>
          <p:nvPr/>
        </p:nvSpPr>
        <p:spPr>
          <a:xfrm>
            <a:off x="895350" y="6115050"/>
            <a:ext cx="9048750" cy="28575"/>
          </a:xfrm>
          <a:custGeom>
            <a:avLst/>
            <a:gdLst>
              <a:gd name="connsiteX0" fmla="*/ 9905 w 9048750"/>
              <a:gd name="connsiteY0" fmla="*/ 29705 h 28575"/>
              <a:gd name="connsiteX1" fmla="*/ 9056370 w 9048750"/>
              <a:gd name="connsiteY1" fmla="*/ 2970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0" h="28575">
                <a:moveTo>
                  <a:pt x="9905" y="29705"/>
                </a:moveTo>
                <a:lnTo>
                  <a:pt x="9056370" y="29705"/>
                </a:lnTo>
              </a:path>
            </a:pathLst>
          </a:custGeom>
          <a:ln w="1623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TextBox 558"/>
          <p:cNvSpPr txBox="1"/>
          <p:nvPr/>
        </p:nvSpPr>
        <p:spPr>
          <a:xfrm>
            <a:off x="902141" y="803757"/>
            <a:ext cx="4071395" cy="63948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6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638">
              <a:lnSpc>
                <a:spcPts val="1850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(continuing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operations,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€m)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638">
              <a:lnSpc>
                <a:spcPts val="2160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624">
              <a:lnSpc>
                <a:spcPts val="213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610">
              <a:lnSpc>
                <a:spcPts val="2160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Book-to-bill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597">
              <a:lnSpc>
                <a:spcPts val="2135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596">
              <a:lnSpc>
                <a:spcPts val="2160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596">
              <a:lnSpc>
                <a:spcPts val="2160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596">
              <a:lnSpc>
                <a:spcPts val="2135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  <a:p>
            <a:pPr indent="66">
              <a:lnSpc>
                <a:spcPts val="1623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559" name="TextBox 559"/>
          <p:cNvSpPr txBox="1"/>
          <p:nvPr/>
        </p:nvSpPr>
        <p:spPr>
          <a:xfrm>
            <a:off x="5596115" y="1774765"/>
            <a:ext cx="831659" cy="4806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2776">
              <a:lnSpc>
                <a:spcPts val="2138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21,235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2762">
              <a:lnSpc>
                <a:spcPts val="213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17,779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6756">
              <a:lnSpc>
                <a:spcPts val="2160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1.19x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7586">
              <a:lnSpc>
                <a:spcPts val="2135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1,348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7586">
              <a:lnSpc>
                <a:spcPts val="2160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1,030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2450">
              <a:lnSpc>
                <a:spcPts val="2160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8934">
              <a:lnSpc>
                <a:spcPts val="2135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1,360</a:t>
            </a:r>
          </a:p>
        </p:txBody>
      </p:sp>
      <p:sp>
        <p:nvSpPr>
          <p:cNvPr id="560" name="TextBox 560"/>
          <p:cNvSpPr txBox="1"/>
          <p:nvPr/>
        </p:nvSpPr>
        <p:spPr>
          <a:xfrm>
            <a:off x="7184122" y="1774765"/>
            <a:ext cx="831660" cy="48088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2776">
              <a:lnSpc>
                <a:spcPts val="2160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18,430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2762">
              <a:lnSpc>
                <a:spcPts val="213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17,449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7599">
              <a:lnSpc>
                <a:spcPts val="2160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1.06x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7586">
              <a:lnSpc>
                <a:spcPts val="2135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1,566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7586">
              <a:lnSpc>
                <a:spcPts val="2160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1,153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2450">
              <a:lnSpc>
                <a:spcPts val="2160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1.33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8934">
              <a:lnSpc>
                <a:spcPts val="2135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1,390</a:t>
            </a:r>
          </a:p>
        </p:txBody>
      </p:sp>
      <p:sp>
        <p:nvSpPr>
          <p:cNvPr id="561" name="TextBox 561"/>
          <p:cNvSpPr txBox="1"/>
          <p:nvPr/>
        </p:nvSpPr>
        <p:spPr>
          <a:xfrm>
            <a:off x="8781275" y="1774765"/>
            <a:ext cx="713686" cy="48088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1919">
              <a:lnSpc>
                <a:spcPts val="2160"/>
              </a:lnSpc>
            </a:pPr>
            <a:r>
              <a:rPr lang="en-US" altLang="zh-CN" sz="1535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-10%</a:t>
            </a:r>
            <a:r>
              <a:rPr lang="en-US" altLang="zh-CN" sz="1535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31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7236">
              <a:lnSpc>
                <a:spcPts val="213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1%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0258">
              <a:lnSpc>
                <a:spcPts val="2295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0258">
              <a:lnSpc>
                <a:spcPts val="2160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6354">
              <a:lnSpc>
                <a:spcPts val="2160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6458">
              <a:lnSpc>
                <a:spcPts val="2135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2%</a:t>
            </a:r>
          </a:p>
        </p:txBody>
      </p:sp>
      <p:sp>
        <p:nvSpPr>
          <p:cNvPr id="562" name="TextBox 562"/>
          <p:cNvSpPr txBox="1"/>
          <p:nvPr/>
        </p:nvSpPr>
        <p:spPr>
          <a:xfrm>
            <a:off x="902208" y="7282191"/>
            <a:ext cx="517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</a:t>
            </a:r>
          </a:p>
        </p:txBody>
      </p:sp>
      <p:sp>
        <p:nvSpPr>
          <p:cNvPr id="563" name="TextBox 563"/>
          <p:cNvSpPr txBox="1"/>
          <p:nvPr/>
        </p:nvSpPr>
        <p:spPr>
          <a:xfrm>
            <a:off x="3307080" y="7282191"/>
            <a:ext cx="6676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JP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Morgan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Picture 56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565" name="TextBox 565"/>
          <p:cNvSpPr txBox="1"/>
          <p:nvPr/>
        </p:nvSpPr>
        <p:spPr>
          <a:xfrm>
            <a:off x="902208" y="464296"/>
            <a:ext cx="7034036" cy="6672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20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Energy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held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back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2633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execution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challenges</a:t>
            </a:r>
          </a:p>
        </p:txBody>
      </p:sp>
      <p:sp>
        <p:nvSpPr>
          <p:cNvPr id="566" name="TextBox 566"/>
          <p:cNvSpPr txBox="1"/>
          <p:nvPr/>
        </p:nvSpPr>
        <p:spPr>
          <a:xfrm>
            <a:off x="908291" y="1637593"/>
            <a:ext cx="1944014" cy="5968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2788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Energy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8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567" name="TextBox 567"/>
          <p:cNvSpPr txBox="1"/>
          <p:nvPr/>
        </p:nvSpPr>
        <p:spPr>
          <a:xfrm>
            <a:off x="4069080" y="2037872"/>
            <a:ext cx="234108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568" name="TextBox 568"/>
          <p:cNvSpPr txBox="1"/>
          <p:nvPr/>
        </p:nvSpPr>
        <p:spPr>
          <a:xfrm>
            <a:off x="5507748" y="1646749"/>
            <a:ext cx="4346991" cy="6544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8859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Main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35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Book-to-bill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1.09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despite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sharp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decline</a:t>
            </a:r>
          </a:p>
        </p:txBody>
      </p:sp>
      <p:sp>
        <p:nvSpPr>
          <p:cNvPr id="569" name="TextBox 569"/>
          <p:cNvSpPr txBox="1"/>
          <p:nvPr/>
        </p:nvSpPr>
        <p:spPr>
          <a:xfrm>
            <a:off x="908291" y="2325029"/>
            <a:ext cx="680683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570" name="TextBox 570"/>
          <p:cNvSpPr txBox="1"/>
          <p:nvPr/>
        </p:nvSpPr>
        <p:spPr>
          <a:xfrm>
            <a:off x="2487142" y="2325029"/>
            <a:ext cx="830023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571" name="TextBox 571"/>
          <p:cNvSpPr txBox="1"/>
          <p:nvPr/>
        </p:nvSpPr>
        <p:spPr>
          <a:xfrm>
            <a:off x="4069080" y="2325041"/>
            <a:ext cx="586182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</p:txBody>
      </p:sp>
      <p:sp>
        <p:nvSpPr>
          <p:cNvPr id="572" name="TextBox 572"/>
          <p:cNvSpPr txBox="1"/>
          <p:nvPr/>
        </p:nvSpPr>
        <p:spPr>
          <a:xfrm>
            <a:off x="5708878" y="2304324"/>
            <a:ext cx="2052884" cy="228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Europe/CAME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</a:t>
            </a:r>
          </a:p>
        </p:txBody>
      </p:sp>
      <p:sp>
        <p:nvSpPr>
          <p:cNvPr id="573" name="TextBox 573"/>
          <p:cNvSpPr txBox="1"/>
          <p:nvPr/>
        </p:nvSpPr>
        <p:spPr>
          <a:xfrm>
            <a:off x="1106424" y="2663382"/>
            <a:ext cx="868235" cy="8170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7743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-23%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0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8.5</a:t>
            </a:r>
          </a:p>
          <a:p>
            <a:pPr indent="637019">
              <a:lnSpc>
                <a:spcPts val="196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6.1</a:t>
            </a:r>
          </a:p>
        </p:txBody>
      </p:sp>
      <p:sp>
        <p:nvSpPr>
          <p:cNvPr id="574" name="TextBox 574"/>
          <p:cNvSpPr txBox="1"/>
          <p:nvPr/>
        </p:nvSpPr>
        <p:spPr>
          <a:xfrm>
            <a:off x="2691397" y="3282126"/>
            <a:ext cx="231216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6.3</a:t>
            </a:r>
          </a:p>
        </p:txBody>
      </p:sp>
      <p:sp>
        <p:nvSpPr>
          <p:cNvPr id="575" name="TextBox 575"/>
          <p:cNvSpPr txBox="1"/>
          <p:nvPr/>
        </p:nvSpPr>
        <p:spPr>
          <a:xfrm>
            <a:off x="2974848" y="2959026"/>
            <a:ext cx="300595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-6%</a:t>
            </a:r>
          </a:p>
        </p:txBody>
      </p:sp>
      <p:sp>
        <p:nvSpPr>
          <p:cNvPr id="576" name="TextBox 576"/>
          <p:cNvSpPr txBox="1"/>
          <p:nvPr/>
        </p:nvSpPr>
        <p:spPr>
          <a:xfrm>
            <a:off x="3328416" y="3355266"/>
            <a:ext cx="231216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5.6</a:t>
            </a:r>
          </a:p>
        </p:txBody>
      </p:sp>
      <p:sp>
        <p:nvSpPr>
          <p:cNvPr id="577" name="TextBox 577"/>
          <p:cNvSpPr txBox="1"/>
          <p:nvPr/>
        </p:nvSpPr>
        <p:spPr>
          <a:xfrm>
            <a:off x="4142232" y="2848640"/>
            <a:ext cx="480342" cy="9152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10.5%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707">
              <a:lnSpc>
                <a:spcPts val="202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583">
              <a:lnSpc>
                <a:spcPts val="163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551</a:t>
            </a:r>
          </a:p>
        </p:txBody>
      </p:sp>
      <p:sp>
        <p:nvSpPr>
          <p:cNvPr id="578" name="TextBox 578"/>
          <p:cNvSpPr txBox="1"/>
          <p:nvPr/>
        </p:nvSpPr>
        <p:spPr>
          <a:xfrm>
            <a:off x="4815827" y="2848640"/>
            <a:ext cx="404147" cy="11865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288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5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4.6%</a:t>
            </a:r>
          </a:p>
          <a:p>
            <a:pPr indent="60972">
              <a:lnSpc>
                <a:spcPts val="203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255</a:t>
            </a:r>
          </a:p>
        </p:txBody>
      </p:sp>
      <p:sp>
        <p:nvSpPr>
          <p:cNvPr id="579" name="TextBox 579"/>
          <p:cNvSpPr txBox="1"/>
          <p:nvPr/>
        </p:nvSpPr>
        <p:spPr>
          <a:xfrm>
            <a:off x="5507710" y="2706648"/>
            <a:ext cx="4003366" cy="1338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">
              <a:lnSpc>
                <a:spcPts val="182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environment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remains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challenging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91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Positive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gains</a:t>
            </a:r>
          </a:p>
          <a:p>
            <a:pPr indent="201154">
              <a:lnSpc>
                <a:spcPts val="182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overcompensate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contribution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201154">
              <a:lnSpc>
                <a:spcPts val="1848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decreasing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mainly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turbine</a:t>
            </a:r>
          </a:p>
          <a:p>
            <a:pPr indent="201154">
              <a:lnSpc>
                <a:spcPts val="1848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580" name="TextBox 580"/>
          <p:cNvSpPr txBox="1"/>
          <p:nvPr/>
        </p:nvSpPr>
        <p:spPr>
          <a:xfrm>
            <a:off x="993648" y="4326907"/>
            <a:ext cx="456532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581" name="TextBox 581"/>
          <p:cNvSpPr txBox="1"/>
          <p:nvPr/>
        </p:nvSpPr>
        <p:spPr>
          <a:xfrm>
            <a:off x="1627632" y="4326907"/>
            <a:ext cx="456533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582" name="TextBox 582"/>
          <p:cNvSpPr txBox="1"/>
          <p:nvPr/>
        </p:nvSpPr>
        <p:spPr>
          <a:xfrm>
            <a:off x="2578621" y="4326907"/>
            <a:ext cx="456533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583" name="TextBox 583"/>
          <p:cNvSpPr txBox="1"/>
          <p:nvPr/>
        </p:nvSpPr>
        <p:spPr>
          <a:xfrm>
            <a:off x="3215640" y="4326907"/>
            <a:ext cx="456532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584" name="TextBox 584"/>
          <p:cNvSpPr txBox="1"/>
          <p:nvPr/>
        </p:nvSpPr>
        <p:spPr>
          <a:xfrm>
            <a:off x="4154424" y="4326907"/>
            <a:ext cx="456532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585" name="TextBox 585"/>
          <p:cNvSpPr txBox="1"/>
          <p:nvPr/>
        </p:nvSpPr>
        <p:spPr>
          <a:xfrm>
            <a:off x="4788408" y="4326907"/>
            <a:ext cx="456532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586" name="TextBox 586"/>
          <p:cNvSpPr txBox="1"/>
          <p:nvPr/>
        </p:nvSpPr>
        <p:spPr>
          <a:xfrm>
            <a:off x="5507710" y="4221504"/>
            <a:ext cx="3971117" cy="4635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Wind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Significantly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contribution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  <a:p>
            <a:pPr indent="201155">
              <a:lnSpc>
                <a:spcPts val="182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offshore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</p:txBody>
      </p:sp>
      <p:sp>
        <p:nvSpPr>
          <p:cNvPr id="587" name="TextBox 587"/>
          <p:cNvSpPr txBox="1"/>
          <p:nvPr/>
        </p:nvSpPr>
        <p:spPr>
          <a:xfrm>
            <a:off x="941704" y="4860990"/>
            <a:ext cx="992459" cy="16376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4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5">
              <a:lnSpc>
                <a:spcPts val="250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</a:p>
          <a:p>
            <a:pPr indent="75">
              <a:lnSpc>
                <a:spcPts val="143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</a:p>
          <a:p>
            <a:pPr indent="25">
              <a:lnSpc>
                <a:spcPts val="230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Wind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3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</a:p>
          <a:p>
            <a:pPr indent="0">
              <a:lnSpc>
                <a:spcPts val="143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</a:p>
        </p:txBody>
      </p:sp>
      <p:sp>
        <p:nvSpPr>
          <p:cNvPr id="588" name="TextBox 588"/>
          <p:cNvSpPr txBox="1"/>
          <p:nvPr/>
        </p:nvSpPr>
        <p:spPr>
          <a:xfrm>
            <a:off x="2246350" y="4769550"/>
            <a:ext cx="547633" cy="16376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Orders</a:t>
            </a:r>
          </a:p>
          <a:p>
            <a:pPr indent="12192">
              <a:lnSpc>
                <a:spcPts val="1440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9209">
              <a:lnSpc>
                <a:spcPts val="2509"/>
              </a:lnSpc>
            </a:pP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-14%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9158">
              <a:lnSpc>
                <a:spcPts val="2023"/>
              </a:lnSpc>
            </a:pP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-46%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5333">
              <a:lnSpc>
                <a:spcPts val="235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7%</a:t>
            </a:r>
          </a:p>
        </p:txBody>
      </p:sp>
      <p:sp>
        <p:nvSpPr>
          <p:cNvPr id="589" name="TextBox 589"/>
          <p:cNvSpPr txBox="1"/>
          <p:nvPr/>
        </p:nvSpPr>
        <p:spPr>
          <a:xfrm>
            <a:off x="2980905" y="4769550"/>
            <a:ext cx="699761" cy="16376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</a:t>
            </a:r>
          </a:p>
          <a:p>
            <a:pPr indent="85331">
              <a:lnSpc>
                <a:spcPts val="1439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1129">
              <a:lnSpc>
                <a:spcPts val="2509"/>
              </a:lnSpc>
            </a:pP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4139">
              <a:lnSpc>
                <a:spcPts val="202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2298">
              <a:lnSpc>
                <a:spcPts val="2359"/>
              </a:lnSpc>
            </a:pP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-14%</a:t>
            </a:r>
          </a:p>
        </p:txBody>
      </p:sp>
      <p:sp>
        <p:nvSpPr>
          <p:cNvPr id="590" name="TextBox 590"/>
          <p:cNvSpPr txBox="1"/>
          <p:nvPr/>
        </p:nvSpPr>
        <p:spPr>
          <a:xfrm>
            <a:off x="3855669" y="4769550"/>
            <a:ext cx="556537" cy="16376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0947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0">
              <a:lnSpc>
                <a:spcPts val="1439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9585">
              <a:lnSpc>
                <a:spcPts val="250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18.4%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896">
              <a:lnSpc>
                <a:spcPts val="2023"/>
              </a:lnSpc>
            </a:pP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-4.3%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103">
              <a:lnSpc>
                <a:spcPts val="2359"/>
              </a:lnSpc>
            </a:pP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-24.2%</a:t>
            </a:r>
          </a:p>
        </p:txBody>
      </p:sp>
      <p:sp>
        <p:nvSpPr>
          <p:cNvPr id="591" name="TextBox 591"/>
          <p:cNvSpPr txBox="1"/>
          <p:nvPr/>
        </p:nvSpPr>
        <p:spPr>
          <a:xfrm>
            <a:off x="4651196" y="4678110"/>
            <a:ext cx="582015" cy="17290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Underl.</a:t>
            </a:r>
          </a:p>
          <a:p>
            <a:pPr indent="76200">
              <a:lnSpc>
                <a:spcPts val="1439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9144">
              <a:lnSpc>
                <a:spcPts val="1416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717">
              <a:lnSpc>
                <a:spcPts val="181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14.4%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0028">
              <a:lnSpc>
                <a:spcPts val="2023"/>
              </a:lnSpc>
            </a:pP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-0.2%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7434">
              <a:lnSpc>
                <a:spcPts val="235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1.1%</a:t>
            </a:r>
          </a:p>
        </p:txBody>
      </p:sp>
      <p:sp>
        <p:nvSpPr>
          <p:cNvPr id="592" name="TextBox 592"/>
          <p:cNvSpPr txBox="1"/>
          <p:nvPr/>
        </p:nvSpPr>
        <p:spPr>
          <a:xfrm>
            <a:off x="5507710" y="4690897"/>
            <a:ext cx="4179629" cy="1338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01155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defective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components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1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Substantial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execution</a:t>
            </a:r>
          </a:p>
          <a:p>
            <a:pPr indent="201154">
              <a:lnSpc>
                <a:spcPts val="182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challenges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two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Canadian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turnkey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projects</a:t>
            </a:r>
          </a:p>
          <a:p>
            <a:pPr indent="201154">
              <a:lnSpc>
                <a:spcPts val="1848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€287m;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further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  <a:p>
            <a:pPr indent="201154">
              <a:lnSpc>
                <a:spcPts val="1848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projects</a:t>
            </a:r>
          </a:p>
        </p:txBody>
      </p:sp>
      <p:sp>
        <p:nvSpPr>
          <p:cNvPr id="593" name="TextBox 593"/>
          <p:cNvSpPr txBox="1"/>
          <p:nvPr/>
        </p:nvSpPr>
        <p:spPr>
          <a:xfrm>
            <a:off x="902168" y="6831062"/>
            <a:ext cx="4469119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i.e.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</p:txBody>
      </p:sp>
      <p:sp>
        <p:nvSpPr>
          <p:cNvPr id="594" name="TextBox 594"/>
          <p:cNvSpPr txBox="1"/>
          <p:nvPr/>
        </p:nvSpPr>
        <p:spPr>
          <a:xfrm>
            <a:off x="5788139" y="6798835"/>
            <a:ext cx="149009" cy="196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595" name="TextBox 595"/>
          <p:cNvSpPr txBox="1"/>
          <p:nvPr/>
        </p:nvSpPr>
        <p:spPr>
          <a:xfrm>
            <a:off x="6132563" y="6818882"/>
            <a:ext cx="793083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596" name="TextBox 596"/>
          <p:cNvSpPr txBox="1"/>
          <p:nvPr/>
        </p:nvSpPr>
        <p:spPr>
          <a:xfrm>
            <a:off x="7251192" y="6807979"/>
            <a:ext cx="149009" cy="196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597" name="TextBox 597"/>
          <p:cNvSpPr txBox="1"/>
          <p:nvPr/>
        </p:nvSpPr>
        <p:spPr>
          <a:xfrm>
            <a:off x="7595616" y="6828026"/>
            <a:ext cx="149711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598" name="TextBox 598"/>
          <p:cNvSpPr txBox="1"/>
          <p:nvPr/>
        </p:nvSpPr>
        <p:spPr>
          <a:xfrm>
            <a:off x="902208" y="7032802"/>
            <a:ext cx="2655176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599" name="TextBox 599"/>
          <p:cNvSpPr txBox="1"/>
          <p:nvPr/>
        </p:nvSpPr>
        <p:spPr>
          <a:xfrm>
            <a:off x="5666207" y="7038338"/>
            <a:ext cx="4390764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please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Flashlight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</a:p>
        </p:txBody>
      </p:sp>
      <p:sp>
        <p:nvSpPr>
          <p:cNvPr id="600" name="TextBox 600"/>
          <p:cNvSpPr txBox="1"/>
          <p:nvPr/>
        </p:nvSpPr>
        <p:spPr>
          <a:xfrm>
            <a:off x="902208" y="7282191"/>
            <a:ext cx="517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</a:t>
            </a:r>
          </a:p>
        </p:txBody>
      </p:sp>
      <p:sp>
        <p:nvSpPr>
          <p:cNvPr id="601" name="TextBox 601"/>
          <p:cNvSpPr txBox="1"/>
          <p:nvPr/>
        </p:nvSpPr>
        <p:spPr>
          <a:xfrm>
            <a:off x="3307080" y="7282191"/>
            <a:ext cx="6676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JP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Morgan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2560 w 10086975"/>
              <a:gd name="connsiteY0" fmla="*/ 7559040 h 7553325"/>
              <a:gd name="connsiteX1" fmla="*/ 10092284 w 10086975"/>
              <a:gd name="connsiteY1" fmla="*/ 7559040 h 7553325"/>
              <a:gd name="connsiteX2" fmla="*/ 10092284 w 10086975"/>
              <a:gd name="connsiteY2" fmla="*/ 13 h 7553325"/>
              <a:gd name="connsiteX3" fmla="*/ 12560 w 10086975"/>
              <a:gd name="connsiteY3" fmla="*/ 13 h 7553325"/>
              <a:gd name="connsiteX4" fmla="*/ 12560 w 10086975"/>
              <a:gd name="connsiteY4" fmla="*/ 755904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2560" y="7559040"/>
                </a:moveTo>
                <a:lnTo>
                  <a:pt x="10092284" y="7559040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755904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 
				</p:cNvPr>
          <p:cNvSpPr/>
          <p:nvPr/>
        </p:nvSpPr>
        <p:spPr>
          <a:xfrm>
            <a:off x="295275" y="0"/>
            <a:ext cx="10086975" cy="1390650"/>
          </a:xfrm>
          <a:custGeom>
            <a:avLst/>
            <a:gdLst>
              <a:gd name="connsiteX0" fmla="*/ 12560 w 10086975"/>
              <a:gd name="connsiteY0" fmla="*/ 1399032 h 1390650"/>
              <a:gd name="connsiteX1" fmla="*/ 10092284 w 10086975"/>
              <a:gd name="connsiteY1" fmla="*/ 1399032 h 1390650"/>
              <a:gd name="connsiteX2" fmla="*/ 10092284 w 10086975"/>
              <a:gd name="connsiteY2" fmla="*/ 13 h 1390650"/>
              <a:gd name="connsiteX3" fmla="*/ 12560 w 10086975"/>
              <a:gd name="connsiteY3" fmla="*/ 13 h 1390650"/>
              <a:gd name="connsiteX4" fmla="*/ 12560 w 10086975"/>
              <a:gd name="connsiteY4" fmla="*/ 1399032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1390650">
                <a:moveTo>
                  <a:pt x="12560" y="1399032"/>
                </a:moveTo>
                <a:lnTo>
                  <a:pt x="10092284" y="1399032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1399032"/>
                </a:lnTo>
                <a:close/>
              </a:path>
            </a:pathLst>
          </a:custGeom>
          <a:solidFill>
            <a:srgbClr val="abbc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4"> 
				</p:cNvPr>
          <p:cNvSpPr/>
          <p:nvPr/>
        </p:nvSpPr>
        <p:spPr>
          <a:xfrm>
            <a:off x="8353425" y="752475"/>
            <a:ext cx="1590675" cy="133350"/>
          </a:xfrm>
          <a:custGeom>
            <a:avLst/>
            <a:gdLst>
              <a:gd name="connsiteX0" fmla="*/ 13322 w 1590675"/>
              <a:gd name="connsiteY0" fmla="*/ 137541 h 133350"/>
              <a:gd name="connsiteX1" fmla="*/ 1598282 w 1590675"/>
              <a:gd name="connsiteY1" fmla="*/ 137541 h 133350"/>
              <a:gd name="connsiteX2" fmla="*/ 1598282 w 1590675"/>
              <a:gd name="connsiteY2" fmla="*/ 15621 h 133350"/>
              <a:gd name="connsiteX3" fmla="*/ 13322 w 1590675"/>
              <a:gd name="connsiteY3" fmla="*/ 15621 h 133350"/>
              <a:gd name="connsiteX4" fmla="*/ 13322 w 1590675"/>
              <a:gd name="connsiteY4" fmla="*/ 13754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3322" y="137541"/>
                </a:moveTo>
                <a:lnTo>
                  <a:pt x="1598282" y="137541"/>
                </a:lnTo>
                <a:lnTo>
                  <a:pt x="1598282" y="15621"/>
                </a:lnTo>
                <a:lnTo>
                  <a:pt x="13322" y="15621"/>
                </a:lnTo>
                <a:lnTo>
                  <a:pt x="13322" y="13754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"> 
				</p:cNvPr>
          <p:cNvSpPr/>
          <p:nvPr/>
        </p:nvSpPr>
        <p:spPr>
          <a:xfrm>
            <a:off x="8353425" y="0"/>
            <a:ext cx="1590675" cy="695325"/>
          </a:xfrm>
          <a:custGeom>
            <a:avLst/>
            <a:gdLst>
              <a:gd name="connsiteX0" fmla="*/ 13322 w 1590675"/>
              <a:gd name="connsiteY0" fmla="*/ 704101 h 695325"/>
              <a:gd name="connsiteX1" fmla="*/ 1598282 w 1590675"/>
              <a:gd name="connsiteY1" fmla="*/ 704101 h 695325"/>
              <a:gd name="connsiteX2" fmla="*/ 1598282 w 1590675"/>
              <a:gd name="connsiteY2" fmla="*/ 13 h 695325"/>
              <a:gd name="connsiteX3" fmla="*/ 13322 w 1590675"/>
              <a:gd name="connsiteY3" fmla="*/ 13 h 695325"/>
              <a:gd name="connsiteX4" fmla="*/ 13322 w 1590675"/>
              <a:gd name="connsiteY4" fmla="*/ 704101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95325">
                <a:moveTo>
                  <a:pt x="13322" y="704101"/>
                </a:moveTo>
                <a:lnTo>
                  <a:pt x="1598282" y="704101"/>
                </a:lnTo>
                <a:lnTo>
                  <a:pt x="1598282" y="13"/>
                </a:lnTo>
                <a:lnTo>
                  <a:pt x="13322" y="13"/>
                </a:lnTo>
                <a:lnTo>
                  <a:pt x="13322" y="7041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> 
				</p:cNvPr>
          <p:cNvSpPr/>
          <p:nvPr/>
        </p:nvSpPr>
        <p:spPr>
          <a:xfrm>
            <a:off x="8505825" y="371475"/>
            <a:ext cx="133350" cy="171450"/>
          </a:xfrm>
          <a:custGeom>
            <a:avLst/>
            <a:gdLst>
              <a:gd name="connsiteX0" fmla="*/ 19418 w 133350"/>
              <a:gd name="connsiteY0" fmla="*/ 171069 h 171450"/>
              <a:gd name="connsiteX1" fmla="*/ 19418 w 133350"/>
              <a:gd name="connsiteY1" fmla="*/ 140602 h 171450"/>
              <a:gd name="connsiteX2" fmla="*/ 22466 w 133350"/>
              <a:gd name="connsiteY2" fmla="*/ 140602 h 171450"/>
              <a:gd name="connsiteX3" fmla="*/ 25514 w 133350"/>
              <a:gd name="connsiteY3" fmla="*/ 140602 h 171450"/>
              <a:gd name="connsiteX4" fmla="*/ 28562 w 133350"/>
              <a:gd name="connsiteY4" fmla="*/ 143637 h 171450"/>
              <a:gd name="connsiteX5" fmla="*/ 31610 w 133350"/>
              <a:gd name="connsiteY5" fmla="*/ 143637 h 171450"/>
              <a:gd name="connsiteX6" fmla="*/ 34658 w 133350"/>
              <a:gd name="connsiteY6" fmla="*/ 143637 h 171450"/>
              <a:gd name="connsiteX7" fmla="*/ 37706 w 133350"/>
              <a:gd name="connsiteY7" fmla="*/ 143637 h 171450"/>
              <a:gd name="connsiteX8" fmla="*/ 40741 w 133350"/>
              <a:gd name="connsiteY8" fmla="*/ 146685 h 171450"/>
              <a:gd name="connsiteX9" fmla="*/ 43789 w 133350"/>
              <a:gd name="connsiteY9" fmla="*/ 146685 h 171450"/>
              <a:gd name="connsiteX10" fmla="*/ 46837 w 133350"/>
              <a:gd name="connsiteY10" fmla="*/ 146685 h 171450"/>
              <a:gd name="connsiteX11" fmla="*/ 49886 w 133350"/>
              <a:gd name="connsiteY11" fmla="*/ 146685 h 171450"/>
              <a:gd name="connsiteX12" fmla="*/ 52933 w 133350"/>
              <a:gd name="connsiteY12" fmla="*/ 146685 h 171450"/>
              <a:gd name="connsiteX13" fmla="*/ 55981 w 133350"/>
              <a:gd name="connsiteY13" fmla="*/ 146685 h 171450"/>
              <a:gd name="connsiteX14" fmla="*/ 59042 w 133350"/>
              <a:gd name="connsiteY14" fmla="*/ 146685 h 171450"/>
              <a:gd name="connsiteX15" fmla="*/ 62090 w 133350"/>
              <a:gd name="connsiteY15" fmla="*/ 146685 h 171450"/>
              <a:gd name="connsiteX16" fmla="*/ 65138 w 133350"/>
              <a:gd name="connsiteY16" fmla="*/ 146685 h 171450"/>
              <a:gd name="connsiteX17" fmla="*/ 71234 w 133350"/>
              <a:gd name="connsiteY17" fmla="*/ 146685 h 171450"/>
              <a:gd name="connsiteX18" fmla="*/ 74282 w 133350"/>
              <a:gd name="connsiteY18" fmla="*/ 146685 h 171450"/>
              <a:gd name="connsiteX19" fmla="*/ 77317 w 133350"/>
              <a:gd name="connsiteY19" fmla="*/ 146685 h 171450"/>
              <a:gd name="connsiteX20" fmla="*/ 80365 w 133350"/>
              <a:gd name="connsiteY20" fmla="*/ 146685 h 171450"/>
              <a:gd name="connsiteX21" fmla="*/ 83414 w 133350"/>
              <a:gd name="connsiteY21" fmla="*/ 146685 h 171450"/>
              <a:gd name="connsiteX22" fmla="*/ 86462 w 133350"/>
              <a:gd name="connsiteY22" fmla="*/ 146685 h 171450"/>
              <a:gd name="connsiteX23" fmla="*/ 86462 w 133350"/>
              <a:gd name="connsiteY23" fmla="*/ 143637 h 171450"/>
              <a:gd name="connsiteX24" fmla="*/ 89509 w 133350"/>
              <a:gd name="connsiteY24" fmla="*/ 143637 h 171450"/>
              <a:gd name="connsiteX25" fmla="*/ 89509 w 133350"/>
              <a:gd name="connsiteY25" fmla="*/ 140602 h 171450"/>
              <a:gd name="connsiteX26" fmla="*/ 92557 w 133350"/>
              <a:gd name="connsiteY26" fmla="*/ 140602 h 171450"/>
              <a:gd name="connsiteX27" fmla="*/ 92557 w 133350"/>
              <a:gd name="connsiteY27" fmla="*/ 137554 h 171450"/>
              <a:gd name="connsiteX28" fmla="*/ 95618 w 133350"/>
              <a:gd name="connsiteY28" fmla="*/ 137554 h 171450"/>
              <a:gd name="connsiteX29" fmla="*/ 95618 w 133350"/>
              <a:gd name="connsiteY29" fmla="*/ 134506 h 171450"/>
              <a:gd name="connsiteX30" fmla="*/ 95618 w 133350"/>
              <a:gd name="connsiteY30" fmla="*/ 131445 h 171450"/>
              <a:gd name="connsiteX31" fmla="*/ 95618 w 133350"/>
              <a:gd name="connsiteY31" fmla="*/ 128397 h 171450"/>
              <a:gd name="connsiteX32" fmla="*/ 92557 w 133350"/>
              <a:gd name="connsiteY32" fmla="*/ 125349 h 171450"/>
              <a:gd name="connsiteX33" fmla="*/ 89509 w 133350"/>
              <a:gd name="connsiteY33" fmla="*/ 122301 h 171450"/>
              <a:gd name="connsiteX34" fmla="*/ 86462 w 133350"/>
              <a:gd name="connsiteY34" fmla="*/ 119253 h 171450"/>
              <a:gd name="connsiteX35" fmla="*/ 83414 w 133350"/>
              <a:gd name="connsiteY35" fmla="*/ 119253 h 171450"/>
              <a:gd name="connsiteX36" fmla="*/ 80365 w 133350"/>
              <a:gd name="connsiteY36" fmla="*/ 116205 h 171450"/>
              <a:gd name="connsiteX37" fmla="*/ 77317 w 133350"/>
              <a:gd name="connsiteY37" fmla="*/ 116205 h 171450"/>
              <a:gd name="connsiteX38" fmla="*/ 74282 w 133350"/>
              <a:gd name="connsiteY38" fmla="*/ 113157 h 171450"/>
              <a:gd name="connsiteX39" fmla="*/ 68186 w 133350"/>
              <a:gd name="connsiteY39" fmla="*/ 113157 h 171450"/>
              <a:gd name="connsiteX40" fmla="*/ 62090 w 133350"/>
              <a:gd name="connsiteY40" fmla="*/ 110109 h 171450"/>
              <a:gd name="connsiteX41" fmla="*/ 55981 w 133350"/>
              <a:gd name="connsiteY41" fmla="*/ 107061 h 171450"/>
              <a:gd name="connsiteX42" fmla="*/ 49886 w 133350"/>
              <a:gd name="connsiteY42" fmla="*/ 104026 h 171450"/>
              <a:gd name="connsiteX43" fmla="*/ 43789 w 133350"/>
              <a:gd name="connsiteY43" fmla="*/ 100978 h 171450"/>
              <a:gd name="connsiteX44" fmla="*/ 40741 w 133350"/>
              <a:gd name="connsiteY44" fmla="*/ 97930 h 171450"/>
              <a:gd name="connsiteX45" fmla="*/ 37706 w 133350"/>
              <a:gd name="connsiteY45" fmla="*/ 97930 h 171450"/>
              <a:gd name="connsiteX46" fmla="*/ 37706 w 133350"/>
              <a:gd name="connsiteY46" fmla="*/ 94869 h 171450"/>
              <a:gd name="connsiteX47" fmla="*/ 34658 w 133350"/>
              <a:gd name="connsiteY47" fmla="*/ 94869 h 171450"/>
              <a:gd name="connsiteX48" fmla="*/ 31610 w 133350"/>
              <a:gd name="connsiteY48" fmla="*/ 94869 h 171450"/>
              <a:gd name="connsiteX49" fmla="*/ 31610 w 133350"/>
              <a:gd name="connsiteY49" fmla="*/ 91821 h 171450"/>
              <a:gd name="connsiteX50" fmla="*/ 28562 w 133350"/>
              <a:gd name="connsiteY50" fmla="*/ 91821 h 171450"/>
              <a:gd name="connsiteX51" fmla="*/ 28562 w 133350"/>
              <a:gd name="connsiteY51" fmla="*/ 88773 h 171450"/>
              <a:gd name="connsiteX52" fmla="*/ 25514 w 133350"/>
              <a:gd name="connsiteY52" fmla="*/ 88773 h 171450"/>
              <a:gd name="connsiteX53" fmla="*/ 25514 w 133350"/>
              <a:gd name="connsiteY53" fmla="*/ 85725 h 171450"/>
              <a:gd name="connsiteX54" fmla="*/ 22466 w 133350"/>
              <a:gd name="connsiteY54" fmla="*/ 82677 h 171450"/>
              <a:gd name="connsiteX55" fmla="*/ 19418 w 133350"/>
              <a:gd name="connsiteY55" fmla="*/ 79629 h 171450"/>
              <a:gd name="connsiteX56" fmla="*/ 19418 w 133350"/>
              <a:gd name="connsiteY56" fmla="*/ 76581 h 171450"/>
              <a:gd name="connsiteX57" fmla="*/ 19418 w 133350"/>
              <a:gd name="connsiteY57" fmla="*/ 73533 h 171450"/>
              <a:gd name="connsiteX58" fmla="*/ 16370 w 133350"/>
              <a:gd name="connsiteY58" fmla="*/ 73533 h 171450"/>
              <a:gd name="connsiteX59" fmla="*/ 16370 w 133350"/>
              <a:gd name="connsiteY59" fmla="*/ 70485 h 171450"/>
              <a:gd name="connsiteX60" fmla="*/ 16370 w 133350"/>
              <a:gd name="connsiteY60" fmla="*/ 67437 h 171450"/>
              <a:gd name="connsiteX61" fmla="*/ 16370 w 133350"/>
              <a:gd name="connsiteY61" fmla="*/ 64402 h 171450"/>
              <a:gd name="connsiteX62" fmla="*/ 16370 w 133350"/>
              <a:gd name="connsiteY62" fmla="*/ 61354 h 171450"/>
              <a:gd name="connsiteX63" fmla="*/ 16370 w 133350"/>
              <a:gd name="connsiteY63" fmla="*/ 58306 h 171450"/>
              <a:gd name="connsiteX64" fmla="*/ 16370 w 133350"/>
              <a:gd name="connsiteY64" fmla="*/ 55245 h 171450"/>
              <a:gd name="connsiteX65" fmla="*/ 16370 w 133350"/>
              <a:gd name="connsiteY65" fmla="*/ 52197 h 171450"/>
              <a:gd name="connsiteX66" fmla="*/ 16370 w 133350"/>
              <a:gd name="connsiteY66" fmla="*/ 49149 h 171450"/>
              <a:gd name="connsiteX67" fmla="*/ 16370 w 133350"/>
              <a:gd name="connsiteY67" fmla="*/ 46101 h 171450"/>
              <a:gd name="connsiteX68" fmla="*/ 19418 w 133350"/>
              <a:gd name="connsiteY68" fmla="*/ 43053 h 171450"/>
              <a:gd name="connsiteX69" fmla="*/ 19418 w 133350"/>
              <a:gd name="connsiteY69" fmla="*/ 40005 h 171450"/>
              <a:gd name="connsiteX70" fmla="*/ 19418 w 133350"/>
              <a:gd name="connsiteY70" fmla="*/ 36957 h 171450"/>
              <a:gd name="connsiteX71" fmla="*/ 22466 w 133350"/>
              <a:gd name="connsiteY71" fmla="*/ 36957 h 171450"/>
              <a:gd name="connsiteX72" fmla="*/ 22466 w 133350"/>
              <a:gd name="connsiteY72" fmla="*/ 33909 h 171450"/>
              <a:gd name="connsiteX73" fmla="*/ 25514 w 133350"/>
              <a:gd name="connsiteY73" fmla="*/ 30861 h 171450"/>
              <a:gd name="connsiteX74" fmla="*/ 28562 w 133350"/>
              <a:gd name="connsiteY74" fmla="*/ 27826 h 171450"/>
              <a:gd name="connsiteX75" fmla="*/ 31610 w 133350"/>
              <a:gd name="connsiteY75" fmla="*/ 24778 h 171450"/>
              <a:gd name="connsiteX76" fmla="*/ 34658 w 133350"/>
              <a:gd name="connsiteY76" fmla="*/ 24778 h 171450"/>
              <a:gd name="connsiteX77" fmla="*/ 34658 w 133350"/>
              <a:gd name="connsiteY77" fmla="*/ 21730 h 171450"/>
              <a:gd name="connsiteX78" fmla="*/ 37706 w 133350"/>
              <a:gd name="connsiteY78" fmla="*/ 21730 h 171450"/>
              <a:gd name="connsiteX79" fmla="*/ 40741 w 133350"/>
              <a:gd name="connsiteY79" fmla="*/ 18669 h 171450"/>
              <a:gd name="connsiteX80" fmla="*/ 43789 w 133350"/>
              <a:gd name="connsiteY80" fmla="*/ 18669 h 171450"/>
              <a:gd name="connsiteX81" fmla="*/ 46837 w 133350"/>
              <a:gd name="connsiteY81" fmla="*/ 15621 h 171450"/>
              <a:gd name="connsiteX82" fmla="*/ 49886 w 133350"/>
              <a:gd name="connsiteY82" fmla="*/ 15621 h 171450"/>
              <a:gd name="connsiteX83" fmla="*/ 52933 w 133350"/>
              <a:gd name="connsiteY83" fmla="*/ 15621 h 171450"/>
              <a:gd name="connsiteX84" fmla="*/ 52933 w 133350"/>
              <a:gd name="connsiteY84" fmla="*/ 12573 h 171450"/>
              <a:gd name="connsiteX85" fmla="*/ 55981 w 133350"/>
              <a:gd name="connsiteY85" fmla="*/ 12573 h 171450"/>
              <a:gd name="connsiteX86" fmla="*/ 59042 w 133350"/>
              <a:gd name="connsiteY86" fmla="*/ 12573 h 171450"/>
              <a:gd name="connsiteX87" fmla="*/ 62090 w 133350"/>
              <a:gd name="connsiteY87" fmla="*/ 12573 h 171450"/>
              <a:gd name="connsiteX88" fmla="*/ 65138 w 133350"/>
              <a:gd name="connsiteY88" fmla="*/ 12573 h 171450"/>
              <a:gd name="connsiteX89" fmla="*/ 71234 w 133350"/>
              <a:gd name="connsiteY89" fmla="*/ 12573 h 171450"/>
              <a:gd name="connsiteX90" fmla="*/ 74282 w 133350"/>
              <a:gd name="connsiteY90" fmla="*/ 12573 h 171450"/>
              <a:gd name="connsiteX91" fmla="*/ 77317 w 133350"/>
              <a:gd name="connsiteY91" fmla="*/ 12573 h 171450"/>
              <a:gd name="connsiteX92" fmla="*/ 80365 w 133350"/>
              <a:gd name="connsiteY92" fmla="*/ 9525 h 171450"/>
              <a:gd name="connsiteX93" fmla="*/ 83414 w 133350"/>
              <a:gd name="connsiteY93" fmla="*/ 12573 h 171450"/>
              <a:gd name="connsiteX94" fmla="*/ 89509 w 133350"/>
              <a:gd name="connsiteY94" fmla="*/ 12573 h 171450"/>
              <a:gd name="connsiteX95" fmla="*/ 92557 w 133350"/>
              <a:gd name="connsiteY95" fmla="*/ 12573 h 171450"/>
              <a:gd name="connsiteX96" fmla="*/ 98666 w 133350"/>
              <a:gd name="connsiteY96" fmla="*/ 12573 h 171450"/>
              <a:gd name="connsiteX97" fmla="*/ 104762 w 133350"/>
              <a:gd name="connsiteY97" fmla="*/ 12573 h 171450"/>
              <a:gd name="connsiteX98" fmla="*/ 110858 w 133350"/>
              <a:gd name="connsiteY98" fmla="*/ 15621 h 171450"/>
              <a:gd name="connsiteX99" fmla="*/ 116941 w 133350"/>
              <a:gd name="connsiteY99" fmla="*/ 15621 h 171450"/>
              <a:gd name="connsiteX100" fmla="*/ 126086 w 133350"/>
              <a:gd name="connsiteY100" fmla="*/ 15621 h 171450"/>
              <a:gd name="connsiteX101" fmla="*/ 126086 w 133350"/>
              <a:gd name="connsiteY101" fmla="*/ 46101 h 171450"/>
              <a:gd name="connsiteX102" fmla="*/ 123037 w 133350"/>
              <a:gd name="connsiteY102" fmla="*/ 46101 h 171450"/>
              <a:gd name="connsiteX103" fmla="*/ 119989 w 133350"/>
              <a:gd name="connsiteY103" fmla="*/ 46101 h 171450"/>
              <a:gd name="connsiteX104" fmla="*/ 116941 w 133350"/>
              <a:gd name="connsiteY104" fmla="*/ 43053 h 171450"/>
              <a:gd name="connsiteX105" fmla="*/ 113906 w 133350"/>
              <a:gd name="connsiteY105" fmla="*/ 43053 h 171450"/>
              <a:gd name="connsiteX106" fmla="*/ 110858 w 133350"/>
              <a:gd name="connsiteY106" fmla="*/ 43053 h 171450"/>
              <a:gd name="connsiteX107" fmla="*/ 107810 w 133350"/>
              <a:gd name="connsiteY107" fmla="*/ 40005 h 171450"/>
              <a:gd name="connsiteX108" fmla="*/ 104762 w 133350"/>
              <a:gd name="connsiteY108" fmla="*/ 40005 h 171450"/>
              <a:gd name="connsiteX109" fmla="*/ 101714 w 133350"/>
              <a:gd name="connsiteY109" fmla="*/ 40005 h 171450"/>
              <a:gd name="connsiteX110" fmla="*/ 98666 w 133350"/>
              <a:gd name="connsiteY110" fmla="*/ 40005 h 171450"/>
              <a:gd name="connsiteX111" fmla="*/ 95618 w 133350"/>
              <a:gd name="connsiteY111" fmla="*/ 40005 h 171450"/>
              <a:gd name="connsiteX112" fmla="*/ 92557 w 133350"/>
              <a:gd name="connsiteY112" fmla="*/ 40005 h 171450"/>
              <a:gd name="connsiteX113" fmla="*/ 89509 w 133350"/>
              <a:gd name="connsiteY113" fmla="*/ 36957 h 171450"/>
              <a:gd name="connsiteX114" fmla="*/ 86462 w 133350"/>
              <a:gd name="connsiteY114" fmla="*/ 36957 h 171450"/>
              <a:gd name="connsiteX115" fmla="*/ 83414 w 133350"/>
              <a:gd name="connsiteY115" fmla="*/ 36957 h 171450"/>
              <a:gd name="connsiteX116" fmla="*/ 80365 w 133350"/>
              <a:gd name="connsiteY116" fmla="*/ 36957 h 171450"/>
              <a:gd name="connsiteX117" fmla="*/ 77317 w 133350"/>
              <a:gd name="connsiteY117" fmla="*/ 36957 h 171450"/>
              <a:gd name="connsiteX118" fmla="*/ 74282 w 133350"/>
              <a:gd name="connsiteY118" fmla="*/ 40005 h 171450"/>
              <a:gd name="connsiteX119" fmla="*/ 71234 w 133350"/>
              <a:gd name="connsiteY119" fmla="*/ 40005 h 171450"/>
              <a:gd name="connsiteX120" fmla="*/ 68186 w 133350"/>
              <a:gd name="connsiteY120" fmla="*/ 40005 h 171450"/>
              <a:gd name="connsiteX121" fmla="*/ 65138 w 133350"/>
              <a:gd name="connsiteY121" fmla="*/ 40005 h 171450"/>
              <a:gd name="connsiteX122" fmla="*/ 65138 w 133350"/>
              <a:gd name="connsiteY122" fmla="*/ 43053 h 171450"/>
              <a:gd name="connsiteX123" fmla="*/ 62090 w 133350"/>
              <a:gd name="connsiteY123" fmla="*/ 43053 h 171450"/>
              <a:gd name="connsiteX124" fmla="*/ 59042 w 133350"/>
              <a:gd name="connsiteY124" fmla="*/ 46101 h 171450"/>
              <a:gd name="connsiteX125" fmla="*/ 59042 w 133350"/>
              <a:gd name="connsiteY125" fmla="*/ 49149 h 171450"/>
              <a:gd name="connsiteX126" fmla="*/ 59042 w 133350"/>
              <a:gd name="connsiteY126" fmla="*/ 52197 h 171450"/>
              <a:gd name="connsiteX127" fmla="*/ 59042 w 133350"/>
              <a:gd name="connsiteY127" fmla="*/ 55245 h 171450"/>
              <a:gd name="connsiteX128" fmla="*/ 59042 w 133350"/>
              <a:gd name="connsiteY128" fmla="*/ 58306 h 171450"/>
              <a:gd name="connsiteX129" fmla="*/ 62090 w 133350"/>
              <a:gd name="connsiteY129" fmla="*/ 61354 h 171450"/>
              <a:gd name="connsiteX130" fmla="*/ 65138 w 133350"/>
              <a:gd name="connsiteY130" fmla="*/ 64402 h 171450"/>
              <a:gd name="connsiteX131" fmla="*/ 68186 w 133350"/>
              <a:gd name="connsiteY131" fmla="*/ 64402 h 171450"/>
              <a:gd name="connsiteX132" fmla="*/ 71234 w 133350"/>
              <a:gd name="connsiteY132" fmla="*/ 67437 h 171450"/>
              <a:gd name="connsiteX133" fmla="*/ 74282 w 133350"/>
              <a:gd name="connsiteY133" fmla="*/ 67437 h 171450"/>
              <a:gd name="connsiteX134" fmla="*/ 80365 w 133350"/>
              <a:gd name="connsiteY134" fmla="*/ 70485 h 171450"/>
              <a:gd name="connsiteX135" fmla="*/ 83414 w 133350"/>
              <a:gd name="connsiteY135" fmla="*/ 70485 h 171450"/>
              <a:gd name="connsiteX136" fmla="*/ 86462 w 133350"/>
              <a:gd name="connsiteY136" fmla="*/ 73533 h 171450"/>
              <a:gd name="connsiteX137" fmla="*/ 95618 w 133350"/>
              <a:gd name="connsiteY137" fmla="*/ 76581 h 171450"/>
              <a:gd name="connsiteX138" fmla="*/ 101714 w 133350"/>
              <a:gd name="connsiteY138" fmla="*/ 79629 h 171450"/>
              <a:gd name="connsiteX139" fmla="*/ 107810 w 133350"/>
              <a:gd name="connsiteY139" fmla="*/ 82677 h 171450"/>
              <a:gd name="connsiteX140" fmla="*/ 110858 w 133350"/>
              <a:gd name="connsiteY140" fmla="*/ 85725 h 171450"/>
              <a:gd name="connsiteX141" fmla="*/ 113906 w 133350"/>
              <a:gd name="connsiteY141" fmla="*/ 88773 h 171450"/>
              <a:gd name="connsiteX142" fmla="*/ 116941 w 133350"/>
              <a:gd name="connsiteY142" fmla="*/ 88773 h 171450"/>
              <a:gd name="connsiteX143" fmla="*/ 119989 w 133350"/>
              <a:gd name="connsiteY143" fmla="*/ 91821 h 171450"/>
              <a:gd name="connsiteX144" fmla="*/ 123037 w 133350"/>
              <a:gd name="connsiteY144" fmla="*/ 91821 h 171450"/>
              <a:gd name="connsiteX145" fmla="*/ 123037 w 133350"/>
              <a:gd name="connsiteY145" fmla="*/ 94869 h 171450"/>
              <a:gd name="connsiteX146" fmla="*/ 126086 w 133350"/>
              <a:gd name="connsiteY146" fmla="*/ 94869 h 171450"/>
              <a:gd name="connsiteX147" fmla="*/ 126086 w 133350"/>
              <a:gd name="connsiteY147" fmla="*/ 97930 h 171450"/>
              <a:gd name="connsiteX148" fmla="*/ 129133 w 133350"/>
              <a:gd name="connsiteY148" fmla="*/ 97930 h 171450"/>
              <a:gd name="connsiteX149" fmla="*/ 129133 w 133350"/>
              <a:gd name="connsiteY149" fmla="*/ 100978 h 171450"/>
              <a:gd name="connsiteX150" fmla="*/ 132181 w 133350"/>
              <a:gd name="connsiteY150" fmla="*/ 104026 h 171450"/>
              <a:gd name="connsiteX151" fmla="*/ 132181 w 133350"/>
              <a:gd name="connsiteY151" fmla="*/ 107061 h 171450"/>
              <a:gd name="connsiteX152" fmla="*/ 135242 w 133350"/>
              <a:gd name="connsiteY152" fmla="*/ 107061 h 171450"/>
              <a:gd name="connsiteX153" fmla="*/ 135242 w 133350"/>
              <a:gd name="connsiteY153" fmla="*/ 110109 h 171450"/>
              <a:gd name="connsiteX154" fmla="*/ 135242 w 133350"/>
              <a:gd name="connsiteY154" fmla="*/ 113157 h 171450"/>
              <a:gd name="connsiteX155" fmla="*/ 138290 w 133350"/>
              <a:gd name="connsiteY155" fmla="*/ 116205 h 171450"/>
              <a:gd name="connsiteX156" fmla="*/ 138290 w 133350"/>
              <a:gd name="connsiteY156" fmla="*/ 119253 h 171450"/>
              <a:gd name="connsiteX157" fmla="*/ 138290 w 133350"/>
              <a:gd name="connsiteY157" fmla="*/ 122301 h 171450"/>
              <a:gd name="connsiteX158" fmla="*/ 138290 w 133350"/>
              <a:gd name="connsiteY158" fmla="*/ 125349 h 171450"/>
              <a:gd name="connsiteX159" fmla="*/ 138290 w 133350"/>
              <a:gd name="connsiteY159" fmla="*/ 128397 h 171450"/>
              <a:gd name="connsiteX160" fmla="*/ 138290 w 133350"/>
              <a:gd name="connsiteY160" fmla="*/ 131445 h 171450"/>
              <a:gd name="connsiteX161" fmla="*/ 138290 w 133350"/>
              <a:gd name="connsiteY161" fmla="*/ 134506 h 171450"/>
              <a:gd name="connsiteX162" fmla="*/ 135242 w 133350"/>
              <a:gd name="connsiteY162" fmla="*/ 137554 h 171450"/>
              <a:gd name="connsiteX163" fmla="*/ 135242 w 133350"/>
              <a:gd name="connsiteY163" fmla="*/ 140602 h 171450"/>
              <a:gd name="connsiteX164" fmla="*/ 135242 w 133350"/>
              <a:gd name="connsiteY164" fmla="*/ 143637 h 171450"/>
              <a:gd name="connsiteX165" fmla="*/ 135242 w 133350"/>
              <a:gd name="connsiteY165" fmla="*/ 146685 h 171450"/>
              <a:gd name="connsiteX166" fmla="*/ 132181 w 133350"/>
              <a:gd name="connsiteY166" fmla="*/ 149733 h 171450"/>
              <a:gd name="connsiteX167" fmla="*/ 132181 w 133350"/>
              <a:gd name="connsiteY167" fmla="*/ 152781 h 171450"/>
              <a:gd name="connsiteX168" fmla="*/ 129133 w 133350"/>
              <a:gd name="connsiteY168" fmla="*/ 152781 h 171450"/>
              <a:gd name="connsiteX169" fmla="*/ 126086 w 133350"/>
              <a:gd name="connsiteY169" fmla="*/ 155829 h 171450"/>
              <a:gd name="connsiteX170" fmla="*/ 126086 w 133350"/>
              <a:gd name="connsiteY170" fmla="*/ 158877 h 171450"/>
              <a:gd name="connsiteX171" fmla="*/ 123037 w 133350"/>
              <a:gd name="connsiteY171" fmla="*/ 158877 h 171450"/>
              <a:gd name="connsiteX172" fmla="*/ 119989 w 133350"/>
              <a:gd name="connsiteY172" fmla="*/ 161925 h 171450"/>
              <a:gd name="connsiteX173" fmla="*/ 116941 w 133350"/>
              <a:gd name="connsiteY173" fmla="*/ 164973 h 171450"/>
              <a:gd name="connsiteX174" fmla="*/ 113906 w 133350"/>
              <a:gd name="connsiteY174" fmla="*/ 168021 h 171450"/>
              <a:gd name="connsiteX175" fmla="*/ 110858 w 133350"/>
              <a:gd name="connsiteY175" fmla="*/ 168021 h 171450"/>
              <a:gd name="connsiteX176" fmla="*/ 107810 w 133350"/>
              <a:gd name="connsiteY176" fmla="*/ 171069 h 171450"/>
              <a:gd name="connsiteX177" fmla="*/ 104762 w 133350"/>
              <a:gd name="connsiteY177" fmla="*/ 171069 h 171450"/>
              <a:gd name="connsiteX178" fmla="*/ 101714 w 133350"/>
              <a:gd name="connsiteY178" fmla="*/ 171069 h 171450"/>
              <a:gd name="connsiteX179" fmla="*/ 98666 w 133350"/>
              <a:gd name="connsiteY179" fmla="*/ 174117 h 171450"/>
              <a:gd name="connsiteX180" fmla="*/ 95618 w 133350"/>
              <a:gd name="connsiteY180" fmla="*/ 174117 h 171450"/>
              <a:gd name="connsiteX181" fmla="*/ 92557 w 133350"/>
              <a:gd name="connsiteY181" fmla="*/ 174117 h 171450"/>
              <a:gd name="connsiteX182" fmla="*/ 89509 w 133350"/>
              <a:gd name="connsiteY182" fmla="*/ 174117 h 171450"/>
              <a:gd name="connsiteX183" fmla="*/ 86462 w 133350"/>
              <a:gd name="connsiteY183" fmla="*/ 177165 h 171450"/>
              <a:gd name="connsiteX184" fmla="*/ 83414 w 133350"/>
              <a:gd name="connsiteY184" fmla="*/ 177165 h 171450"/>
              <a:gd name="connsiteX185" fmla="*/ 80365 w 133350"/>
              <a:gd name="connsiteY185" fmla="*/ 177165 h 171450"/>
              <a:gd name="connsiteX186" fmla="*/ 74282 w 133350"/>
              <a:gd name="connsiteY186" fmla="*/ 177165 h 171450"/>
              <a:gd name="connsiteX187" fmla="*/ 71234 w 133350"/>
              <a:gd name="connsiteY187" fmla="*/ 177165 h 171450"/>
              <a:gd name="connsiteX188" fmla="*/ 68186 w 133350"/>
              <a:gd name="connsiteY188" fmla="*/ 177165 h 171450"/>
              <a:gd name="connsiteX189" fmla="*/ 62090 w 133350"/>
              <a:gd name="connsiteY189" fmla="*/ 177165 h 171450"/>
              <a:gd name="connsiteX190" fmla="*/ 55981 w 133350"/>
              <a:gd name="connsiteY190" fmla="*/ 177165 h 171450"/>
              <a:gd name="connsiteX191" fmla="*/ 49886 w 133350"/>
              <a:gd name="connsiteY191" fmla="*/ 177165 h 171450"/>
              <a:gd name="connsiteX192" fmla="*/ 43789 w 133350"/>
              <a:gd name="connsiteY192" fmla="*/ 174117 h 171450"/>
              <a:gd name="connsiteX193" fmla="*/ 37706 w 133350"/>
              <a:gd name="connsiteY193" fmla="*/ 174117 h 171450"/>
              <a:gd name="connsiteX194" fmla="*/ 31610 w 133350"/>
              <a:gd name="connsiteY194" fmla="*/ 174117 h 171450"/>
              <a:gd name="connsiteX195" fmla="*/ 25514 w 133350"/>
              <a:gd name="connsiteY195" fmla="*/ 171069 h 171450"/>
              <a:gd name="connsiteX196" fmla="*/ 19418 w 133350"/>
              <a:gd name="connsiteY196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133350" h="171450">
                <a:moveTo>
                  <a:pt x="19418" y="171069"/>
                </a:moveTo>
                <a:lnTo>
                  <a:pt x="19418" y="140602"/>
                </a:lnTo>
                <a:lnTo>
                  <a:pt x="22466" y="140602"/>
                </a:lnTo>
                <a:lnTo>
                  <a:pt x="25514" y="140602"/>
                </a:lnTo>
                <a:lnTo>
                  <a:pt x="28562" y="143637"/>
                </a:lnTo>
                <a:lnTo>
                  <a:pt x="31610" y="143637"/>
                </a:lnTo>
                <a:lnTo>
                  <a:pt x="34658" y="143637"/>
                </a:lnTo>
                <a:lnTo>
                  <a:pt x="37706" y="143637"/>
                </a:lnTo>
                <a:lnTo>
                  <a:pt x="40741" y="146685"/>
                </a:lnTo>
                <a:lnTo>
                  <a:pt x="43789" y="146685"/>
                </a:lnTo>
                <a:lnTo>
                  <a:pt x="46837" y="146685"/>
                </a:lnTo>
                <a:lnTo>
                  <a:pt x="49886" y="146685"/>
                </a:lnTo>
                <a:lnTo>
                  <a:pt x="52933" y="146685"/>
                </a:lnTo>
                <a:lnTo>
                  <a:pt x="55981" y="146685"/>
                </a:lnTo>
                <a:lnTo>
                  <a:pt x="59042" y="146685"/>
                </a:lnTo>
                <a:lnTo>
                  <a:pt x="62090" y="146685"/>
                </a:lnTo>
                <a:lnTo>
                  <a:pt x="65138" y="146685"/>
                </a:lnTo>
                <a:lnTo>
                  <a:pt x="71234" y="146685"/>
                </a:lnTo>
                <a:lnTo>
                  <a:pt x="74282" y="146685"/>
                </a:lnTo>
                <a:lnTo>
                  <a:pt x="77317" y="146685"/>
                </a:lnTo>
                <a:lnTo>
                  <a:pt x="80365" y="146685"/>
                </a:lnTo>
                <a:lnTo>
                  <a:pt x="83414" y="146685"/>
                </a:lnTo>
                <a:lnTo>
                  <a:pt x="86462" y="146685"/>
                </a:lnTo>
                <a:lnTo>
                  <a:pt x="86462" y="143637"/>
                </a:lnTo>
                <a:lnTo>
                  <a:pt x="89509" y="143637"/>
                </a:lnTo>
                <a:lnTo>
                  <a:pt x="89509" y="140602"/>
                </a:lnTo>
                <a:lnTo>
                  <a:pt x="92557" y="140602"/>
                </a:lnTo>
                <a:lnTo>
                  <a:pt x="92557" y="137554"/>
                </a:lnTo>
                <a:lnTo>
                  <a:pt x="95618" y="137554"/>
                </a:lnTo>
                <a:lnTo>
                  <a:pt x="95618" y="134506"/>
                </a:lnTo>
                <a:lnTo>
                  <a:pt x="95618" y="131445"/>
                </a:lnTo>
                <a:lnTo>
                  <a:pt x="95618" y="128397"/>
                </a:lnTo>
                <a:lnTo>
                  <a:pt x="92557" y="125349"/>
                </a:lnTo>
                <a:lnTo>
                  <a:pt x="89509" y="122301"/>
                </a:lnTo>
                <a:lnTo>
                  <a:pt x="86462" y="119253"/>
                </a:lnTo>
                <a:lnTo>
                  <a:pt x="83414" y="119253"/>
                </a:lnTo>
                <a:lnTo>
                  <a:pt x="80365" y="116205"/>
                </a:lnTo>
                <a:lnTo>
                  <a:pt x="77317" y="116205"/>
                </a:lnTo>
                <a:lnTo>
                  <a:pt x="74282" y="113157"/>
                </a:lnTo>
                <a:lnTo>
                  <a:pt x="68186" y="113157"/>
                </a:lnTo>
                <a:lnTo>
                  <a:pt x="62090" y="110109"/>
                </a:lnTo>
                <a:lnTo>
                  <a:pt x="55981" y="107061"/>
                </a:lnTo>
                <a:lnTo>
                  <a:pt x="49886" y="104026"/>
                </a:lnTo>
                <a:lnTo>
                  <a:pt x="43789" y="100978"/>
                </a:lnTo>
                <a:lnTo>
                  <a:pt x="40741" y="97930"/>
                </a:lnTo>
                <a:lnTo>
                  <a:pt x="37706" y="97930"/>
                </a:lnTo>
                <a:lnTo>
                  <a:pt x="37706" y="94869"/>
                </a:lnTo>
                <a:lnTo>
                  <a:pt x="34658" y="94869"/>
                </a:lnTo>
                <a:lnTo>
                  <a:pt x="31610" y="94869"/>
                </a:lnTo>
                <a:lnTo>
                  <a:pt x="31610" y="91821"/>
                </a:lnTo>
                <a:lnTo>
                  <a:pt x="28562" y="91821"/>
                </a:lnTo>
                <a:lnTo>
                  <a:pt x="28562" y="88773"/>
                </a:lnTo>
                <a:lnTo>
                  <a:pt x="25514" y="88773"/>
                </a:lnTo>
                <a:lnTo>
                  <a:pt x="25514" y="85725"/>
                </a:lnTo>
                <a:lnTo>
                  <a:pt x="22466" y="82677"/>
                </a:lnTo>
                <a:lnTo>
                  <a:pt x="19418" y="79629"/>
                </a:lnTo>
                <a:lnTo>
                  <a:pt x="19418" y="76581"/>
                </a:lnTo>
                <a:lnTo>
                  <a:pt x="19418" y="73533"/>
                </a:lnTo>
                <a:lnTo>
                  <a:pt x="16370" y="73533"/>
                </a:lnTo>
                <a:lnTo>
                  <a:pt x="16370" y="70485"/>
                </a:lnTo>
                <a:lnTo>
                  <a:pt x="16370" y="67437"/>
                </a:lnTo>
                <a:lnTo>
                  <a:pt x="16370" y="64402"/>
                </a:lnTo>
                <a:lnTo>
                  <a:pt x="16370" y="61354"/>
                </a:lnTo>
                <a:lnTo>
                  <a:pt x="16370" y="58306"/>
                </a:lnTo>
                <a:lnTo>
                  <a:pt x="16370" y="55245"/>
                </a:lnTo>
                <a:lnTo>
                  <a:pt x="16370" y="52197"/>
                </a:lnTo>
                <a:lnTo>
                  <a:pt x="16370" y="49149"/>
                </a:lnTo>
                <a:lnTo>
                  <a:pt x="16370" y="46101"/>
                </a:lnTo>
                <a:lnTo>
                  <a:pt x="19418" y="43053"/>
                </a:lnTo>
                <a:lnTo>
                  <a:pt x="19418" y="40005"/>
                </a:lnTo>
                <a:lnTo>
                  <a:pt x="19418" y="36957"/>
                </a:lnTo>
                <a:lnTo>
                  <a:pt x="22466" y="36957"/>
                </a:lnTo>
                <a:lnTo>
                  <a:pt x="22466" y="33909"/>
                </a:lnTo>
                <a:lnTo>
                  <a:pt x="25514" y="30861"/>
                </a:lnTo>
                <a:lnTo>
                  <a:pt x="28562" y="27826"/>
                </a:lnTo>
                <a:lnTo>
                  <a:pt x="31610" y="24778"/>
                </a:lnTo>
                <a:lnTo>
                  <a:pt x="34658" y="24778"/>
                </a:lnTo>
                <a:lnTo>
                  <a:pt x="34658" y="21730"/>
                </a:lnTo>
                <a:lnTo>
                  <a:pt x="37706" y="21730"/>
                </a:lnTo>
                <a:lnTo>
                  <a:pt x="40741" y="18669"/>
                </a:lnTo>
                <a:lnTo>
                  <a:pt x="43789" y="18669"/>
                </a:lnTo>
                <a:lnTo>
                  <a:pt x="46837" y="15621"/>
                </a:lnTo>
                <a:lnTo>
                  <a:pt x="49886" y="15621"/>
                </a:lnTo>
                <a:lnTo>
                  <a:pt x="52933" y="15621"/>
                </a:lnTo>
                <a:lnTo>
                  <a:pt x="52933" y="12573"/>
                </a:lnTo>
                <a:lnTo>
                  <a:pt x="55981" y="12573"/>
                </a:lnTo>
                <a:lnTo>
                  <a:pt x="59042" y="12573"/>
                </a:lnTo>
                <a:lnTo>
                  <a:pt x="62090" y="12573"/>
                </a:lnTo>
                <a:lnTo>
                  <a:pt x="65138" y="12573"/>
                </a:lnTo>
                <a:lnTo>
                  <a:pt x="71234" y="12573"/>
                </a:lnTo>
                <a:lnTo>
                  <a:pt x="74282" y="12573"/>
                </a:lnTo>
                <a:lnTo>
                  <a:pt x="77317" y="12573"/>
                </a:lnTo>
                <a:lnTo>
                  <a:pt x="80365" y="9525"/>
                </a:lnTo>
                <a:lnTo>
                  <a:pt x="83414" y="12573"/>
                </a:lnTo>
                <a:lnTo>
                  <a:pt x="89509" y="12573"/>
                </a:lnTo>
                <a:lnTo>
                  <a:pt x="92557" y="12573"/>
                </a:lnTo>
                <a:lnTo>
                  <a:pt x="98666" y="12573"/>
                </a:lnTo>
                <a:lnTo>
                  <a:pt x="104762" y="12573"/>
                </a:lnTo>
                <a:lnTo>
                  <a:pt x="110858" y="15621"/>
                </a:lnTo>
                <a:lnTo>
                  <a:pt x="116941" y="15621"/>
                </a:lnTo>
                <a:lnTo>
                  <a:pt x="126086" y="15621"/>
                </a:lnTo>
                <a:lnTo>
                  <a:pt x="126086" y="46101"/>
                </a:lnTo>
                <a:lnTo>
                  <a:pt x="123037" y="46101"/>
                </a:lnTo>
                <a:lnTo>
                  <a:pt x="119989" y="46101"/>
                </a:lnTo>
                <a:lnTo>
                  <a:pt x="116941" y="43053"/>
                </a:lnTo>
                <a:lnTo>
                  <a:pt x="113906" y="43053"/>
                </a:lnTo>
                <a:lnTo>
                  <a:pt x="110858" y="43053"/>
                </a:lnTo>
                <a:lnTo>
                  <a:pt x="107810" y="40005"/>
                </a:lnTo>
                <a:lnTo>
                  <a:pt x="104762" y="40005"/>
                </a:lnTo>
                <a:lnTo>
                  <a:pt x="101714" y="40005"/>
                </a:lnTo>
                <a:lnTo>
                  <a:pt x="98666" y="40005"/>
                </a:lnTo>
                <a:lnTo>
                  <a:pt x="95618" y="40005"/>
                </a:lnTo>
                <a:lnTo>
                  <a:pt x="92557" y="40005"/>
                </a:lnTo>
                <a:lnTo>
                  <a:pt x="89509" y="36957"/>
                </a:lnTo>
                <a:lnTo>
                  <a:pt x="86462" y="36957"/>
                </a:lnTo>
                <a:lnTo>
                  <a:pt x="83414" y="36957"/>
                </a:lnTo>
                <a:lnTo>
                  <a:pt x="80365" y="36957"/>
                </a:lnTo>
                <a:lnTo>
                  <a:pt x="77317" y="36957"/>
                </a:lnTo>
                <a:lnTo>
                  <a:pt x="74282" y="40005"/>
                </a:lnTo>
                <a:lnTo>
                  <a:pt x="71234" y="40005"/>
                </a:lnTo>
                <a:lnTo>
                  <a:pt x="68186" y="40005"/>
                </a:lnTo>
                <a:lnTo>
                  <a:pt x="65138" y="40005"/>
                </a:lnTo>
                <a:lnTo>
                  <a:pt x="65138" y="43053"/>
                </a:lnTo>
                <a:lnTo>
                  <a:pt x="62090" y="43053"/>
                </a:lnTo>
                <a:lnTo>
                  <a:pt x="59042" y="46101"/>
                </a:lnTo>
                <a:lnTo>
                  <a:pt x="59042" y="49149"/>
                </a:lnTo>
                <a:lnTo>
                  <a:pt x="59042" y="52197"/>
                </a:lnTo>
                <a:lnTo>
                  <a:pt x="59042" y="55245"/>
                </a:lnTo>
                <a:lnTo>
                  <a:pt x="59042" y="58306"/>
                </a:lnTo>
                <a:lnTo>
                  <a:pt x="62090" y="61354"/>
                </a:lnTo>
                <a:lnTo>
                  <a:pt x="65138" y="64402"/>
                </a:lnTo>
                <a:lnTo>
                  <a:pt x="68186" y="64402"/>
                </a:lnTo>
                <a:lnTo>
                  <a:pt x="71234" y="67437"/>
                </a:lnTo>
                <a:lnTo>
                  <a:pt x="74282" y="67437"/>
                </a:lnTo>
                <a:lnTo>
                  <a:pt x="80365" y="70485"/>
                </a:lnTo>
                <a:lnTo>
                  <a:pt x="83414" y="70485"/>
                </a:lnTo>
                <a:lnTo>
                  <a:pt x="86462" y="73533"/>
                </a:lnTo>
                <a:lnTo>
                  <a:pt x="95618" y="76581"/>
                </a:lnTo>
                <a:lnTo>
                  <a:pt x="101714" y="79629"/>
                </a:lnTo>
                <a:lnTo>
                  <a:pt x="107810" y="82677"/>
                </a:lnTo>
                <a:lnTo>
                  <a:pt x="110858" y="85725"/>
                </a:lnTo>
                <a:lnTo>
                  <a:pt x="113906" y="88773"/>
                </a:lnTo>
                <a:lnTo>
                  <a:pt x="116941" y="88773"/>
                </a:lnTo>
                <a:lnTo>
                  <a:pt x="119989" y="91821"/>
                </a:lnTo>
                <a:lnTo>
                  <a:pt x="123037" y="91821"/>
                </a:lnTo>
                <a:lnTo>
                  <a:pt x="123037" y="94869"/>
                </a:lnTo>
                <a:lnTo>
                  <a:pt x="126086" y="94869"/>
                </a:lnTo>
                <a:lnTo>
                  <a:pt x="126086" y="97930"/>
                </a:lnTo>
                <a:lnTo>
                  <a:pt x="129133" y="97930"/>
                </a:lnTo>
                <a:lnTo>
                  <a:pt x="129133" y="100978"/>
                </a:lnTo>
                <a:lnTo>
                  <a:pt x="132181" y="104026"/>
                </a:lnTo>
                <a:lnTo>
                  <a:pt x="132181" y="107061"/>
                </a:lnTo>
                <a:lnTo>
                  <a:pt x="135242" y="107061"/>
                </a:lnTo>
                <a:lnTo>
                  <a:pt x="135242" y="110109"/>
                </a:lnTo>
                <a:lnTo>
                  <a:pt x="135242" y="113157"/>
                </a:lnTo>
                <a:lnTo>
                  <a:pt x="138290" y="116205"/>
                </a:lnTo>
                <a:lnTo>
                  <a:pt x="138290" y="119253"/>
                </a:lnTo>
                <a:lnTo>
                  <a:pt x="138290" y="122301"/>
                </a:lnTo>
                <a:lnTo>
                  <a:pt x="138290" y="125349"/>
                </a:lnTo>
                <a:lnTo>
                  <a:pt x="138290" y="128397"/>
                </a:lnTo>
                <a:lnTo>
                  <a:pt x="138290" y="131445"/>
                </a:lnTo>
                <a:lnTo>
                  <a:pt x="138290" y="134506"/>
                </a:lnTo>
                <a:lnTo>
                  <a:pt x="135242" y="137554"/>
                </a:lnTo>
                <a:lnTo>
                  <a:pt x="135242" y="140602"/>
                </a:lnTo>
                <a:lnTo>
                  <a:pt x="135242" y="143637"/>
                </a:lnTo>
                <a:lnTo>
                  <a:pt x="135242" y="146685"/>
                </a:lnTo>
                <a:lnTo>
                  <a:pt x="132181" y="149733"/>
                </a:lnTo>
                <a:lnTo>
                  <a:pt x="132181" y="152781"/>
                </a:lnTo>
                <a:lnTo>
                  <a:pt x="129133" y="152781"/>
                </a:lnTo>
                <a:lnTo>
                  <a:pt x="126086" y="155829"/>
                </a:lnTo>
                <a:lnTo>
                  <a:pt x="126086" y="158877"/>
                </a:lnTo>
                <a:lnTo>
                  <a:pt x="123037" y="158877"/>
                </a:lnTo>
                <a:lnTo>
                  <a:pt x="119989" y="161925"/>
                </a:lnTo>
                <a:lnTo>
                  <a:pt x="116941" y="164973"/>
                </a:lnTo>
                <a:lnTo>
                  <a:pt x="113906" y="168021"/>
                </a:lnTo>
                <a:lnTo>
                  <a:pt x="110858" y="168021"/>
                </a:lnTo>
                <a:lnTo>
                  <a:pt x="107810" y="171069"/>
                </a:lnTo>
                <a:lnTo>
                  <a:pt x="104762" y="171069"/>
                </a:lnTo>
                <a:lnTo>
                  <a:pt x="101714" y="171069"/>
                </a:lnTo>
                <a:lnTo>
                  <a:pt x="98666" y="174117"/>
                </a:lnTo>
                <a:lnTo>
                  <a:pt x="95618" y="174117"/>
                </a:lnTo>
                <a:lnTo>
                  <a:pt x="92557" y="174117"/>
                </a:lnTo>
                <a:lnTo>
                  <a:pt x="89509" y="174117"/>
                </a:lnTo>
                <a:lnTo>
                  <a:pt x="86462" y="177165"/>
                </a:lnTo>
                <a:lnTo>
                  <a:pt x="83414" y="177165"/>
                </a:lnTo>
                <a:lnTo>
                  <a:pt x="80365" y="177165"/>
                </a:lnTo>
                <a:lnTo>
                  <a:pt x="74282" y="177165"/>
                </a:lnTo>
                <a:lnTo>
                  <a:pt x="71234" y="177165"/>
                </a:lnTo>
                <a:lnTo>
                  <a:pt x="68186" y="177165"/>
                </a:lnTo>
                <a:lnTo>
                  <a:pt x="62090" y="177165"/>
                </a:lnTo>
                <a:lnTo>
                  <a:pt x="55981" y="177165"/>
                </a:lnTo>
                <a:lnTo>
                  <a:pt x="49886" y="177165"/>
                </a:lnTo>
                <a:lnTo>
                  <a:pt x="43789" y="174117"/>
                </a:lnTo>
                <a:lnTo>
                  <a:pt x="37706" y="174117"/>
                </a:lnTo>
                <a:lnTo>
                  <a:pt x="31610" y="174117"/>
                </a:lnTo>
                <a:lnTo>
                  <a:pt x="25514" y="171069"/>
                </a:lnTo>
                <a:lnTo>
                  <a:pt x="1941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7"> 
				</p:cNvPr>
          <p:cNvSpPr/>
          <p:nvPr/>
        </p:nvSpPr>
        <p:spPr>
          <a:xfrm>
            <a:off x="8658225" y="371475"/>
            <a:ext cx="47625" cy="171450"/>
          </a:xfrm>
          <a:custGeom>
            <a:avLst/>
            <a:gdLst>
              <a:gd name="connsiteX0" fmla="*/ 10275 w 47625"/>
              <a:gd name="connsiteY0" fmla="*/ 174117 h 171450"/>
              <a:gd name="connsiteX1" fmla="*/ 10275 w 47625"/>
              <a:gd name="connsiteY1" fmla="*/ 12573 h 171450"/>
              <a:gd name="connsiteX2" fmla="*/ 31610 w 47625"/>
              <a:gd name="connsiteY2" fmla="*/ 21717 h 171450"/>
              <a:gd name="connsiteX3" fmla="*/ 55995 w 47625"/>
              <a:gd name="connsiteY3" fmla="*/ 12573 h 171450"/>
              <a:gd name="connsiteX4" fmla="*/ 55995 w 47625"/>
              <a:gd name="connsiteY4" fmla="*/ 174117 h 171450"/>
              <a:gd name="connsiteX5" fmla="*/ 10275 w 47625"/>
              <a:gd name="connsiteY5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71450">
                <a:moveTo>
                  <a:pt x="10275" y="174117"/>
                </a:moveTo>
                <a:lnTo>
                  <a:pt x="10275" y="12573"/>
                </a:lnTo>
                <a:lnTo>
                  <a:pt x="31610" y="21717"/>
                </a:lnTo>
                <a:lnTo>
                  <a:pt x="55995" y="12573"/>
                </a:lnTo>
                <a:lnTo>
                  <a:pt x="55995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8"> 
				</p:cNvPr>
          <p:cNvSpPr/>
          <p:nvPr/>
        </p:nvSpPr>
        <p:spPr>
          <a:xfrm>
            <a:off x="8743950" y="371475"/>
            <a:ext cx="123825" cy="171450"/>
          </a:xfrm>
          <a:custGeom>
            <a:avLst/>
            <a:gdLst>
              <a:gd name="connsiteX0" fmla="*/ 9893 w 123825"/>
              <a:gd name="connsiteY0" fmla="*/ 174117 h 171450"/>
              <a:gd name="connsiteX1" fmla="*/ 9893 w 123825"/>
              <a:gd name="connsiteY1" fmla="*/ 12573 h 171450"/>
              <a:gd name="connsiteX2" fmla="*/ 125717 w 123825"/>
              <a:gd name="connsiteY2" fmla="*/ 12573 h 171450"/>
              <a:gd name="connsiteX3" fmla="*/ 125717 w 123825"/>
              <a:gd name="connsiteY3" fmla="*/ 43053 h 171450"/>
              <a:gd name="connsiteX4" fmla="*/ 52565 w 123825"/>
              <a:gd name="connsiteY4" fmla="*/ 43053 h 171450"/>
              <a:gd name="connsiteX5" fmla="*/ 52565 w 123825"/>
              <a:gd name="connsiteY5" fmla="*/ 79629 h 171450"/>
              <a:gd name="connsiteX6" fmla="*/ 113512 w 123825"/>
              <a:gd name="connsiteY6" fmla="*/ 79629 h 171450"/>
              <a:gd name="connsiteX7" fmla="*/ 113512 w 123825"/>
              <a:gd name="connsiteY7" fmla="*/ 104026 h 171450"/>
              <a:gd name="connsiteX8" fmla="*/ 52565 w 123825"/>
              <a:gd name="connsiteY8" fmla="*/ 104026 h 171450"/>
              <a:gd name="connsiteX9" fmla="*/ 52565 w 123825"/>
              <a:gd name="connsiteY9" fmla="*/ 143637 h 171450"/>
              <a:gd name="connsiteX10" fmla="*/ 125717 w 123825"/>
              <a:gd name="connsiteY10" fmla="*/ 143637 h 171450"/>
              <a:gd name="connsiteX11" fmla="*/ 125717 w 123825"/>
              <a:gd name="connsiteY11" fmla="*/ 174117 h 171450"/>
              <a:gd name="connsiteX12" fmla="*/ 9893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9893" y="174117"/>
                </a:moveTo>
                <a:lnTo>
                  <a:pt x="9893" y="12573"/>
                </a:lnTo>
                <a:lnTo>
                  <a:pt x="125717" y="12573"/>
                </a:lnTo>
                <a:lnTo>
                  <a:pt x="125717" y="43053"/>
                </a:lnTo>
                <a:lnTo>
                  <a:pt x="52565" y="43053"/>
                </a:lnTo>
                <a:lnTo>
                  <a:pt x="52565" y="79629"/>
                </a:lnTo>
                <a:lnTo>
                  <a:pt x="113512" y="79629"/>
                </a:lnTo>
                <a:lnTo>
                  <a:pt x="113512" y="104026"/>
                </a:lnTo>
                <a:lnTo>
                  <a:pt x="52565" y="104026"/>
                </a:lnTo>
                <a:lnTo>
                  <a:pt x="52565" y="143637"/>
                </a:lnTo>
                <a:lnTo>
                  <a:pt x="125717" y="143637"/>
                </a:lnTo>
                <a:lnTo>
                  <a:pt x="125717" y="174117"/>
                </a:lnTo>
                <a:lnTo>
                  <a:pt x="9893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9"> 
				</p:cNvPr>
          <p:cNvSpPr/>
          <p:nvPr/>
        </p:nvSpPr>
        <p:spPr>
          <a:xfrm>
            <a:off x="8886825" y="371475"/>
            <a:ext cx="200025" cy="171450"/>
          </a:xfrm>
          <a:custGeom>
            <a:avLst/>
            <a:gdLst>
              <a:gd name="connsiteX0" fmla="*/ 13322 w 200025"/>
              <a:gd name="connsiteY0" fmla="*/ 174117 h 171450"/>
              <a:gd name="connsiteX1" fmla="*/ 13322 w 200025"/>
              <a:gd name="connsiteY1" fmla="*/ 12573 h 171450"/>
              <a:gd name="connsiteX2" fmla="*/ 68186 w 200025"/>
              <a:gd name="connsiteY2" fmla="*/ 12573 h 171450"/>
              <a:gd name="connsiteX3" fmla="*/ 110858 w 200025"/>
              <a:gd name="connsiteY3" fmla="*/ 116205 h 171450"/>
              <a:gd name="connsiteX4" fmla="*/ 150482 w 200025"/>
              <a:gd name="connsiteY4" fmla="*/ 12573 h 171450"/>
              <a:gd name="connsiteX5" fmla="*/ 205346 w 200025"/>
              <a:gd name="connsiteY5" fmla="*/ 12573 h 171450"/>
              <a:gd name="connsiteX6" fmla="*/ 205346 w 200025"/>
              <a:gd name="connsiteY6" fmla="*/ 174117 h 171450"/>
              <a:gd name="connsiteX7" fmla="*/ 162661 w 200025"/>
              <a:gd name="connsiteY7" fmla="*/ 174117 h 171450"/>
              <a:gd name="connsiteX8" fmla="*/ 162661 w 200025"/>
              <a:gd name="connsiteY8" fmla="*/ 61353 h 171450"/>
              <a:gd name="connsiteX9" fmla="*/ 116941 w 200025"/>
              <a:gd name="connsiteY9" fmla="*/ 174117 h 171450"/>
              <a:gd name="connsiteX10" fmla="*/ 89522 w 200025"/>
              <a:gd name="connsiteY10" fmla="*/ 174117 h 171450"/>
              <a:gd name="connsiteX11" fmla="*/ 43789 w 200025"/>
              <a:gd name="connsiteY11" fmla="*/ 61353 h 171450"/>
              <a:gd name="connsiteX12" fmla="*/ 43789 w 200025"/>
              <a:gd name="connsiteY12" fmla="*/ 174117 h 171450"/>
              <a:gd name="connsiteX13" fmla="*/ 13322 w 200025"/>
              <a:gd name="connsiteY13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13322" y="174117"/>
                </a:moveTo>
                <a:lnTo>
                  <a:pt x="13322" y="12573"/>
                </a:lnTo>
                <a:lnTo>
                  <a:pt x="68186" y="12573"/>
                </a:lnTo>
                <a:lnTo>
                  <a:pt x="110858" y="116205"/>
                </a:lnTo>
                <a:lnTo>
                  <a:pt x="150482" y="12573"/>
                </a:lnTo>
                <a:lnTo>
                  <a:pt x="205346" y="12573"/>
                </a:lnTo>
                <a:lnTo>
                  <a:pt x="205346" y="174117"/>
                </a:lnTo>
                <a:lnTo>
                  <a:pt x="162661" y="174117"/>
                </a:lnTo>
                <a:lnTo>
                  <a:pt x="162661" y="61353"/>
                </a:lnTo>
                <a:lnTo>
                  <a:pt x="116941" y="174117"/>
                </a:lnTo>
                <a:lnTo>
                  <a:pt x="89522" y="174117"/>
                </a:lnTo>
                <a:lnTo>
                  <a:pt x="43789" y="61353"/>
                </a:lnTo>
                <a:lnTo>
                  <a:pt x="43789" y="174117"/>
                </a:lnTo>
                <a:lnTo>
                  <a:pt x="13322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0"> 
				</p:cNvPr>
          <p:cNvSpPr/>
          <p:nvPr/>
        </p:nvSpPr>
        <p:spPr>
          <a:xfrm>
            <a:off x="9115425" y="371475"/>
            <a:ext cx="123825" cy="171450"/>
          </a:xfrm>
          <a:custGeom>
            <a:avLst/>
            <a:gdLst>
              <a:gd name="connsiteX0" fmla="*/ 16370 w 123825"/>
              <a:gd name="connsiteY0" fmla="*/ 174117 h 171450"/>
              <a:gd name="connsiteX1" fmla="*/ 16370 w 123825"/>
              <a:gd name="connsiteY1" fmla="*/ 12573 h 171450"/>
              <a:gd name="connsiteX2" fmla="*/ 132194 w 123825"/>
              <a:gd name="connsiteY2" fmla="*/ 12573 h 171450"/>
              <a:gd name="connsiteX3" fmla="*/ 132194 w 123825"/>
              <a:gd name="connsiteY3" fmla="*/ 43053 h 171450"/>
              <a:gd name="connsiteX4" fmla="*/ 59042 w 123825"/>
              <a:gd name="connsiteY4" fmla="*/ 43053 h 171450"/>
              <a:gd name="connsiteX5" fmla="*/ 59042 w 123825"/>
              <a:gd name="connsiteY5" fmla="*/ 79629 h 171450"/>
              <a:gd name="connsiteX6" fmla="*/ 123037 w 123825"/>
              <a:gd name="connsiteY6" fmla="*/ 79629 h 171450"/>
              <a:gd name="connsiteX7" fmla="*/ 123037 w 123825"/>
              <a:gd name="connsiteY7" fmla="*/ 104026 h 171450"/>
              <a:gd name="connsiteX8" fmla="*/ 59042 w 123825"/>
              <a:gd name="connsiteY8" fmla="*/ 104026 h 171450"/>
              <a:gd name="connsiteX9" fmla="*/ 59042 w 123825"/>
              <a:gd name="connsiteY9" fmla="*/ 143637 h 171450"/>
              <a:gd name="connsiteX10" fmla="*/ 132194 w 123825"/>
              <a:gd name="connsiteY10" fmla="*/ 143637 h 171450"/>
              <a:gd name="connsiteX11" fmla="*/ 132194 w 123825"/>
              <a:gd name="connsiteY11" fmla="*/ 174117 h 171450"/>
              <a:gd name="connsiteX12" fmla="*/ 16370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6370" y="174117"/>
                </a:moveTo>
                <a:lnTo>
                  <a:pt x="16370" y="12573"/>
                </a:lnTo>
                <a:lnTo>
                  <a:pt x="132194" y="12573"/>
                </a:lnTo>
                <a:lnTo>
                  <a:pt x="132194" y="43053"/>
                </a:lnTo>
                <a:lnTo>
                  <a:pt x="59042" y="43053"/>
                </a:lnTo>
                <a:lnTo>
                  <a:pt x="59042" y="79629"/>
                </a:lnTo>
                <a:lnTo>
                  <a:pt x="123037" y="79629"/>
                </a:lnTo>
                <a:lnTo>
                  <a:pt x="123037" y="104026"/>
                </a:lnTo>
                <a:lnTo>
                  <a:pt x="59042" y="104026"/>
                </a:lnTo>
                <a:lnTo>
                  <a:pt x="59042" y="143637"/>
                </a:lnTo>
                <a:lnTo>
                  <a:pt x="132194" y="143637"/>
                </a:lnTo>
                <a:lnTo>
                  <a:pt x="132194" y="174117"/>
                </a:lnTo>
                <a:lnTo>
                  <a:pt x="16370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 
				</p:cNvPr>
          <p:cNvSpPr/>
          <p:nvPr/>
        </p:nvSpPr>
        <p:spPr>
          <a:xfrm>
            <a:off x="9267825" y="371475"/>
            <a:ext cx="142875" cy="171450"/>
          </a:xfrm>
          <a:custGeom>
            <a:avLst/>
            <a:gdLst>
              <a:gd name="connsiteX0" fmla="*/ 10275 w 142875"/>
              <a:gd name="connsiteY0" fmla="*/ 174117 h 171450"/>
              <a:gd name="connsiteX1" fmla="*/ 10275 w 142875"/>
              <a:gd name="connsiteY1" fmla="*/ 12573 h 171450"/>
              <a:gd name="connsiteX2" fmla="*/ 62090 w 142875"/>
              <a:gd name="connsiteY2" fmla="*/ 12573 h 171450"/>
              <a:gd name="connsiteX3" fmla="*/ 116942 w 142875"/>
              <a:gd name="connsiteY3" fmla="*/ 119253 h 171450"/>
              <a:gd name="connsiteX4" fmla="*/ 116942 w 142875"/>
              <a:gd name="connsiteY4" fmla="*/ 12573 h 171450"/>
              <a:gd name="connsiteX5" fmla="*/ 147435 w 142875"/>
              <a:gd name="connsiteY5" fmla="*/ 12573 h 171450"/>
              <a:gd name="connsiteX6" fmla="*/ 147435 w 142875"/>
              <a:gd name="connsiteY6" fmla="*/ 174117 h 171450"/>
              <a:gd name="connsiteX7" fmla="*/ 98666 w 142875"/>
              <a:gd name="connsiteY7" fmla="*/ 174117 h 171450"/>
              <a:gd name="connsiteX8" fmla="*/ 40742 w 142875"/>
              <a:gd name="connsiteY8" fmla="*/ 64401 h 171450"/>
              <a:gd name="connsiteX9" fmla="*/ 40742 w 142875"/>
              <a:gd name="connsiteY9" fmla="*/ 174117 h 171450"/>
              <a:gd name="connsiteX10" fmla="*/ 10275 w 142875"/>
              <a:gd name="connsiteY10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875" h="171450">
                <a:moveTo>
                  <a:pt x="10275" y="174117"/>
                </a:moveTo>
                <a:lnTo>
                  <a:pt x="10275" y="12573"/>
                </a:lnTo>
                <a:lnTo>
                  <a:pt x="62090" y="12573"/>
                </a:lnTo>
                <a:lnTo>
                  <a:pt x="116942" y="119253"/>
                </a:lnTo>
                <a:lnTo>
                  <a:pt x="116942" y="12573"/>
                </a:lnTo>
                <a:lnTo>
                  <a:pt x="147435" y="12573"/>
                </a:lnTo>
                <a:lnTo>
                  <a:pt x="147435" y="174117"/>
                </a:lnTo>
                <a:lnTo>
                  <a:pt x="98666" y="174117"/>
                </a:lnTo>
                <a:lnTo>
                  <a:pt x="40742" y="64401"/>
                </a:lnTo>
                <a:lnTo>
                  <a:pt x="40742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2"> 
				</p:cNvPr>
          <p:cNvSpPr/>
          <p:nvPr/>
        </p:nvSpPr>
        <p:spPr>
          <a:xfrm>
            <a:off x="9429750" y="371475"/>
            <a:ext cx="133350" cy="171450"/>
          </a:xfrm>
          <a:custGeom>
            <a:avLst/>
            <a:gdLst>
              <a:gd name="connsiteX0" fmla="*/ 15988 w 133350"/>
              <a:gd name="connsiteY0" fmla="*/ 171069 h 171450"/>
              <a:gd name="connsiteX1" fmla="*/ 15988 w 133350"/>
              <a:gd name="connsiteY1" fmla="*/ 140602 h 171450"/>
              <a:gd name="connsiteX2" fmla="*/ 22085 w 133350"/>
              <a:gd name="connsiteY2" fmla="*/ 140602 h 171450"/>
              <a:gd name="connsiteX3" fmla="*/ 25133 w 133350"/>
              <a:gd name="connsiteY3" fmla="*/ 140602 h 171450"/>
              <a:gd name="connsiteX4" fmla="*/ 28181 w 133350"/>
              <a:gd name="connsiteY4" fmla="*/ 143637 h 171450"/>
              <a:gd name="connsiteX5" fmla="*/ 31216 w 133350"/>
              <a:gd name="connsiteY5" fmla="*/ 143637 h 171450"/>
              <a:gd name="connsiteX6" fmla="*/ 34264 w 133350"/>
              <a:gd name="connsiteY6" fmla="*/ 143637 h 171450"/>
              <a:gd name="connsiteX7" fmla="*/ 37312 w 133350"/>
              <a:gd name="connsiteY7" fmla="*/ 143637 h 171450"/>
              <a:gd name="connsiteX8" fmla="*/ 40360 w 133350"/>
              <a:gd name="connsiteY8" fmla="*/ 146685 h 171450"/>
              <a:gd name="connsiteX9" fmla="*/ 43408 w 133350"/>
              <a:gd name="connsiteY9" fmla="*/ 146685 h 171450"/>
              <a:gd name="connsiteX10" fmla="*/ 46456 w 133350"/>
              <a:gd name="connsiteY10" fmla="*/ 146685 h 171450"/>
              <a:gd name="connsiteX11" fmla="*/ 49504 w 133350"/>
              <a:gd name="connsiteY11" fmla="*/ 146685 h 171450"/>
              <a:gd name="connsiteX12" fmla="*/ 52552 w 133350"/>
              <a:gd name="connsiteY12" fmla="*/ 146685 h 171450"/>
              <a:gd name="connsiteX13" fmla="*/ 55612 w 133350"/>
              <a:gd name="connsiteY13" fmla="*/ 146685 h 171450"/>
              <a:gd name="connsiteX14" fmla="*/ 58660 w 133350"/>
              <a:gd name="connsiteY14" fmla="*/ 146685 h 171450"/>
              <a:gd name="connsiteX15" fmla="*/ 61709 w 133350"/>
              <a:gd name="connsiteY15" fmla="*/ 146685 h 171450"/>
              <a:gd name="connsiteX16" fmla="*/ 64757 w 133350"/>
              <a:gd name="connsiteY16" fmla="*/ 146685 h 171450"/>
              <a:gd name="connsiteX17" fmla="*/ 67792 w 133350"/>
              <a:gd name="connsiteY17" fmla="*/ 146685 h 171450"/>
              <a:gd name="connsiteX18" fmla="*/ 70840 w 133350"/>
              <a:gd name="connsiteY18" fmla="*/ 146685 h 171450"/>
              <a:gd name="connsiteX19" fmla="*/ 73888 w 133350"/>
              <a:gd name="connsiteY19" fmla="*/ 146685 h 171450"/>
              <a:gd name="connsiteX20" fmla="*/ 76936 w 133350"/>
              <a:gd name="connsiteY20" fmla="*/ 146685 h 171450"/>
              <a:gd name="connsiteX21" fmla="*/ 79984 w 133350"/>
              <a:gd name="connsiteY21" fmla="*/ 146685 h 171450"/>
              <a:gd name="connsiteX22" fmla="*/ 83032 w 133350"/>
              <a:gd name="connsiteY22" fmla="*/ 146685 h 171450"/>
              <a:gd name="connsiteX23" fmla="*/ 86080 w 133350"/>
              <a:gd name="connsiteY23" fmla="*/ 143637 h 171450"/>
              <a:gd name="connsiteX24" fmla="*/ 89127 w 133350"/>
              <a:gd name="connsiteY24" fmla="*/ 143637 h 171450"/>
              <a:gd name="connsiteX25" fmla="*/ 89127 w 133350"/>
              <a:gd name="connsiteY25" fmla="*/ 140602 h 171450"/>
              <a:gd name="connsiteX26" fmla="*/ 92188 w 133350"/>
              <a:gd name="connsiteY26" fmla="*/ 140602 h 171450"/>
              <a:gd name="connsiteX27" fmla="*/ 92188 w 133350"/>
              <a:gd name="connsiteY27" fmla="*/ 137554 h 171450"/>
              <a:gd name="connsiteX28" fmla="*/ 92188 w 133350"/>
              <a:gd name="connsiteY28" fmla="*/ 134506 h 171450"/>
              <a:gd name="connsiteX29" fmla="*/ 92188 w 133350"/>
              <a:gd name="connsiteY29" fmla="*/ 131445 h 171450"/>
              <a:gd name="connsiteX30" fmla="*/ 92188 w 133350"/>
              <a:gd name="connsiteY30" fmla="*/ 128397 h 171450"/>
              <a:gd name="connsiteX31" fmla="*/ 92188 w 133350"/>
              <a:gd name="connsiteY31" fmla="*/ 125349 h 171450"/>
              <a:gd name="connsiteX32" fmla="*/ 89127 w 133350"/>
              <a:gd name="connsiteY32" fmla="*/ 125349 h 171450"/>
              <a:gd name="connsiteX33" fmla="*/ 89127 w 133350"/>
              <a:gd name="connsiteY33" fmla="*/ 122301 h 171450"/>
              <a:gd name="connsiteX34" fmla="*/ 86080 w 133350"/>
              <a:gd name="connsiteY34" fmla="*/ 122301 h 171450"/>
              <a:gd name="connsiteX35" fmla="*/ 83032 w 133350"/>
              <a:gd name="connsiteY35" fmla="*/ 119253 h 171450"/>
              <a:gd name="connsiteX36" fmla="*/ 79984 w 133350"/>
              <a:gd name="connsiteY36" fmla="*/ 116205 h 171450"/>
              <a:gd name="connsiteX37" fmla="*/ 73888 w 133350"/>
              <a:gd name="connsiteY37" fmla="*/ 116205 h 171450"/>
              <a:gd name="connsiteX38" fmla="*/ 70840 w 133350"/>
              <a:gd name="connsiteY38" fmla="*/ 113157 h 171450"/>
              <a:gd name="connsiteX39" fmla="*/ 67792 w 133350"/>
              <a:gd name="connsiteY39" fmla="*/ 113157 h 171450"/>
              <a:gd name="connsiteX40" fmla="*/ 58660 w 133350"/>
              <a:gd name="connsiteY40" fmla="*/ 110109 h 171450"/>
              <a:gd name="connsiteX41" fmla="*/ 52552 w 133350"/>
              <a:gd name="connsiteY41" fmla="*/ 107061 h 171450"/>
              <a:gd name="connsiteX42" fmla="*/ 49504 w 133350"/>
              <a:gd name="connsiteY42" fmla="*/ 104026 h 171450"/>
              <a:gd name="connsiteX43" fmla="*/ 46456 w 133350"/>
              <a:gd name="connsiteY43" fmla="*/ 104026 h 171450"/>
              <a:gd name="connsiteX44" fmla="*/ 43408 w 133350"/>
              <a:gd name="connsiteY44" fmla="*/ 100978 h 171450"/>
              <a:gd name="connsiteX45" fmla="*/ 40360 w 133350"/>
              <a:gd name="connsiteY45" fmla="*/ 100978 h 171450"/>
              <a:gd name="connsiteX46" fmla="*/ 40360 w 133350"/>
              <a:gd name="connsiteY46" fmla="*/ 97930 h 171450"/>
              <a:gd name="connsiteX47" fmla="*/ 37312 w 133350"/>
              <a:gd name="connsiteY47" fmla="*/ 97930 h 171450"/>
              <a:gd name="connsiteX48" fmla="*/ 34264 w 133350"/>
              <a:gd name="connsiteY48" fmla="*/ 94869 h 171450"/>
              <a:gd name="connsiteX49" fmla="*/ 31216 w 133350"/>
              <a:gd name="connsiteY49" fmla="*/ 94869 h 171450"/>
              <a:gd name="connsiteX50" fmla="*/ 28181 w 133350"/>
              <a:gd name="connsiteY50" fmla="*/ 91821 h 171450"/>
              <a:gd name="connsiteX51" fmla="*/ 25133 w 133350"/>
              <a:gd name="connsiteY51" fmla="*/ 88773 h 171450"/>
              <a:gd name="connsiteX52" fmla="*/ 22085 w 133350"/>
              <a:gd name="connsiteY52" fmla="*/ 85725 h 171450"/>
              <a:gd name="connsiteX53" fmla="*/ 22085 w 133350"/>
              <a:gd name="connsiteY53" fmla="*/ 82677 h 171450"/>
              <a:gd name="connsiteX54" fmla="*/ 19037 w 133350"/>
              <a:gd name="connsiteY54" fmla="*/ 82677 h 171450"/>
              <a:gd name="connsiteX55" fmla="*/ 19037 w 133350"/>
              <a:gd name="connsiteY55" fmla="*/ 79629 h 171450"/>
              <a:gd name="connsiteX56" fmla="*/ 15988 w 133350"/>
              <a:gd name="connsiteY56" fmla="*/ 76581 h 171450"/>
              <a:gd name="connsiteX57" fmla="*/ 15988 w 133350"/>
              <a:gd name="connsiteY57" fmla="*/ 73533 h 171450"/>
              <a:gd name="connsiteX58" fmla="*/ 15988 w 133350"/>
              <a:gd name="connsiteY58" fmla="*/ 70485 h 171450"/>
              <a:gd name="connsiteX59" fmla="*/ 15988 w 133350"/>
              <a:gd name="connsiteY59" fmla="*/ 67437 h 171450"/>
              <a:gd name="connsiteX60" fmla="*/ 12941 w 133350"/>
              <a:gd name="connsiteY60" fmla="*/ 64402 h 171450"/>
              <a:gd name="connsiteX61" fmla="*/ 12941 w 133350"/>
              <a:gd name="connsiteY61" fmla="*/ 61354 h 171450"/>
              <a:gd name="connsiteX62" fmla="*/ 12941 w 133350"/>
              <a:gd name="connsiteY62" fmla="*/ 58306 h 171450"/>
              <a:gd name="connsiteX63" fmla="*/ 12941 w 133350"/>
              <a:gd name="connsiteY63" fmla="*/ 55245 h 171450"/>
              <a:gd name="connsiteX64" fmla="*/ 12941 w 133350"/>
              <a:gd name="connsiteY64" fmla="*/ 52197 h 171450"/>
              <a:gd name="connsiteX65" fmla="*/ 15988 w 133350"/>
              <a:gd name="connsiteY65" fmla="*/ 52197 h 171450"/>
              <a:gd name="connsiteX66" fmla="*/ 15988 w 133350"/>
              <a:gd name="connsiteY66" fmla="*/ 49149 h 171450"/>
              <a:gd name="connsiteX67" fmla="*/ 15988 w 133350"/>
              <a:gd name="connsiteY67" fmla="*/ 46101 h 171450"/>
              <a:gd name="connsiteX68" fmla="*/ 15988 w 133350"/>
              <a:gd name="connsiteY68" fmla="*/ 43053 h 171450"/>
              <a:gd name="connsiteX69" fmla="*/ 15988 w 133350"/>
              <a:gd name="connsiteY69" fmla="*/ 40005 h 171450"/>
              <a:gd name="connsiteX70" fmla="*/ 19037 w 133350"/>
              <a:gd name="connsiteY70" fmla="*/ 36957 h 171450"/>
              <a:gd name="connsiteX71" fmla="*/ 22085 w 133350"/>
              <a:gd name="connsiteY71" fmla="*/ 33909 h 171450"/>
              <a:gd name="connsiteX72" fmla="*/ 22085 w 133350"/>
              <a:gd name="connsiteY72" fmla="*/ 30861 h 171450"/>
              <a:gd name="connsiteX73" fmla="*/ 25133 w 133350"/>
              <a:gd name="connsiteY73" fmla="*/ 30861 h 171450"/>
              <a:gd name="connsiteX74" fmla="*/ 25133 w 133350"/>
              <a:gd name="connsiteY74" fmla="*/ 27826 h 171450"/>
              <a:gd name="connsiteX75" fmla="*/ 28181 w 133350"/>
              <a:gd name="connsiteY75" fmla="*/ 27826 h 171450"/>
              <a:gd name="connsiteX76" fmla="*/ 31216 w 133350"/>
              <a:gd name="connsiteY76" fmla="*/ 24778 h 171450"/>
              <a:gd name="connsiteX77" fmla="*/ 34264 w 133350"/>
              <a:gd name="connsiteY77" fmla="*/ 21730 h 171450"/>
              <a:gd name="connsiteX78" fmla="*/ 37312 w 133350"/>
              <a:gd name="connsiteY78" fmla="*/ 21730 h 171450"/>
              <a:gd name="connsiteX79" fmla="*/ 40360 w 133350"/>
              <a:gd name="connsiteY79" fmla="*/ 18669 h 171450"/>
              <a:gd name="connsiteX80" fmla="*/ 43408 w 133350"/>
              <a:gd name="connsiteY80" fmla="*/ 15621 h 171450"/>
              <a:gd name="connsiteX81" fmla="*/ 46456 w 133350"/>
              <a:gd name="connsiteY81" fmla="*/ 15621 h 171450"/>
              <a:gd name="connsiteX82" fmla="*/ 49504 w 133350"/>
              <a:gd name="connsiteY82" fmla="*/ 15621 h 171450"/>
              <a:gd name="connsiteX83" fmla="*/ 52552 w 133350"/>
              <a:gd name="connsiteY83" fmla="*/ 12573 h 171450"/>
              <a:gd name="connsiteX84" fmla="*/ 55612 w 133350"/>
              <a:gd name="connsiteY84" fmla="*/ 12573 h 171450"/>
              <a:gd name="connsiteX85" fmla="*/ 58660 w 133350"/>
              <a:gd name="connsiteY85" fmla="*/ 12573 h 171450"/>
              <a:gd name="connsiteX86" fmla="*/ 61709 w 133350"/>
              <a:gd name="connsiteY86" fmla="*/ 12573 h 171450"/>
              <a:gd name="connsiteX87" fmla="*/ 64757 w 133350"/>
              <a:gd name="connsiteY87" fmla="*/ 12573 h 171450"/>
              <a:gd name="connsiteX88" fmla="*/ 67792 w 133350"/>
              <a:gd name="connsiteY88" fmla="*/ 12573 h 171450"/>
              <a:gd name="connsiteX89" fmla="*/ 70840 w 133350"/>
              <a:gd name="connsiteY89" fmla="*/ 12573 h 171450"/>
              <a:gd name="connsiteX90" fmla="*/ 73888 w 133350"/>
              <a:gd name="connsiteY90" fmla="*/ 12573 h 171450"/>
              <a:gd name="connsiteX91" fmla="*/ 76936 w 133350"/>
              <a:gd name="connsiteY91" fmla="*/ 9525 h 171450"/>
              <a:gd name="connsiteX92" fmla="*/ 83032 w 133350"/>
              <a:gd name="connsiteY92" fmla="*/ 12573 h 171450"/>
              <a:gd name="connsiteX93" fmla="*/ 86080 w 133350"/>
              <a:gd name="connsiteY93" fmla="*/ 12573 h 171450"/>
              <a:gd name="connsiteX94" fmla="*/ 92188 w 133350"/>
              <a:gd name="connsiteY94" fmla="*/ 12573 h 171450"/>
              <a:gd name="connsiteX95" fmla="*/ 98285 w 133350"/>
              <a:gd name="connsiteY95" fmla="*/ 12573 h 171450"/>
              <a:gd name="connsiteX96" fmla="*/ 101333 w 133350"/>
              <a:gd name="connsiteY96" fmla="*/ 12573 h 171450"/>
              <a:gd name="connsiteX97" fmla="*/ 107416 w 133350"/>
              <a:gd name="connsiteY97" fmla="*/ 12573 h 171450"/>
              <a:gd name="connsiteX98" fmla="*/ 113512 w 133350"/>
              <a:gd name="connsiteY98" fmla="*/ 15621 h 171450"/>
              <a:gd name="connsiteX99" fmla="*/ 119608 w 133350"/>
              <a:gd name="connsiteY99" fmla="*/ 15621 h 171450"/>
              <a:gd name="connsiteX100" fmla="*/ 122656 w 133350"/>
              <a:gd name="connsiteY100" fmla="*/ 15621 h 171450"/>
              <a:gd name="connsiteX101" fmla="*/ 122656 w 133350"/>
              <a:gd name="connsiteY101" fmla="*/ 46101 h 171450"/>
              <a:gd name="connsiteX102" fmla="*/ 119608 w 133350"/>
              <a:gd name="connsiteY102" fmla="*/ 46101 h 171450"/>
              <a:gd name="connsiteX103" fmla="*/ 116560 w 133350"/>
              <a:gd name="connsiteY103" fmla="*/ 43053 h 171450"/>
              <a:gd name="connsiteX104" fmla="*/ 113512 w 133350"/>
              <a:gd name="connsiteY104" fmla="*/ 43053 h 171450"/>
              <a:gd name="connsiteX105" fmla="*/ 110464 w 133350"/>
              <a:gd name="connsiteY105" fmla="*/ 43053 h 171450"/>
              <a:gd name="connsiteX106" fmla="*/ 107416 w 133350"/>
              <a:gd name="connsiteY106" fmla="*/ 43053 h 171450"/>
              <a:gd name="connsiteX107" fmla="*/ 104381 w 133350"/>
              <a:gd name="connsiteY107" fmla="*/ 40005 h 171450"/>
              <a:gd name="connsiteX108" fmla="*/ 101333 w 133350"/>
              <a:gd name="connsiteY108" fmla="*/ 40005 h 171450"/>
              <a:gd name="connsiteX109" fmla="*/ 98285 w 133350"/>
              <a:gd name="connsiteY109" fmla="*/ 40005 h 171450"/>
              <a:gd name="connsiteX110" fmla="*/ 95237 w 133350"/>
              <a:gd name="connsiteY110" fmla="*/ 40005 h 171450"/>
              <a:gd name="connsiteX111" fmla="*/ 92188 w 133350"/>
              <a:gd name="connsiteY111" fmla="*/ 40005 h 171450"/>
              <a:gd name="connsiteX112" fmla="*/ 89127 w 133350"/>
              <a:gd name="connsiteY112" fmla="*/ 40005 h 171450"/>
              <a:gd name="connsiteX113" fmla="*/ 86080 w 133350"/>
              <a:gd name="connsiteY113" fmla="*/ 36957 h 171450"/>
              <a:gd name="connsiteX114" fmla="*/ 83032 w 133350"/>
              <a:gd name="connsiteY114" fmla="*/ 36957 h 171450"/>
              <a:gd name="connsiteX115" fmla="*/ 79984 w 133350"/>
              <a:gd name="connsiteY115" fmla="*/ 36957 h 171450"/>
              <a:gd name="connsiteX116" fmla="*/ 76936 w 133350"/>
              <a:gd name="connsiteY116" fmla="*/ 36957 h 171450"/>
              <a:gd name="connsiteX117" fmla="*/ 73888 w 133350"/>
              <a:gd name="connsiteY117" fmla="*/ 40005 h 171450"/>
              <a:gd name="connsiteX118" fmla="*/ 70840 w 133350"/>
              <a:gd name="connsiteY118" fmla="*/ 40005 h 171450"/>
              <a:gd name="connsiteX119" fmla="*/ 67792 w 133350"/>
              <a:gd name="connsiteY119" fmla="*/ 40005 h 171450"/>
              <a:gd name="connsiteX120" fmla="*/ 64757 w 133350"/>
              <a:gd name="connsiteY120" fmla="*/ 40005 h 171450"/>
              <a:gd name="connsiteX121" fmla="*/ 61709 w 133350"/>
              <a:gd name="connsiteY121" fmla="*/ 43053 h 171450"/>
              <a:gd name="connsiteX122" fmla="*/ 58660 w 133350"/>
              <a:gd name="connsiteY122" fmla="*/ 43053 h 171450"/>
              <a:gd name="connsiteX123" fmla="*/ 58660 w 133350"/>
              <a:gd name="connsiteY123" fmla="*/ 46101 h 171450"/>
              <a:gd name="connsiteX124" fmla="*/ 55612 w 133350"/>
              <a:gd name="connsiteY124" fmla="*/ 49149 h 171450"/>
              <a:gd name="connsiteX125" fmla="*/ 55612 w 133350"/>
              <a:gd name="connsiteY125" fmla="*/ 52197 h 171450"/>
              <a:gd name="connsiteX126" fmla="*/ 55612 w 133350"/>
              <a:gd name="connsiteY126" fmla="*/ 55245 h 171450"/>
              <a:gd name="connsiteX127" fmla="*/ 55612 w 133350"/>
              <a:gd name="connsiteY127" fmla="*/ 58306 h 171450"/>
              <a:gd name="connsiteX128" fmla="*/ 58660 w 133350"/>
              <a:gd name="connsiteY128" fmla="*/ 58306 h 171450"/>
              <a:gd name="connsiteX129" fmla="*/ 58660 w 133350"/>
              <a:gd name="connsiteY129" fmla="*/ 61354 h 171450"/>
              <a:gd name="connsiteX130" fmla="*/ 61709 w 133350"/>
              <a:gd name="connsiteY130" fmla="*/ 61354 h 171450"/>
              <a:gd name="connsiteX131" fmla="*/ 61709 w 133350"/>
              <a:gd name="connsiteY131" fmla="*/ 64402 h 171450"/>
              <a:gd name="connsiteX132" fmla="*/ 64757 w 133350"/>
              <a:gd name="connsiteY132" fmla="*/ 64402 h 171450"/>
              <a:gd name="connsiteX133" fmla="*/ 67792 w 133350"/>
              <a:gd name="connsiteY133" fmla="*/ 64402 h 171450"/>
              <a:gd name="connsiteX134" fmla="*/ 70840 w 133350"/>
              <a:gd name="connsiteY134" fmla="*/ 67437 h 171450"/>
              <a:gd name="connsiteX135" fmla="*/ 73888 w 133350"/>
              <a:gd name="connsiteY135" fmla="*/ 67437 h 171450"/>
              <a:gd name="connsiteX136" fmla="*/ 76936 w 133350"/>
              <a:gd name="connsiteY136" fmla="*/ 70485 h 171450"/>
              <a:gd name="connsiteX137" fmla="*/ 79984 w 133350"/>
              <a:gd name="connsiteY137" fmla="*/ 70485 h 171450"/>
              <a:gd name="connsiteX138" fmla="*/ 86080 w 133350"/>
              <a:gd name="connsiteY138" fmla="*/ 73533 h 171450"/>
              <a:gd name="connsiteX139" fmla="*/ 92188 w 133350"/>
              <a:gd name="connsiteY139" fmla="*/ 76581 h 171450"/>
              <a:gd name="connsiteX140" fmla="*/ 98285 w 133350"/>
              <a:gd name="connsiteY140" fmla="*/ 79629 h 171450"/>
              <a:gd name="connsiteX141" fmla="*/ 104381 w 133350"/>
              <a:gd name="connsiteY141" fmla="*/ 82677 h 171450"/>
              <a:gd name="connsiteX142" fmla="*/ 110464 w 133350"/>
              <a:gd name="connsiteY142" fmla="*/ 85725 h 171450"/>
              <a:gd name="connsiteX143" fmla="*/ 113512 w 133350"/>
              <a:gd name="connsiteY143" fmla="*/ 88773 h 171450"/>
              <a:gd name="connsiteX144" fmla="*/ 116560 w 133350"/>
              <a:gd name="connsiteY144" fmla="*/ 91821 h 171450"/>
              <a:gd name="connsiteX145" fmla="*/ 119608 w 133350"/>
              <a:gd name="connsiteY145" fmla="*/ 91821 h 171450"/>
              <a:gd name="connsiteX146" fmla="*/ 122656 w 133350"/>
              <a:gd name="connsiteY146" fmla="*/ 94869 h 171450"/>
              <a:gd name="connsiteX147" fmla="*/ 125704 w 133350"/>
              <a:gd name="connsiteY147" fmla="*/ 97930 h 171450"/>
              <a:gd name="connsiteX148" fmla="*/ 128752 w 133350"/>
              <a:gd name="connsiteY148" fmla="*/ 100978 h 171450"/>
              <a:gd name="connsiteX149" fmla="*/ 128752 w 133350"/>
              <a:gd name="connsiteY149" fmla="*/ 104026 h 171450"/>
              <a:gd name="connsiteX150" fmla="*/ 131812 w 133350"/>
              <a:gd name="connsiteY150" fmla="*/ 104026 h 171450"/>
              <a:gd name="connsiteX151" fmla="*/ 131812 w 133350"/>
              <a:gd name="connsiteY151" fmla="*/ 107061 h 171450"/>
              <a:gd name="connsiteX152" fmla="*/ 134860 w 133350"/>
              <a:gd name="connsiteY152" fmla="*/ 110109 h 171450"/>
              <a:gd name="connsiteX153" fmla="*/ 134860 w 133350"/>
              <a:gd name="connsiteY153" fmla="*/ 113157 h 171450"/>
              <a:gd name="connsiteX154" fmla="*/ 134860 w 133350"/>
              <a:gd name="connsiteY154" fmla="*/ 116205 h 171450"/>
              <a:gd name="connsiteX155" fmla="*/ 134860 w 133350"/>
              <a:gd name="connsiteY155" fmla="*/ 119253 h 171450"/>
              <a:gd name="connsiteX156" fmla="*/ 134860 w 133350"/>
              <a:gd name="connsiteY156" fmla="*/ 122301 h 171450"/>
              <a:gd name="connsiteX157" fmla="*/ 134860 w 133350"/>
              <a:gd name="connsiteY157" fmla="*/ 125349 h 171450"/>
              <a:gd name="connsiteX158" fmla="*/ 134860 w 133350"/>
              <a:gd name="connsiteY158" fmla="*/ 128397 h 171450"/>
              <a:gd name="connsiteX159" fmla="*/ 134860 w 133350"/>
              <a:gd name="connsiteY159" fmla="*/ 131445 h 171450"/>
              <a:gd name="connsiteX160" fmla="*/ 134860 w 133350"/>
              <a:gd name="connsiteY160" fmla="*/ 134506 h 171450"/>
              <a:gd name="connsiteX161" fmla="*/ 134860 w 133350"/>
              <a:gd name="connsiteY161" fmla="*/ 137554 h 171450"/>
              <a:gd name="connsiteX162" fmla="*/ 134860 w 133350"/>
              <a:gd name="connsiteY162" fmla="*/ 140602 h 171450"/>
              <a:gd name="connsiteX163" fmla="*/ 131812 w 133350"/>
              <a:gd name="connsiteY163" fmla="*/ 143637 h 171450"/>
              <a:gd name="connsiteX164" fmla="*/ 131812 w 133350"/>
              <a:gd name="connsiteY164" fmla="*/ 146685 h 171450"/>
              <a:gd name="connsiteX165" fmla="*/ 131812 w 133350"/>
              <a:gd name="connsiteY165" fmla="*/ 149733 h 171450"/>
              <a:gd name="connsiteX166" fmla="*/ 128752 w 133350"/>
              <a:gd name="connsiteY166" fmla="*/ 152781 h 171450"/>
              <a:gd name="connsiteX167" fmla="*/ 125704 w 133350"/>
              <a:gd name="connsiteY167" fmla="*/ 155829 h 171450"/>
              <a:gd name="connsiteX168" fmla="*/ 122656 w 133350"/>
              <a:gd name="connsiteY168" fmla="*/ 158877 h 171450"/>
              <a:gd name="connsiteX169" fmla="*/ 119608 w 133350"/>
              <a:gd name="connsiteY169" fmla="*/ 161925 h 171450"/>
              <a:gd name="connsiteX170" fmla="*/ 116560 w 133350"/>
              <a:gd name="connsiteY170" fmla="*/ 164973 h 171450"/>
              <a:gd name="connsiteX171" fmla="*/ 113512 w 133350"/>
              <a:gd name="connsiteY171" fmla="*/ 164973 h 171450"/>
              <a:gd name="connsiteX172" fmla="*/ 110464 w 133350"/>
              <a:gd name="connsiteY172" fmla="*/ 168021 h 171450"/>
              <a:gd name="connsiteX173" fmla="*/ 107416 w 133350"/>
              <a:gd name="connsiteY173" fmla="*/ 171069 h 171450"/>
              <a:gd name="connsiteX174" fmla="*/ 104381 w 133350"/>
              <a:gd name="connsiteY174" fmla="*/ 171069 h 171450"/>
              <a:gd name="connsiteX175" fmla="*/ 101333 w 133350"/>
              <a:gd name="connsiteY175" fmla="*/ 171069 h 171450"/>
              <a:gd name="connsiteX176" fmla="*/ 98285 w 133350"/>
              <a:gd name="connsiteY176" fmla="*/ 171069 h 171450"/>
              <a:gd name="connsiteX177" fmla="*/ 95237 w 133350"/>
              <a:gd name="connsiteY177" fmla="*/ 174117 h 171450"/>
              <a:gd name="connsiteX178" fmla="*/ 92188 w 133350"/>
              <a:gd name="connsiteY178" fmla="*/ 174117 h 171450"/>
              <a:gd name="connsiteX179" fmla="*/ 89127 w 133350"/>
              <a:gd name="connsiteY179" fmla="*/ 174117 h 171450"/>
              <a:gd name="connsiteX180" fmla="*/ 86080 w 133350"/>
              <a:gd name="connsiteY180" fmla="*/ 174117 h 171450"/>
              <a:gd name="connsiteX181" fmla="*/ 83032 w 133350"/>
              <a:gd name="connsiteY181" fmla="*/ 177165 h 171450"/>
              <a:gd name="connsiteX182" fmla="*/ 79984 w 133350"/>
              <a:gd name="connsiteY182" fmla="*/ 177165 h 171450"/>
              <a:gd name="connsiteX183" fmla="*/ 76936 w 133350"/>
              <a:gd name="connsiteY183" fmla="*/ 177165 h 171450"/>
              <a:gd name="connsiteX184" fmla="*/ 73888 w 133350"/>
              <a:gd name="connsiteY184" fmla="*/ 177165 h 171450"/>
              <a:gd name="connsiteX185" fmla="*/ 70840 w 133350"/>
              <a:gd name="connsiteY185" fmla="*/ 177165 h 171450"/>
              <a:gd name="connsiteX186" fmla="*/ 67792 w 133350"/>
              <a:gd name="connsiteY186" fmla="*/ 177165 h 171450"/>
              <a:gd name="connsiteX187" fmla="*/ 61709 w 133350"/>
              <a:gd name="connsiteY187" fmla="*/ 177165 h 171450"/>
              <a:gd name="connsiteX188" fmla="*/ 55612 w 133350"/>
              <a:gd name="connsiteY188" fmla="*/ 177165 h 171450"/>
              <a:gd name="connsiteX189" fmla="*/ 49504 w 133350"/>
              <a:gd name="connsiteY189" fmla="*/ 177165 h 171450"/>
              <a:gd name="connsiteX190" fmla="*/ 43408 w 133350"/>
              <a:gd name="connsiteY190" fmla="*/ 174117 h 171450"/>
              <a:gd name="connsiteX191" fmla="*/ 37312 w 133350"/>
              <a:gd name="connsiteY191" fmla="*/ 174117 h 171450"/>
              <a:gd name="connsiteX192" fmla="*/ 28181 w 133350"/>
              <a:gd name="connsiteY192" fmla="*/ 174117 h 171450"/>
              <a:gd name="connsiteX193" fmla="*/ 22085 w 133350"/>
              <a:gd name="connsiteY193" fmla="*/ 171069 h 171450"/>
              <a:gd name="connsiteX194" fmla="*/ 15988 w 133350"/>
              <a:gd name="connsiteY194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33350" h="171450">
                <a:moveTo>
                  <a:pt x="15988" y="171069"/>
                </a:moveTo>
                <a:lnTo>
                  <a:pt x="15988" y="140602"/>
                </a:lnTo>
                <a:lnTo>
                  <a:pt x="22085" y="140602"/>
                </a:lnTo>
                <a:lnTo>
                  <a:pt x="25133" y="140602"/>
                </a:lnTo>
                <a:lnTo>
                  <a:pt x="28181" y="143637"/>
                </a:lnTo>
                <a:lnTo>
                  <a:pt x="31216" y="143637"/>
                </a:lnTo>
                <a:lnTo>
                  <a:pt x="34264" y="143637"/>
                </a:lnTo>
                <a:lnTo>
                  <a:pt x="37312" y="143637"/>
                </a:lnTo>
                <a:lnTo>
                  <a:pt x="40360" y="146685"/>
                </a:lnTo>
                <a:lnTo>
                  <a:pt x="43408" y="146685"/>
                </a:lnTo>
                <a:lnTo>
                  <a:pt x="46456" y="146685"/>
                </a:lnTo>
                <a:lnTo>
                  <a:pt x="49504" y="146685"/>
                </a:lnTo>
                <a:lnTo>
                  <a:pt x="52552" y="146685"/>
                </a:lnTo>
                <a:lnTo>
                  <a:pt x="55612" y="146685"/>
                </a:lnTo>
                <a:lnTo>
                  <a:pt x="58660" y="146685"/>
                </a:lnTo>
                <a:lnTo>
                  <a:pt x="61709" y="146685"/>
                </a:lnTo>
                <a:lnTo>
                  <a:pt x="64757" y="146685"/>
                </a:lnTo>
                <a:lnTo>
                  <a:pt x="67792" y="146685"/>
                </a:lnTo>
                <a:lnTo>
                  <a:pt x="70840" y="146685"/>
                </a:lnTo>
                <a:lnTo>
                  <a:pt x="73888" y="146685"/>
                </a:lnTo>
                <a:lnTo>
                  <a:pt x="76936" y="146685"/>
                </a:lnTo>
                <a:lnTo>
                  <a:pt x="79984" y="146685"/>
                </a:lnTo>
                <a:lnTo>
                  <a:pt x="83032" y="146685"/>
                </a:lnTo>
                <a:lnTo>
                  <a:pt x="86080" y="143637"/>
                </a:lnTo>
                <a:lnTo>
                  <a:pt x="89127" y="143637"/>
                </a:lnTo>
                <a:lnTo>
                  <a:pt x="89127" y="140602"/>
                </a:lnTo>
                <a:lnTo>
                  <a:pt x="92188" y="140602"/>
                </a:lnTo>
                <a:lnTo>
                  <a:pt x="92188" y="137554"/>
                </a:lnTo>
                <a:lnTo>
                  <a:pt x="92188" y="134506"/>
                </a:lnTo>
                <a:lnTo>
                  <a:pt x="92188" y="131445"/>
                </a:lnTo>
                <a:lnTo>
                  <a:pt x="92188" y="128397"/>
                </a:lnTo>
                <a:lnTo>
                  <a:pt x="92188" y="125349"/>
                </a:lnTo>
                <a:lnTo>
                  <a:pt x="89127" y="125349"/>
                </a:lnTo>
                <a:lnTo>
                  <a:pt x="89127" y="122301"/>
                </a:lnTo>
                <a:lnTo>
                  <a:pt x="86080" y="122301"/>
                </a:lnTo>
                <a:lnTo>
                  <a:pt x="83032" y="119253"/>
                </a:lnTo>
                <a:lnTo>
                  <a:pt x="79984" y="116205"/>
                </a:lnTo>
                <a:lnTo>
                  <a:pt x="73888" y="116205"/>
                </a:lnTo>
                <a:lnTo>
                  <a:pt x="70840" y="113157"/>
                </a:lnTo>
                <a:lnTo>
                  <a:pt x="67792" y="113157"/>
                </a:lnTo>
                <a:lnTo>
                  <a:pt x="58660" y="110109"/>
                </a:lnTo>
                <a:lnTo>
                  <a:pt x="52552" y="107061"/>
                </a:lnTo>
                <a:lnTo>
                  <a:pt x="49504" y="104026"/>
                </a:lnTo>
                <a:lnTo>
                  <a:pt x="46456" y="104026"/>
                </a:lnTo>
                <a:lnTo>
                  <a:pt x="43408" y="100978"/>
                </a:lnTo>
                <a:lnTo>
                  <a:pt x="40360" y="100978"/>
                </a:lnTo>
                <a:lnTo>
                  <a:pt x="40360" y="97930"/>
                </a:lnTo>
                <a:lnTo>
                  <a:pt x="37312" y="97930"/>
                </a:lnTo>
                <a:lnTo>
                  <a:pt x="34264" y="94869"/>
                </a:lnTo>
                <a:lnTo>
                  <a:pt x="31216" y="94869"/>
                </a:lnTo>
                <a:lnTo>
                  <a:pt x="28181" y="91821"/>
                </a:lnTo>
                <a:lnTo>
                  <a:pt x="25133" y="88773"/>
                </a:lnTo>
                <a:lnTo>
                  <a:pt x="22085" y="85725"/>
                </a:lnTo>
                <a:lnTo>
                  <a:pt x="22085" y="82677"/>
                </a:lnTo>
                <a:lnTo>
                  <a:pt x="19037" y="82677"/>
                </a:lnTo>
                <a:lnTo>
                  <a:pt x="19037" y="79629"/>
                </a:lnTo>
                <a:lnTo>
                  <a:pt x="15988" y="76581"/>
                </a:lnTo>
                <a:lnTo>
                  <a:pt x="15988" y="73533"/>
                </a:lnTo>
                <a:lnTo>
                  <a:pt x="15988" y="70485"/>
                </a:lnTo>
                <a:lnTo>
                  <a:pt x="15988" y="67437"/>
                </a:lnTo>
                <a:lnTo>
                  <a:pt x="12941" y="64402"/>
                </a:lnTo>
                <a:lnTo>
                  <a:pt x="12941" y="61354"/>
                </a:lnTo>
                <a:lnTo>
                  <a:pt x="12941" y="58306"/>
                </a:lnTo>
                <a:lnTo>
                  <a:pt x="12941" y="55245"/>
                </a:lnTo>
                <a:lnTo>
                  <a:pt x="12941" y="52197"/>
                </a:lnTo>
                <a:lnTo>
                  <a:pt x="15988" y="52197"/>
                </a:lnTo>
                <a:lnTo>
                  <a:pt x="15988" y="49149"/>
                </a:lnTo>
                <a:lnTo>
                  <a:pt x="15988" y="46101"/>
                </a:lnTo>
                <a:lnTo>
                  <a:pt x="15988" y="43053"/>
                </a:lnTo>
                <a:lnTo>
                  <a:pt x="15988" y="40005"/>
                </a:lnTo>
                <a:lnTo>
                  <a:pt x="19037" y="36957"/>
                </a:lnTo>
                <a:lnTo>
                  <a:pt x="22085" y="33909"/>
                </a:lnTo>
                <a:lnTo>
                  <a:pt x="22085" y="30861"/>
                </a:lnTo>
                <a:lnTo>
                  <a:pt x="25133" y="30861"/>
                </a:lnTo>
                <a:lnTo>
                  <a:pt x="25133" y="27826"/>
                </a:lnTo>
                <a:lnTo>
                  <a:pt x="28181" y="27826"/>
                </a:lnTo>
                <a:lnTo>
                  <a:pt x="31216" y="24778"/>
                </a:lnTo>
                <a:lnTo>
                  <a:pt x="34264" y="21730"/>
                </a:lnTo>
                <a:lnTo>
                  <a:pt x="37312" y="21730"/>
                </a:lnTo>
                <a:lnTo>
                  <a:pt x="40360" y="18669"/>
                </a:lnTo>
                <a:lnTo>
                  <a:pt x="43408" y="15621"/>
                </a:lnTo>
                <a:lnTo>
                  <a:pt x="46456" y="15621"/>
                </a:lnTo>
                <a:lnTo>
                  <a:pt x="49504" y="15621"/>
                </a:lnTo>
                <a:lnTo>
                  <a:pt x="52552" y="12573"/>
                </a:lnTo>
                <a:lnTo>
                  <a:pt x="55612" y="12573"/>
                </a:lnTo>
                <a:lnTo>
                  <a:pt x="58660" y="12573"/>
                </a:lnTo>
                <a:lnTo>
                  <a:pt x="61709" y="12573"/>
                </a:lnTo>
                <a:lnTo>
                  <a:pt x="64757" y="12573"/>
                </a:lnTo>
                <a:lnTo>
                  <a:pt x="67792" y="12573"/>
                </a:lnTo>
                <a:lnTo>
                  <a:pt x="70840" y="12573"/>
                </a:lnTo>
                <a:lnTo>
                  <a:pt x="73888" y="12573"/>
                </a:lnTo>
                <a:lnTo>
                  <a:pt x="76936" y="9525"/>
                </a:lnTo>
                <a:lnTo>
                  <a:pt x="83032" y="12573"/>
                </a:lnTo>
                <a:lnTo>
                  <a:pt x="86080" y="12573"/>
                </a:lnTo>
                <a:lnTo>
                  <a:pt x="92188" y="12573"/>
                </a:lnTo>
                <a:lnTo>
                  <a:pt x="98285" y="12573"/>
                </a:lnTo>
                <a:lnTo>
                  <a:pt x="101333" y="12573"/>
                </a:lnTo>
                <a:lnTo>
                  <a:pt x="107416" y="12573"/>
                </a:lnTo>
                <a:lnTo>
                  <a:pt x="113512" y="15621"/>
                </a:lnTo>
                <a:lnTo>
                  <a:pt x="119608" y="15621"/>
                </a:lnTo>
                <a:lnTo>
                  <a:pt x="122656" y="15621"/>
                </a:lnTo>
                <a:lnTo>
                  <a:pt x="122656" y="46101"/>
                </a:lnTo>
                <a:lnTo>
                  <a:pt x="119608" y="46101"/>
                </a:lnTo>
                <a:lnTo>
                  <a:pt x="116560" y="43053"/>
                </a:lnTo>
                <a:lnTo>
                  <a:pt x="113512" y="43053"/>
                </a:lnTo>
                <a:lnTo>
                  <a:pt x="110464" y="43053"/>
                </a:lnTo>
                <a:lnTo>
                  <a:pt x="107416" y="43053"/>
                </a:lnTo>
                <a:lnTo>
                  <a:pt x="104381" y="40005"/>
                </a:lnTo>
                <a:lnTo>
                  <a:pt x="101333" y="40005"/>
                </a:lnTo>
                <a:lnTo>
                  <a:pt x="98285" y="40005"/>
                </a:lnTo>
                <a:lnTo>
                  <a:pt x="95237" y="40005"/>
                </a:lnTo>
                <a:lnTo>
                  <a:pt x="92188" y="40005"/>
                </a:lnTo>
                <a:lnTo>
                  <a:pt x="89127" y="40005"/>
                </a:lnTo>
                <a:lnTo>
                  <a:pt x="86080" y="36957"/>
                </a:lnTo>
                <a:lnTo>
                  <a:pt x="83032" y="36957"/>
                </a:lnTo>
                <a:lnTo>
                  <a:pt x="79984" y="36957"/>
                </a:lnTo>
                <a:lnTo>
                  <a:pt x="76936" y="36957"/>
                </a:lnTo>
                <a:lnTo>
                  <a:pt x="73888" y="40005"/>
                </a:lnTo>
                <a:lnTo>
                  <a:pt x="70840" y="40005"/>
                </a:lnTo>
                <a:lnTo>
                  <a:pt x="67792" y="40005"/>
                </a:lnTo>
                <a:lnTo>
                  <a:pt x="64757" y="40005"/>
                </a:lnTo>
                <a:lnTo>
                  <a:pt x="61709" y="43053"/>
                </a:lnTo>
                <a:lnTo>
                  <a:pt x="58660" y="43053"/>
                </a:lnTo>
                <a:lnTo>
                  <a:pt x="58660" y="46101"/>
                </a:lnTo>
                <a:lnTo>
                  <a:pt x="55612" y="49149"/>
                </a:lnTo>
                <a:lnTo>
                  <a:pt x="55612" y="52197"/>
                </a:lnTo>
                <a:lnTo>
                  <a:pt x="55612" y="55245"/>
                </a:lnTo>
                <a:lnTo>
                  <a:pt x="55612" y="58306"/>
                </a:lnTo>
                <a:lnTo>
                  <a:pt x="58660" y="58306"/>
                </a:lnTo>
                <a:lnTo>
                  <a:pt x="58660" y="61354"/>
                </a:lnTo>
                <a:lnTo>
                  <a:pt x="61709" y="61354"/>
                </a:lnTo>
                <a:lnTo>
                  <a:pt x="61709" y="64402"/>
                </a:lnTo>
                <a:lnTo>
                  <a:pt x="64757" y="64402"/>
                </a:lnTo>
                <a:lnTo>
                  <a:pt x="67792" y="64402"/>
                </a:lnTo>
                <a:lnTo>
                  <a:pt x="70840" y="67437"/>
                </a:lnTo>
                <a:lnTo>
                  <a:pt x="73888" y="67437"/>
                </a:lnTo>
                <a:lnTo>
                  <a:pt x="76936" y="70485"/>
                </a:lnTo>
                <a:lnTo>
                  <a:pt x="79984" y="70485"/>
                </a:lnTo>
                <a:lnTo>
                  <a:pt x="86080" y="73533"/>
                </a:lnTo>
                <a:lnTo>
                  <a:pt x="92188" y="76581"/>
                </a:lnTo>
                <a:lnTo>
                  <a:pt x="98285" y="79629"/>
                </a:lnTo>
                <a:lnTo>
                  <a:pt x="104381" y="82677"/>
                </a:lnTo>
                <a:lnTo>
                  <a:pt x="110464" y="85725"/>
                </a:lnTo>
                <a:lnTo>
                  <a:pt x="113512" y="88773"/>
                </a:lnTo>
                <a:lnTo>
                  <a:pt x="116560" y="91821"/>
                </a:lnTo>
                <a:lnTo>
                  <a:pt x="119608" y="91821"/>
                </a:lnTo>
                <a:lnTo>
                  <a:pt x="122656" y="94869"/>
                </a:lnTo>
                <a:lnTo>
                  <a:pt x="125704" y="97930"/>
                </a:lnTo>
                <a:lnTo>
                  <a:pt x="128752" y="100978"/>
                </a:lnTo>
                <a:lnTo>
                  <a:pt x="128752" y="104026"/>
                </a:lnTo>
                <a:lnTo>
                  <a:pt x="131812" y="104026"/>
                </a:lnTo>
                <a:lnTo>
                  <a:pt x="131812" y="107061"/>
                </a:lnTo>
                <a:lnTo>
                  <a:pt x="134860" y="110109"/>
                </a:lnTo>
                <a:lnTo>
                  <a:pt x="134860" y="113157"/>
                </a:lnTo>
                <a:lnTo>
                  <a:pt x="134860" y="116205"/>
                </a:lnTo>
                <a:lnTo>
                  <a:pt x="134860" y="119253"/>
                </a:lnTo>
                <a:lnTo>
                  <a:pt x="134860" y="122301"/>
                </a:lnTo>
                <a:lnTo>
                  <a:pt x="134860" y="125349"/>
                </a:lnTo>
                <a:lnTo>
                  <a:pt x="134860" y="128397"/>
                </a:lnTo>
                <a:lnTo>
                  <a:pt x="134860" y="131445"/>
                </a:lnTo>
                <a:lnTo>
                  <a:pt x="134860" y="134506"/>
                </a:lnTo>
                <a:lnTo>
                  <a:pt x="134860" y="137554"/>
                </a:lnTo>
                <a:lnTo>
                  <a:pt x="134860" y="140602"/>
                </a:lnTo>
                <a:lnTo>
                  <a:pt x="131812" y="143637"/>
                </a:lnTo>
                <a:lnTo>
                  <a:pt x="131812" y="146685"/>
                </a:lnTo>
                <a:lnTo>
                  <a:pt x="131812" y="149733"/>
                </a:lnTo>
                <a:lnTo>
                  <a:pt x="128752" y="152781"/>
                </a:lnTo>
                <a:lnTo>
                  <a:pt x="125704" y="155829"/>
                </a:lnTo>
                <a:lnTo>
                  <a:pt x="122656" y="158877"/>
                </a:lnTo>
                <a:lnTo>
                  <a:pt x="119608" y="161925"/>
                </a:lnTo>
                <a:lnTo>
                  <a:pt x="116560" y="164973"/>
                </a:lnTo>
                <a:lnTo>
                  <a:pt x="113512" y="164973"/>
                </a:lnTo>
                <a:lnTo>
                  <a:pt x="110464" y="168021"/>
                </a:lnTo>
                <a:lnTo>
                  <a:pt x="107416" y="171069"/>
                </a:lnTo>
                <a:lnTo>
                  <a:pt x="104381" y="171069"/>
                </a:lnTo>
                <a:lnTo>
                  <a:pt x="101333" y="171069"/>
                </a:lnTo>
                <a:lnTo>
                  <a:pt x="98285" y="171069"/>
                </a:lnTo>
                <a:lnTo>
                  <a:pt x="95237" y="174117"/>
                </a:lnTo>
                <a:lnTo>
                  <a:pt x="92188" y="174117"/>
                </a:lnTo>
                <a:lnTo>
                  <a:pt x="89127" y="174117"/>
                </a:lnTo>
                <a:lnTo>
                  <a:pt x="86080" y="174117"/>
                </a:lnTo>
                <a:lnTo>
                  <a:pt x="83032" y="177165"/>
                </a:lnTo>
                <a:lnTo>
                  <a:pt x="79984" y="177165"/>
                </a:lnTo>
                <a:lnTo>
                  <a:pt x="76936" y="177165"/>
                </a:lnTo>
                <a:lnTo>
                  <a:pt x="73888" y="177165"/>
                </a:lnTo>
                <a:lnTo>
                  <a:pt x="70840" y="177165"/>
                </a:lnTo>
                <a:lnTo>
                  <a:pt x="67792" y="177165"/>
                </a:lnTo>
                <a:lnTo>
                  <a:pt x="61709" y="177165"/>
                </a:lnTo>
                <a:lnTo>
                  <a:pt x="55612" y="177165"/>
                </a:lnTo>
                <a:lnTo>
                  <a:pt x="49504" y="177165"/>
                </a:lnTo>
                <a:lnTo>
                  <a:pt x="43408" y="174117"/>
                </a:lnTo>
                <a:lnTo>
                  <a:pt x="37312" y="174117"/>
                </a:lnTo>
                <a:lnTo>
                  <a:pt x="28181" y="174117"/>
                </a:lnTo>
                <a:lnTo>
                  <a:pt x="22085" y="171069"/>
                </a:lnTo>
                <a:lnTo>
                  <a:pt x="1598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 
				</p:cNvPr>
          <p:cNvSpPr/>
          <p:nvPr/>
        </p:nvSpPr>
        <p:spPr>
          <a:xfrm>
            <a:off x="8658225" y="371475"/>
            <a:ext cx="47625" cy="28575"/>
          </a:xfrm>
          <a:custGeom>
            <a:avLst/>
            <a:gdLst>
              <a:gd name="connsiteX0" fmla="*/ 10275 w 47625"/>
              <a:gd name="connsiteY0" fmla="*/ 12572 h 28575"/>
              <a:gd name="connsiteX1" fmla="*/ 55995 w 47625"/>
              <a:gd name="connsiteY1" fmla="*/ 12572 h 28575"/>
              <a:gd name="connsiteX2" fmla="*/ 31610 w 47625"/>
              <a:gd name="connsiteY2" fmla="*/ 30848 h 28575"/>
              <a:gd name="connsiteX3" fmla="*/ 10275 w 47625"/>
              <a:gd name="connsiteY3" fmla="*/ 1257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" h="28575">
                <a:moveTo>
                  <a:pt x="10275" y="12572"/>
                </a:moveTo>
                <a:lnTo>
                  <a:pt x="55995" y="12572"/>
                </a:lnTo>
                <a:lnTo>
                  <a:pt x="31610" y="30848"/>
                </a:lnTo>
                <a:lnTo>
                  <a:pt x="10275" y="12572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4"> 
				</p:cNvPr>
          <p:cNvSpPr/>
          <p:nvPr/>
        </p:nvSpPr>
        <p:spPr>
          <a:xfrm>
            <a:off x="4410075" y="3343275"/>
            <a:ext cx="1047750" cy="19050"/>
          </a:xfrm>
          <a:custGeom>
            <a:avLst/>
            <a:gdLst>
              <a:gd name="connsiteX0" fmla="*/ 9525 w 1047750"/>
              <a:gd name="connsiteY0" fmla="*/ 24765 h 19050"/>
              <a:gd name="connsiteX1" fmla="*/ 1054976 w 1047750"/>
              <a:gd name="connsiteY1" fmla="*/ 2476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7750" h="19050">
                <a:moveTo>
                  <a:pt x="9525" y="24765"/>
                </a:moveTo>
                <a:lnTo>
                  <a:pt x="1054976" y="24765"/>
                </a:lnTo>
              </a:path>
            </a:pathLst>
          </a:custGeom>
          <a:ln w="8128">
            <a:solidFill>
              <a:srgbClr val="e9760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 
				</p:cNvPr>
          <p:cNvSpPr/>
          <p:nvPr/>
        </p:nvSpPr>
        <p:spPr>
          <a:xfrm>
            <a:off x="4562475" y="3486150"/>
            <a:ext cx="1047750" cy="19050"/>
          </a:xfrm>
          <a:custGeom>
            <a:avLst/>
            <a:gdLst>
              <a:gd name="connsiteX0" fmla="*/ 9525 w 1047750"/>
              <a:gd name="connsiteY0" fmla="*/ 22098 h 19050"/>
              <a:gd name="connsiteX1" fmla="*/ 1054976 w 1047750"/>
              <a:gd name="connsiteY1" fmla="*/ 2209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7750" h="19050">
                <a:moveTo>
                  <a:pt x="9525" y="22098"/>
                </a:moveTo>
                <a:lnTo>
                  <a:pt x="1054976" y="22098"/>
                </a:lnTo>
              </a:path>
            </a:pathLst>
          </a:custGeom>
          <a:ln w="8128">
            <a:solidFill>
              <a:srgbClr val="e9760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> 
				</p:cNvPr>
          <p:cNvSpPr/>
          <p:nvPr/>
        </p:nvSpPr>
        <p:spPr>
          <a:xfrm>
            <a:off x="7191375" y="3486150"/>
            <a:ext cx="742950" cy="19050"/>
          </a:xfrm>
          <a:custGeom>
            <a:avLst/>
            <a:gdLst>
              <a:gd name="connsiteX0" fmla="*/ 17144 w 742950"/>
              <a:gd name="connsiteY0" fmla="*/ 22098 h 19050"/>
              <a:gd name="connsiteX1" fmla="*/ 748652 w 742950"/>
              <a:gd name="connsiteY1" fmla="*/ 2209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950" h="19050">
                <a:moveTo>
                  <a:pt x="17144" y="22098"/>
                </a:moveTo>
                <a:lnTo>
                  <a:pt x="748652" y="22098"/>
                </a:lnTo>
              </a:path>
            </a:pathLst>
          </a:custGeom>
          <a:ln w="8128">
            <a:solidFill>
              <a:srgbClr val="e9760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7"> 
				</p:cNvPr>
          <p:cNvSpPr/>
          <p:nvPr/>
        </p:nvSpPr>
        <p:spPr>
          <a:xfrm>
            <a:off x="895350" y="4591050"/>
            <a:ext cx="9048750" cy="581025"/>
          </a:xfrm>
          <a:custGeom>
            <a:avLst/>
            <a:gdLst>
              <a:gd name="connsiteX0" fmla="*/ 9905 w 9048750"/>
              <a:gd name="connsiteY0" fmla="*/ 581406 h 581025"/>
              <a:gd name="connsiteX1" fmla="*/ 9056370 w 9048750"/>
              <a:gd name="connsiteY1" fmla="*/ 581406 h 581025"/>
              <a:gd name="connsiteX2" fmla="*/ 9056370 w 9048750"/>
              <a:gd name="connsiteY2" fmla="*/ 17539 h 581025"/>
              <a:gd name="connsiteX3" fmla="*/ 9905 w 9048750"/>
              <a:gd name="connsiteY3" fmla="*/ 17539 h 581025"/>
              <a:gd name="connsiteX4" fmla="*/ 9905 w 9048750"/>
              <a:gd name="connsiteY4" fmla="*/ 581406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8750" h="581025">
                <a:moveTo>
                  <a:pt x="9905" y="581406"/>
                </a:moveTo>
                <a:lnTo>
                  <a:pt x="9056370" y="581406"/>
                </a:lnTo>
                <a:lnTo>
                  <a:pt x="9056370" y="17539"/>
                </a:lnTo>
                <a:lnTo>
                  <a:pt x="9905" y="17539"/>
                </a:lnTo>
                <a:lnTo>
                  <a:pt x="9905" y="581406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902195" y="803757"/>
            <a:ext cx="9029732" cy="63948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Safe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Harbour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">
              <a:lnSpc>
                <a:spcPts val="1427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contains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events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involving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</a:p>
          <a:p>
            <a:pPr indent="12">
              <a:lnSpc>
                <a:spcPts val="1103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constitute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identified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words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“expect,”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“look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to,”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“anticipate,”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“intend,”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“plan,”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“believe,”</a:t>
            </a:r>
          </a:p>
          <a:p>
            <a:pPr indent="12">
              <a:lnSpc>
                <a:spcPts val="1103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“seek,”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“estimate,”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“will,”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“project”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words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similar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meaning.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also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make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presentations,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</a:t>
            </a:r>
          </a:p>
          <a:p>
            <a:pPr indent="12">
              <a:lnSpc>
                <a:spcPts val="1103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delivered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shareholders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releases.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addition,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representatives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make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</a:p>
          <a:p>
            <a:pPr indent="12">
              <a:lnSpc>
                <a:spcPts val="1103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expectations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certain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assumptions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therefore,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subject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certain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uncertainties.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variety</a:t>
            </a:r>
          </a:p>
          <a:p>
            <a:pPr indent="12">
              <a:lnSpc>
                <a:spcPts val="1127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beyond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control,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affect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could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cause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results,</a:t>
            </a:r>
          </a:p>
          <a:p>
            <a:pPr indent="12">
              <a:lnSpc>
                <a:spcPts val="1103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achievements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materially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achievements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expressed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implied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</a:p>
          <a:p>
            <a:pPr indent="12">
              <a:lnSpc>
                <a:spcPts val="1103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anticipated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historical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trends.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particular,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limited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matters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described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12">
              <a:lnSpc>
                <a:spcPts val="1103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3: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information—Risk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Form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20-F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chapter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C.9.3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</a:p>
          <a:p>
            <a:pPr indent="12">
              <a:lnSpc>
                <a:spcPts val="1103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prepared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accordance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German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Commercial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Code,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chapter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C.7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opportunities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interim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report.</a:t>
            </a:r>
          </a:p>
          <a:p>
            <a:pPr indent="12">
              <a:lnSpc>
                <a:spcPts val="2135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Further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about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uncertainties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affecting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throughout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interim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well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</a:p>
          <a:p>
            <a:pPr indent="12">
              <a:lnSpc>
                <a:spcPts val="1104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release,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website,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e97608"/>
                </a:solidFill>
                <a:latin typeface="Arial" charset="0"/>
                <a:cs typeface="Arial" charset="0"/>
              </a:rPr>
              <a:t>www.siemens.com</a:t>
            </a:r>
            <a:r>
              <a:rPr lang="en-US" altLang="zh-CN" sz="983" dirty="0" smtClean="0">
                <a:solidFill>
                  <a:srgbClr val="e97608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throughout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Form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20-F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0">
              <a:lnSpc>
                <a:spcPts val="1104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filings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website,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e97608"/>
                </a:solidFill>
                <a:latin typeface="Arial" charset="0"/>
                <a:cs typeface="Arial" charset="0"/>
              </a:rPr>
              <a:t>www.siemens.com</a:t>
            </a:r>
            <a:r>
              <a:rPr lang="en-US" altLang="zh-CN" sz="983" dirty="0" smtClean="0">
                <a:solidFill>
                  <a:srgbClr val="e97608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SEC’s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website,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e97608"/>
                </a:solidFill>
                <a:latin typeface="Arial" charset="0"/>
                <a:cs typeface="Arial" charset="0"/>
              </a:rPr>
              <a:t>www.sec.gov</a:t>
            </a:r>
            <a:r>
              <a:rPr lang="en-US" altLang="zh-CN" sz="983" dirty="0" smtClean="0">
                <a:solidFill>
                  <a:srgbClr val="e97608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Should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</a:p>
          <a:p>
            <a:pPr indent="25">
              <a:lnSpc>
                <a:spcPts val="1103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uncertainties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materialize,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should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assumptions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incorrect,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achievements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materially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  <a:p>
            <a:pPr indent="25">
              <a:lnSpc>
                <a:spcPts val="1103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those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described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anticipated,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intended,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planned,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believed,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sought,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estimated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projected.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</a:p>
          <a:p>
            <a:pPr indent="25">
              <a:lnSpc>
                <a:spcPts val="1127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neither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intends,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obligation,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update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revise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those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anticipated.</a:t>
            </a:r>
          </a:p>
          <a:p>
            <a:pPr indent="12">
              <a:lnSpc>
                <a:spcPts val="2088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respective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</a:p>
          <a:p>
            <a:pPr indent="12">
              <a:lnSpc>
                <a:spcPts val="1103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assist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analysis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businesses'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year-over-year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necessarily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indicative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</a:p>
          <a:p>
            <a:pPr indent="12">
              <a:lnSpc>
                <a:spcPts val="1103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similar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differently.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9260">
              <a:lnSpc>
                <a:spcPts val="2072"/>
              </a:lnSpc>
            </a:pP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rounding,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numbers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presented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throughout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documents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add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precisely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totals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percentages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precisely</a:t>
            </a:r>
          </a:p>
          <a:p>
            <a:pPr indent="79260">
              <a:lnSpc>
                <a:spcPts val="1319"/>
              </a:lnSpc>
            </a:pP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reflect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absolute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figures.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">
              <a:lnSpc>
                <a:spcPts val="1383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identified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transitional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attained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comparison,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classification,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appreciation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rounding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historical</a:t>
            </a:r>
          </a:p>
          <a:p>
            <a:pPr indent="12">
              <a:lnSpc>
                <a:spcPts val="1103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measures;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their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transitional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must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regarded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preliminary.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">
              <a:lnSpc>
                <a:spcPts val="1498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02208" y="7282191"/>
            <a:ext cx="437922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307080" y="7282191"/>
            <a:ext cx="6676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JP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Morgan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Picture 60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603" name="TextBox 603"/>
          <p:cNvSpPr txBox="1"/>
          <p:nvPr/>
        </p:nvSpPr>
        <p:spPr>
          <a:xfrm>
            <a:off x="902208" y="464296"/>
            <a:ext cx="6843370" cy="6672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20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Healthcare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Continued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excellent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</a:t>
            </a:r>
          </a:p>
          <a:p>
            <a:pPr indent="0">
              <a:lnSpc>
                <a:spcPts val="2633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level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despite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headwinds</a:t>
            </a:r>
          </a:p>
        </p:txBody>
      </p:sp>
      <p:sp>
        <p:nvSpPr>
          <p:cNvPr id="604" name="TextBox 604"/>
          <p:cNvSpPr txBox="1"/>
          <p:nvPr/>
        </p:nvSpPr>
        <p:spPr>
          <a:xfrm>
            <a:off x="908329" y="1637593"/>
            <a:ext cx="2287109" cy="5968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2750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Healthcare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8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605" name="TextBox 605"/>
          <p:cNvSpPr txBox="1"/>
          <p:nvPr/>
        </p:nvSpPr>
        <p:spPr>
          <a:xfrm>
            <a:off x="4069092" y="2037872"/>
            <a:ext cx="234108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606" name="TextBox 606"/>
          <p:cNvSpPr txBox="1"/>
          <p:nvPr/>
        </p:nvSpPr>
        <p:spPr>
          <a:xfrm>
            <a:off x="5507748" y="1646749"/>
            <a:ext cx="3887728" cy="6544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8859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Main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35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supported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</p:txBody>
      </p:sp>
      <p:sp>
        <p:nvSpPr>
          <p:cNvPr id="607" name="TextBox 607"/>
          <p:cNvSpPr txBox="1"/>
          <p:nvPr/>
        </p:nvSpPr>
        <p:spPr>
          <a:xfrm>
            <a:off x="908329" y="2325029"/>
            <a:ext cx="680683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608" name="TextBox 608"/>
          <p:cNvSpPr txBox="1"/>
          <p:nvPr/>
        </p:nvSpPr>
        <p:spPr>
          <a:xfrm>
            <a:off x="2487180" y="2325029"/>
            <a:ext cx="830023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609" name="TextBox 609"/>
          <p:cNvSpPr txBox="1"/>
          <p:nvPr/>
        </p:nvSpPr>
        <p:spPr>
          <a:xfrm>
            <a:off x="4069092" y="2325041"/>
            <a:ext cx="570955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</p:txBody>
      </p:sp>
      <p:sp>
        <p:nvSpPr>
          <p:cNvPr id="610" name="TextBox 610"/>
          <p:cNvSpPr txBox="1"/>
          <p:nvPr/>
        </p:nvSpPr>
        <p:spPr>
          <a:xfrm>
            <a:off x="5702807" y="2304324"/>
            <a:ext cx="3728551" cy="4635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improvement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while</a:t>
            </a:r>
          </a:p>
          <a:p>
            <a:pPr indent="0">
              <a:lnSpc>
                <a:spcPts val="1848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broad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</a:p>
        </p:txBody>
      </p:sp>
      <p:sp>
        <p:nvSpPr>
          <p:cNvPr id="611" name="TextBox 611"/>
          <p:cNvSpPr txBox="1"/>
          <p:nvPr/>
        </p:nvSpPr>
        <p:spPr>
          <a:xfrm>
            <a:off x="4148315" y="2857771"/>
            <a:ext cx="480342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15.3%</a:t>
            </a:r>
          </a:p>
        </p:txBody>
      </p:sp>
      <p:sp>
        <p:nvSpPr>
          <p:cNvPr id="612" name="TextBox 612"/>
          <p:cNvSpPr txBox="1"/>
          <p:nvPr/>
        </p:nvSpPr>
        <p:spPr>
          <a:xfrm>
            <a:off x="4779251" y="2857771"/>
            <a:ext cx="480342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15.5%</a:t>
            </a:r>
          </a:p>
        </p:txBody>
      </p:sp>
      <p:sp>
        <p:nvSpPr>
          <p:cNvPr id="613" name="TextBox 613"/>
          <p:cNvSpPr txBox="1"/>
          <p:nvPr/>
        </p:nvSpPr>
        <p:spPr>
          <a:xfrm>
            <a:off x="5507748" y="2941344"/>
            <a:ext cx="3704032" cy="2315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€66m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gain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</p:txBody>
      </p:sp>
      <p:sp>
        <p:nvSpPr>
          <p:cNvPr id="614" name="TextBox 614"/>
          <p:cNvSpPr txBox="1"/>
          <p:nvPr/>
        </p:nvSpPr>
        <p:spPr>
          <a:xfrm>
            <a:off x="1359408" y="3199817"/>
            <a:ext cx="342669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+1%</a:t>
            </a:r>
          </a:p>
        </p:txBody>
      </p:sp>
      <p:sp>
        <p:nvSpPr>
          <p:cNvPr id="615" name="TextBox 615"/>
          <p:cNvSpPr txBox="1"/>
          <p:nvPr/>
        </p:nvSpPr>
        <p:spPr>
          <a:xfrm>
            <a:off x="2977883" y="3199817"/>
            <a:ext cx="342669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+5%</a:t>
            </a:r>
          </a:p>
        </p:txBody>
      </p:sp>
      <p:sp>
        <p:nvSpPr>
          <p:cNvPr id="616" name="TextBox 616"/>
          <p:cNvSpPr txBox="1"/>
          <p:nvPr/>
        </p:nvSpPr>
        <p:spPr>
          <a:xfrm>
            <a:off x="5702807" y="3179075"/>
            <a:ext cx="4090642" cy="2315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3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particle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therapy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installation</a:t>
            </a:r>
          </a:p>
        </p:txBody>
      </p:sp>
      <p:sp>
        <p:nvSpPr>
          <p:cNvPr id="617" name="TextBox 617"/>
          <p:cNvSpPr txBox="1"/>
          <p:nvPr/>
        </p:nvSpPr>
        <p:spPr>
          <a:xfrm>
            <a:off x="984504" y="3522906"/>
            <a:ext cx="456532" cy="10006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2775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1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618" name="TextBox 618"/>
          <p:cNvSpPr txBox="1"/>
          <p:nvPr/>
        </p:nvSpPr>
        <p:spPr>
          <a:xfrm>
            <a:off x="1618475" y="3535098"/>
            <a:ext cx="456533" cy="9884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2775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2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619" name="TextBox 619"/>
          <p:cNvSpPr txBox="1"/>
          <p:nvPr/>
        </p:nvSpPr>
        <p:spPr>
          <a:xfrm>
            <a:off x="2578595" y="3522906"/>
            <a:ext cx="456533" cy="10006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2776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1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620" name="TextBox 620"/>
          <p:cNvSpPr txBox="1"/>
          <p:nvPr/>
        </p:nvSpPr>
        <p:spPr>
          <a:xfrm>
            <a:off x="3212579" y="3522906"/>
            <a:ext cx="456532" cy="10006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5811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1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621" name="TextBox 621"/>
          <p:cNvSpPr txBox="1"/>
          <p:nvPr/>
        </p:nvSpPr>
        <p:spPr>
          <a:xfrm>
            <a:off x="4148315" y="3424712"/>
            <a:ext cx="480342" cy="10988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13.6%</a:t>
            </a:r>
          </a:p>
          <a:p>
            <a:pPr indent="94500">
              <a:lnSpc>
                <a:spcPts val="232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445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108">
              <a:lnSpc>
                <a:spcPts val="178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622" name="TextBox 622"/>
          <p:cNvSpPr txBox="1"/>
          <p:nvPr/>
        </p:nvSpPr>
        <p:spPr>
          <a:xfrm>
            <a:off x="4779251" y="3369848"/>
            <a:ext cx="480342" cy="11536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16.3%</a:t>
            </a:r>
          </a:p>
          <a:p>
            <a:pPr indent="97548">
              <a:lnSpc>
                <a:spcPts val="220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531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156">
              <a:lnSpc>
                <a:spcPts val="233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623" name="TextBox 623"/>
          <p:cNvSpPr txBox="1"/>
          <p:nvPr/>
        </p:nvSpPr>
        <p:spPr>
          <a:xfrm>
            <a:off x="5507710" y="3413771"/>
            <a:ext cx="4106740" cy="8688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5071">
              <a:lnSpc>
                <a:spcPts val="1823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compensates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strongly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adverse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FX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7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Diagnostics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Solid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</a:p>
          <a:p>
            <a:pPr indent="195059">
              <a:lnSpc>
                <a:spcPts val="1850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</a:t>
            </a:r>
          </a:p>
        </p:txBody>
      </p:sp>
      <p:sp>
        <p:nvSpPr>
          <p:cNvPr id="624" name="TextBox 624"/>
          <p:cNvSpPr txBox="1"/>
          <p:nvPr/>
        </p:nvSpPr>
        <p:spPr>
          <a:xfrm>
            <a:off x="941819" y="4860990"/>
            <a:ext cx="888272" cy="711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297">
              <a:lnSpc>
                <a:spcPts val="203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Diagnostics</a:t>
            </a:r>
          </a:p>
        </p:txBody>
      </p:sp>
      <p:sp>
        <p:nvSpPr>
          <p:cNvPr id="625" name="TextBox 625"/>
          <p:cNvSpPr txBox="1"/>
          <p:nvPr/>
        </p:nvSpPr>
        <p:spPr>
          <a:xfrm>
            <a:off x="2246350" y="4769550"/>
            <a:ext cx="547633" cy="8024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Orders</a:t>
            </a:r>
          </a:p>
          <a:p>
            <a:pPr indent="12192">
              <a:lnSpc>
                <a:spcPts val="1440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5422">
              <a:lnSpc>
                <a:spcPts val="231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3%</a:t>
            </a:r>
          </a:p>
        </p:txBody>
      </p:sp>
      <p:sp>
        <p:nvSpPr>
          <p:cNvPr id="626" name="TextBox 626"/>
          <p:cNvSpPr txBox="1"/>
          <p:nvPr/>
        </p:nvSpPr>
        <p:spPr>
          <a:xfrm>
            <a:off x="2980905" y="4769550"/>
            <a:ext cx="699761" cy="8024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</a:t>
            </a:r>
          </a:p>
          <a:p>
            <a:pPr indent="85331">
              <a:lnSpc>
                <a:spcPts val="1439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8587">
              <a:lnSpc>
                <a:spcPts val="231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3%</a:t>
            </a:r>
          </a:p>
        </p:txBody>
      </p:sp>
      <p:sp>
        <p:nvSpPr>
          <p:cNvPr id="627" name="TextBox 627"/>
          <p:cNvSpPr txBox="1"/>
          <p:nvPr/>
        </p:nvSpPr>
        <p:spPr>
          <a:xfrm>
            <a:off x="3855669" y="4769550"/>
            <a:ext cx="556537" cy="8024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0947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0">
              <a:lnSpc>
                <a:spcPts val="1439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9623">
              <a:lnSpc>
                <a:spcPts val="231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10.8%</a:t>
            </a:r>
          </a:p>
        </p:txBody>
      </p:sp>
      <p:sp>
        <p:nvSpPr>
          <p:cNvPr id="628" name="TextBox 628"/>
          <p:cNvSpPr txBox="1"/>
          <p:nvPr/>
        </p:nvSpPr>
        <p:spPr>
          <a:xfrm>
            <a:off x="4651196" y="4678110"/>
            <a:ext cx="582015" cy="893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Underl.</a:t>
            </a:r>
          </a:p>
          <a:p>
            <a:pPr indent="76200">
              <a:lnSpc>
                <a:spcPts val="1439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9144">
              <a:lnSpc>
                <a:spcPts val="1416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755">
              <a:lnSpc>
                <a:spcPts val="162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15.2%</a:t>
            </a:r>
          </a:p>
        </p:txBody>
      </p:sp>
      <p:sp>
        <p:nvSpPr>
          <p:cNvPr id="629" name="TextBox 629"/>
          <p:cNvSpPr txBox="1"/>
          <p:nvPr/>
        </p:nvSpPr>
        <p:spPr>
          <a:xfrm>
            <a:off x="902169" y="6827963"/>
            <a:ext cx="4469119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i.e.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</p:txBody>
      </p:sp>
      <p:sp>
        <p:nvSpPr>
          <p:cNvPr id="630" name="TextBox 630"/>
          <p:cNvSpPr txBox="1"/>
          <p:nvPr/>
        </p:nvSpPr>
        <p:spPr>
          <a:xfrm>
            <a:off x="5788139" y="6798835"/>
            <a:ext cx="149009" cy="196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631" name="TextBox 631"/>
          <p:cNvSpPr txBox="1"/>
          <p:nvPr/>
        </p:nvSpPr>
        <p:spPr>
          <a:xfrm>
            <a:off x="6132563" y="6818882"/>
            <a:ext cx="793083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632" name="TextBox 632"/>
          <p:cNvSpPr txBox="1"/>
          <p:nvPr/>
        </p:nvSpPr>
        <p:spPr>
          <a:xfrm>
            <a:off x="7251192" y="6807979"/>
            <a:ext cx="149009" cy="196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633" name="TextBox 633"/>
          <p:cNvSpPr txBox="1"/>
          <p:nvPr/>
        </p:nvSpPr>
        <p:spPr>
          <a:xfrm>
            <a:off x="7595616" y="6828026"/>
            <a:ext cx="149711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634" name="TextBox 634"/>
          <p:cNvSpPr txBox="1"/>
          <p:nvPr/>
        </p:nvSpPr>
        <p:spPr>
          <a:xfrm>
            <a:off x="902208" y="7032802"/>
            <a:ext cx="2655176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635" name="TextBox 635"/>
          <p:cNvSpPr txBox="1"/>
          <p:nvPr/>
        </p:nvSpPr>
        <p:spPr>
          <a:xfrm>
            <a:off x="5666219" y="7038338"/>
            <a:ext cx="4390764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please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Flashlight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</a:p>
        </p:txBody>
      </p:sp>
      <p:sp>
        <p:nvSpPr>
          <p:cNvPr id="636" name="TextBox 636"/>
          <p:cNvSpPr txBox="1"/>
          <p:nvPr/>
        </p:nvSpPr>
        <p:spPr>
          <a:xfrm>
            <a:off x="902208" y="7282191"/>
            <a:ext cx="517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</a:t>
            </a:r>
          </a:p>
        </p:txBody>
      </p:sp>
      <p:sp>
        <p:nvSpPr>
          <p:cNvPr id="637" name="TextBox 637"/>
          <p:cNvSpPr txBox="1"/>
          <p:nvPr/>
        </p:nvSpPr>
        <p:spPr>
          <a:xfrm>
            <a:off x="3307080" y="7282191"/>
            <a:ext cx="6676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JP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Morgan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Picture 63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639" name="TextBox 639"/>
          <p:cNvSpPr txBox="1"/>
          <p:nvPr/>
        </p:nvSpPr>
        <p:spPr>
          <a:xfrm>
            <a:off x="1106411" y="3388794"/>
            <a:ext cx="231216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4.4</a:t>
            </a:r>
          </a:p>
        </p:txBody>
      </p:sp>
      <p:sp>
        <p:nvSpPr>
          <p:cNvPr id="640" name="TextBox 640"/>
          <p:cNvSpPr txBox="1"/>
          <p:nvPr/>
        </p:nvSpPr>
        <p:spPr>
          <a:xfrm>
            <a:off x="902208" y="464296"/>
            <a:ext cx="6199267" cy="6672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20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climbs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short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cycle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</a:p>
          <a:p>
            <a:pPr indent="0">
              <a:lnSpc>
                <a:spcPts val="2633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stabilizing</a:t>
            </a:r>
          </a:p>
        </p:txBody>
      </p:sp>
      <p:sp>
        <p:nvSpPr>
          <p:cNvPr id="641" name="TextBox 641"/>
          <p:cNvSpPr txBox="1"/>
          <p:nvPr/>
        </p:nvSpPr>
        <p:spPr>
          <a:xfrm>
            <a:off x="908316" y="1637593"/>
            <a:ext cx="2051612" cy="5968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2763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Industry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8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642" name="TextBox 642"/>
          <p:cNvSpPr txBox="1"/>
          <p:nvPr/>
        </p:nvSpPr>
        <p:spPr>
          <a:xfrm>
            <a:off x="4069080" y="2037872"/>
            <a:ext cx="234108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643" name="TextBox 643"/>
          <p:cNvSpPr txBox="1"/>
          <p:nvPr/>
        </p:nvSpPr>
        <p:spPr>
          <a:xfrm>
            <a:off x="5507748" y="1646749"/>
            <a:ext cx="3598721" cy="6544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8859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Main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35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Short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cycle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show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continuing</a:t>
            </a:r>
          </a:p>
        </p:txBody>
      </p:sp>
      <p:sp>
        <p:nvSpPr>
          <p:cNvPr id="644" name="TextBox 644"/>
          <p:cNvSpPr txBox="1"/>
          <p:nvPr/>
        </p:nvSpPr>
        <p:spPr>
          <a:xfrm>
            <a:off x="908316" y="2325029"/>
            <a:ext cx="680683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645" name="TextBox 645"/>
          <p:cNvSpPr txBox="1"/>
          <p:nvPr/>
        </p:nvSpPr>
        <p:spPr>
          <a:xfrm>
            <a:off x="2487168" y="2325029"/>
            <a:ext cx="830023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646" name="TextBox 646"/>
          <p:cNvSpPr txBox="1"/>
          <p:nvPr/>
        </p:nvSpPr>
        <p:spPr>
          <a:xfrm>
            <a:off x="4069080" y="2325041"/>
            <a:ext cx="570955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</p:txBody>
      </p:sp>
      <p:sp>
        <p:nvSpPr>
          <p:cNvPr id="647" name="TextBox 647"/>
          <p:cNvSpPr txBox="1"/>
          <p:nvPr/>
        </p:nvSpPr>
        <p:spPr>
          <a:xfrm>
            <a:off x="5702808" y="2304324"/>
            <a:ext cx="3637161" cy="4662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3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stabilization,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positive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  <a:p>
            <a:pPr indent="0">
              <a:lnSpc>
                <a:spcPts val="1848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particularly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Germany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</a:p>
        </p:txBody>
      </p:sp>
      <p:sp>
        <p:nvSpPr>
          <p:cNvPr id="648" name="TextBox 648"/>
          <p:cNvSpPr txBox="1"/>
          <p:nvPr/>
        </p:nvSpPr>
        <p:spPr>
          <a:xfrm>
            <a:off x="1322819" y="2882826"/>
            <a:ext cx="651827" cy="649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+12%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20611">
              <a:lnSpc>
                <a:spcPts val="255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4.8</a:t>
            </a:r>
          </a:p>
        </p:txBody>
      </p:sp>
      <p:sp>
        <p:nvSpPr>
          <p:cNvPr id="649" name="TextBox 649"/>
          <p:cNvSpPr txBox="1"/>
          <p:nvPr/>
        </p:nvSpPr>
        <p:spPr>
          <a:xfrm>
            <a:off x="2691371" y="3388781"/>
            <a:ext cx="231216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4.4</a:t>
            </a:r>
          </a:p>
        </p:txBody>
      </p:sp>
      <p:sp>
        <p:nvSpPr>
          <p:cNvPr id="650" name="TextBox 650"/>
          <p:cNvSpPr txBox="1"/>
          <p:nvPr/>
        </p:nvSpPr>
        <p:spPr>
          <a:xfrm>
            <a:off x="2953512" y="3053514"/>
            <a:ext cx="342669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+5%</a:t>
            </a:r>
          </a:p>
        </p:txBody>
      </p:sp>
      <p:sp>
        <p:nvSpPr>
          <p:cNvPr id="651" name="TextBox 651"/>
          <p:cNvSpPr txBox="1"/>
          <p:nvPr/>
        </p:nvSpPr>
        <p:spPr>
          <a:xfrm>
            <a:off x="3328390" y="3376602"/>
            <a:ext cx="231216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4.4</a:t>
            </a:r>
          </a:p>
        </p:txBody>
      </p:sp>
      <p:sp>
        <p:nvSpPr>
          <p:cNvPr id="652" name="TextBox 652"/>
          <p:cNvSpPr txBox="1"/>
          <p:nvPr/>
        </p:nvSpPr>
        <p:spPr>
          <a:xfrm>
            <a:off x="4136136" y="2854736"/>
            <a:ext cx="480342" cy="11011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10.5%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707">
              <a:lnSpc>
                <a:spcPts val="179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7.9%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6679">
              <a:lnSpc>
                <a:spcPts val="233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345</a:t>
            </a:r>
          </a:p>
        </p:txBody>
      </p:sp>
      <p:sp>
        <p:nvSpPr>
          <p:cNvPr id="653" name="TextBox 653"/>
          <p:cNvSpPr txBox="1"/>
          <p:nvPr/>
        </p:nvSpPr>
        <p:spPr>
          <a:xfrm>
            <a:off x="4779251" y="2851688"/>
            <a:ext cx="480342" cy="10005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13.2%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1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10.3%</a:t>
            </a:r>
          </a:p>
          <a:p>
            <a:pPr indent="97548">
              <a:lnSpc>
                <a:spcPts val="241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456</a:t>
            </a:r>
          </a:p>
        </p:txBody>
      </p:sp>
      <p:sp>
        <p:nvSpPr>
          <p:cNvPr id="654" name="TextBox 654"/>
          <p:cNvSpPr txBox="1"/>
          <p:nvPr/>
        </p:nvSpPr>
        <p:spPr>
          <a:xfrm>
            <a:off x="5507737" y="2941344"/>
            <a:ext cx="4154908" cy="1103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Automation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improvement</a:t>
            </a:r>
          </a:p>
          <a:p>
            <a:pPr indent="195059">
              <a:lnSpc>
                <a:spcPts val="1850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capacity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utilization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89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Technologies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position</a:t>
            </a:r>
          </a:p>
          <a:p>
            <a:pPr indent="195059">
              <a:lnSpc>
                <a:spcPts val="182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volume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gross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</a:p>
        </p:txBody>
      </p:sp>
      <p:sp>
        <p:nvSpPr>
          <p:cNvPr id="655" name="TextBox 655"/>
          <p:cNvSpPr txBox="1"/>
          <p:nvPr/>
        </p:nvSpPr>
        <p:spPr>
          <a:xfrm>
            <a:off x="993635" y="4326907"/>
            <a:ext cx="456532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656" name="TextBox 656"/>
          <p:cNvSpPr txBox="1"/>
          <p:nvPr/>
        </p:nvSpPr>
        <p:spPr>
          <a:xfrm>
            <a:off x="1627619" y="4326907"/>
            <a:ext cx="456533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657" name="TextBox 657"/>
          <p:cNvSpPr txBox="1"/>
          <p:nvPr/>
        </p:nvSpPr>
        <p:spPr>
          <a:xfrm>
            <a:off x="2578595" y="4326895"/>
            <a:ext cx="456533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658" name="TextBox 658"/>
          <p:cNvSpPr txBox="1"/>
          <p:nvPr/>
        </p:nvSpPr>
        <p:spPr>
          <a:xfrm>
            <a:off x="3212579" y="4326895"/>
            <a:ext cx="456532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659" name="TextBox 659"/>
          <p:cNvSpPr txBox="1"/>
          <p:nvPr/>
        </p:nvSpPr>
        <p:spPr>
          <a:xfrm>
            <a:off x="4154424" y="4326920"/>
            <a:ext cx="456532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660" name="TextBox 660"/>
          <p:cNvSpPr txBox="1"/>
          <p:nvPr/>
        </p:nvSpPr>
        <p:spPr>
          <a:xfrm>
            <a:off x="4788408" y="4326920"/>
            <a:ext cx="456532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661" name="TextBox 661"/>
          <p:cNvSpPr txBox="1"/>
          <p:nvPr/>
        </p:nvSpPr>
        <p:spPr>
          <a:xfrm>
            <a:off x="5507736" y="4221479"/>
            <a:ext cx="4263078" cy="4662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Metals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Technologies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burdened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195059">
              <a:lnSpc>
                <a:spcPts val="1847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US;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Joint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venture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Mitsubishi-Hitachi</a:t>
            </a:r>
          </a:p>
        </p:txBody>
      </p:sp>
      <p:sp>
        <p:nvSpPr>
          <p:cNvPr id="662" name="TextBox 662"/>
          <p:cNvSpPr txBox="1"/>
          <p:nvPr/>
        </p:nvSpPr>
        <p:spPr>
          <a:xfrm>
            <a:off x="941742" y="4860990"/>
            <a:ext cx="979805" cy="13023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6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7">
              <a:lnSpc>
                <a:spcPts val="160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</a:p>
          <a:p>
            <a:pPr indent="37">
              <a:lnSpc>
                <a:spcPts val="143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Automation</a:t>
            </a:r>
          </a:p>
          <a:p>
            <a:pPr indent="0">
              <a:lnSpc>
                <a:spcPts val="220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</a:t>
            </a:r>
          </a:p>
          <a:p>
            <a:pPr indent="0">
              <a:lnSpc>
                <a:spcPts val="143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Technologies</a:t>
            </a:r>
          </a:p>
        </p:txBody>
      </p:sp>
      <p:sp>
        <p:nvSpPr>
          <p:cNvPr id="663" name="TextBox 663"/>
          <p:cNvSpPr txBox="1"/>
          <p:nvPr/>
        </p:nvSpPr>
        <p:spPr>
          <a:xfrm>
            <a:off x="2246350" y="4769550"/>
            <a:ext cx="547633" cy="13023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Orders</a:t>
            </a:r>
          </a:p>
          <a:p>
            <a:pPr indent="12192">
              <a:lnSpc>
                <a:spcPts val="1440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2737">
              <a:lnSpc>
                <a:spcPts val="158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6616">
              <a:lnSpc>
                <a:spcPts val="167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14%</a:t>
            </a:r>
          </a:p>
        </p:txBody>
      </p:sp>
      <p:sp>
        <p:nvSpPr>
          <p:cNvPr id="664" name="TextBox 664"/>
          <p:cNvSpPr txBox="1"/>
          <p:nvPr/>
        </p:nvSpPr>
        <p:spPr>
          <a:xfrm>
            <a:off x="2980905" y="4769550"/>
            <a:ext cx="699761" cy="13023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</a:t>
            </a:r>
          </a:p>
          <a:p>
            <a:pPr indent="85331">
              <a:lnSpc>
                <a:spcPts val="1439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8561">
              <a:lnSpc>
                <a:spcPts val="158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8536">
              <a:lnSpc>
                <a:spcPts val="167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5%</a:t>
            </a:r>
          </a:p>
        </p:txBody>
      </p:sp>
      <p:sp>
        <p:nvSpPr>
          <p:cNvPr id="665" name="TextBox 665"/>
          <p:cNvSpPr txBox="1"/>
          <p:nvPr/>
        </p:nvSpPr>
        <p:spPr>
          <a:xfrm>
            <a:off x="3855669" y="4769550"/>
            <a:ext cx="556537" cy="13023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0947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0">
              <a:lnSpc>
                <a:spcPts val="1439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9598">
              <a:lnSpc>
                <a:spcPts val="158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15.8%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8341">
              <a:lnSpc>
                <a:spcPts val="167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9.5%</a:t>
            </a:r>
          </a:p>
        </p:txBody>
      </p:sp>
      <p:sp>
        <p:nvSpPr>
          <p:cNvPr id="666" name="TextBox 666"/>
          <p:cNvSpPr txBox="1"/>
          <p:nvPr/>
        </p:nvSpPr>
        <p:spPr>
          <a:xfrm>
            <a:off x="4651196" y="4678110"/>
            <a:ext cx="582015" cy="13937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Underl.</a:t>
            </a:r>
          </a:p>
          <a:p>
            <a:pPr indent="76200">
              <a:lnSpc>
                <a:spcPts val="1439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9144">
              <a:lnSpc>
                <a:spcPts val="1416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730">
              <a:lnSpc>
                <a:spcPts val="188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18.1%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7472">
              <a:lnSpc>
                <a:spcPts val="167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9.9%</a:t>
            </a:r>
          </a:p>
        </p:txBody>
      </p:sp>
      <p:sp>
        <p:nvSpPr>
          <p:cNvPr id="667" name="TextBox 667"/>
          <p:cNvSpPr txBox="1"/>
          <p:nvPr/>
        </p:nvSpPr>
        <p:spPr>
          <a:xfrm>
            <a:off x="5702770" y="4690870"/>
            <a:ext cx="2226832" cy="2315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3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Heavy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Machinery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signed</a:t>
            </a:r>
          </a:p>
        </p:txBody>
      </p:sp>
      <p:sp>
        <p:nvSpPr>
          <p:cNvPr id="668" name="TextBox 668"/>
          <p:cNvSpPr txBox="1"/>
          <p:nvPr/>
        </p:nvSpPr>
        <p:spPr>
          <a:xfrm>
            <a:off x="902183" y="6827975"/>
            <a:ext cx="4469119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i.e.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</p:txBody>
      </p:sp>
      <p:sp>
        <p:nvSpPr>
          <p:cNvPr id="669" name="TextBox 669"/>
          <p:cNvSpPr txBox="1"/>
          <p:nvPr/>
        </p:nvSpPr>
        <p:spPr>
          <a:xfrm>
            <a:off x="5788139" y="6798835"/>
            <a:ext cx="149009" cy="196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670" name="TextBox 670"/>
          <p:cNvSpPr txBox="1"/>
          <p:nvPr/>
        </p:nvSpPr>
        <p:spPr>
          <a:xfrm>
            <a:off x="6132563" y="6818882"/>
            <a:ext cx="793083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671" name="TextBox 671"/>
          <p:cNvSpPr txBox="1"/>
          <p:nvPr/>
        </p:nvSpPr>
        <p:spPr>
          <a:xfrm>
            <a:off x="7251192" y="6807979"/>
            <a:ext cx="149009" cy="196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672" name="TextBox 672"/>
          <p:cNvSpPr txBox="1"/>
          <p:nvPr/>
        </p:nvSpPr>
        <p:spPr>
          <a:xfrm>
            <a:off x="7595616" y="6828026"/>
            <a:ext cx="149711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673" name="TextBox 673"/>
          <p:cNvSpPr txBox="1"/>
          <p:nvPr/>
        </p:nvSpPr>
        <p:spPr>
          <a:xfrm>
            <a:off x="902208" y="7032802"/>
            <a:ext cx="2655176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674" name="TextBox 674"/>
          <p:cNvSpPr txBox="1"/>
          <p:nvPr/>
        </p:nvSpPr>
        <p:spPr>
          <a:xfrm>
            <a:off x="5666219" y="7038351"/>
            <a:ext cx="4390764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please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Flashlight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</a:p>
        </p:txBody>
      </p:sp>
      <p:sp>
        <p:nvSpPr>
          <p:cNvPr id="675" name="TextBox 675"/>
          <p:cNvSpPr txBox="1"/>
          <p:nvPr/>
        </p:nvSpPr>
        <p:spPr>
          <a:xfrm>
            <a:off x="902208" y="7282191"/>
            <a:ext cx="517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</a:t>
            </a:r>
          </a:p>
        </p:txBody>
      </p:sp>
      <p:sp>
        <p:nvSpPr>
          <p:cNvPr id="676" name="TextBox 676"/>
          <p:cNvSpPr txBox="1"/>
          <p:nvPr/>
        </p:nvSpPr>
        <p:spPr>
          <a:xfrm>
            <a:off x="3307080" y="7282191"/>
            <a:ext cx="6676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JP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Morgan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8" name="Picture 67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678" name="TextBox 678"/>
          <p:cNvSpPr txBox="1"/>
          <p:nvPr/>
        </p:nvSpPr>
        <p:spPr>
          <a:xfrm>
            <a:off x="902208" y="464296"/>
            <a:ext cx="6993871" cy="6672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20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Infrastructure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Cities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Higher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improvements</a:t>
            </a:r>
          </a:p>
          <a:p>
            <a:pPr indent="0">
              <a:lnSpc>
                <a:spcPts val="2633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execution,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mix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productivity</a:t>
            </a:r>
          </a:p>
        </p:txBody>
      </p:sp>
      <p:sp>
        <p:nvSpPr>
          <p:cNvPr id="679" name="TextBox 679"/>
          <p:cNvSpPr txBox="1"/>
          <p:nvPr/>
        </p:nvSpPr>
        <p:spPr>
          <a:xfrm>
            <a:off x="1021080" y="1637593"/>
            <a:ext cx="3225710" cy="2307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Infrastructure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Cities</a:t>
            </a:r>
          </a:p>
        </p:txBody>
      </p:sp>
      <p:sp>
        <p:nvSpPr>
          <p:cNvPr id="680" name="TextBox 680"/>
          <p:cNvSpPr txBox="1"/>
          <p:nvPr/>
        </p:nvSpPr>
        <p:spPr>
          <a:xfrm>
            <a:off x="5626608" y="1646749"/>
            <a:ext cx="2350192" cy="2307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Main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Q2</a:t>
            </a:r>
          </a:p>
        </p:txBody>
      </p:sp>
      <p:sp>
        <p:nvSpPr>
          <p:cNvPr id="681" name="TextBox 681"/>
          <p:cNvSpPr txBox="1"/>
          <p:nvPr/>
        </p:nvSpPr>
        <p:spPr>
          <a:xfrm>
            <a:off x="908304" y="2037859"/>
            <a:ext cx="830942" cy="10767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  <a:p>
            <a:pPr indent="0">
              <a:lnSpc>
                <a:spcPts val="22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35863">
              <a:lnSpc>
                <a:spcPts val="1656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-12%</a:t>
            </a:r>
          </a:p>
        </p:txBody>
      </p:sp>
      <p:sp>
        <p:nvSpPr>
          <p:cNvPr id="682" name="TextBox 682"/>
          <p:cNvSpPr txBox="1"/>
          <p:nvPr/>
        </p:nvSpPr>
        <p:spPr>
          <a:xfrm>
            <a:off x="2496299" y="2325029"/>
            <a:ext cx="830023" cy="9267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69404">
              <a:lnSpc>
                <a:spcPts val="1736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+7%</a:t>
            </a:r>
          </a:p>
        </p:txBody>
      </p:sp>
      <p:sp>
        <p:nvSpPr>
          <p:cNvPr id="683" name="TextBox 683"/>
          <p:cNvSpPr txBox="1"/>
          <p:nvPr/>
        </p:nvSpPr>
        <p:spPr>
          <a:xfrm>
            <a:off x="4069067" y="2037872"/>
            <a:ext cx="570955" cy="967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  <a:p>
            <a:pPr indent="0">
              <a:lnSpc>
                <a:spcPts val="22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2775">
              <a:lnSpc>
                <a:spcPts val="179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4.7%</a:t>
            </a:r>
          </a:p>
        </p:txBody>
      </p:sp>
      <p:sp>
        <p:nvSpPr>
          <p:cNvPr id="684" name="TextBox 684"/>
          <p:cNvSpPr txBox="1"/>
          <p:nvPr/>
        </p:nvSpPr>
        <p:spPr>
          <a:xfrm>
            <a:off x="4824984" y="2812064"/>
            <a:ext cx="385859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7.2%</a:t>
            </a:r>
          </a:p>
        </p:txBody>
      </p:sp>
      <p:sp>
        <p:nvSpPr>
          <p:cNvPr id="685" name="TextBox 685"/>
          <p:cNvSpPr txBox="1"/>
          <p:nvPr/>
        </p:nvSpPr>
        <p:spPr>
          <a:xfrm>
            <a:off x="5510784" y="2069628"/>
            <a:ext cx="4342162" cy="11005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">
              <a:lnSpc>
                <a:spcPts val="182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Positive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book-to-bill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1.05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tough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comps</a:t>
            </a:r>
          </a:p>
          <a:p>
            <a:pPr indent="192011">
              <a:lnSpc>
                <a:spcPts val="182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89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Transportation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Logistics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</a:t>
            </a:r>
          </a:p>
          <a:p>
            <a:pPr indent="192011">
              <a:lnSpc>
                <a:spcPts val="182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rolling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stock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</p:txBody>
      </p:sp>
      <p:sp>
        <p:nvSpPr>
          <p:cNvPr id="686" name="TextBox 686"/>
          <p:cNvSpPr txBox="1"/>
          <p:nvPr/>
        </p:nvSpPr>
        <p:spPr>
          <a:xfrm>
            <a:off x="1106424" y="3282126"/>
            <a:ext cx="231216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5.2</a:t>
            </a:r>
          </a:p>
        </p:txBody>
      </p:sp>
      <p:sp>
        <p:nvSpPr>
          <p:cNvPr id="687" name="TextBox 687"/>
          <p:cNvSpPr txBox="1"/>
          <p:nvPr/>
        </p:nvSpPr>
        <p:spPr>
          <a:xfrm>
            <a:off x="1743443" y="3346121"/>
            <a:ext cx="231216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4.7</a:t>
            </a:r>
          </a:p>
        </p:txBody>
      </p:sp>
      <p:sp>
        <p:nvSpPr>
          <p:cNvPr id="688" name="TextBox 688"/>
          <p:cNvSpPr txBox="1"/>
          <p:nvPr/>
        </p:nvSpPr>
        <p:spPr>
          <a:xfrm>
            <a:off x="2697480" y="3428417"/>
            <a:ext cx="231216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4.1</a:t>
            </a:r>
          </a:p>
        </p:txBody>
      </p:sp>
      <p:sp>
        <p:nvSpPr>
          <p:cNvPr id="689" name="TextBox 689"/>
          <p:cNvSpPr txBox="1"/>
          <p:nvPr/>
        </p:nvSpPr>
        <p:spPr>
          <a:xfrm>
            <a:off x="3343643" y="3376602"/>
            <a:ext cx="231216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4.4</a:t>
            </a:r>
          </a:p>
        </p:txBody>
      </p:sp>
      <p:sp>
        <p:nvSpPr>
          <p:cNvPr id="690" name="TextBox 690"/>
          <p:cNvSpPr txBox="1"/>
          <p:nvPr/>
        </p:nvSpPr>
        <p:spPr>
          <a:xfrm>
            <a:off x="4824984" y="3284491"/>
            <a:ext cx="385859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7.3%</a:t>
            </a:r>
          </a:p>
        </p:txBody>
      </p:sp>
      <p:sp>
        <p:nvSpPr>
          <p:cNvPr id="691" name="TextBox 691"/>
          <p:cNvSpPr txBox="1"/>
          <p:nvPr/>
        </p:nvSpPr>
        <p:spPr>
          <a:xfrm>
            <a:off x="5510784" y="3346728"/>
            <a:ext cx="4056364" cy="2315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Grid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Mainly</a:t>
            </a:r>
          </a:p>
        </p:txBody>
      </p:sp>
      <p:sp>
        <p:nvSpPr>
          <p:cNvPr id="692" name="TextBox 692"/>
          <p:cNvSpPr txBox="1"/>
          <p:nvPr/>
        </p:nvSpPr>
        <p:spPr>
          <a:xfrm>
            <a:off x="993648" y="4326907"/>
            <a:ext cx="456532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693" name="TextBox 693"/>
          <p:cNvSpPr txBox="1"/>
          <p:nvPr/>
        </p:nvSpPr>
        <p:spPr>
          <a:xfrm>
            <a:off x="1627632" y="4326907"/>
            <a:ext cx="456533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694" name="TextBox 694"/>
          <p:cNvSpPr txBox="1"/>
          <p:nvPr/>
        </p:nvSpPr>
        <p:spPr>
          <a:xfrm>
            <a:off x="2584703" y="4326895"/>
            <a:ext cx="456533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695" name="TextBox 695"/>
          <p:cNvSpPr txBox="1"/>
          <p:nvPr/>
        </p:nvSpPr>
        <p:spPr>
          <a:xfrm>
            <a:off x="3230867" y="4326895"/>
            <a:ext cx="456532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696" name="TextBox 696"/>
          <p:cNvSpPr txBox="1"/>
          <p:nvPr/>
        </p:nvSpPr>
        <p:spPr>
          <a:xfrm>
            <a:off x="4154424" y="3638059"/>
            <a:ext cx="456532" cy="9830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7419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2867">
              <a:lnSpc>
                <a:spcPts val="240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8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697" name="TextBox 697"/>
          <p:cNvSpPr txBox="1"/>
          <p:nvPr/>
        </p:nvSpPr>
        <p:spPr>
          <a:xfrm>
            <a:off x="4788408" y="3757602"/>
            <a:ext cx="456532" cy="8634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8391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325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3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698" name="TextBox 698"/>
          <p:cNvSpPr txBox="1"/>
          <p:nvPr/>
        </p:nvSpPr>
        <p:spPr>
          <a:xfrm>
            <a:off x="5510784" y="3581424"/>
            <a:ext cx="4127073" cy="11035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2011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benefitting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favourable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mix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‘Siemens</a:t>
            </a:r>
          </a:p>
          <a:p>
            <a:pPr indent="192011">
              <a:lnSpc>
                <a:spcPts val="1848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2014’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productivity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improvements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1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Building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Technologies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Continued</a:t>
            </a:r>
          </a:p>
          <a:p>
            <a:pPr indent="192011">
              <a:lnSpc>
                <a:spcPts val="182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improvement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successful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699" name="TextBox 699"/>
          <p:cNvSpPr txBox="1"/>
          <p:nvPr/>
        </p:nvSpPr>
        <p:spPr>
          <a:xfrm>
            <a:off x="941819" y="4860990"/>
            <a:ext cx="1095861" cy="18845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297">
              <a:lnSpc>
                <a:spcPts val="248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Transportation</a:t>
            </a:r>
          </a:p>
          <a:p>
            <a:pPr indent="21297">
              <a:lnSpc>
                <a:spcPts val="144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Logistics</a:t>
            </a:r>
          </a:p>
          <a:p>
            <a:pPr indent="21272">
              <a:lnSpc>
                <a:spcPts val="199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Grid</a:t>
            </a:r>
          </a:p>
          <a:p>
            <a:pPr indent="21272">
              <a:lnSpc>
                <a:spcPts val="143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Solutions</a:t>
            </a:r>
          </a:p>
          <a:p>
            <a:pPr indent="21272">
              <a:lnSpc>
                <a:spcPts val="141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Products</a:t>
            </a:r>
          </a:p>
          <a:p>
            <a:pPr indent="21247">
              <a:lnSpc>
                <a:spcPts val="206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Building</a:t>
            </a:r>
          </a:p>
          <a:p>
            <a:pPr indent="21247">
              <a:lnSpc>
                <a:spcPts val="144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Technologies</a:t>
            </a:r>
          </a:p>
        </p:txBody>
      </p:sp>
      <p:sp>
        <p:nvSpPr>
          <p:cNvPr id="700" name="TextBox 700"/>
          <p:cNvSpPr txBox="1"/>
          <p:nvPr/>
        </p:nvSpPr>
        <p:spPr>
          <a:xfrm>
            <a:off x="2249398" y="4769550"/>
            <a:ext cx="547633" cy="18845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Orders</a:t>
            </a:r>
          </a:p>
          <a:p>
            <a:pPr indent="9144">
              <a:lnSpc>
                <a:spcPts val="1440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9702">
              <a:lnSpc>
                <a:spcPts val="2485"/>
              </a:lnSpc>
            </a:pP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-29%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2828">
              <a:lnSpc>
                <a:spcPts val="212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5359">
              <a:lnSpc>
                <a:spcPts val="2223"/>
              </a:lnSpc>
            </a:pP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-6%</a:t>
            </a:r>
          </a:p>
        </p:txBody>
      </p:sp>
      <p:sp>
        <p:nvSpPr>
          <p:cNvPr id="701" name="TextBox 701"/>
          <p:cNvSpPr txBox="1"/>
          <p:nvPr/>
        </p:nvSpPr>
        <p:spPr>
          <a:xfrm>
            <a:off x="2980905" y="4769550"/>
            <a:ext cx="699761" cy="18845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</a:t>
            </a:r>
          </a:p>
          <a:p>
            <a:pPr indent="85331">
              <a:lnSpc>
                <a:spcPts val="1439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0286">
              <a:lnSpc>
                <a:spcPts val="248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5981">
              <a:lnSpc>
                <a:spcPts val="212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8511">
              <a:lnSpc>
                <a:spcPts val="2223"/>
              </a:lnSpc>
            </a:pP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-1%</a:t>
            </a:r>
          </a:p>
        </p:txBody>
      </p:sp>
      <p:sp>
        <p:nvSpPr>
          <p:cNvPr id="702" name="TextBox 702"/>
          <p:cNvSpPr txBox="1"/>
          <p:nvPr/>
        </p:nvSpPr>
        <p:spPr>
          <a:xfrm>
            <a:off x="3858717" y="4769550"/>
            <a:ext cx="556537" cy="18845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0947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0">
              <a:lnSpc>
                <a:spcPts val="1439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5798">
              <a:lnSpc>
                <a:spcPts val="248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5773">
              <a:lnSpc>
                <a:spcPts val="212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5747">
              <a:lnSpc>
                <a:spcPts val="222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6.9%</a:t>
            </a:r>
          </a:p>
        </p:txBody>
      </p:sp>
      <p:sp>
        <p:nvSpPr>
          <p:cNvPr id="703" name="TextBox 703"/>
          <p:cNvSpPr txBox="1"/>
          <p:nvPr/>
        </p:nvSpPr>
        <p:spPr>
          <a:xfrm>
            <a:off x="4654245" y="4678110"/>
            <a:ext cx="582015" cy="19759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Underl.</a:t>
            </a:r>
          </a:p>
          <a:p>
            <a:pPr indent="76200">
              <a:lnSpc>
                <a:spcPts val="1439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12191">
              <a:lnSpc>
                <a:spcPts val="1416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7990">
              <a:lnSpc>
                <a:spcPts val="178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8.3%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7965">
              <a:lnSpc>
                <a:spcPts val="212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7939">
              <a:lnSpc>
                <a:spcPts val="222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6.9%</a:t>
            </a:r>
          </a:p>
        </p:txBody>
      </p:sp>
      <p:sp>
        <p:nvSpPr>
          <p:cNvPr id="704" name="TextBox 704"/>
          <p:cNvSpPr txBox="1"/>
          <p:nvPr/>
        </p:nvSpPr>
        <p:spPr>
          <a:xfrm>
            <a:off x="5702795" y="4690897"/>
            <a:ext cx="2459469" cy="228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'Siemens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2014'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</a:p>
        </p:txBody>
      </p:sp>
      <p:sp>
        <p:nvSpPr>
          <p:cNvPr id="705" name="TextBox 705"/>
          <p:cNvSpPr txBox="1"/>
          <p:nvPr/>
        </p:nvSpPr>
        <p:spPr>
          <a:xfrm>
            <a:off x="902195" y="6828002"/>
            <a:ext cx="4469119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i.e.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</p:txBody>
      </p:sp>
      <p:sp>
        <p:nvSpPr>
          <p:cNvPr id="706" name="TextBox 706"/>
          <p:cNvSpPr txBox="1"/>
          <p:nvPr/>
        </p:nvSpPr>
        <p:spPr>
          <a:xfrm>
            <a:off x="5788139" y="6798835"/>
            <a:ext cx="149009" cy="196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707" name="TextBox 707"/>
          <p:cNvSpPr txBox="1"/>
          <p:nvPr/>
        </p:nvSpPr>
        <p:spPr>
          <a:xfrm>
            <a:off x="6132563" y="6818882"/>
            <a:ext cx="793083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708" name="TextBox 708"/>
          <p:cNvSpPr txBox="1"/>
          <p:nvPr/>
        </p:nvSpPr>
        <p:spPr>
          <a:xfrm>
            <a:off x="7251192" y="6807979"/>
            <a:ext cx="149009" cy="196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709" name="TextBox 709"/>
          <p:cNvSpPr txBox="1"/>
          <p:nvPr/>
        </p:nvSpPr>
        <p:spPr>
          <a:xfrm>
            <a:off x="7595616" y="6828026"/>
            <a:ext cx="149711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710" name="TextBox 710"/>
          <p:cNvSpPr txBox="1"/>
          <p:nvPr/>
        </p:nvSpPr>
        <p:spPr>
          <a:xfrm>
            <a:off x="902208" y="7032802"/>
            <a:ext cx="2655176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711" name="TextBox 711"/>
          <p:cNvSpPr txBox="1"/>
          <p:nvPr/>
        </p:nvSpPr>
        <p:spPr>
          <a:xfrm>
            <a:off x="5666219" y="7038351"/>
            <a:ext cx="4390764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please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Flashlight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</a:p>
        </p:txBody>
      </p:sp>
      <p:sp>
        <p:nvSpPr>
          <p:cNvPr id="712" name="TextBox 712"/>
          <p:cNvSpPr txBox="1"/>
          <p:nvPr/>
        </p:nvSpPr>
        <p:spPr>
          <a:xfrm>
            <a:off x="902208" y="7282191"/>
            <a:ext cx="517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</a:t>
            </a:r>
          </a:p>
        </p:txBody>
      </p:sp>
      <p:sp>
        <p:nvSpPr>
          <p:cNvPr id="713" name="TextBox 713"/>
          <p:cNvSpPr txBox="1"/>
          <p:nvPr/>
        </p:nvSpPr>
        <p:spPr>
          <a:xfrm>
            <a:off x="3307080" y="7282191"/>
            <a:ext cx="6676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JP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Morgan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Picture 71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715" name="TextBox 715"/>
          <p:cNvSpPr txBox="1"/>
          <p:nvPr/>
        </p:nvSpPr>
        <p:spPr>
          <a:xfrm>
            <a:off x="902208" y="465417"/>
            <a:ext cx="6428182" cy="6700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volume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while</a:t>
            </a:r>
          </a:p>
          <a:p>
            <a:pPr indent="0">
              <a:lnSpc>
                <a:spcPts val="2664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shows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716" name="TextBox 716"/>
          <p:cNvSpPr txBox="1"/>
          <p:nvPr/>
        </p:nvSpPr>
        <p:spPr>
          <a:xfrm>
            <a:off x="1021080" y="1637593"/>
            <a:ext cx="2179408" cy="2307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Regional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split</a:t>
            </a:r>
          </a:p>
        </p:txBody>
      </p:sp>
      <p:sp>
        <p:nvSpPr>
          <p:cNvPr id="717" name="TextBox 717"/>
          <p:cNvSpPr txBox="1"/>
          <p:nvPr/>
        </p:nvSpPr>
        <p:spPr>
          <a:xfrm>
            <a:off x="5626608" y="1646749"/>
            <a:ext cx="2593866" cy="2307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Purchasing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Managers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Index</a:t>
            </a:r>
          </a:p>
        </p:txBody>
      </p:sp>
      <p:sp>
        <p:nvSpPr>
          <p:cNvPr id="718" name="TextBox 718"/>
          <p:cNvSpPr txBox="1"/>
          <p:nvPr/>
        </p:nvSpPr>
        <p:spPr>
          <a:xfrm>
            <a:off x="908304" y="2038517"/>
            <a:ext cx="2372323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14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8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719" name="TextBox 719"/>
          <p:cNvSpPr txBox="1"/>
          <p:nvPr/>
        </p:nvSpPr>
        <p:spPr>
          <a:xfrm>
            <a:off x="5562587" y="2038555"/>
            <a:ext cx="437565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Index</a:t>
            </a:r>
          </a:p>
        </p:txBody>
      </p:sp>
      <p:sp>
        <p:nvSpPr>
          <p:cNvPr id="720" name="TextBox 720"/>
          <p:cNvSpPr txBox="1"/>
          <p:nvPr/>
        </p:nvSpPr>
        <p:spPr>
          <a:xfrm>
            <a:off x="6845795" y="2094494"/>
            <a:ext cx="1034761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ISM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Mfg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PMI</a:t>
            </a:r>
          </a:p>
        </p:txBody>
      </p:sp>
      <p:sp>
        <p:nvSpPr>
          <p:cNvPr id="721" name="TextBox 721"/>
          <p:cNvSpPr txBox="1"/>
          <p:nvPr/>
        </p:nvSpPr>
        <p:spPr>
          <a:xfrm>
            <a:off x="8293595" y="2094494"/>
            <a:ext cx="1148009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Eurozone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Mfg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PMI</a:t>
            </a:r>
          </a:p>
        </p:txBody>
      </p:sp>
      <p:sp>
        <p:nvSpPr>
          <p:cNvPr id="722" name="TextBox 722"/>
          <p:cNvSpPr txBox="1"/>
          <p:nvPr/>
        </p:nvSpPr>
        <p:spPr>
          <a:xfrm>
            <a:off x="941844" y="2471370"/>
            <a:ext cx="1856015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Europe/C.I.S./Africa/ME</a:t>
            </a:r>
          </a:p>
        </p:txBody>
      </p:sp>
      <p:sp>
        <p:nvSpPr>
          <p:cNvPr id="723" name="TextBox 723"/>
          <p:cNvSpPr txBox="1"/>
          <p:nvPr/>
        </p:nvSpPr>
        <p:spPr>
          <a:xfrm>
            <a:off x="3401555" y="2467652"/>
            <a:ext cx="395078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-26%</a:t>
            </a:r>
          </a:p>
        </p:txBody>
      </p:sp>
      <p:sp>
        <p:nvSpPr>
          <p:cNvPr id="724" name="TextBox 724"/>
          <p:cNvSpPr txBox="1"/>
          <p:nvPr/>
        </p:nvSpPr>
        <p:spPr>
          <a:xfrm>
            <a:off x="5611355" y="2302850"/>
            <a:ext cx="148599" cy="3452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54"/>
              </a:lnSpc>
            </a:pPr>
            <a:r>
              <a:rPr lang="en-US" altLang="zh-CN" sz="10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65</a:t>
            </a:r>
          </a:p>
          <a:p>
            <a:pPr indent="0">
              <a:lnSpc>
                <a:spcPts val="1464"/>
              </a:lnSpc>
            </a:pPr>
            <a:r>
              <a:rPr lang="en-US" altLang="zh-CN" sz="10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</a:t>
            </a:r>
          </a:p>
        </p:txBody>
      </p:sp>
      <p:sp>
        <p:nvSpPr>
          <p:cNvPr id="725" name="TextBox 725"/>
          <p:cNvSpPr txBox="1"/>
          <p:nvPr/>
        </p:nvSpPr>
        <p:spPr>
          <a:xfrm>
            <a:off x="8058886" y="2413684"/>
            <a:ext cx="1109121" cy="1334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0"/>
              </a:lnSpc>
            </a:pPr>
            <a:r>
              <a:rPr lang="en-US" altLang="zh-CN" sz="888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Expanding</a:t>
            </a:r>
            <a:r>
              <a:rPr lang="en-US" altLang="zh-CN" sz="888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economy</a:t>
            </a:r>
          </a:p>
        </p:txBody>
      </p:sp>
      <p:sp>
        <p:nvSpPr>
          <p:cNvPr id="726" name="TextBox 726"/>
          <p:cNvSpPr txBox="1"/>
          <p:nvPr/>
        </p:nvSpPr>
        <p:spPr>
          <a:xfrm>
            <a:off x="1435620" y="2671855"/>
            <a:ext cx="1363905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(therein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Germany)</a:t>
            </a:r>
          </a:p>
        </p:txBody>
      </p:sp>
      <p:sp>
        <p:nvSpPr>
          <p:cNvPr id="727" name="TextBox 727"/>
          <p:cNvSpPr txBox="1"/>
          <p:nvPr/>
        </p:nvSpPr>
        <p:spPr>
          <a:xfrm>
            <a:off x="2968752" y="2677951"/>
            <a:ext cx="395079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-38%</a:t>
            </a:r>
          </a:p>
        </p:txBody>
      </p:sp>
      <p:sp>
        <p:nvSpPr>
          <p:cNvPr id="728" name="TextBox 728"/>
          <p:cNvSpPr txBox="1"/>
          <p:nvPr/>
        </p:nvSpPr>
        <p:spPr>
          <a:xfrm>
            <a:off x="5611355" y="2686885"/>
            <a:ext cx="148599" cy="3483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54"/>
              </a:lnSpc>
            </a:pPr>
            <a:r>
              <a:rPr lang="en-US" altLang="zh-CN" sz="10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55</a:t>
            </a:r>
          </a:p>
          <a:p>
            <a:pPr indent="0">
              <a:lnSpc>
                <a:spcPts val="1488"/>
              </a:lnSpc>
            </a:pPr>
            <a:r>
              <a:rPr lang="en-US" altLang="zh-CN" sz="10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</a:t>
            </a:r>
          </a:p>
        </p:txBody>
      </p:sp>
      <p:sp>
        <p:nvSpPr>
          <p:cNvPr id="729" name="TextBox 729"/>
          <p:cNvSpPr txBox="1"/>
          <p:nvPr/>
        </p:nvSpPr>
        <p:spPr>
          <a:xfrm>
            <a:off x="9659099" y="2629867"/>
            <a:ext cx="430747" cy="405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53.7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  <a:p>
            <a:pPr indent="0">
              <a:lnSpc>
                <a:spcPts val="163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53.3</a:t>
            </a:r>
          </a:p>
        </p:txBody>
      </p:sp>
      <p:sp>
        <p:nvSpPr>
          <p:cNvPr id="730" name="TextBox 730"/>
          <p:cNvSpPr txBox="1"/>
          <p:nvPr/>
        </p:nvSpPr>
        <p:spPr>
          <a:xfrm>
            <a:off x="1688592" y="3059622"/>
            <a:ext cx="1106743" cy="7865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59676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Americas</a:t>
            </a:r>
          </a:p>
          <a:p>
            <a:pPr indent="91452">
              <a:lnSpc>
                <a:spcPts val="156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(therein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USA)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6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Asia/Australia</a:t>
            </a:r>
          </a:p>
        </p:txBody>
      </p:sp>
      <p:sp>
        <p:nvSpPr>
          <p:cNvPr id="731" name="TextBox 731"/>
          <p:cNvSpPr txBox="1"/>
          <p:nvPr/>
        </p:nvSpPr>
        <p:spPr>
          <a:xfrm>
            <a:off x="4370845" y="3055903"/>
            <a:ext cx="940060" cy="784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6291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+10%</a:t>
            </a:r>
          </a:p>
          <a:p>
            <a:pPr indent="0">
              <a:lnSpc>
                <a:spcPts val="165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2907">
              <a:lnSpc>
                <a:spcPts val="197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+20%</a:t>
            </a:r>
          </a:p>
        </p:txBody>
      </p:sp>
      <p:sp>
        <p:nvSpPr>
          <p:cNvPr id="732" name="TextBox 732"/>
          <p:cNvSpPr txBox="1"/>
          <p:nvPr/>
        </p:nvSpPr>
        <p:spPr>
          <a:xfrm>
            <a:off x="5611355" y="3064837"/>
            <a:ext cx="148599" cy="7323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54"/>
              </a:lnSpc>
            </a:pPr>
            <a:r>
              <a:rPr lang="en-US" altLang="zh-CN" sz="10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45</a:t>
            </a:r>
          </a:p>
          <a:p>
            <a:pPr indent="0">
              <a:lnSpc>
                <a:spcPts val="1487"/>
              </a:lnSpc>
            </a:pPr>
            <a:r>
              <a:rPr lang="en-US" altLang="zh-CN" sz="10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</a:t>
            </a:r>
          </a:p>
          <a:p>
            <a:pPr indent="0">
              <a:lnSpc>
                <a:spcPts val="1559"/>
              </a:lnSpc>
            </a:pPr>
            <a:r>
              <a:rPr lang="en-US" altLang="zh-CN" sz="10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35</a:t>
            </a:r>
          </a:p>
          <a:p>
            <a:pPr indent="0">
              <a:lnSpc>
                <a:spcPts val="1464"/>
              </a:lnSpc>
            </a:pPr>
            <a:r>
              <a:rPr lang="en-US" altLang="zh-CN" sz="10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</a:t>
            </a:r>
          </a:p>
        </p:txBody>
      </p:sp>
      <p:sp>
        <p:nvSpPr>
          <p:cNvPr id="733" name="TextBox 733"/>
          <p:cNvSpPr txBox="1"/>
          <p:nvPr/>
        </p:nvSpPr>
        <p:spPr>
          <a:xfrm>
            <a:off x="6964667" y="3221404"/>
            <a:ext cx="1160896" cy="133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0"/>
              </a:lnSpc>
            </a:pPr>
            <a:r>
              <a:rPr lang="en-US" altLang="zh-CN" sz="888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Contracting</a:t>
            </a:r>
            <a:r>
              <a:rPr lang="en-US" altLang="zh-CN" sz="888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economy</a:t>
            </a:r>
          </a:p>
        </p:txBody>
      </p:sp>
      <p:sp>
        <p:nvSpPr>
          <p:cNvPr id="734" name="TextBox 734"/>
          <p:cNvSpPr txBox="1"/>
          <p:nvPr/>
        </p:nvSpPr>
        <p:spPr>
          <a:xfrm>
            <a:off x="1688592" y="3848371"/>
            <a:ext cx="1107384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(therein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China)</a:t>
            </a:r>
          </a:p>
        </p:txBody>
      </p:sp>
      <p:sp>
        <p:nvSpPr>
          <p:cNvPr id="735" name="TextBox 735"/>
          <p:cNvSpPr txBox="1"/>
          <p:nvPr/>
        </p:nvSpPr>
        <p:spPr>
          <a:xfrm>
            <a:off x="4949952" y="3851419"/>
            <a:ext cx="437152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+22%</a:t>
            </a:r>
          </a:p>
        </p:txBody>
      </p:sp>
      <p:sp>
        <p:nvSpPr>
          <p:cNvPr id="736" name="TextBox 736"/>
          <p:cNvSpPr txBox="1"/>
          <p:nvPr/>
        </p:nvSpPr>
        <p:spPr>
          <a:xfrm>
            <a:off x="5782031" y="3871490"/>
            <a:ext cx="157186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00</a:t>
            </a:r>
          </a:p>
        </p:txBody>
      </p:sp>
      <p:sp>
        <p:nvSpPr>
          <p:cNvPr id="737" name="TextBox 737"/>
          <p:cNvSpPr txBox="1"/>
          <p:nvPr/>
        </p:nvSpPr>
        <p:spPr>
          <a:xfrm>
            <a:off x="6044158" y="3871490"/>
            <a:ext cx="157186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01</a:t>
            </a:r>
          </a:p>
        </p:txBody>
      </p:sp>
      <p:sp>
        <p:nvSpPr>
          <p:cNvPr id="738" name="TextBox 738"/>
          <p:cNvSpPr txBox="1"/>
          <p:nvPr/>
        </p:nvSpPr>
        <p:spPr>
          <a:xfrm>
            <a:off x="6306285" y="3871490"/>
            <a:ext cx="157186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02</a:t>
            </a:r>
          </a:p>
        </p:txBody>
      </p:sp>
      <p:sp>
        <p:nvSpPr>
          <p:cNvPr id="739" name="TextBox 739"/>
          <p:cNvSpPr txBox="1"/>
          <p:nvPr/>
        </p:nvSpPr>
        <p:spPr>
          <a:xfrm>
            <a:off x="6568413" y="3871490"/>
            <a:ext cx="157185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03</a:t>
            </a:r>
          </a:p>
        </p:txBody>
      </p:sp>
      <p:sp>
        <p:nvSpPr>
          <p:cNvPr id="740" name="TextBox 740"/>
          <p:cNvSpPr txBox="1"/>
          <p:nvPr/>
        </p:nvSpPr>
        <p:spPr>
          <a:xfrm>
            <a:off x="6830541" y="3871490"/>
            <a:ext cx="157185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04</a:t>
            </a:r>
          </a:p>
        </p:txBody>
      </p:sp>
      <p:sp>
        <p:nvSpPr>
          <p:cNvPr id="741" name="TextBox 741"/>
          <p:cNvSpPr txBox="1"/>
          <p:nvPr/>
        </p:nvSpPr>
        <p:spPr>
          <a:xfrm>
            <a:off x="7092669" y="3871490"/>
            <a:ext cx="157185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05</a:t>
            </a:r>
          </a:p>
        </p:txBody>
      </p:sp>
      <p:sp>
        <p:nvSpPr>
          <p:cNvPr id="742" name="TextBox 742"/>
          <p:cNvSpPr txBox="1"/>
          <p:nvPr/>
        </p:nvSpPr>
        <p:spPr>
          <a:xfrm>
            <a:off x="7345653" y="3871490"/>
            <a:ext cx="157185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06</a:t>
            </a:r>
          </a:p>
        </p:txBody>
      </p:sp>
      <p:sp>
        <p:nvSpPr>
          <p:cNvPr id="743" name="TextBox 743"/>
          <p:cNvSpPr txBox="1"/>
          <p:nvPr/>
        </p:nvSpPr>
        <p:spPr>
          <a:xfrm>
            <a:off x="7607781" y="3871490"/>
            <a:ext cx="157185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07</a:t>
            </a:r>
          </a:p>
        </p:txBody>
      </p:sp>
      <p:sp>
        <p:nvSpPr>
          <p:cNvPr id="744" name="TextBox 744"/>
          <p:cNvSpPr txBox="1"/>
          <p:nvPr/>
        </p:nvSpPr>
        <p:spPr>
          <a:xfrm>
            <a:off x="7869909" y="3871490"/>
            <a:ext cx="157185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08</a:t>
            </a:r>
          </a:p>
        </p:txBody>
      </p:sp>
      <p:sp>
        <p:nvSpPr>
          <p:cNvPr id="745" name="TextBox 745"/>
          <p:cNvSpPr txBox="1"/>
          <p:nvPr/>
        </p:nvSpPr>
        <p:spPr>
          <a:xfrm>
            <a:off x="8132037" y="3871490"/>
            <a:ext cx="157185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09</a:t>
            </a:r>
          </a:p>
        </p:txBody>
      </p:sp>
      <p:sp>
        <p:nvSpPr>
          <p:cNvPr id="746" name="TextBox 746"/>
          <p:cNvSpPr txBox="1"/>
          <p:nvPr/>
        </p:nvSpPr>
        <p:spPr>
          <a:xfrm>
            <a:off x="8394166" y="3871490"/>
            <a:ext cx="157185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747" name="TextBox 747"/>
          <p:cNvSpPr txBox="1"/>
          <p:nvPr/>
        </p:nvSpPr>
        <p:spPr>
          <a:xfrm>
            <a:off x="8659330" y="3871490"/>
            <a:ext cx="157185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</a:t>
            </a:r>
          </a:p>
        </p:txBody>
      </p:sp>
      <p:sp>
        <p:nvSpPr>
          <p:cNvPr id="748" name="TextBox 748"/>
          <p:cNvSpPr txBox="1"/>
          <p:nvPr/>
        </p:nvSpPr>
        <p:spPr>
          <a:xfrm>
            <a:off x="8921458" y="3871490"/>
            <a:ext cx="157185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</a:p>
        </p:txBody>
      </p:sp>
      <p:sp>
        <p:nvSpPr>
          <p:cNvPr id="749" name="TextBox 749"/>
          <p:cNvSpPr txBox="1"/>
          <p:nvPr/>
        </p:nvSpPr>
        <p:spPr>
          <a:xfrm>
            <a:off x="9183586" y="3871490"/>
            <a:ext cx="157185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750" name="TextBox 750"/>
          <p:cNvSpPr txBox="1"/>
          <p:nvPr/>
        </p:nvSpPr>
        <p:spPr>
          <a:xfrm>
            <a:off x="9445712" y="3871490"/>
            <a:ext cx="157185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751" name="TextBox 751"/>
          <p:cNvSpPr txBox="1"/>
          <p:nvPr/>
        </p:nvSpPr>
        <p:spPr>
          <a:xfrm>
            <a:off x="9686506" y="3868431"/>
            <a:ext cx="311715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(Apr)</a:t>
            </a:r>
          </a:p>
        </p:txBody>
      </p:sp>
      <p:sp>
        <p:nvSpPr>
          <p:cNvPr id="752" name="TextBox 752"/>
          <p:cNvSpPr txBox="1"/>
          <p:nvPr/>
        </p:nvSpPr>
        <p:spPr>
          <a:xfrm>
            <a:off x="908304" y="4358033"/>
            <a:ext cx="2613102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14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8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753" name="TextBox 753"/>
          <p:cNvSpPr txBox="1"/>
          <p:nvPr/>
        </p:nvSpPr>
        <p:spPr>
          <a:xfrm>
            <a:off x="5626608" y="4037817"/>
            <a:ext cx="2579986" cy="5371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7601">
              <a:lnSpc>
                <a:spcPts val="1041"/>
              </a:lnSpc>
            </a:pP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March;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flash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reading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EZ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87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China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Value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Added</a:t>
            </a:r>
          </a:p>
        </p:txBody>
      </p:sp>
      <p:sp>
        <p:nvSpPr>
          <p:cNvPr id="754" name="TextBox 754"/>
          <p:cNvSpPr txBox="1"/>
          <p:nvPr/>
        </p:nvSpPr>
        <p:spPr>
          <a:xfrm>
            <a:off x="1002792" y="4876218"/>
            <a:ext cx="1857681" cy="10097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Europe/C.I.S./Africa/ME</a:t>
            </a:r>
          </a:p>
          <a:p>
            <a:pPr indent="493776">
              <a:lnSpc>
                <a:spcPts val="156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(therein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Germany)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06423">
              <a:lnSpc>
                <a:spcPts val="225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Americas</a:t>
            </a:r>
          </a:p>
          <a:p>
            <a:pPr indent="838199">
              <a:lnSpc>
                <a:spcPts val="156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(therein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USA)</a:t>
            </a:r>
          </a:p>
        </p:txBody>
      </p:sp>
      <p:sp>
        <p:nvSpPr>
          <p:cNvPr id="755" name="TextBox 755"/>
          <p:cNvSpPr txBox="1"/>
          <p:nvPr/>
        </p:nvSpPr>
        <p:spPr>
          <a:xfrm>
            <a:off x="3035795" y="4866391"/>
            <a:ext cx="382904" cy="1031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-2%</a:t>
            </a:r>
          </a:p>
          <a:p>
            <a:pPr indent="82308">
              <a:lnSpc>
                <a:spcPts val="17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-2%</a:t>
            </a:r>
          </a:p>
        </p:txBody>
      </p:sp>
      <p:sp>
        <p:nvSpPr>
          <p:cNvPr id="756" name="TextBox 756"/>
          <p:cNvSpPr txBox="1"/>
          <p:nvPr/>
        </p:nvSpPr>
        <p:spPr>
          <a:xfrm>
            <a:off x="3678923" y="5485148"/>
            <a:ext cx="243492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1%</a:t>
            </a:r>
          </a:p>
        </p:txBody>
      </p:sp>
      <p:sp>
        <p:nvSpPr>
          <p:cNvPr id="757" name="TextBox 757"/>
          <p:cNvSpPr txBox="1"/>
          <p:nvPr/>
        </p:nvSpPr>
        <p:spPr>
          <a:xfrm>
            <a:off x="5562649" y="4757397"/>
            <a:ext cx="344480" cy="9966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731">
              <a:lnSpc>
                <a:spcPts val="2166"/>
              </a:lnSpc>
            </a:pPr>
            <a:r>
              <a:rPr lang="en-US" altLang="zh-CN" sz="106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731">
              <a:lnSpc>
                <a:spcPts val="2119"/>
              </a:lnSpc>
            </a:pPr>
            <a:r>
              <a:rPr lang="en-US" altLang="zh-CN" sz="106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758" name="TextBox 758"/>
          <p:cNvSpPr txBox="1"/>
          <p:nvPr/>
        </p:nvSpPr>
        <p:spPr>
          <a:xfrm>
            <a:off x="1749539" y="6104562"/>
            <a:ext cx="1106247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Asia/Australia</a:t>
            </a:r>
          </a:p>
        </p:txBody>
      </p:sp>
      <p:sp>
        <p:nvSpPr>
          <p:cNvPr id="759" name="TextBox 759"/>
          <p:cNvSpPr txBox="1"/>
          <p:nvPr/>
        </p:nvSpPr>
        <p:spPr>
          <a:xfrm>
            <a:off x="4306811" y="6094734"/>
            <a:ext cx="243492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9%</a:t>
            </a:r>
          </a:p>
        </p:txBody>
      </p:sp>
      <p:sp>
        <p:nvSpPr>
          <p:cNvPr id="760" name="TextBox 760"/>
          <p:cNvSpPr txBox="1"/>
          <p:nvPr/>
        </p:nvSpPr>
        <p:spPr>
          <a:xfrm>
            <a:off x="5611380" y="6003268"/>
            <a:ext cx="148595" cy="1591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53"/>
              </a:lnSpc>
            </a:pPr>
            <a:r>
              <a:rPr lang="en-US" altLang="zh-CN" sz="106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761" name="TextBox 761"/>
          <p:cNvSpPr txBox="1"/>
          <p:nvPr/>
        </p:nvSpPr>
        <p:spPr>
          <a:xfrm>
            <a:off x="9671291" y="6086286"/>
            <a:ext cx="385859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8.8%</a:t>
            </a:r>
          </a:p>
        </p:txBody>
      </p:sp>
      <p:sp>
        <p:nvSpPr>
          <p:cNvPr id="762" name="TextBox 762"/>
          <p:cNvSpPr txBox="1"/>
          <p:nvPr/>
        </p:nvSpPr>
        <p:spPr>
          <a:xfrm>
            <a:off x="1749539" y="6305046"/>
            <a:ext cx="1107384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(therein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China)</a:t>
            </a:r>
          </a:p>
        </p:txBody>
      </p:sp>
      <p:sp>
        <p:nvSpPr>
          <p:cNvPr id="763" name="TextBox 763"/>
          <p:cNvSpPr txBox="1"/>
          <p:nvPr/>
        </p:nvSpPr>
        <p:spPr>
          <a:xfrm>
            <a:off x="5105387" y="6314190"/>
            <a:ext cx="337975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19%</a:t>
            </a:r>
          </a:p>
        </p:txBody>
      </p:sp>
      <p:sp>
        <p:nvSpPr>
          <p:cNvPr id="764" name="TextBox 764"/>
          <p:cNvSpPr txBox="1"/>
          <p:nvPr/>
        </p:nvSpPr>
        <p:spPr>
          <a:xfrm>
            <a:off x="5684520" y="6411687"/>
            <a:ext cx="75450" cy="1591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53"/>
              </a:lnSpc>
            </a:pPr>
            <a:r>
              <a:rPr lang="en-US" altLang="zh-CN" sz="106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765" name="TextBox 765"/>
          <p:cNvSpPr txBox="1"/>
          <p:nvPr/>
        </p:nvSpPr>
        <p:spPr>
          <a:xfrm>
            <a:off x="5782092" y="6642149"/>
            <a:ext cx="15718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00</a:t>
            </a:r>
          </a:p>
        </p:txBody>
      </p:sp>
      <p:sp>
        <p:nvSpPr>
          <p:cNvPr id="766" name="TextBox 766"/>
          <p:cNvSpPr txBox="1"/>
          <p:nvPr/>
        </p:nvSpPr>
        <p:spPr>
          <a:xfrm>
            <a:off x="6044220" y="6642149"/>
            <a:ext cx="15718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01</a:t>
            </a:r>
          </a:p>
        </p:txBody>
      </p:sp>
      <p:sp>
        <p:nvSpPr>
          <p:cNvPr id="767" name="TextBox 767"/>
          <p:cNvSpPr txBox="1"/>
          <p:nvPr/>
        </p:nvSpPr>
        <p:spPr>
          <a:xfrm>
            <a:off x="6306348" y="6642149"/>
            <a:ext cx="15718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02</a:t>
            </a:r>
          </a:p>
        </p:txBody>
      </p:sp>
      <p:sp>
        <p:nvSpPr>
          <p:cNvPr id="768" name="TextBox 768"/>
          <p:cNvSpPr txBox="1"/>
          <p:nvPr/>
        </p:nvSpPr>
        <p:spPr>
          <a:xfrm>
            <a:off x="6568476" y="6642149"/>
            <a:ext cx="157185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03</a:t>
            </a:r>
          </a:p>
        </p:txBody>
      </p:sp>
      <p:sp>
        <p:nvSpPr>
          <p:cNvPr id="769" name="TextBox 769"/>
          <p:cNvSpPr txBox="1"/>
          <p:nvPr/>
        </p:nvSpPr>
        <p:spPr>
          <a:xfrm>
            <a:off x="6830605" y="6642149"/>
            <a:ext cx="157185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04</a:t>
            </a:r>
          </a:p>
        </p:txBody>
      </p:sp>
      <p:sp>
        <p:nvSpPr>
          <p:cNvPr id="770" name="TextBox 770"/>
          <p:cNvSpPr txBox="1"/>
          <p:nvPr/>
        </p:nvSpPr>
        <p:spPr>
          <a:xfrm>
            <a:off x="7092733" y="6642149"/>
            <a:ext cx="157185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05</a:t>
            </a:r>
          </a:p>
        </p:txBody>
      </p:sp>
      <p:sp>
        <p:nvSpPr>
          <p:cNvPr id="771" name="TextBox 771"/>
          <p:cNvSpPr txBox="1"/>
          <p:nvPr/>
        </p:nvSpPr>
        <p:spPr>
          <a:xfrm>
            <a:off x="7354861" y="6642149"/>
            <a:ext cx="157185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06</a:t>
            </a:r>
          </a:p>
        </p:txBody>
      </p:sp>
      <p:sp>
        <p:nvSpPr>
          <p:cNvPr id="772" name="TextBox 772"/>
          <p:cNvSpPr txBox="1"/>
          <p:nvPr/>
        </p:nvSpPr>
        <p:spPr>
          <a:xfrm>
            <a:off x="7620025" y="6642149"/>
            <a:ext cx="157185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07</a:t>
            </a:r>
          </a:p>
        </p:txBody>
      </p:sp>
      <p:sp>
        <p:nvSpPr>
          <p:cNvPr id="773" name="TextBox 773"/>
          <p:cNvSpPr txBox="1"/>
          <p:nvPr/>
        </p:nvSpPr>
        <p:spPr>
          <a:xfrm>
            <a:off x="7882153" y="6642149"/>
            <a:ext cx="157185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08</a:t>
            </a:r>
          </a:p>
        </p:txBody>
      </p:sp>
      <p:sp>
        <p:nvSpPr>
          <p:cNvPr id="774" name="TextBox 774"/>
          <p:cNvSpPr txBox="1"/>
          <p:nvPr/>
        </p:nvSpPr>
        <p:spPr>
          <a:xfrm>
            <a:off x="8153412" y="6642149"/>
            <a:ext cx="157185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09</a:t>
            </a:r>
          </a:p>
        </p:txBody>
      </p:sp>
      <p:sp>
        <p:nvSpPr>
          <p:cNvPr id="775" name="TextBox 775"/>
          <p:cNvSpPr txBox="1"/>
          <p:nvPr/>
        </p:nvSpPr>
        <p:spPr>
          <a:xfrm>
            <a:off x="8415541" y="6642149"/>
            <a:ext cx="157185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776" name="TextBox 776"/>
          <p:cNvSpPr txBox="1"/>
          <p:nvPr/>
        </p:nvSpPr>
        <p:spPr>
          <a:xfrm>
            <a:off x="8677669" y="6642149"/>
            <a:ext cx="157185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</a:t>
            </a:r>
          </a:p>
        </p:txBody>
      </p:sp>
      <p:sp>
        <p:nvSpPr>
          <p:cNvPr id="777" name="TextBox 777"/>
          <p:cNvSpPr txBox="1"/>
          <p:nvPr/>
        </p:nvSpPr>
        <p:spPr>
          <a:xfrm>
            <a:off x="8942832" y="6642149"/>
            <a:ext cx="157185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</a:p>
        </p:txBody>
      </p:sp>
      <p:sp>
        <p:nvSpPr>
          <p:cNvPr id="778" name="TextBox 778"/>
          <p:cNvSpPr txBox="1"/>
          <p:nvPr/>
        </p:nvSpPr>
        <p:spPr>
          <a:xfrm>
            <a:off x="9204961" y="6642149"/>
            <a:ext cx="157185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779" name="TextBox 779"/>
          <p:cNvSpPr txBox="1"/>
          <p:nvPr/>
        </p:nvSpPr>
        <p:spPr>
          <a:xfrm>
            <a:off x="9467124" y="6642149"/>
            <a:ext cx="157185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780" name="TextBox 780"/>
          <p:cNvSpPr txBox="1"/>
          <p:nvPr/>
        </p:nvSpPr>
        <p:spPr>
          <a:xfrm>
            <a:off x="9686506" y="6639050"/>
            <a:ext cx="329941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(Mar)</a:t>
            </a:r>
          </a:p>
        </p:txBody>
      </p:sp>
      <p:sp>
        <p:nvSpPr>
          <p:cNvPr id="781" name="TextBox 781"/>
          <p:cNvSpPr txBox="1"/>
          <p:nvPr/>
        </p:nvSpPr>
        <p:spPr>
          <a:xfrm>
            <a:off x="902195" y="6831087"/>
            <a:ext cx="4071536" cy="3675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  <a:p>
            <a:pPr indent="12">
              <a:lnSpc>
                <a:spcPts val="1599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782" name="TextBox 782"/>
          <p:cNvSpPr txBox="1"/>
          <p:nvPr/>
        </p:nvSpPr>
        <p:spPr>
          <a:xfrm>
            <a:off x="902208" y="7282191"/>
            <a:ext cx="517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</a:t>
            </a:r>
          </a:p>
        </p:txBody>
      </p:sp>
      <p:sp>
        <p:nvSpPr>
          <p:cNvPr id="783" name="TextBox 783"/>
          <p:cNvSpPr txBox="1"/>
          <p:nvPr/>
        </p:nvSpPr>
        <p:spPr>
          <a:xfrm>
            <a:off x="3307080" y="7282191"/>
            <a:ext cx="6676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JP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Morgan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5" name="Picture 78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0"/>
            <a:ext cx="10086975" cy="7553325"/>
          </a:xfrm>
          <a:prstGeom prst="rect">
            <a:avLst/>
          </a:prstGeom>
        </p:spPr>
      </p:pic>
      <p:sp>
        <p:nvSpPr>
          <p:cNvPr id="785" name="TextBox 785"/>
          <p:cNvSpPr txBox="1"/>
          <p:nvPr/>
        </p:nvSpPr>
        <p:spPr>
          <a:xfrm>
            <a:off x="902130" y="803757"/>
            <a:ext cx="4147908" cy="20249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7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Outlook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18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(Net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4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160853">
              <a:lnSpc>
                <a:spcPts val="175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least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15%</a:t>
            </a:r>
          </a:p>
          <a:p>
            <a:pPr indent="3374213">
              <a:lnSpc>
                <a:spcPts val="17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  <a:p>
            <a:pPr indent="338315">
              <a:lnSpc>
                <a:spcPts val="988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6.55</a:t>
            </a:r>
          </a:p>
        </p:txBody>
      </p:sp>
      <p:sp>
        <p:nvSpPr>
          <p:cNvPr id="786" name="TextBox 786"/>
          <p:cNvSpPr txBox="1"/>
          <p:nvPr/>
        </p:nvSpPr>
        <p:spPr>
          <a:xfrm>
            <a:off x="5507698" y="1563673"/>
            <a:ext cx="68291" cy="17405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">
              <a:lnSpc>
                <a:spcPts val="1801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">
              <a:lnSpc>
                <a:spcPts val="2015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87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</a:p>
        </p:txBody>
      </p:sp>
      <p:sp>
        <p:nvSpPr>
          <p:cNvPr id="787" name="TextBox 787"/>
          <p:cNvSpPr txBox="1"/>
          <p:nvPr/>
        </p:nvSpPr>
        <p:spPr>
          <a:xfrm>
            <a:off x="5803353" y="1563673"/>
            <a:ext cx="3718128" cy="17405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">
              <a:lnSpc>
                <a:spcPts val="1823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remain</a:t>
            </a:r>
          </a:p>
          <a:p>
            <a:pPr indent="13">
              <a:lnSpc>
                <a:spcPts val="1848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challenging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">
              <a:lnSpc>
                <a:spcPts val="2167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short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cycle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</a:p>
          <a:p>
            <a:pPr indent="0">
              <a:lnSpc>
                <a:spcPts val="1848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anticipating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sustainable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recovery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until</a:t>
            </a:r>
          </a:p>
          <a:p>
            <a:pPr indent="0">
              <a:lnSpc>
                <a:spcPts val="187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late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4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exceed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revenue,</a:t>
            </a:r>
          </a:p>
        </p:txBody>
      </p:sp>
      <p:sp>
        <p:nvSpPr>
          <p:cNvPr id="788" name="TextBox 788"/>
          <p:cNvSpPr txBox="1"/>
          <p:nvPr/>
        </p:nvSpPr>
        <p:spPr>
          <a:xfrm>
            <a:off x="2288958" y="3553941"/>
            <a:ext cx="382738" cy="228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4.74</a:t>
            </a:r>
          </a:p>
        </p:txBody>
      </p:sp>
      <p:sp>
        <p:nvSpPr>
          <p:cNvPr id="789" name="TextBox 789"/>
          <p:cNvSpPr txBox="1"/>
          <p:nvPr/>
        </p:nvSpPr>
        <p:spPr>
          <a:xfrm>
            <a:off x="3334434" y="3377169"/>
            <a:ext cx="382739" cy="228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5.08</a:t>
            </a:r>
          </a:p>
        </p:txBody>
      </p:sp>
      <p:sp>
        <p:nvSpPr>
          <p:cNvPr id="790" name="TextBox 790"/>
          <p:cNvSpPr txBox="1"/>
          <p:nvPr/>
        </p:nvSpPr>
        <p:spPr>
          <a:xfrm>
            <a:off x="5507647" y="3715523"/>
            <a:ext cx="68317" cy="22130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1">
              <a:lnSpc>
                <a:spcPts val="1801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8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">
              <a:lnSpc>
                <a:spcPts val="2039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</a:p>
        </p:txBody>
      </p:sp>
      <p:sp>
        <p:nvSpPr>
          <p:cNvPr id="791" name="TextBox 791"/>
          <p:cNvSpPr txBox="1"/>
          <p:nvPr/>
        </p:nvSpPr>
        <p:spPr>
          <a:xfrm>
            <a:off x="5803302" y="3310139"/>
            <a:ext cx="3956330" cy="2853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1">
              <a:lnSpc>
                <a:spcPts val="1823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book-to-bill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above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1">
              <a:lnSpc>
                <a:spcPts val="2192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Assuming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organic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basis</a:t>
            </a:r>
          </a:p>
          <a:p>
            <a:pPr indent="39">
              <a:lnSpc>
                <a:spcPts val="1848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remains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level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year-over-year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</a:t>
            </a:r>
          </a:p>
          <a:p>
            <a:pPr indent="39">
              <a:lnSpc>
                <a:spcPts val="1848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(Net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Income)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</a:p>
          <a:p>
            <a:pPr indent="39">
              <a:lnSpc>
                <a:spcPts val="1847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least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15%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  <a:p>
            <a:pPr indent="13">
              <a:lnSpc>
                <a:spcPts val="187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€5.08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7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outlook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outstanding</a:t>
            </a:r>
          </a:p>
          <a:p>
            <a:pPr indent="0">
              <a:lnSpc>
                <a:spcPts val="1847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843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">
              <a:lnSpc>
                <a:spcPts val="2170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Furthermore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excludes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</a:p>
          <a:p>
            <a:pPr indent="12">
              <a:lnSpc>
                <a:spcPts val="1848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legal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regulatory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matters</a:t>
            </a:r>
          </a:p>
        </p:txBody>
      </p:sp>
      <p:sp>
        <p:nvSpPr>
          <p:cNvPr id="792" name="TextBox 792"/>
          <p:cNvSpPr txBox="1"/>
          <p:nvPr/>
        </p:nvSpPr>
        <p:spPr>
          <a:xfrm>
            <a:off x="1069783" y="6516597"/>
            <a:ext cx="721088" cy="228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</a:t>
            </a:r>
          </a:p>
        </p:txBody>
      </p:sp>
      <p:sp>
        <p:nvSpPr>
          <p:cNvPr id="793" name="TextBox 793"/>
          <p:cNvSpPr txBox="1"/>
          <p:nvPr/>
        </p:nvSpPr>
        <p:spPr>
          <a:xfrm>
            <a:off x="2112187" y="6516597"/>
            <a:ext cx="735867" cy="228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794" name="TextBox 794"/>
          <p:cNvSpPr txBox="1"/>
          <p:nvPr/>
        </p:nvSpPr>
        <p:spPr>
          <a:xfrm>
            <a:off x="3154602" y="6516597"/>
            <a:ext cx="735868" cy="228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795" name="TextBox 795"/>
          <p:cNvSpPr txBox="1"/>
          <p:nvPr/>
        </p:nvSpPr>
        <p:spPr>
          <a:xfrm>
            <a:off x="4145202" y="6516597"/>
            <a:ext cx="845458" cy="228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2014e</a:t>
            </a:r>
          </a:p>
        </p:txBody>
      </p:sp>
      <p:sp>
        <p:nvSpPr>
          <p:cNvPr id="796" name="TextBox 796"/>
          <p:cNvSpPr txBox="1"/>
          <p:nvPr/>
        </p:nvSpPr>
        <p:spPr>
          <a:xfrm>
            <a:off x="902208" y="7032802"/>
            <a:ext cx="2655176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797" name="TextBox 797"/>
          <p:cNvSpPr txBox="1"/>
          <p:nvPr/>
        </p:nvSpPr>
        <p:spPr>
          <a:xfrm>
            <a:off x="902208" y="7282191"/>
            <a:ext cx="517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</a:t>
            </a:r>
          </a:p>
        </p:txBody>
      </p:sp>
      <p:sp>
        <p:nvSpPr>
          <p:cNvPr id="798" name="TextBox 798"/>
          <p:cNvSpPr txBox="1"/>
          <p:nvPr/>
        </p:nvSpPr>
        <p:spPr>
          <a:xfrm>
            <a:off x="3307080" y="7282191"/>
            <a:ext cx="6676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JP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Morgan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Freeform 799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2560 w 10086975"/>
              <a:gd name="connsiteY0" fmla="*/ 7559040 h 7553325"/>
              <a:gd name="connsiteX1" fmla="*/ 10092284 w 10086975"/>
              <a:gd name="connsiteY1" fmla="*/ 7559040 h 7553325"/>
              <a:gd name="connsiteX2" fmla="*/ 10092284 w 10086975"/>
              <a:gd name="connsiteY2" fmla="*/ 13 h 7553325"/>
              <a:gd name="connsiteX3" fmla="*/ 12560 w 10086975"/>
              <a:gd name="connsiteY3" fmla="*/ 13 h 7553325"/>
              <a:gd name="connsiteX4" fmla="*/ 12560 w 10086975"/>
              <a:gd name="connsiteY4" fmla="*/ 755904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2560" y="7559040"/>
                </a:moveTo>
                <a:lnTo>
                  <a:pt x="10092284" y="7559040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755904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Freeform 800"> 
				</p:cNvPr>
          <p:cNvSpPr/>
          <p:nvPr/>
        </p:nvSpPr>
        <p:spPr>
          <a:xfrm>
            <a:off x="295275" y="0"/>
            <a:ext cx="10086975" cy="1390650"/>
          </a:xfrm>
          <a:custGeom>
            <a:avLst/>
            <a:gdLst>
              <a:gd name="connsiteX0" fmla="*/ 12560 w 10086975"/>
              <a:gd name="connsiteY0" fmla="*/ 1399032 h 1390650"/>
              <a:gd name="connsiteX1" fmla="*/ 10092284 w 10086975"/>
              <a:gd name="connsiteY1" fmla="*/ 1399032 h 1390650"/>
              <a:gd name="connsiteX2" fmla="*/ 10092284 w 10086975"/>
              <a:gd name="connsiteY2" fmla="*/ 13 h 1390650"/>
              <a:gd name="connsiteX3" fmla="*/ 12560 w 10086975"/>
              <a:gd name="connsiteY3" fmla="*/ 13 h 1390650"/>
              <a:gd name="connsiteX4" fmla="*/ 12560 w 10086975"/>
              <a:gd name="connsiteY4" fmla="*/ 1399032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1390650">
                <a:moveTo>
                  <a:pt x="12560" y="1399032"/>
                </a:moveTo>
                <a:lnTo>
                  <a:pt x="10092284" y="1399032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1399032"/>
                </a:lnTo>
                <a:close/>
              </a:path>
            </a:pathLst>
          </a:custGeom>
          <a:solidFill>
            <a:srgbClr val="abbc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Freeform 801"> 
				</p:cNvPr>
          <p:cNvSpPr/>
          <p:nvPr/>
        </p:nvSpPr>
        <p:spPr>
          <a:xfrm>
            <a:off x="8353425" y="752475"/>
            <a:ext cx="1590675" cy="133350"/>
          </a:xfrm>
          <a:custGeom>
            <a:avLst/>
            <a:gdLst>
              <a:gd name="connsiteX0" fmla="*/ 13322 w 1590675"/>
              <a:gd name="connsiteY0" fmla="*/ 137541 h 133350"/>
              <a:gd name="connsiteX1" fmla="*/ 1598282 w 1590675"/>
              <a:gd name="connsiteY1" fmla="*/ 137541 h 133350"/>
              <a:gd name="connsiteX2" fmla="*/ 1598282 w 1590675"/>
              <a:gd name="connsiteY2" fmla="*/ 15621 h 133350"/>
              <a:gd name="connsiteX3" fmla="*/ 13322 w 1590675"/>
              <a:gd name="connsiteY3" fmla="*/ 15621 h 133350"/>
              <a:gd name="connsiteX4" fmla="*/ 13322 w 1590675"/>
              <a:gd name="connsiteY4" fmla="*/ 13754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3322" y="137541"/>
                </a:moveTo>
                <a:lnTo>
                  <a:pt x="1598282" y="137541"/>
                </a:lnTo>
                <a:lnTo>
                  <a:pt x="1598282" y="15621"/>
                </a:lnTo>
                <a:lnTo>
                  <a:pt x="13322" y="15621"/>
                </a:lnTo>
                <a:lnTo>
                  <a:pt x="13322" y="13754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Freeform 802"> 
				</p:cNvPr>
          <p:cNvSpPr/>
          <p:nvPr/>
        </p:nvSpPr>
        <p:spPr>
          <a:xfrm>
            <a:off x="8353425" y="0"/>
            <a:ext cx="1590675" cy="695325"/>
          </a:xfrm>
          <a:custGeom>
            <a:avLst/>
            <a:gdLst>
              <a:gd name="connsiteX0" fmla="*/ 13322 w 1590675"/>
              <a:gd name="connsiteY0" fmla="*/ 704101 h 695325"/>
              <a:gd name="connsiteX1" fmla="*/ 1598282 w 1590675"/>
              <a:gd name="connsiteY1" fmla="*/ 704101 h 695325"/>
              <a:gd name="connsiteX2" fmla="*/ 1598282 w 1590675"/>
              <a:gd name="connsiteY2" fmla="*/ 13 h 695325"/>
              <a:gd name="connsiteX3" fmla="*/ 13322 w 1590675"/>
              <a:gd name="connsiteY3" fmla="*/ 13 h 695325"/>
              <a:gd name="connsiteX4" fmla="*/ 13322 w 1590675"/>
              <a:gd name="connsiteY4" fmla="*/ 704101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95325">
                <a:moveTo>
                  <a:pt x="13322" y="704101"/>
                </a:moveTo>
                <a:lnTo>
                  <a:pt x="1598282" y="704101"/>
                </a:lnTo>
                <a:lnTo>
                  <a:pt x="1598282" y="13"/>
                </a:lnTo>
                <a:lnTo>
                  <a:pt x="13322" y="13"/>
                </a:lnTo>
                <a:lnTo>
                  <a:pt x="13322" y="7041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Freeform 803"> 
				</p:cNvPr>
          <p:cNvSpPr/>
          <p:nvPr/>
        </p:nvSpPr>
        <p:spPr>
          <a:xfrm>
            <a:off x="8505825" y="371475"/>
            <a:ext cx="133350" cy="171450"/>
          </a:xfrm>
          <a:custGeom>
            <a:avLst/>
            <a:gdLst>
              <a:gd name="connsiteX0" fmla="*/ 19418 w 133350"/>
              <a:gd name="connsiteY0" fmla="*/ 171069 h 171450"/>
              <a:gd name="connsiteX1" fmla="*/ 19418 w 133350"/>
              <a:gd name="connsiteY1" fmla="*/ 140602 h 171450"/>
              <a:gd name="connsiteX2" fmla="*/ 22466 w 133350"/>
              <a:gd name="connsiteY2" fmla="*/ 140602 h 171450"/>
              <a:gd name="connsiteX3" fmla="*/ 25514 w 133350"/>
              <a:gd name="connsiteY3" fmla="*/ 140602 h 171450"/>
              <a:gd name="connsiteX4" fmla="*/ 28562 w 133350"/>
              <a:gd name="connsiteY4" fmla="*/ 143637 h 171450"/>
              <a:gd name="connsiteX5" fmla="*/ 31610 w 133350"/>
              <a:gd name="connsiteY5" fmla="*/ 143637 h 171450"/>
              <a:gd name="connsiteX6" fmla="*/ 34658 w 133350"/>
              <a:gd name="connsiteY6" fmla="*/ 143637 h 171450"/>
              <a:gd name="connsiteX7" fmla="*/ 37706 w 133350"/>
              <a:gd name="connsiteY7" fmla="*/ 143637 h 171450"/>
              <a:gd name="connsiteX8" fmla="*/ 40741 w 133350"/>
              <a:gd name="connsiteY8" fmla="*/ 146685 h 171450"/>
              <a:gd name="connsiteX9" fmla="*/ 43789 w 133350"/>
              <a:gd name="connsiteY9" fmla="*/ 146685 h 171450"/>
              <a:gd name="connsiteX10" fmla="*/ 46837 w 133350"/>
              <a:gd name="connsiteY10" fmla="*/ 146685 h 171450"/>
              <a:gd name="connsiteX11" fmla="*/ 49886 w 133350"/>
              <a:gd name="connsiteY11" fmla="*/ 146685 h 171450"/>
              <a:gd name="connsiteX12" fmla="*/ 52933 w 133350"/>
              <a:gd name="connsiteY12" fmla="*/ 146685 h 171450"/>
              <a:gd name="connsiteX13" fmla="*/ 55981 w 133350"/>
              <a:gd name="connsiteY13" fmla="*/ 146685 h 171450"/>
              <a:gd name="connsiteX14" fmla="*/ 59042 w 133350"/>
              <a:gd name="connsiteY14" fmla="*/ 146685 h 171450"/>
              <a:gd name="connsiteX15" fmla="*/ 62090 w 133350"/>
              <a:gd name="connsiteY15" fmla="*/ 146685 h 171450"/>
              <a:gd name="connsiteX16" fmla="*/ 65138 w 133350"/>
              <a:gd name="connsiteY16" fmla="*/ 146685 h 171450"/>
              <a:gd name="connsiteX17" fmla="*/ 71234 w 133350"/>
              <a:gd name="connsiteY17" fmla="*/ 146685 h 171450"/>
              <a:gd name="connsiteX18" fmla="*/ 74282 w 133350"/>
              <a:gd name="connsiteY18" fmla="*/ 146685 h 171450"/>
              <a:gd name="connsiteX19" fmla="*/ 77317 w 133350"/>
              <a:gd name="connsiteY19" fmla="*/ 146685 h 171450"/>
              <a:gd name="connsiteX20" fmla="*/ 80365 w 133350"/>
              <a:gd name="connsiteY20" fmla="*/ 146685 h 171450"/>
              <a:gd name="connsiteX21" fmla="*/ 83414 w 133350"/>
              <a:gd name="connsiteY21" fmla="*/ 146685 h 171450"/>
              <a:gd name="connsiteX22" fmla="*/ 86462 w 133350"/>
              <a:gd name="connsiteY22" fmla="*/ 146685 h 171450"/>
              <a:gd name="connsiteX23" fmla="*/ 86462 w 133350"/>
              <a:gd name="connsiteY23" fmla="*/ 143637 h 171450"/>
              <a:gd name="connsiteX24" fmla="*/ 89509 w 133350"/>
              <a:gd name="connsiteY24" fmla="*/ 143637 h 171450"/>
              <a:gd name="connsiteX25" fmla="*/ 89509 w 133350"/>
              <a:gd name="connsiteY25" fmla="*/ 140602 h 171450"/>
              <a:gd name="connsiteX26" fmla="*/ 92557 w 133350"/>
              <a:gd name="connsiteY26" fmla="*/ 140602 h 171450"/>
              <a:gd name="connsiteX27" fmla="*/ 92557 w 133350"/>
              <a:gd name="connsiteY27" fmla="*/ 137554 h 171450"/>
              <a:gd name="connsiteX28" fmla="*/ 95618 w 133350"/>
              <a:gd name="connsiteY28" fmla="*/ 137554 h 171450"/>
              <a:gd name="connsiteX29" fmla="*/ 95618 w 133350"/>
              <a:gd name="connsiteY29" fmla="*/ 134506 h 171450"/>
              <a:gd name="connsiteX30" fmla="*/ 95618 w 133350"/>
              <a:gd name="connsiteY30" fmla="*/ 131445 h 171450"/>
              <a:gd name="connsiteX31" fmla="*/ 95618 w 133350"/>
              <a:gd name="connsiteY31" fmla="*/ 128397 h 171450"/>
              <a:gd name="connsiteX32" fmla="*/ 92557 w 133350"/>
              <a:gd name="connsiteY32" fmla="*/ 125349 h 171450"/>
              <a:gd name="connsiteX33" fmla="*/ 89509 w 133350"/>
              <a:gd name="connsiteY33" fmla="*/ 122301 h 171450"/>
              <a:gd name="connsiteX34" fmla="*/ 86462 w 133350"/>
              <a:gd name="connsiteY34" fmla="*/ 119253 h 171450"/>
              <a:gd name="connsiteX35" fmla="*/ 83414 w 133350"/>
              <a:gd name="connsiteY35" fmla="*/ 119253 h 171450"/>
              <a:gd name="connsiteX36" fmla="*/ 80365 w 133350"/>
              <a:gd name="connsiteY36" fmla="*/ 116205 h 171450"/>
              <a:gd name="connsiteX37" fmla="*/ 77317 w 133350"/>
              <a:gd name="connsiteY37" fmla="*/ 116205 h 171450"/>
              <a:gd name="connsiteX38" fmla="*/ 74282 w 133350"/>
              <a:gd name="connsiteY38" fmla="*/ 113157 h 171450"/>
              <a:gd name="connsiteX39" fmla="*/ 68186 w 133350"/>
              <a:gd name="connsiteY39" fmla="*/ 113157 h 171450"/>
              <a:gd name="connsiteX40" fmla="*/ 62090 w 133350"/>
              <a:gd name="connsiteY40" fmla="*/ 110109 h 171450"/>
              <a:gd name="connsiteX41" fmla="*/ 55981 w 133350"/>
              <a:gd name="connsiteY41" fmla="*/ 107061 h 171450"/>
              <a:gd name="connsiteX42" fmla="*/ 49886 w 133350"/>
              <a:gd name="connsiteY42" fmla="*/ 104026 h 171450"/>
              <a:gd name="connsiteX43" fmla="*/ 43789 w 133350"/>
              <a:gd name="connsiteY43" fmla="*/ 100978 h 171450"/>
              <a:gd name="connsiteX44" fmla="*/ 40741 w 133350"/>
              <a:gd name="connsiteY44" fmla="*/ 97930 h 171450"/>
              <a:gd name="connsiteX45" fmla="*/ 37706 w 133350"/>
              <a:gd name="connsiteY45" fmla="*/ 97930 h 171450"/>
              <a:gd name="connsiteX46" fmla="*/ 37706 w 133350"/>
              <a:gd name="connsiteY46" fmla="*/ 94869 h 171450"/>
              <a:gd name="connsiteX47" fmla="*/ 34658 w 133350"/>
              <a:gd name="connsiteY47" fmla="*/ 94869 h 171450"/>
              <a:gd name="connsiteX48" fmla="*/ 31610 w 133350"/>
              <a:gd name="connsiteY48" fmla="*/ 94869 h 171450"/>
              <a:gd name="connsiteX49" fmla="*/ 31610 w 133350"/>
              <a:gd name="connsiteY49" fmla="*/ 91821 h 171450"/>
              <a:gd name="connsiteX50" fmla="*/ 28562 w 133350"/>
              <a:gd name="connsiteY50" fmla="*/ 91821 h 171450"/>
              <a:gd name="connsiteX51" fmla="*/ 28562 w 133350"/>
              <a:gd name="connsiteY51" fmla="*/ 88773 h 171450"/>
              <a:gd name="connsiteX52" fmla="*/ 25514 w 133350"/>
              <a:gd name="connsiteY52" fmla="*/ 88773 h 171450"/>
              <a:gd name="connsiteX53" fmla="*/ 25514 w 133350"/>
              <a:gd name="connsiteY53" fmla="*/ 85725 h 171450"/>
              <a:gd name="connsiteX54" fmla="*/ 22466 w 133350"/>
              <a:gd name="connsiteY54" fmla="*/ 82677 h 171450"/>
              <a:gd name="connsiteX55" fmla="*/ 19418 w 133350"/>
              <a:gd name="connsiteY55" fmla="*/ 79629 h 171450"/>
              <a:gd name="connsiteX56" fmla="*/ 19418 w 133350"/>
              <a:gd name="connsiteY56" fmla="*/ 76581 h 171450"/>
              <a:gd name="connsiteX57" fmla="*/ 19418 w 133350"/>
              <a:gd name="connsiteY57" fmla="*/ 73533 h 171450"/>
              <a:gd name="connsiteX58" fmla="*/ 16370 w 133350"/>
              <a:gd name="connsiteY58" fmla="*/ 73533 h 171450"/>
              <a:gd name="connsiteX59" fmla="*/ 16370 w 133350"/>
              <a:gd name="connsiteY59" fmla="*/ 70485 h 171450"/>
              <a:gd name="connsiteX60" fmla="*/ 16370 w 133350"/>
              <a:gd name="connsiteY60" fmla="*/ 67437 h 171450"/>
              <a:gd name="connsiteX61" fmla="*/ 16370 w 133350"/>
              <a:gd name="connsiteY61" fmla="*/ 64402 h 171450"/>
              <a:gd name="connsiteX62" fmla="*/ 16370 w 133350"/>
              <a:gd name="connsiteY62" fmla="*/ 61354 h 171450"/>
              <a:gd name="connsiteX63" fmla="*/ 16370 w 133350"/>
              <a:gd name="connsiteY63" fmla="*/ 58306 h 171450"/>
              <a:gd name="connsiteX64" fmla="*/ 16370 w 133350"/>
              <a:gd name="connsiteY64" fmla="*/ 55245 h 171450"/>
              <a:gd name="connsiteX65" fmla="*/ 16370 w 133350"/>
              <a:gd name="connsiteY65" fmla="*/ 52197 h 171450"/>
              <a:gd name="connsiteX66" fmla="*/ 16370 w 133350"/>
              <a:gd name="connsiteY66" fmla="*/ 49149 h 171450"/>
              <a:gd name="connsiteX67" fmla="*/ 16370 w 133350"/>
              <a:gd name="connsiteY67" fmla="*/ 46101 h 171450"/>
              <a:gd name="connsiteX68" fmla="*/ 19418 w 133350"/>
              <a:gd name="connsiteY68" fmla="*/ 43053 h 171450"/>
              <a:gd name="connsiteX69" fmla="*/ 19418 w 133350"/>
              <a:gd name="connsiteY69" fmla="*/ 40005 h 171450"/>
              <a:gd name="connsiteX70" fmla="*/ 19418 w 133350"/>
              <a:gd name="connsiteY70" fmla="*/ 36957 h 171450"/>
              <a:gd name="connsiteX71" fmla="*/ 22466 w 133350"/>
              <a:gd name="connsiteY71" fmla="*/ 36957 h 171450"/>
              <a:gd name="connsiteX72" fmla="*/ 22466 w 133350"/>
              <a:gd name="connsiteY72" fmla="*/ 33909 h 171450"/>
              <a:gd name="connsiteX73" fmla="*/ 25514 w 133350"/>
              <a:gd name="connsiteY73" fmla="*/ 30861 h 171450"/>
              <a:gd name="connsiteX74" fmla="*/ 28562 w 133350"/>
              <a:gd name="connsiteY74" fmla="*/ 27826 h 171450"/>
              <a:gd name="connsiteX75" fmla="*/ 31610 w 133350"/>
              <a:gd name="connsiteY75" fmla="*/ 24778 h 171450"/>
              <a:gd name="connsiteX76" fmla="*/ 34658 w 133350"/>
              <a:gd name="connsiteY76" fmla="*/ 24778 h 171450"/>
              <a:gd name="connsiteX77" fmla="*/ 34658 w 133350"/>
              <a:gd name="connsiteY77" fmla="*/ 21730 h 171450"/>
              <a:gd name="connsiteX78" fmla="*/ 37706 w 133350"/>
              <a:gd name="connsiteY78" fmla="*/ 21730 h 171450"/>
              <a:gd name="connsiteX79" fmla="*/ 40741 w 133350"/>
              <a:gd name="connsiteY79" fmla="*/ 18669 h 171450"/>
              <a:gd name="connsiteX80" fmla="*/ 43789 w 133350"/>
              <a:gd name="connsiteY80" fmla="*/ 18669 h 171450"/>
              <a:gd name="connsiteX81" fmla="*/ 46837 w 133350"/>
              <a:gd name="connsiteY81" fmla="*/ 15621 h 171450"/>
              <a:gd name="connsiteX82" fmla="*/ 49886 w 133350"/>
              <a:gd name="connsiteY82" fmla="*/ 15621 h 171450"/>
              <a:gd name="connsiteX83" fmla="*/ 52933 w 133350"/>
              <a:gd name="connsiteY83" fmla="*/ 15621 h 171450"/>
              <a:gd name="connsiteX84" fmla="*/ 52933 w 133350"/>
              <a:gd name="connsiteY84" fmla="*/ 12573 h 171450"/>
              <a:gd name="connsiteX85" fmla="*/ 55981 w 133350"/>
              <a:gd name="connsiteY85" fmla="*/ 12573 h 171450"/>
              <a:gd name="connsiteX86" fmla="*/ 59042 w 133350"/>
              <a:gd name="connsiteY86" fmla="*/ 12573 h 171450"/>
              <a:gd name="connsiteX87" fmla="*/ 62090 w 133350"/>
              <a:gd name="connsiteY87" fmla="*/ 12573 h 171450"/>
              <a:gd name="connsiteX88" fmla="*/ 65138 w 133350"/>
              <a:gd name="connsiteY88" fmla="*/ 12573 h 171450"/>
              <a:gd name="connsiteX89" fmla="*/ 71234 w 133350"/>
              <a:gd name="connsiteY89" fmla="*/ 12573 h 171450"/>
              <a:gd name="connsiteX90" fmla="*/ 74282 w 133350"/>
              <a:gd name="connsiteY90" fmla="*/ 12573 h 171450"/>
              <a:gd name="connsiteX91" fmla="*/ 77317 w 133350"/>
              <a:gd name="connsiteY91" fmla="*/ 12573 h 171450"/>
              <a:gd name="connsiteX92" fmla="*/ 80365 w 133350"/>
              <a:gd name="connsiteY92" fmla="*/ 9525 h 171450"/>
              <a:gd name="connsiteX93" fmla="*/ 83414 w 133350"/>
              <a:gd name="connsiteY93" fmla="*/ 12573 h 171450"/>
              <a:gd name="connsiteX94" fmla="*/ 89509 w 133350"/>
              <a:gd name="connsiteY94" fmla="*/ 12573 h 171450"/>
              <a:gd name="connsiteX95" fmla="*/ 92557 w 133350"/>
              <a:gd name="connsiteY95" fmla="*/ 12573 h 171450"/>
              <a:gd name="connsiteX96" fmla="*/ 98666 w 133350"/>
              <a:gd name="connsiteY96" fmla="*/ 12573 h 171450"/>
              <a:gd name="connsiteX97" fmla="*/ 104762 w 133350"/>
              <a:gd name="connsiteY97" fmla="*/ 12573 h 171450"/>
              <a:gd name="connsiteX98" fmla="*/ 110858 w 133350"/>
              <a:gd name="connsiteY98" fmla="*/ 15621 h 171450"/>
              <a:gd name="connsiteX99" fmla="*/ 116941 w 133350"/>
              <a:gd name="connsiteY99" fmla="*/ 15621 h 171450"/>
              <a:gd name="connsiteX100" fmla="*/ 126086 w 133350"/>
              <a:gd name="connsiteY100" fmla="*/ 15621 h 171450"/>
              <a:gd name="connsiteX101" fmla="*/ 126086 w 133350"/>
              <a:gd name="connsiteY101" fmla="*/ 46101 h 171450"/>
              <a:gd name="connsiteX102" fmla="*/ 123037 w 133350"/>
              <a:gd name="connsiteY102" fmla="*/ 46101 h 171450"/>
              <a:gd name="connsiteX103" fmla="*/ 119989 w 133350"/>
              <a:gd name="connsiteY103" fmla="*/ 46101 h 171450"/>
              <a:gd name="connsiteX104" fmla="*/ 116941 w 133350"/>
              <a:gd name="connsiteY104" fmla="*/ 43053 h 171450"/>
              <a:gd name="connsiteX105" fmla="*/ 113906 w 133350"/>
              <a:gd name="connsiteY105" fmla="*/ 43053 h 171450"/>
              <a:gd name="connsiteX106" fmla="*/ 110858 w 133350"/>
              <a:gd name="connsiteY106" fmla="*/ 43053 h 171450"/>
              <a:gd name="connsiteX107" fmla="*/ 107810 w 133350"/>
              <a:gd name="connsiteY107" fmla="*/ 40005 h 171450"/>
              <a:gd name="connsiteX108" fmla="*/ 104762 w 133350"/>
              <a:gd name="connsiteY108" fmla="*/ 40005 h 171450"/>
              <a:gd name="connsiteX109" fmla="*/ 101714 w 133350"/>
              <a:gd name="connsiteY109" fmla="*/ 40005 h 171450"/>
              <a:gd name="connsiteX110" fmla="*/ 98666 w 133350"/>
              <a:gd name="connsiteY110" fmla="*/ 40005 h 171450"/>
              <a:gd name="connsiteX111" fmla="*/ 95618 w 133350"/>
              <a:gd name="connsiteY111" fmla="*/ 40005 h 171450"/>
              <a:gd name="connsiteX112" fmla="*/ 92557 w 133350"/>
              <a:gd name="connsiteY112" fmla="*/ 40005 h 171450"/>
              <a:gd name="connsiteX113" fmla="*/ 89509 w 133350"/>
              <a:gd name="connsiteY113" fmla="*/ 36957 h 171450"/>
              <a:gd name="connsiteX114" fmla="*/ 86462 w 133350"/>
              <a:gd name="connsiteY114" fmla="*/ 36957 h 171450"/>
              <a:gd name="connsiteX115" fmla="*/ 83414 w 133350"/>
              <a:gd name="connsiteY115" fmla="*/ 36957 h 171450"/>
              <a:gd name="connsiteX116" fmla="*/ 80365 w 133350"/>
              <a:gd name="connsiteY116" fmla="*/ 36957 h 171450"/>
              <a:gd name="connsiteX117" fmla="*/ 77317 w 133350"/>
              <a:gd name="connsiteY117" fmla="*/ 36957 h 171450"/>
              <a:gd name="connsiteX118" fmla="*/ 74282 w 133350"/>
              <a:gd name="connsiteY118" fmla="*/ 40005 h 171450"/>
              <a:gd name="connsiteX119" fmla="*/ 71234 w 133350"/>
              <a:gd name="connsiteY119" fmla="*/ 40005 h 171450"/>
              <a:gd name="connsiteX120" fmla="*/ 68186 w 133350"/>
              <a:gd name="connsiteY120" fmla="*/ 40005 h 171450"/>
              <a:gd name="connsiteX121" fmla="*/ 65138 w 133350"/>
              <a:gd name="connsiteY121" fmla="*/ 40005 h 171450"/>
              <a:gd name="connsiteX122" fmla="*/ 65138 w 133350"/>
              <a:gd name="connsiteY122" fmla="*/ 43053 h 171450"/>
              <a:gd name="connsiteX123" fmla="*/ 62090 w 133350"/>
              <a:gd name="connsiteY123" fmla="*/ 43053 h 171450"/>
              <a:gd name="connsiteX124" fmla="*/ 59042 w 133350"/>
              <a:gd name="connsiteY124" fmla="*/ 46101 h 171450"/>
              <a:gd name="connsiteX125" fmla="*/ 59042 w 133350"/>
              <a:gd name="connsiteY125" fmla="*/ 49149 h 171450"/>
              <a:gd name="connsiteX126" fmla="*/ 59042 w 133350"/>
              <a:gd name="connsiteY126" fmla="*/ 52197 h 171450"/>
              <a:gd name="connsiteX127" fmla="*/ 59042 w 133350"/>
              <a:gd name="connsiteY127" fmla="*/ 55245 h 171450"/>
              <a:gd name="connsiteX128" fmla="*/ 59042 w 133350"/>
              <a:gd name="connsiteY128" fmla="*/ 58306 h 171450"/>
              <a:gd name="connsiteX129" fmla="*/ 62090 w 133350"/>
              <a:gd name="connsiteY129" fmla="*/ 61354 h 171450"/>
              <a:gd name="connsiteX130" fmla="*/ 65138 w 133350"/>
              <a:gd name="connsiteY130" fmla="*/ 64402 h 171450"/>
              <a:gd name="connsiteX131" fmla="*/ 68186 w 133350"/>
              <a:gd name="connsiteY131" fmla="*/ 64402 h 171450"/>
              <a:gd name="connsiteX132" fmla="*/ 71234 w 133350"/>
              <a:gd name="connsiteY132" fmla="*/ 67437 h 171450"/>
              <a:gd name="connsiteX133" fmla="*/ 74282 w 133350"/>
              <a:gd name="connsiteY133" fmla="*/ 67437 h 171450"/>
              <a:gd name="connsiteX134" fmla="*/ 80365 w 133350"/>
              <a:gd name="connsiteY134" fmla="*/ 70485 h 171450"/>
              <a:gd name="connsiteX135" fmla="*/ 83414 w 133350"/>
              <a:gd name="connsiteY135" fmla="*/ 70485 h 171450"/>
              <a:gd name="connsiteX136" fmla="*/ 86462 w 133350"/>
              <a:gd name="connsiteY136" fmla="*/ 73533 h 171450"/>
              <a:gd name="connsiteX137" fmla="*/ 95618 w 133350"/>
              <a:gd name="connsiteY137" fmla="*/ 76581 h 171450"/>
              <a:gd name="connsiteX138" fmla="*/ 101714 w 133350"/>
              <a:gd name="connsiteY138" fmla="*/ 79629 h 171450"/>
              <a:gd name="connsiteX139" fmla="*/ 107810 w 133350"/>
              <a:gd name="connsiteY139" fmla="*/ 82677 h 171450"/>
              <a:gd name="connsiteX140" fmla="*/ 110858 w 133350"/>
              <a:gd name="connsiteY140" fmla="*/ 85725 h 171450"/>
              <a:gd name="connsiteX141" fmla="*/ 113906 w 133350"/>
              <a:gd name="connsiteY141" fmla="*/ 88773 h 171450"/>
              <a:gd name="connsiteX142" fmla="*/ 116941 w 133350"/>
              <a:gd name="connsiteY142" fmla="*/ 88773 h 171450"/>
              <a:gd name="connsiteX143" fmla="*/ 119989 w 133350"/>
              <a:gd name="connsiteY143" fmla="*/ 91821 h 171450"/>
              <a:gd name="connsiteX144" fmla="*/ 123037 w 133350"/>
              <a:gd name="connsiteY144" fmla="*/ 91821 h 171450"/>
              <a:gd name="connsiteX145" fmla="*/ 123037 w 133350"/>
              <a:gd name="connsiteY145" fmla="*/ 94869 h 171450"/>
              <a:gd name="connsiteX146" fmla="*/ 126086 w 133350"/>
              <a:gd name="connsiteY146" fmla="*/ 94869 h 171450"/>
              <a:gd name="connsiteX147" fmla="*/ 126086 w 133350"/>
              <a:gd name="connsiteY147" fmla="*/ 97930 h 171450"/>
              <a:gd name="connsiteX148" fmla="*/ 129133 w 133350"/>
              <a:gd name="connsiteY148" fmla="*/ 97930 h 171450"/>
              <a:gd name="connsiteX149" fmla="*/ 129133 w 133350"/>
              <a:gd name="connsiteY149" fmla="*/ 100978 h 171450"/>
              <a:gd name="connsiteX150" fmla="*/ 132181 w 133350"/>
              <a:gd name="connsiteY150" fmla="*/ 104026 h 171450"/>
              <a:gd name="connsiteX151" fmla="*/ 132181 w 133350"/>
              <a:gd name="connsiteY151" fmla="*/ 107061 h 171450"/>
              <a:gd name="connsiteX152" fmla="*/ 135242 w 133350"/>
              <a:gd name="connsiteY152" fmla="*/ 107061 h 171450"/>
              <a:gd name="connsiteX153" fmla="*/ 135242 w 133350"/>
              <a:gd name="connsiteY153" fmla="*/ 110109 h 171450"/>
              <a:gd name="connsiteX154" fmla="*/ 135242 w 133350"/>
              <a:gd name="connsiteY154" fmla="*/ 113157 h 171450"/>
              <a:gd name="connsiteX155" fmla="*/ 138290 w 133350"/>
              <a:gd name="connsiteY155" fmla="*/ 116205 h 171450"/>
              <a:gd name="connsiteX156" fmla="*/ 138290 w 133350"/>
              <a:gd name="connsiteY156" fmla="*/ 119253 h 171450"/>
              <a:gd name="connsiteX157" fmla="*/ 138290 w 133350"/>
              <a:gd name="connsiteY157" fmla="*/ 122301 h 171450"/>
              <a:gd name="connsiteX158" fmla="*/ 138290 w 133350"/>
              <a:gd name="connsiteY158" fmla="*/ 125349 h 171450"/>
              <a:gd name="connsiteX159" fmla="*/ 138290 w 133350"/>
              <a:gd name="connsiteY159" fmla="*/ 128397 h 171450"/>
              <a:gd name="connsiteX160" fmla="*/ 138290 w 133350"/>
              <a:gd name="connsiteY160" fmla="*/ 131445 h 171450"/>
              <a:gd name="connsiteX161" fmla="*/ 138290 w 133350"/>
              <a:gd name="connsiteY161" fmla="*/ 134506 h 171450"/>
              <a:gd name="connsiteX162" fmla="*/ 135242 w 133350"/>
              <a:gd name="connsiteY162" fmla="*/ 137554 h 171450"/>
              <a:gd name="connsiteX163" fmla="*/ 135242 w 133350"/>
              <a:gd name="connsiteY163" fmla="*/ 140602 h 171450"/>
              <a:gd name="connsiteX164" fmla="*/ 135242 w 133350"/>
              <a:gd name="connsiteY164" fmla="*/ 143637 h 171450"/>
              <a:gd name="connsiteX165" fmla="*/ 135242 w 133350"/>
              <a:gd name="connsiteY165" fmla="*/ 146685 h 171450"/>
              <a:gd name="connsiteX166" fmla="*/ 132181 w 133350"/>
              <a:gd name="connsiteY166" fmla="*/ 149733 h 171450"/>
              <a:gd name="connsiteX167" fmla="*/ 132181 w 133350"/>
              <a:gd name="connsiteY167" fmla="*/ 152781 h 171450"/>
              <a:gd name="connsiteX168" fmla="*/ 129133 w 133350"/>
              <a:gd name="connsiteY168" fmla="*/ 152781 h 171450"/>
              <a:gd name="connsiteX169" fmla="*/ 126086 w 133350"/>
              <a:gd name="connsiteY169" fmla="*/ 155829 h 171450"/>
              <a:gd name="connsiteX170" fmla="*/ 126086 w 133350"/>
              <a:gd name="connsiteY170" fmla="*/ 158877 h 171450"/>
              <a:gd name="connsiteX171" fmla="*/ 123037 w 133350"/>
              <a:gd name="connsiteY171" fmla="*/ 158877 h 171450"/>
              <a:gd name="connsiteX172" fmla="*/ 119989 w 133350"/>
              <a:gd name="connsiteY172" fmla="*/ 161925 h 171450"/>
              <a:gd name="connsiteX173" fmla="*/ 116941 w 133350"/>
              <a:gd name="connsiteY173" fmla="*/ 164973 h 171450"/>
              <a:gd name="connsiteX174" fmla="*/ 113906 w 133350"/>
              <a:gd name="connsiteY174" fmla="*/ 168021 h 171450"/>
              <a:gd name="connsiteX175" fmla="*/ 110858 w 133350"/>
              <a:gd name="connsiteY175" fmla="*/ 168021 h 171450"/>
              <a:gd name="connsiteX176" fmla="*/ 107810 w 133350"/>
              <a:gd name="connsiteY176" fmla="*/ 171069 h 171450"/>
              <a:gd name="connsiteX177" fmla="*/ 104762 w 133350"/>
              <a:gd name="connsiteY177" fmla="*/ 171069 h 171450"/>
              <a:gd name="connsiteX178" fmla="*/ 101714 w 133350"/>
              <a:gd name="connsiteY178" fmla="*/ 171069 h 171450"/>
              <a:gd name="connsiteX179" fmla="*/ 98666 w 133350"/>
              <a:gd name="connsiteY179" fmla="*/ 174117 h 171450"/>
              <a:gd name="connsiteX180" fmla="*/ 95618 w 133350"/>
              <a:gd name="connsiteY180" fmla="*/ 174117 h 171450"/>
              <a:gd name="connsiteX181" fmla="*/ 92557 w 133350"/>
              <a:gd name="connsiteY181" fmla="*/ 174117 h 171450"/>
              <a:gd name="connsiteX182" fmla="*/ 89509 w 133350"/>
              <a:gd name="connsiteY182" fmla="*/ 174117 h 171450"/>
              <a:gd name="connsiteX183" fmla="*/ 86462 w 133350"/>
              <a:gd name="connsiteY183" fmla="*/ 177165 h 171450"/>
              <a:gd name="connsiteX184" fmla="*/ 83414 w 133350"/>
              <a:gd name="connsiteY184" fmla="*/ 177165 h 171450"/>
              <a:gd name="connsiteX185" fmla="*/ 80365 w 133350"/>
              <a:gd name="connsiteY185" fmla="*/ 177165 h 171450"/>
              <a:gd name="connsiteX186" fmla="*/ 74282 w 133350"/>
              <a:gd name="connsiteY186" fmla="*/ 177165 h 171450"/>
              <a:gd name="connsiteX187" fmla="*/ 71234 w 133350"/>
              <a:gd name="connsiteY187" fmla="*/ 177165 h 171450"/>
              <a:gd name="connsiteX188" fmla="*/ 68186 w 133350"/>
              <a:gd name="connsiteY188" fmla="*/ 177165 h 171450"/>
              <a:gd name="connsiteX189" fmla="*/ 62090 w 133350"/>
              <a:gd name="connsiteY189" fmla="*/ 177165 h 171450"/>
              <a:gd name="connsiteX190" fmla="*/ 55981 w 133350"/>
              <a:gd name="connsiteY190" fmla="*/ 177165 h 171450"/>
              <a:gd name="connsiteX191" fmla="*/ 49886 w 133350"/>
              <a:gd name="connsiteY191" fmla="*/ 177165 h 171450"/>
              <a:gd name="connsiteX192" fmla="*/ 43789 w 133350"/>
              <a:gd name="connsiteY192" fmla="*/ 174117 h 171450"/>
              <a:gd name="connsiteX193" fmla="*/ 37706 w 133350"/>
              <a:gd name="connsiteY193" fmla="*/ 174117 h 171450"/>
              <a:gd name="connsiteX194" fmla="*/ 31610 w 133350"/>
              <a:gd name="connsiteY194" fmla="*/ 174117 h 171450"/>
              <a:gd name="connsiteX195" fmla="*/ 25514 w 133350"/>
              <a:gd name="connsiteY195" fmla="*/ 171069 h 171450"/>
              <a:gd name="connsiteX196" fmla="*/ 19418 w 133350"/>
              <a:gd name="connsiteY196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133350" h="171450">
                <a:moveTo>
                  <a:pt x="19418" y="171069"/>
                </a:moveTo>
                <a:lnTo>
                  <a:pt x="19418" y="140602"/>
                </a:lnTo>
                <a:lnTo>
                  <a:pt x="22466" y="140602"/>
                </a:lnTo>
                <a:lnTo>
                  <a:pt x="25514" y="140602"/>
                </a:lnTo>
                <a:lnTo>
                  <a:pt x="28562" y="143637"/>
                </a:lnTo>
                <a:lnTo>
                  <a:pt x="31610" y="143637"/>
                </a:lnTo>
                <a:lnTo>
                  <a:pt x="34658" y="143637"/>
                </a:lnTo>
                <a:lnTo>
                  <a:pt x="37706" y="143637"/>
                </a:lnTo>
                <a:lnTo>
                  <a:pt x="40741" y="146685"/>
                </a:lnTo>
                <a:lnTo>
                  <a:pt x="43789" y="146685"/>
                </a:lnTo>
                <a:lnTo>
                  <a:pt x="46837" y="146685"/>
                </a:lnTo>
                <a:lnTo>
                  <a:pt x="49886" y="146685"/>
                </a:lnTo>
                <a:lnTo>
                  <a:pt x="52933" y="146685"/>
                </a:lnTo>
                <a:lnTo>
                  <a:pt x="55981" y="146685"/>
                </a:lnTo>
                <a:lnTo>
                  <a:pt x="59042" y="146685"/>
                </a:lnTo>
                <a:lnTo>
                  <a:pt x="62090" y="146685"/>
                </a:lnTo>
                <a:lnTo>
                  <a:pt x="65138" y="146685"/>
                </a:lnTo>
                <a:lnTo>
                  <a:pt x="71234" y="146685"/>
                </a:lnTo>
                <a:lnTo>
                  <a:pt x="74282" y="146685"/>
                </a:lnTo>
                <a:lnTo>
                  <a:pt x="77317" y="146685"/>
                </a:lnTo>
                <a:lnTo>
                  <a:pt x="80365" y="146685"/>
                </a:lnTo>
                <a:lnTo>
                  <a:pt x="83414" y="146685"/>
                </a:lnTo>
                <a:lnTo>
                  <a:pt x="86462" y="146685"/>
                </a:lnTo>
                <a:lnTo>
                  <a:pt x="86462" y="143637"/>
                </a:lnTo>
                <a:lnTo>
                  <a:pt x="89509" y="143637"/>
                </a:lnTo>
                <a:lnTo>
                  <a:pt x="89509" y="140602"/>
                </a:lnTo>
                <a:lnTo>
                  <a:pt x="92557" y="140602"/>
                </a:lnTo>
                <a:lnTo>
                  <a:pt x="92557" y="137554"/>
                </a:lnTo>
                <a:lnTo>
                  <a:pt x="95618" y="137554"/>
                </a:lnTo>
                <a:lnTo>
                  <a:pt x="95618" y="134506"/>
                </a:lnTo>
                <a:lnTo>
                  <a:pt x="95618" y="131445"/>
                </a:lnTo>
                <a:lnTo>
                  <a:pt x="95618" y="128397"/>
                </a:lnTo>
                <a:lnTo>
                  <a:pt x="92557" y="125349"/>
                </a:lnTo>
                <a:lnTo>
                  <a:pt x="89509" y="122301"/>
                </a:lnTo>
                <a:lnTo>
                  <a:pt x="86462" y="119253"/>
                </a:lnTo>
                <a:lnTo>
                  <a:pt x="83414" y="119253"/>
                </a:lnTo>
                <a:lnTo>
                  <a:pt x="80365" y="116205"/>
                </a:lnTo>
                <a:lnTo>
                  <a:pt x="77317" y="116205"/>
                </a:lnTo>
                <a:lnTo>
                  <a:pt x="74282" y="113157"/>
                </a:lnTo>
                <a:lnTo>
                  <a:pt x="68186" y="113157"/>
                </a:lnTo>
                <a:lnTo>
                  <a:pt x="62090" y="110109"/>
                </a:lnTo>
                <a:lnTo>
                  <a:pt x="55981" y="107061"/>
                </a:lnTo>
                <a:lnTo>
                  <a:pt x="49886" y="104026"/>
                </a:lnTo>
                <a:lnTo>
                  <a:pt x="43789" y="100978"/>
                </a:lnTo>
                <a:lnTo>
                  <a:pt x="40741" y="97930"/>
                </a:lnTo>
                <a:lnTo>
                  <a:pt x="37706" y="97930"/>
                </a:lnTo>
                <a:lnTo>
                  <a:pt x="37706" y="94869"/>
                </a:lnTo>
                <a:lnTo>
                  <a:pt x="34658" y="94869"/>
                </a:lnTo>
                <a:lnTo>
                  <a:pt x="31610" y="94869"/>
                </a:lnTo>
                <a:lnTo>
                  <a:pt x="31610" y="91821"/>
                </a:lnTo>
                <a:lnTo>
                  <a:pt x="28562" y="91821"/>
                </a:lnTo>
                <a:lnTo>
                  <a:pt x="28562" y="88773"/>
                </a:lnTo>
                <a:lnTo>
                  <a:pt x="25514" y="88773"/>
                </a:lnTo>
                <a:lnTo>
                  <a:pt x="25514" y="85725"/>
                </a:lnTo>
                <a:lnTo>
                  <a:pt x="22466" y="82677"/>
                </a:lnTo>
                <a:lnTo>
                  <a:pt x="19418" y="79629"/>
                </a:lnTo>
                <a:lnTo>
                  <a:pt x="19418" y="76581"/>
                </a:lnTo>
                <a:lnTo>
                  <a:pt x="19418" y="73533"/>
                </a:lnTo>
                <a:lnTo>
                  <a:pt x="16370" y="73533"/>
                </a:lnTo>
                <a:lnTo>
                  <a:pt x="16370" y="70485"/>
                </a:lnTo>
                <a:lnTo>
                  <a:pt x="16370" y="67437"/>
                </a:lnTo>
                <a:lnTo>
                  <a:pt x="16370" y="64402"/>
                </a:lnTo>
                <a:lnTo>
                  <a:pt x="16370" y="61354"/>
                </a:lnTo>
                <a:lnTo>
                  <a:pt x="16370" y="58306"/>
                </a:lnTo>
                <a:lnTo>
                  <a:pt x="16370" y="55245"/>
                </a:lnTo>
                <a:lnTo>
                  <a:pt x="16370" y="52197"/>
                </a:lnTo>
                <a:lnTo>
                  <a:pt x="16370" y="49149"/>
                </a:lnTo>
                <a:lnTo>
                  <a:pt x="16370" y="46101"/>
                </a:lnTo>
                <a:lnTo>
                  <a:pt x="19418" y="43053"/>
                </a:lnTo>
                <a:lnTo>
                  <a:pt x="19418" y="40005"/>
                </a:lnTo>
                <a:lnTo>
                  <a:pt x="19418" y="36957"/>
                </a:lnTo>
                <a:lnTo>
                  <a:pt x="22466" y="36957"/>
                </a:lnTo>
                <a:lnTo>
                  <a:pt x="22466" y="33909"/>
                </a:lnTo>
                <a:lnTo>
                  <a:pt x="25514" y="30861"/>
                </a:lnTo>
                <a:lnTo>
                  <a:pt x="28562" y="27826"/>
                </a:lnTo>
                <a:lnTo>
                  <a:pt x="31610" y="24778"/>
                </a:lnTo>
                <a:lnTo>
                  <a:pt x="34658" y="24778"/>
                </a:lnTo>
                <a:lnTo>
                  <a:pt x="34658" y="21730"/>
                </a:lnTo>
                <a:lnTo>
                  <a:pt x="37706" y="21730"/>
                </a:lnTo>
                <a:lnTo>
                  <a:pt x="40741" y="18669"/>
                </a:lnTo>
                <a:lnTo>
                  <a:pt x="43789" y="18669"/>
                </a:lnTo>
                <a:lnTo>
                  <a:pt x="46837" y="15621"/>
                </a:lnTo>
                <a:lnTo>
                  <a:pt x="49886" y="15621"/>
                </a:lnTo>
                <a:lnTo>
                  <a:pt x="52933" y="15621"/>
                </a:lnTo>
                <a:lnTo>
                  <a:pt x="52933" y="12573"/>
                </a:lnTo>
                <a:lnTo>
                  <a:pt x="55981" y="12573"/>
                </a:lnTo>
                <a:lnTo>
                  <a:pt x="59042" y="12573"/>
                </a:lnTo>
                <a:lnTo>
                  <a:pt x="62090" y="12573"/>
                </a:lnTo>
                <a:lnTo>
                  <a:pt x="65138" y="12573"/>
                </a:lnTo>
                <a:lnTo>
                  <a:pt x="71234" y="12573"/>
                </a:lnTo>
                <a:lnTo>
                  <a:pt x="74282" y="12573"/>
                </a:lnTo>
                <a:lnTo>
                  <a:pt x="77317" y="12573"/>
                </a:lnTo>
                <a:lnTo>
                  <a:pt x="80365" y="9525"/>
                </a:lnTo>
                <a:lnTo>
                  <a:pt x="83414" y="12573"/>
                </a:lnTo>
                <a:lnTo>
                  <a:pt x="89509" y="12573"/>
                </a:lnTo>
                <a:lnTo>
                  <a:pt x="92557" y="12573"/>
                </a:lnTo>
                <a:lnTo>
                  <a:pt x="98666" y="12573"/>
                </a:lnTo>
                <a:lnTo>
                  <a:pt x="104762" y="12573"/>
                </a:lnTo>
                <a:lnTo>
                  <a:pt x="110858" y="15621"/>
                </a:lnTo>
                <a:lnTo>
                  <a:pt x="116941" y="15621"/>
                </a:lnTo>
                <a:lnTo>
                  <a:pt x="126086" y="15621"/>
                </a:lnTo>
                <a:lnTo>
                  <a:pt x="126086" y="46101"/>
                </a:lnTo>
                <a:lnTo>
                  <a:pt x="123037" y="46101"/>
                </a:lnTo>
                <a:lnTo>
                  <a:pt x="119989" y="46101"/>
                </a:lnTo>
                <a:lnTo>
                  <a:pt x="116941" y="43053"/>
                </a:lnTo>
                <a:lnTo>
                  <a:pt x="113906" y="43053"/>
                </a:lnTo>
                <a:lnTo>
                  <a:pt x="110858" y="43053"/>
                </a:lnTo>
                <a:lnTo>
                  <a:pt x="107810" y="40005"/>
                </a:lnTo>
                <a:lnTo>
                  <a:pt x="104762" y="40005"/>
                </a:lnTo>
                <a:lnTo>
                  <a:pt x="101714" y="40005"/>
                </a:lnTo>
                <a:lnTo>
                  <a:pt x="98666" y="40005"/>
                </a:lnTo>
                <a:lnTo>
                  <a:pt x="95618" y="40005"/>
                </a:lnTo>
                <a:lnTo>
                  <a:pt x="92557" y="40005"/>
                </a:lnTo>
                <a:lnTo>
                  <a:pt x="89509" y="36957"/>
                </a:lnTo>
                <a:lnTo>
                  <a:pt x="86462" y="36957"/>
                </a:lnTo>
                <a:lnTo>
                  <a:pt x="83414" y="36957"/>
                </a:lnTo>
                <a:lnTo>
                  <a:pt x="80365" y="36957"/>
                </a:lnTo>
                <a:lnTo>
                  <a:pt x="77317" y="36957"/>
                </a:lnTo>
                <a:lnTo>
                  <a:pt x="74282" y="40005"/>
                </a:lnTo>
                <a:lnTo>
                  <a:pt x="71234" y="40005"/>
                </a:lnTo>
                <a:lnTo>
                  <a:pt x="68186" y="40005"/>
                </a:lnTo>
                <a:lnTo>
                  <a:pt x="65138" y="40005"/>
                </a:lnTo>
                <a:lnTo>
                  <a:pt x="65138" y="43053"/>
                </a:lnTo>
                <a:lnTo>
                  <a:pt x="62090" y="43053"/>
                </a:lnTo>
                <a:lnTo>
                  <a:pt x="59042" y="46101"/>
                </a:lnTo>
                <a:lnTo>
                  <a:pt x="59042" y="49149"/>
                </a:lnTo>
                <a:lnTo>
                  <a:pt x="59042" y="52197"/>
                </a:lnTo>
                <a:lnTo>
                  <a:pt x="59042" y="55245"/>
                </a:lnTo>
                <a:lnTo>
                  <a:pt x="59042" y="58306"/>
                </a:lnTo>
                <a:lnTo>
                  <a:pt x="62090" y="61354"/>
                </a:lnTo>
                <a:lnTo>
                  <a:pt x="65138" y="64402"/>
                </a:lnTo>
                <a:lnTo>
                  <a:pt x="68186" y="64402"/>
                </a:lnTo>
                <a:lnTo>
                  <a:pt x="71234" y="67437"/>
                </a:lnTo>
                <a:lnTo>
                  <a:pt x="74282" y="67437"/>
                </a:lnTo>
                <a:lnTo>
                  <a:pt x="80365" y="70485"/>
                </a:lnTo>
                <a:lnTo>
                  <a:pt x="83414" y="70485"/>
                </a:lnTo>
                <a:lnTo>
                  <a:pt x="86462" y="73533"/>
                </a:lnTo>
                <a:lnTo>
                  <a:pt x="95618" y="76581"/>
                </a:lnTo>
                <a:lnTo>
                  <a:pt x="101714" y="79629"/>
                </a:lnTo>
                <a:lnTo>
                  <a:pt x="107810" y="82677"/>
                </a:lnTo>
                <a:lnTo>
                  <a:pt x="110858" y="85725"/>
                </a:lnTo>
                <a:lnTo>
                  <a:pt x="113906" y="88773"/>
                </a:lnTo>
                <a:lnTo>
                  <a:pt x="116941" y="88773"/>
                </a:lnTo>
                <a:lnTo>
                  <a:pt x="119989" y="91821"/>
                </a:lnTo>
                <a:lnTo>
                  <a:pt x="123037" y="91821"/>
                </a:lnTo>
                <a:lnTo>
                  <a:pt x="123037" y="94869"/>
                </a:lnTo>
                <a:lnTo>
                  <a:pt x="126086" y="94869"/>
                </a:lnTo>
                <a:lnTo>
                  <a:pt x="126086" y="97930"/>
                </a:lnTo>
                <a:lnTo>
                  <a:pt x="129133" y="97930"/>
                </a:lnTo>
                <a:lnTo>
                  <a:pt x="129133" y="100978"/>
                </a:lnTo>
                <a:lnTo>
                  <a:pt x="132181" y="104026"/>
                </a:lnTo>
                <a:lnTo>
                  <a:pt x="132181" y="107061"/>
                </a:lnTo>
                <a:lnTo>
                  <a:pt x="135242" y="107061"/>
                </a:lnTo>
                <a:lnTo>
                  <a:pt x="135242" y="110109"/>
                </a:lnTo>
                <a:lnTo>
                  <a:pt x="135242" y="113157"/>
                </a:lnTo>
                <a:lnTo>
                  <a:pt x="138290" y="116205"/>
                </a:lnTo>
                <a:lnTo>
                  <a:pt x="138290" y="119253"/>
                </a:lnTo>
                <a:lnTo>
                  <a:pt x="138290" y="122301"/>
                </a:lnTo>
                <a:lnTo>
                  <a:pt x="138290" y="125349"/>
                </a:lnTo>
                <a:lnTo>
                  <a:pt x="138290" y="128397"/>
                </a:lnTo>
                <a:lnTo>
                  <a:pt x="138290" y="131445"/>
                </a:lnTo>
                <a:lnTo>
                  <a:pt x="138290" y="134506"/>
                </a:lnTo>
                <a:lnTo>
                  <a:pt x="135242" y="137554"/>
                </a:lnTo>
                <a:lnTo>
                  <a:pt x="135242" y="140602"/>
                </a:lnTo>
                <a:lnTo>
                  <a:pt x="135242" y="143637"/>
                </a:lnTo>
                <a:lnTo>
                  <a:pt x="135242" y="146685"/>
                </a:lnTo>
                <a:lnTo>
                  <a:pt x="132181" y="149733"/>
                </a:lnTo>
                <a:lnTo>
                  <a:pt x="132181" y="152781"/>
                </a:lnTo>
                <a:lnTo>
                  <a:pt x="129133" y="152781"/>
                </a:lnTo>
                <a:lnTo>
                  <a:pt x="126086" y="155829"/>
                </a:lnTo>
                <a:lnTo>
                  <a:pt x="126086" y="158877"/>
                </a:lnTo>
                <a:lnTo>
                  <a:pt x="123037" y="158877"/>
                </a:lnTo>
                <a:lnTo>
                  <a:pt x="119989" y="161925"/>
                </a:lnTo>
                <a:lnTo>
                  <a:pt x="116941" y="164973"/>
                </a:lnTo>
                <a:lnTo>
                  <a:pt x="113906" y="168021"/>
                </a:lnTo>
                <a:lnTo>
                  <a:pt x="110858" y="168021"/>
                </a:lnTo>
                <a:lnTo>
                  <a:pt x="107810" y="171069"/>
                </a:lnTo>
                <a:lnTo>
                  <a:pt x="104762" y="171069"/>
                </a:lnTo>
                <a:lnTo>
                  <a:pt x="101714" y="171069"/>
                </a:lnTo>
                <a:lnTo>
                  <a:pt x="98666" y="174117"/>
                </a:lnTo>
                <a:lnTo>
                  <a:pt x="95618" y="174117"/>
                </a:lnTo>
                <a:lnTo>
                  <a:pt x="92557" y="174117"/>
                </a:lnTo>
                <a:lnTo>
                  <a:pt x="89509" y="174117"/>
                </a:lnTo>
                <a:lnTo>
                  <a:pt x="86462" y="177165"/>
                </a:lnTo>
                <a:lnTo>
                  <a:pt x="83414" y="177165"/>
                </a:lnTo>
                <a:lnTo>
                  <a:pt x="80365" y="177165"/>
                </a:lnTo>
                <a:lnTo>
                  <a:pt x="74282" y="177165"/>
                </a:lnTo>
                <a:lnTo>
                  <a:pt x="71234" y="177165"/>
                </a:lnTo>
                <a:lnTo>
                  <a:pt x="68186" y="177165"/>
                </a:lnTo>
                <a:lnTo>
                  <a:pt x="62090" y="177165"/>
                </a:lnTo>
                <a:lnTo>
                  <a:pt x="55981" y="177165"/>
                </a:lnTo>
                <a:lnTo>
                  <a:pt x="49886" y="177165"/>
                </a:lnTo>
                <a:lnTo>
                  <a:pt x="43789" y="174117"/>
                </a:lnTo>
                <a:lnTo>
                  <a:pt x="37706" y="174117"/>
                </a:lnTo>
                <a:lnTo>
                  <a:pt x="31610" y="174117"/>
                </a:lnTo>
                <a:lnTo>
                  <a:pt x="25514" y="171069"/>
                </a:lnTo>
                <a:lnTo>
                  <a:pt x="1941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Freeform 804"> 
				</p:cNvPr>
          <p:cNvSpPr/>
          <p:nvPr/>
        </p:nvSpPr>
        <p:spPr>
          <a:xfrm>
            <a:off x="8658225" y="371475"/>
            <a:ext cx="47625" cy="171450"/>
          </a:xfrm>
          <a:custGeom>
            <a:avLst/>
            <a:gdLst>
              <a:gd name="connsiteX0" fmla="*/ 10275 w 47625"/>
              <a:gd name="connsiteY0" fmla="*/ 174117 h 171450"/>
              <a:gd name="connsiteX1" fmla="*/ 10275 w 47625"/>
              <a:gd name="connsiteY1" fmla="*/ 12573 h 171450"/>
              <a:gd name="connsiteX2" fmla="*/ 31610 w 47625"/>
              <a:gd name="connsiteY2" fmla="*/ 21717 h 171450"/>
              <a:gd name="connsiteX3" fmla="*/ 55995 w 47625"/>
              <a:gd name="connsiteY3" fmla="*/ 12573 h 171450"/>
              <a:gd name="connsiteX4" fmla="*/ 55995 w 47625"/>
              <a:gd name="connsiteY4" fmla="*/ 174117 h 171450"/>
              <a:gd name="connsiteX5" fmla="*/ 10275 w 47625"/>
              <a:gd name="connsiteY5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71450">
                <a:moveTo>
                  <a:pt x="10275" y="174117"/>
                </a:moveTo>
                <a:lnTo>
                  <a:pt x="10275" y="12573"/>
                </a:lnTo>
                <a:lnTo>
                  <a:pt x="31610" y="21717"/>
                </a:lnTo>
                <a:lnTo>
                  <a:pt x="55995" y="12573"/>
                </a:lnTo>
                <a:lnTo>
                  <a:pt x="55995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Freeform 805"> 
				</p:cNvPr>
          <p:cNvSpPr/>
          <p:nvPr/>
        </p:nvSpPr>
        <p:spPr>
          <a:xfrm>
            <a:off x="8743950" y="371475"/>
            <a:ext cx="123825" cy="171450"/>
          </a:xfrm>
          <a:custGeom>
            <a:avLst/>
            <a:gdLst>
              <a:gd name="connsiteX0" fmla="*/ 9893 w 123825"/>
              <a:gd name="connsiteY0" fmla="*/ 174117 h 171450"/>
              <a:gd name="connsiteX1" fmla="*/ 9893 w 123825"/>
              <a:gd name="connsiteY1" fmla="*/ 12573 h 171450"/>
              <a:gd name="connsiteX2" fmla="*/ 125717 w 123825"/>
              <a:gd name="connsiteY2" fmla="*/ 12573 h 171450"/>
              <a:gd name="connsiteX3" fmla="*/ 125717 w 123825"/>
              <a:gd name="connsiteY3" fmla="*/ 43053 h 171450"/>
              <a:gd name="connsiteX4" fmla="*/ 52565 w 123825"/>
              <a:gd name="connsiteY4" fmla="*/ 43053 h 171450"/>
              <a:gd name="connsiteX5" fmla="*/ 52565 w 123825"/>
              <a:gd name="connsiteY5" fmla="*/ 79629 h 171450"/>
              <a:gd name="connsiteX6" fmla="*/ 113512 w 123825"/>
              <a:gd name="connsiteY6" fmla="*/ 79629 h 171450"/>
              <a:gd name="connsiteX7" fmla="*/ 113512 w 123825"/>
              <a:gd name="connsiteY7" fmla="*/ 104026 h 171450"/>
              <a:gd name="connsiteX8" fmla="*/ 52565 w 123825"/>
              <a:gd name="connsiteY8" fmla="*/ 104026 h 171450"/>
              <a:gd name="connsiteX9" fmla="*/ 52565 w 123825"/>
              <a:gd name="connsiteY9" fmla="*/ 143637 h 171450"/>
              <a:gd name="connsiteX10" fmla="*/ 125717 w 123825"/>
              <a:gd name="connsiteY10" fmla="*/ 143637 h 171450"/>
              <a:gd name="connsiteX11" fmla="*/ 125717 w 123825"/>
              <a:gd name="connsiteY11" fmla="*/ 174117 h 171450"/>
              <a:gd name="connsiteX12" fmla="*/ 9893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9893" y="174117"/>
                </a:moveTo>
                <a:lnTo>
                  <a:pt x="9893" y="12573"/>
                </a:lnTo>
                <a:lnTo>
                  <a:pt x="125717" y="12573"/>
                </a:lnTo>
                <a:lnTo>
                  <a:pt x="125717" y="43053"/>
                </a:lnTo>
                <a:lnTo>
                  <a:pt x="52565" y="43053"/>
                </a:lnTo>
                <a:lnTo>
                  <a:pt x="52565" y="79629"/>
                </a:lnTo>
                <a:lnTo>
                  <a:pt x="113512" y="79629"/>
                </a:lnTo>
                <a:lnTo>
                  <a:pt x="113512" y="104026"/>
                </a:lnTo>
                <a:lnTo>
                  <a:pt x="52565" y="104026"/>
                </a:lnTo>
                <a:lnTo>
                  <a:pt x="52565" y="143637"/>
                </a:lnTo>
                <a:lnTo>
                  <a:pt x="125717" y="143637"/>
                </a:lnTo>
                <a:lnTo>
                  <a:pt x="125717" y="174117"/>
                </a:lnTo>
                <a:lnTo>
                  <a:pt x="9893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Freeform 806"> 
				</p:cNvPr>
          <p:cNvSpPr/>
          <p:nvPr/>
        </p:nvSpPr>
        <p:spPr>
          <a:xfrm>
            <a:off x="8886825" y="371475"/>
            <a:ext cx="200025" cy="171450"/>
          </a:xfrm>
          <a:custGeom>
            <a:avLst/>
            <a:gdLst>
              <a:gd name="connsiteX0" fmla="*/ 13322 w 200025"/>
              <a:gd name="connsiteY0" fmla="*/ 174117 h 171450"/>
              <a:gd name="connsiteX1" fmla="*/ 13322 w 200025"/>
              <a:gd name="connsiteY1" fmla="*/ 12573 h 171450"/>
              <a:gd name="connsiteX2" fmla="*/ 68186 w 200025"/>
              <a:gd name="connsiteY2" fmla="*/ 12573 h 171450"/>
              <a:gd name="connsiteX3" fmla="*/ 110858 w 200025"/>
              <a:gd name="connsiteY3" fmla="*/ 116205 h 171450"/>
              <a:gd name="connsiteX4" fmla="*/ 150482 w 200025"/>
              <a:gd name="connsiteY4" fmla="*/ 12573 h 171450"/>
              <a:gd name="connsiteX5" fmla="*/ 205346 w 200025"/>
              <a:gd name="connsiteY5" fmla="*/ 12573 h 171450"/>
              <a:gd name="connsiteX6" fmla="*/ 205346 w 200025"/>
              <a:gd name="connsiteY6" fmla="*/ 174117 h 171450"/>
              <a:gd name="connsiteX7" fmla="*/ 162661 w 200025"/>
              <a:gd name="connsiteY7" fmla="*/ 174117 h 171450"/>
              <a:gd name="connsiteX8" fmla="*/ 162661 w 200025"/>
              <a:gd name="connsiteY8" fmla="*/ 61353 h 171450"/>
              <a:gd name="connsiteX9" fmla="*/ 116941 w 200025"/>
              <a:gd name="connsiteY9" fmla="*/ 174117 h 171450"/>
              <a:gd name="connsiteX10" fmla="*/ 89522 w 200025"/>
              <a:gd name="connsiteY10" fmla="*/ 174117 h 171450"/>
              <a:gd name="connsiteX11" fmla="*/ 43789 w 200025"/>
              <a:gd name="connsiteY11" fmla="*/ 61353 h 171450"/>
              <a:gd name="connsiteX12" fmla="*/ 43789 w 200025"/>
              <a:gd name="connsiteY12" fmla="*/ 174117 h 171450"/>
              <a:gd name="connsiteX13" fmla="*/ 13322 w 200025"/>
              <a:gd name="connsiteY13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13322" y="174117"/>
                </a:moveTo>
                <a:lnTo>
                  <a:pt x="13322" y="12573"/>
                </a:lnTo>
                <a:lnTo>
                  <a:pt x="68186" y="12573"/>
                </a:lnTo>
                <a:lnTo>
                  <a:pt x="110858" y="116205"/>
                </a:lnTo>
                <a:lnTo>
                  <a:pt x="150482" y="12573"/>
                </a:lnTo>
                <a:lnTo>
                  <a:pt x="205346" y="12573"/>
                </a:lnTo>
                <a:lnTo>
                  <a:pt x="205346" y="174117"/>
                </a:lnTo>
                <a:lnTo>
                  <a:pt x="162661" y="174117"/>
                </a:lnTo>
                <a:lnTo>
                  <a:pt x="162661" y="61353"/>
                </a:lnTo>
                <a:lnTo>
                  <a:pt x="116941" y="174117"/>
                </a:lnTo>
                <a:lnTo>
                  <a:pt x="89522" y="174117"/>
                </a:lnTo>
                <a:lnTo>
                  <a:pt x="43789" y="61353"/>
                </a:lnTo>
                <a:lnTo>
                  <a:pt x="43789" y="174117"/>
                </a:lnTo>
                <a:lnTo>
                  <a:pt x="13322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Freeform 807"> 
				</p:cNvPr>
          <p:cNvSpPr/>
          <p:nvPr/>
        </p:nvSpPr>
        <p:spPr>
          <a:xfrm>
            <a:off x="9115425" y="371475"/>
            <a:ext cx="123825" cy="171450"/>
          </a:xfrm>
          <a:custGeom>
            <a:avLst/>
            <a:gdLst>
              <a:gd name="connsiteX0" fmla="*/ 16370 w 123825"/>
              <a:gd name="connsiteY0" fmla="*/ 174117 h 171450"/>
              <a:gd name="connsiteX1" fmla="*/ 16370 w 123825"/>
              <a:gd name="connsiteY1" fmla="*/ 12573 h 171450"/>
              <a:gd name="connsiteX2" fmla="*/ 132194 w 123825"/>
              <a:gd name="connsiteY2" fmla="*/ 12573 h 171450"/>
              <a:gd name="connsiteX3" fmla="*/ 132194 w 123825"/>
              <a:gd name="connsiteY3" fmla="*/ 43053 h 171450"/>
              <a:gd name="connsiteX4" fmla="*/ 59042 w 123825"/>
              <a:gd name="connsiteY4" fmla="*/ 43053 h 171450"/>
              <a:gd name="connsiteX5" fmla="*/ 59042 w 123825"/>
              <a:gd name="connsiteY5" fmla="*/ 79629 h 171450"/>
              <a:gd name="connsiteX6" fmla="*/ 123037 w 123825"/>
              <a:gd name="connsiteY6" fmla="*/ 79629 h 171450"/>
              <a:gd name="connsiteX7" fmla="*/ 123037 w 123825"/>
              <a:gd name="connsiteY7" fmla="*/ 104026 h 171450"/>
              <a:gd name="connsiteX8" fmla="*/ 59042 w 123825"/>
              <a:gd name="connsiteY8" fmla="*/ 104026 h 171450"/>
              <a:gd name="connsiteX9" fmla="*/ 59042 w 123825"/>
              <a:gd name="connsiteY9" fmla="*/ 143637 h 171450"/>
              <a:gd name="connsiteX10" fmla="*/ 132194 w 123825"/>
              <a:gd name="connsiteY10" fmla="*/ 143637 h 171450"/>
              <a:gd name="connsiteX11" fmla="*/ 132194 w 123825"/>
              <a:gd name="connsiteY11" fmla="*/ 174117 h 171450"/>
              <a:gd name="connsiteX12" fmla="*/ 16370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6370" y="174117"/>
                </a:moveTo>
                <a:lnTo>
                  <a:pt x="16370" y="12573"/>
                </a:lnTo>
                <a:lnTo>
                  <a:pt x="132194" y="12573"/>
                </a:lnTo>
                <a:lnTo>
                  <a:pt x="132194" y="43053"/>
                </a:lnTo>
                <a:lnTo>
                  <a:pt x="59042" y="43053"/>
                </a:lnTo>
                <a:lnTo>
                  <a:pt x="59042" y="79629"/>
                </a:lnTo>
                <a:lnTo>
                  <a:pt x="123037" y="79629"/>
                </a:lnTo>
                <a:lnTo>
                  <a:pt x="123037" y="104026"/>
                </a:lnTo>
                <a:lnTo>
                  <a:pt x="59042" y="104026"/>
                </a:lnTo>
                <a:lnTo>
                  <a:pt x="59042" y="143637"/>
                </a:lnTo>
                <a:lnTo>
                  <a:pt x="132194" y="143637"/>
                </a:lnTo>
                <a:lnTo>
                  <a:pt x="132194" y="174117"/>
                </a:lnTo>
                <a:lnTo>
                  <a:pt x="16370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Freeform 808"> 
				</p:cNvPr>
          <p:cNvSpPr/>
          <p:nvPr/>
        </p:nvSpPr>
        <p:spPr>
          <a:xfrm>
            <a:off x="9267825" y="371475"/>
            <a:ext cx="142875" cy="171450"/>
          </a:xfrm>
          <a:custGeom>
            <a:avLst/>
            <a:gdLst>
              <a:gd name="connsiteX0" fmla="*/ 10275 w 142875"/>
              <a:gd name="connsiteY0" fmla="*/ 174117 h 171450"/>
              <a:gd name="connsiteX1" fmla="*/ 10275 w 142875"/>
              <a:gd name="connsiteY1" fmla="*/ 12573 h 171450"/>
              <a:gd name="connsiteX2" fmla="*/ 62090 w 142875"/>
              <a:gd name="connsiteY2" fmla="*/ 12573 h 171450"/>
              <a:gd name="connsiteX3" fmla="*/ 116942 w 142875"/>
              <a:gd name="connsiteY3" fmla="*/ 119253 h 171450"/>
              <a:gd name="connsiteX4" fmla="*/ 116942 w 142875"/>
              <a:gd name="connsiteY4" fmla="*/ 12573 h 171450"/>
              <a:gd name="connsiteX5" fmla="*/ 147435 w 142875"/>
              <a:gd name="connsiteY5" fmla="*/ 12573 h 171450"/>
              <a:gd name="connsiteX6" fmla="*/ 147435 w 142875"/>
              <a:gd name="connsiteY6" fmla="*/ 174117 h 171450"/>
              <a:gd name="connsiteX7" fmla="*/ 98666 w 142875"/>
              <a:gd name="connsiteY7" fmla="*/ 174117 h 171450"/>
              <a:gd name="connsiteX8" fmla="*/ 40742 w 142875"/>
              <a:gd name="connsiteY8" fmla="*/ 64401 h 171450"/>
              <a:gd name="connsiteX9" fmla="*/ 40742 w 142875"/>
              <a:gd name="connsiteY9" fmla="*/ 174117 h 171450"/>
              <a:gd name="connsiteX10" fmla="*/ 10275 w 142875"/>
              <a:gd name="connsiteY10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875" h="171450">
                <a:moveTo>
                  <a:pt x="10275" y="174117"/>
                </a:moveTo>
                <a:lnTo>
                  <a:pt x="10275" y="12573"/>
                </a:lnTo>
                <a:lnTo>
                  <a:pt x="62090" y="12573"/>
                </a:lnTo>
                <a:lnTo>
                  <a:pt x="116942" y="119253"/>
                </a:lnTo>
                <a:lnTo>
                  <a:pt x="116942" y="12573"/>
                </a:lnTo>
                <a:lnTo>
                  <a:pt x="147435" y="12573"/>
                </a:lnTo>
                <a:lnTo>
                  <a:pt x="147435" y="174117"/>
                </a:lnTo>
                <a:lnTo>
                  <a:pt x="98666" y="174117"/>
                </a:lnTo>
                <a:lnTo>
                  <a:pt x="40742" y="64401"/>
                </a:lnTo>
                <a:lnTo>
                  <a:pt x="40742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Freeform 809"> 
				</p:cNvPr>
          <p:cNvSpPr/>
          <p:nvPr/>
        </p:nvSpPr>
        <p:spPr>
          <a:xfrm>
            <a:off x="9429750" y="371475"/>
            <a:ext cx="133350" cy="171450"/>
          </a:xfrm>
          <a:custGeom>
            <a:avLst/>
            <a:gdLst>
              <a:gd name="connsiteX0" fmla="*/ 15988 w 133350"/>
              <a:gd name="connsiteY0" fmla="*/ 171069 h 171450"/>
              <a:gd name="connsiteX1" fmla="*/ 15988 w 133350"/>
              <a:gd name="connsiteY1" fmla="*/ 140602 h 171450"/>
              <a:gd name="connsiteX2" fmla="*/ 22085 w 133350"/>
              <a:gd name="connsiteY2" fmla="*/ 140602 h 171450"/>
              <a:gd name="connsiteX3" fmla="*/ 25133 w 133350"/>
              <a:gd name="connsiteY3" fmla="*/ 140602 h 171450"/>
              <a:gd name="connsiteX4" fmla="*/ 28181 w 133350"/>
              <a:gd name="connsiteY4" fmla="*/ 143637 h 171450"/>
              <a:gd name="connsiteX5" fmla="*/ 31216 w 133350"/>
              <a:gd name="connsiteY5" fmla="*/ 143637 h 171450"/>
              <a:gd name="connsiteX6" fmla="*/ 34264 w 133350"/>
              <a:gd name="connsiteY6" fmla="*/ 143637 h 171450"/>
              <a:gd name="connsiteX7" fmla="*/ 37312 w 133350"/>
              <a:gd name="connsiteY7" fmla="*/ 143637 h 171450"/>
              <a:gd name="connsiteX8" fmla="*/ 40360 w 133350"/>
              <a:gd name="connsiteY8" fmla="*/ 146685 h 171450"/>
              <a:gd name="connsiteX9" fmla="*/ 43408 w 133350"/>
              <a:gd name="connsiteY9" fmla="*/ 146685 h 171450"/>
              <a:gd name="connsiteX10" fmla="*/ 46456 w 133350"/>
              <a:gd name="connsiteY10" fmla="*/ 146685 h 171450"/>
              <a:gd name="connsiteX11" fmla="*/ 49504 w 133350"/>
              <a:gd name="connsiteY11" fmla="*/ 146685 h 171450"/>
              <a:gd name="connsiteX12" fmla="*/ 52552 w 133350"/>
              <a:gd name="connsiteY12" fmla="*/ 146685 h 171450"/>
              <a:gd name="connsiteX13" fmla="*/ 55612 w 133350"/>
              <a:gd name="connsiteY13" fmla="*/ 146685 h 171450"/>
              <a:gd name="connsiteX14" fmla="*/ 58660 w 133350"/>
              <a:gd name="connsiteY14" fmla="*/ 146685 h 171450"/>
              <a:gd name="connsiteX15" fmla="*/ 61709 w 133350"/>
              <a:gd name="connsiteY15" fmla="*/ 146685 h 171450"/>
              <a:gd name="connsiteX16" fmla="*/ 64757 w 133350"/>
              <a:gd name="connsiteY16" fmla="*/ 146685 h 171450"/>
              <a:gd name="connsiteX17" fmla="*/ 67792 w 133350"/>
              <a:gd name="connsiteY17" fmla="*/ 146685 h 171450"/>
              <a:gd name="connsiteX18" fmla="*/ 70840 w 133350"/>
              <a:gd name="connsiteY18" fmla="*/ 146685 h 171450"/>
              <a:gd name="connsiteX19" fmla="*/ 73888 w 133350"/>
              <a:gd name="connsiteY19" fmla="*/ 146685 h 171450"/>
              <a:gd name="connsiteX20" fmla="*/ 76936 w 133350"/>
              <a:gd name="connsiteY20" fmla="*/ 146685 h 171450"/>
              <a:gd name="connsiteX21" fmla="*/ 79984 w 133350"/>
              <a:gd name="connsiteY21" fmla="*/ 146685 h 171450"/>
              <a:gd name="connsiteX22" fmla="*/ 83032 w 133350"/>
              <a:gd name="connsiteY22" fmla="*/ 146685 h 171450"/>
              <a:gd name="connsiteX23" fmla="*/ 86080 w 133350"/>
              <a:gd name="connsiteY23" fmla="*/ 143637 h 171450"/>
              <a:gd name="connsiteX24" fmla="*/ 89127 w 133350"/>
              <a:gd name="connsiteY24" fmla="*/ 143637 h 171450"/>
              <a:gd name="connsiteX25" fmla="*/ 89127 w 133350"/>
              <a:gd name="connsiteY25" fmla="*/ 140602 h 171450"/>
              <a:gd name="connsiteX26" fmla="*/ 92188 w 133350"/>
              <a:gd name="connsiteY26" fmla="*/ 140602 h 171450"/>
              <a:gd name="connsiteX27" fmla="*/ 92188 w 133350"/>
              <a:gd name="connsiteY27" fmla="*/ 137554 h 171450"/>
              <a:gd name="connsiteX28" fmla="*/ 92188 w 133350"/>
              <a:gd name="connsiteY28" fmla="*/ 134506 h 171450"/>
              <a:gd name="connsiteX29" fmla="*/ 92188 w 133350"/>
              <a:gd name="connsiteY29" fmla="*/ 131445 h 171450"/>
              <a:gd name="connsiteX30" fmla="*/ 92188 w 133350"/>
              <a:gd name="connsiteY30" fmla="*/ 128397 h 171450"/>
              <a:gd name="connsiteX31" fmla="*/ 92188 w 133350"/>
              <a:gd name="connsiteY31" fmla="*/ 125349 h 171450"/>
              <a:gd name="connsiteX32" fmla="*/ 89127 w 133350"/>
              <a:gd name="connsiteY32" fmla="*/ 125349 h 171450"/>
              <a:gd name="connsiteX33" fmla="*/ 89127 w 133350"/>
              <a:gd name="connsiteY33" fmla="*/ 122301 h 171450"/>
              <a:gd name="connsiteX34" fmla="*/ 86080 w 133350"/>
              <a:gd name="connsiteY34" fmla="*/ 122301 h 171450"/>
              <a:gd name="connsiteX35" fmla="*/ 83032 w 133350"/>
              <a:gd name="connsiteY35" fmla="*/ 119253 h 171450"/>
              <a:gd name="connsiteX36" fmla="*/ 79984 w 133350"/>
              <a:gd name="connsiteY36" fmla="*/ 116205 h 171450"/>
              <a:gd name="connsiteX37" fmla="*/ 73888 w 133350"/>
              <a:gd name="connsiteY37" fmla="*/ 116205 h 171450"/>
              <a:gd name="connsiteX38" fmla="*/ 70840 w 133350"/>
              <a:gd name="connsiteY38" fmla="*/ 113157 h 171450"/>
              <a:gd name="connsiteX39" fmla="*/ 67792 w 133350"/>
              <a:gd name="connsiteY39" fmla="*/ 113157 h 171450"/>
              <a:gd name="connsiteX40" fmla="*/ 58660 w 133350"/>
              <a:gd name="connsiteY40" fmla="*/ 110109 h 171450"/>
              <a:gd name="connsiteX41" fmla="*/ 52552 w 133350"/>
              <a:gd name="connsiteY41" fmla="*/ 107061 h 171450"/>
              <a:gd name="connsiteX42" fmla="*/ 49504 w 133350"/>
              <a:gd name="connsiteY42" fmla="*/ 104026 h 171450"/>
              <a:gd name="connsiteX43" fmla="*/ 46456 w 133350"/>
              <a:gd name="connsiteY43" fmla="*/ 104026 h 171450"/>
              <a:gd name="connsiteX44" fmla="*/ 43408 w 133350"/>
              <a:gd name="connsiteY44" fmla="*/ 100978 h 171450"/>
              <a:gd name="connsiteX45" fmla="*/ 40360 w 133350"/>
              <a:gd name="connsiteY45" fmla="*/ 100978 h 171450"/>
              <a:gd name="connsiteX46" fmla="*/ 40360 w 133350"/>
              <a:gd name="connsiteY46" fmla="*/ 97930 h 171450"/>
              <a:gd name="connsiteX47" fmla="*/ 37312 w 133350"/>
              <a:gd name="connsiteY47" fmla="*/ 97930 h 171450"/>
              <a:gd name="connsiteX48" fmla="*/ 34264 w 133350"/>
              <a:gd name="connsiteY48" fmla="*/ 94869 h 171450"/>
              <a:gd name="connsiteX49" fmla="*/ 31216 w 133350"/>
              <a:gd name="connsiteY49" fmla="*/ 94869 h 171450"/>
              <a:gd name="connsiteX50" fmla="*/ 28181 w 133350"/>
              <a:gd name="connsiteY50" fmla="*/ 91821 h 171450"/>
              <a:gd name="connsiteX51" fmla="*/ 25133 w 133350"/>
              <a:gd name="connsiteY51" fmla="*/ 88773 h 171450"/>
              <a:gd name="connsiteX52" fmla="*/ 22085 w 133350"/>
              <a:gd name="connsiteY52" fmla="*/ 85725 h 171450"/>
              <a:gd name="connsiteX53" fmla="*/ 22085 w 133350"/>
              <a:gd name="connsiteY53" fmla="*/ 82677 h 171450"/>
              <a:gd name="connsiteX54" fmla="*/ 19037 w 133350"/>
              <a:gd name="connsiteY54" fmla="*/ 82677 h 171450"/>
              <a:gd name="connsiteX55" fmla="*/ 19037 w 133350"/>
              <a:gd name="connsiteY55" fmla="*/ 79629 h 171450"/>
              <a:gd name="connsiteX56" fmla="*/ 15988 w 133350"/>
              <a:gd name="connsiteY56" fmla="*/ 76581 h 171450"/>
              <a:gd name="connsiteX57" fmla="*/ 15988 w 133350"/>
              <a:gd name="connsiteY57" fmla="*/ 73533 h 171450"/>
              <a:gd name="connsiteX58" fmla="*/ 15988 w 133350"/>
              <a:gd name="connsiteY58" fmla="*/ 70485 h 171450"/>
              <a:gd name="connsiteX59" fmla="*/ 15988 w 133350"/>
              <a:gd name="connsiteY59" fmla="*/ 67437 h 171450"/>
              <a:gd name="connsiteX60" fmla="*/ 12941 w 133350"/>
              <a:gd name="connsiteY60" fmla="*/ 64402 h 171450"/>
              <a:gd name="connsiteX61" fmla="*/ 12941 w 133350"/>
              <a:gd name="connsiteY61" fmla="*/ 61354 h 171450"/>
              <a:gd name="connsiteX62" fmla="*/ 12941 w 133350"/>
              <a:gd name="connsiteY62" fmla="*/ 58306 h 171450"/>
              <a:gd name="connsiteX63" fmla="*/ 12941 w 133350"/>
              <a:gd name="connsiteY63" fmla="*/ 55245 h 171450"/>
              <a:gd name="connsiteX64" fmla="*/ 12941 w 133350"/>
              <a:gd name="connsiteY64" fmla="*/ 52197 h 171450"/>
              <a:gd name="connsiteX65" fmla="*/ 15988 w 133350"/>
              <a:gd name="connsiteY65" fmla="*/ 52197 h 171450"/>
              <a:gd name="connsiteX66" fmla="*/ 15988 w 133350"/>
              <a:gd name="connsiteY66" fmla="*/ 49149 h 171450"/>
              <a:gd name="connsiteX67" fmla="*/ 15988 w 133350"/>
              <a:gd name="connsiteY67" fmla="*/ 46101 h 171450"/>
              <a:gd name="connsiteX68" fmla="*/ 15988 w 133350"/>
              <a:gd name="connsiteY68" fmla="*/ 43053 h 171450"/>
              <a:gd name="connsiteX69" fmla="*/ 15988 w 133350"/>
              <a:gd name="connsiteY69" fmla="*/ 40005 h 171450"/>
              <a:gd name="connsiteX70" fmla="*/ 19037 w 133350"/>
              <a:gd name="connsiteY70" fmla="*/ 36957 h 171450"/>
              <a:gd name="connsiteX71" fmla="*/ 22085 w 133350"/>
              <a:gd name="connsiteY71" fmla="*/ 33909 h 171450"/>
              <a:gd name="connsiteX72" fmla="*/ 22085 w 133350"/>
              <a:gd name="connsiteY72" fmla="*/ 30861 h 171450"/>
              <a:gd name="connsiteX73" fmla="*/ 25133 w 133350"/>
              <a:gd name="connsiteY73" fmla="*/ 30861 h 171450"/>
              <a:gd name="connsiteX74" fmla="*/ 25133 w 133350"/>
              <a:gd name="connsiteY74" fmla="*/ 27826 h 171450"/>
              <a:gd name="connsiteX75" fmla="*/ 28181 w 133350"/>
              <a:gd name="connsiteY75" fmla="*/ 27826 h 171450"/>
              <a:gd name="connsiteX76" fmla="*/ 31216 w 133350"/>
              <a:gd name="connsiteY76" fmla="*/ 24778 h 171450"/>
              <a:gd name="connsiteX77" fmla="*/ 34264 w 133350"/>
              <a:gd name="connsiteY77" fmla="*/ 21730 h 171450"/>
              <a:gd name="connsiteX78" fmla="*/ 37312 w 133350"/>
              <a:gd name="connsiteY78" fmla="*/ 21730 h 171450"/>
              <a:gd name="connsiteX79" fmla="*/ 40360 w 133350"/>
              <a:gd name="connsiteY79" fmla="*/ 18669 h 171450"/>
              <a:gd name="connsiteX80" fmla="*/ 43408 w 133350"/>
              <a:gd name="connsiteY80" fmla="*/ 15621 h 171450"/>
              <a:gd name="connsiteX81" fmla="*/ 46456 w 133350"/>
              <a:gd name="connsiteY81" fmla="*/ 15621 h 171450"/>
              <a:gd name="connsiteX82" fmla="*/ 49504 w 133350"/>
              <a:gd name="connsiteY82" fmla="*/ 15621 h 171450"/>
              <a:gd name="connsiteX83" fmla="*/ 52552 w 133350"/>
              <a:gd name="connsiteY83" fmla="*/ 12573 h 171450"/>
              <a:gd name="connsiteX84" fmla="*/ 55612 w 133350"/>
              <a:gd name="connsiteY84" fmla="*/ 12573 h 171450"/>
              <a:gd name="connsiteX85" fmla="*/ 58660 w 133350"/>
              <a:gd name="connsiteY85" fmla="*/ 12573 h 171450"/>
              <a:gd name="connsiteX86" fmla="*/ 61709 w 133350"/>
              <a:gd name="connsiteY86" fmla="*/ 12573 h 171450"/>
              <a:gd name="connsiteX87" fmla="*/ 64757 w 133350"/>
              <a:gd name="connsiteY87" fmla="*/ 12573 h 171450"/>
              <a:gd name="connsiteX88" fmla="*/ 67792 w 133350"/>
              <a:gd name="connsiteY88" fmla="*/ 12573 h 171450"/>
              <a:gd name="connsiteX89" fmla="*/ 70840 w 133350"/>
              <a:gd name="connsiteY89" fmla="*/ 12573 h 171450"/>
              <a:gd name="connsiteX90" fmla="*/ 73888 w 133350"/>
              <a:gd name="connsiteY90" fmla="*/ 12573 h 171450"/>
              <a:gd name="connsiteX91" fmla="*/ 76936 w 133350"/>
              <a:gd name="connsiteY91" fmla="*/ 9525 h 171450"/>
              <a:gd name="connsiteX92" fmla="*/ 83032 w 133350"/>
              <a:gd name="connsiteY92" fmla="*/ 12573 h 171450"/>
              <a:gd name="connsiteX93" fmla="*/ 86080 w 133350"/>
              <a:gd name="connsiteY93" fmla="*/ 12573 h 171450"/>
              <a:gd name="connsiteX94" fmla="*/ 92188 w 133350"/>
              <a:gd name="connsiteY94" fmla="*/ 12573 h 171450"/>
              <a:gd name="connsiteX95" fmla="*/ 98285 w 133350"/>
              <a:gd name="connsiteY95" fmla="*/ 12573 h 171450"/>
              <a:gd name="connsiteX96" fmla="*/ 101333 w 133350"/>
              <a:gd name="connsiteY96" fmla="*/ 12573 h 171450"/>
              <a:gd name="connsiteX97" fmla="*/ 107416 w 133350"/>
              <a:gd name="connsiteY97" fmla="*/ 12573 h 171450"/>
              <a:gd name="connsiteX98" fmla="*/ 113512 w 133350"/>
              <a:gd name="connsiteY98" fmla="*/ 15621 h 171450"/>
              <a:gd name="connsiteX99" fmla="*/ 119608 w 133350"/>
              <a:gd name="connsiteY99" fmla="*/ 15621 h 171450"/>
              <a:gd name="connsiteX100" fmla="*/ 122656 w 133350"/>
              <a:gd name="connsiteY100" fmla="*/ 15621 h 171450"/>
              <a:gd name="connsiteX101" fmla="*/ 122656 w 133350"/>
              <a:gd name="connsiteY101" fmla="*/ 46101 h 171450"/>
              <a:gd name="connsiteX102" fmla="*/ 119608 w 133350"/>
              <a:gd name="connsiteY102" fmla="*/ 46101 h 171450"/>
              <a:gd name="connsiteX103" fmla="*/ 116560 w 133350"/>
              <a:gd name="connsiteY103" fmla="*/ 43053 h 171450"/>
              <a:gd name="connsiteX104" fmla="*/ 113512 w 133350"/>
              <a:gd name="connsiteY104" fmla="*/ 43053 h 171450"/>
              <a:gd name="connsiteX105" fmla="*/ 110464 w 133350"/>
              <a:gd name="connsiteY105" fmla="*/ 43053 h 171450"/>
              <a:gd name="connsiteX106" fmla="*/ 107416 w 133350"/>
              <a:gd name="connsiteY106" fmla="*/ 43053 h 171450"/>
              <a:gd name="connsiteX107" fmla="*/ 104381 w 133350"/>
              <a:gd name="connsiteY107" fmla="*/ 40005 h 171450"/>
              <a:gd name="connsiteX108" fmla="*/ 101333 w 133350"/>
              <a:gd name="connsiteY108" fmla="*/ 40005 h 171450"/>
              <a:gd name="connsiteX109" fmla="*/ 98285 w 133350"/>
              <a:gd name="connsiteY109" fmla="*/ 40005 h 171450"/>
              <a:gd name="connsiteX110" fmla="*/ 95237 w 133350"/>
              <a:gd name="connsiteY110" fmla="*/ 40005 h 171450"/>
              <a:gd name="connsiteX111" fmla="*/ 92188 w 133350"/>
              <a:gd name="connsiteY111" fmla="*/ 40005 h 171450"/>
              <a:gd name="connsiteX112" fmla="*/ 89127 w 133350"/>
              <a:gd name="connsiteY112" fmla="*/ 40005 h 171450"/>
              <a:gd name="connsiteX113" fmla="*/ 86080 w 133350"/>
              <a:gd name="connsiteY113" fmla="*/ 36957 h 171450"/>
              <a:gd name="connsiteX114" fmla="*/ 83032 w 133350"/>
              <a:gd name="connsiteY114" fmla="*/ 36957 h 171450"/>
              <a:gd name="connsiteX115" fmla="*/ 79984 w 133350"/>
              <a:gd name="connsiteY115" fmla="*/ 36957 h 171450"/>
              <a:gd name="connsiteX116" fmla="*/ 76936 w 133350"/>
              <a:gd name="connsiteY116" fmla="*/ 36957 h 171450"/>
              <a:gd name="connsiteX117" fmla="*/ 73888 w 133350"/>
              <a:gd name="connsiteY117" fmla="*/ 40005 h 171450"/>
              <a:gd name="connsiteX118" fmla="*/ 70840 w 133350"/>
              <a:gd name="connsiteY118" fmla="*/ 40005 h 171450"/>
              <a:gd name="connsiteX119" fmla="*/ 67792 w 133350"/>
              <a:gd name="connsiteY119" fmla="*/ 40005 h 171450"/>
              <a:gd name="connsiteX120" fmla="*/ 64757 w 133350"/>
              <a:gd name="connsiteY120" fmla="*/ 40005 h 171450"/>
              <a:gd name="connsiteX121" fmla="*/ 61709 w 133350"/>
              <a:gd name="connsiteY121" fmla="*/ 43053 h 171450"/>
              <a:gd name="connsiteX122" fmla="*/ 58660 w 133350"/>
              <a:gd name="connsiteY122" fmla="*/ 43053 h 171450"/>
              <a:gd name="connsiteX123" fmla="*/ 58660 w 133350"/>
              <a:gd name="connsiteY123" fmla="*/ 46101 h 171450"/>
              <a:gd name="connsiteX124" fmla="*/ 55612 w 133350"/>
              <a:gd name="connsiteY124" fmla="*/ 49149 h 171450"/>
              <a:gd name="connsiteX125" fmla="*/ 55612 w 133350"/>
              <a:gd name="connsiteY125" fmla="*/ 52197 h 171450"/>
              <a:gd name="connsiteX126" fmla="*/ 55612 w 133350"/>
              <a:gd name="connsiteY126" fmla="*/ 55245 h 171450"/>
              <a:gd name="connsiteX127" fmla="*/ 55612 w 133350"/>
              <a:gd name="connsiteY127" fmla="*/ 58306 h 171450"/>
              <a:gd name="connsiteX128" fmla="*/ 58660 w 133350"/>
              <a:gd name="connsiteY128" fmla="*/ 58306 h 171450"/>
              <a:gd name="connsiteX129" fmla="*/ 58660 w 133350"/>
              <a:gd name="connsiteY129" fmla="*/ 61354 h 171450"/>
              <a:gd name="connsiteX130" fmla="*/ 61709 w 133350"/>
              <a:gd name="connsiteY130" fmla="*/ 61354 h 171450"/>
              <a:gd name="connsiteX131" fmla="*/ 61709 w 133350"/>
              <a:gd name="connsiteY131" fmla="*/ 64402 h 171450"/>
              <a:gd name="connsiteX132" fmla="*/ 64757 w 133350"/>
              <a:gd name="connsiteY132" fmla="*/ 64402 h 171450"/>
              <a:gd name="connsiteX133" fmla="*/ 67792 w 133350"/>
              <a:gd name="connsiteY133" fmla="*/ 64402 h 171450"/>
              <a:gd name="connsiteX134" fmla="*/ 70840 w 133350"/>
              <a:gd name="connsiteY134" fmla="*/ 67437 h 171450"/>
              <a:gd name="connsiteX135" fmla="*/ 73888 w 133350"/>
              <a:gd name="connsiteY135" fmla="*/ 67437 h 171450"/>
              <a:gd name="connsiteX136" fmla="*/ 76936 w 133350"/>
              <a:gd name="connsiteY136" fmla="*/ 70485 h 171450"/>
              <a:gd name="connsiteX137" fmla="*/ 79984 w 133350"/>
              <a:gd name="connsiteY137" fmla="*/ 70485 h 171450"/>
              <a:gd name="connsiteX138" fmla="*/ 86080 w 133350"/>
              <a:gd name="connsiteY138" fmla="*/ 73533 h 171450"/>
              <a:gd name="connsiteX139" fmla="*/ 92188 w 133350"/>
              <a:gd name="connsiteY139" fmla="*/ 76581 h 171450"/>
              <a:gd name="connsiteX140" fmla="*/ 98285 w 133350"/>
              <a:gd name="connsiteY140" fmla="*/ 79629 h 171450"/>
              <a:gd name="connsiteX141" fmla="*/ 104381 w 133350"/>
              <a:gd name="connsiteY141" fmla="*/ 82677 h 171450"/>
              <a:gd name="connsiteX142" fmla="*/ 110464 w 133350"/>
              <a:gd name="connsiteY142" fmla="*/ 85725 h 171450"/>
              <a:gd name="connsiteX143" fmla="*/ 113512 w 133350"/>
              <a:gd name="connsiteY143" fmla="*/ 88773 h 171450"/>
              <a:gd name="connsiteX144" fmla="*/ 116560 w 133350"/>
              <a:gd name="connsiteY144" fmla="*/ 91821 h 171450"/>
              <a:gd name="connsiteX145" fmla="*/ 119608 w 133350"/>
              <a:gd name="connsiteY145" fmla="*/ 91821 h 171450"/>
              <a:gd name="connsiteX146" fmla="*/ 122656 w 133350"/>
              <a:gd name="connsiteY146" fmla="*/ 94869 h 171450"/>
              <a:gd name="connsiteX147" fmla="*/ 125704 w 133350"/>
              <a:gd name="connsiteY147" fmla="*/ 97930 h 171450"/>
              <a:gd name="connsiteX148" fmla="*/ 128752 w 133350"/>
              <a:gd name="connsiteY148" fmla="*/ 100978 h 171450"/>
              <a:gd name="connsiteX149" fmla="*/ 128752 w 133350"/>
              <a:gd name="connsiteY149" fmla="*/ 104026 h 171450"/>
              <a:gd name="connsiteX150" fmla="*/ 131812 w 133350"/>
              <a:gd name="connsiteY150" fmla="*/ 104026 h 171450"/>
              <a:gd name="connsiteX151" fmla="*/ 131812 w 133350"/>
              <a:gd name="connsiteY151" fmla="*/ 107061 h 171450"/>
              <a:gd name="connsiteX152" fmla="*/ 134860 w 133350"/>
              <a:gd name="connsiteY152" fmla="*/ 110109 h 171450"/>
              <a:gd name="connsiteX153" fmla="*/ 134860 w 133350"/>
              <a:gd name="connsiteY153" fmla="*/ 113157 h 171450"/>
              <a:gd name="connsiteX154" fmla="*/ 134860 w 133350"/>
              <a:gd name="connsiteY154" fmla="*/ 116205 h 171450"/>
              <a:gd name="connsiteX155" fmla="*/ 134860 w 133350"/>
              <a:gd name="connsiteY155" fmla="*/ 119253 h 171450"/>
              <a:gd name="connsiteX156" fmla="*/ 134860 w 133350"/>
              <a:gd name="connsiteY156" fmla="*/ 122301 h 171450"/>
              <a:gd name="connsiteX157" fmla="*/ 134860 w 133350"/>
              <a:gd name="connsiteY157" fmla="*/ 125349 h 171450"/>
              <a:gd name="connsiteX158" fmla="*/ 134860 w 133350"/>
              <a:gd name="connsiteY158" fmla="*/ 128397 h 171450"/>
              <a:gd name="connsiteX159" fmla="*/ 134860 w 133350"/>
              <a:gd name="connsiteY159" fmla="*/ 131445 h 171450"/>
              <a:gd name="connsiteX160" fmla="*/ 134860 w 133350"/>
              <a:gd name="connsiteY160" fmla="*/ 134506 h 171450"/>
              <a:gd name="connsiteX161" fmla="*/ 134860 w 133350"/>
              <a:gd name="connsiteY161" fmla="*/ 137554 h 171450"/>
              <a:gd name="connsiteX162" fmla="*/ 134860 w 133350"/>
              <a:gd name="connsiteY162" fmla="*/ 140602 h 171450"/>
              <a:gd name="connsiteX163" fmla="*/ 131812 w 133350"/>
              <a:gd name="connsiteY163" fmla="*/ 143637 h 171450"/>
              <a:gd name="connsiteX164" fmla="*/ 131812 w 133350"/>
              <a:gd name="connsiteY164" fmla="*/ 146685 h 171450"/>
              <a:gd name="connsiteX165" fmla="*/ 131812 w 133350"/>
              <a:gd name="connsiteY165" fmla="*/ 149733 h 171450"/>
              <a:gd name="connsiteX166" fmla="*/ 128752 w 133350"/>
              <a:gd name="connsiteY166" fmla="*/ 152781 h 171450"/>
              <a:gd name="connsiteX167" fmla="*/ 125704 w 133350"/>
              <a:gd name="connsiteY167" fmla="*/ 155829 h 171450"/>
              <a:gd name="connsiteX168" fmla="*/ 122656 w 133350"/>
              <a:gd name="connsiteY168" fmla="*/ 158877 h 171450"/>
              <a:gd name="connsiteX169" fmla="*/ 119608 w 133350"/>
              <a:gd name="connsiteY169" fmla="*/ 161925 h 171450"/>
              <a:gd name="connsiteX170" fmla="*/ 116560 w 133350"/>
              <a:gd name="connsiteY170" fmla="*/ 164973 h 171450"/>
              <a:gd name="connsiteX171" fmla="*/ 113512 w 133350"/>
              <a:gd name="connsiteY171" fmla="*/ 164973 h 171450"/>
              <a:gd name="connsiteX172" fmla="*/ 110464 w 133350"/>
              <a:gd name="connsiteY172" fmla="*/ 168021 h 171450"/>
              <a:gd name="connsiteX173" fmla="*/ 107416 w 133350"/>
              <a:gd name="connsiteY173" fmla="*/ 171069 h 171450"/>
              <a:gd name="connsiteX174" fmla="*/ 104381 w 133350"/>
              <a:gd name="connsiteY174" fmla="*/ 171069 h 171450"/>
              <a:gd name="connsiteX175" fmla="*/ 101333 w 133350"/>
              <a:gd name="connsiteY175" fmla="*/ 171069 h 171450"/>
              <a:gd name="connsiteX176" fmla="*/ 98285 w 133350"/>
              <a:gd name="connsiteY176" fmla="*/ 171069 h 171450"/>
              <a:gd name="connsiteX177" fmla="*/ 95237 w 133350"/>
              <a:gd name="connsiteY177" fmla="*/ 174117 h 171450"/>
              <a:gd name="connsiteX178" fmla="*/ 92188 w 133350"/>
              <a:gd name="connsiteY178" fmla="*/ 174117 h 171450"/>
              <a:gd name="connsiteX179" fmla="*/ 89127 w 133350"/>
              <a:gd name="connsiteY179" fmla="*/ 174117 h 171450"/>
              <a:gd name="connsiteX180" fmla="*/ 86080 w 133350"/>
              <a:gd name="connsiteY180" fmla="*/ 174117 h 171450"/>
              <a:gd name="connsiteX181" fmla="*/ 83032 w 133350"/>
              <a:gd name="connsiteY181" fmla="*/ 177165 h 171450"/>
              <a:gd name="connsiteX182" fmla="*/ 79984 w 133350"/>
              <a:gd name="connsiteY182" fmla="*/ 177165 h 171450"/>
              <a:gd name="connsiteX183" fmla="*/ 76936 w 133350"/>
              <a:gd name="connsiteY183" fmla="*/ 177165 h 171450"/>
              <a:gd name="connsiteX184" fmla="*/ 73888 w 133350"/>
              <a:gd name="connsiteY184" fmla="*/ 177165 h 171450"/>
              <a:gd name="connsiteX185" fmla="*/ 70840 w 133350"/>
              <a:gd name="connsiteY185" fmla="*/ 177165 h 171450"/>
              <a:gd name="connsiteX186" fmla="*/ 67792 w 133350"/>
              <a:gd name="connsiteY186" fmla="*/ 177165 h 171450"/>
              <a:gd name="connsiteX187" fmla="*/ 61709 w 133350"/>
              <a:gd name="connsiteY187" fmla="*/ 177165 h 171450"/>
              <a:gd name="connsiteX188" fmla="*/ 55612 w 133350"/>
              <a:gd name="connsiteY188" fmla="*/ 177165 h 171450"/>
              <a:gd name="connsiteX189" fmla="*/ 49504 w 133350"/>
              <a:gd name="connsiteY189" fmla="*/ 177165 h 171450"/>
              <a:gd name="connsiteX190" fmla="*/ 43408 w 133350"/>
              <a:gd name="connsiteY190" fmla="*/ 174117 h 171450"/>
              <a:gd name="connsiteX191" fmla="*/ 37312 w 133350"/>
              <a:gd name="connsiteY191" fmla="*/ 174117 h 171450"/>
              <a:gd name="connsiteX192" fmla="*/ 28181 w 133350"/>
              <a:gd name="connsiteY192" fmla="*/ 174117 h 171450"/>
              <a:gd name="connsiteX193" fmla="*/ 22085 w 133350"/>
              <a:gd name="connsiteY193" fmla="*/ 171069 h 171450"/>
              <a:gd name="connsiteX194" fmla="*/ 15988 w 133350"/>
              <a:gd name="connsiteY194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33350" h="171450">
                <a:moveTo>
                  <a:pt x="15988" y="171069"/>
                </a:moveTo>
                <a:lnTo>
                  <a:pt x="15988" y="140602"/>
                </a:lnTo>
                <a:lnTo>
                  <a:pt x="22085" y="140602"/>
                </a:lnTo>
                <a:lnTo>
                  <a:pt x="25133" y="140602"/>
                </a:lnTo>
                <a:lnTo>
                  <a:pt x="28181" y="143637"/>
                </a:lnTo>
                <a:lnTo>
                  <a:pt x="31216" y="143637"/>
                </a:lnTo>
                <a:lnTo>
                  <a:pt x="34264" y="143637"/>
                </a:lnTo>
                <a:lnTo>
                  <a:pt x="37312" y="143637"/>
                </a:lnTo>
                <a:lnTo>
                  <a:pt x="40360" y="146685"/>
                </a:lnTo>
                <a:lnTo>
                  <a:pt x="43408" y="146685"/>
                </a:lnTo>
                <a:lnTo>
                  <a:pt x="46456" y="146685"/>
                </a:lnTo>
                <a:lnTo>
                  <a:pt x="49504" y="146685"/>
                </a:lnTo>
                <a:lnTo>
                  <a:pt x="52552" y="146685"/>
                </a:lnTo>
                <a:lnTo>
                  <a:pt x="55612" y="146685"/>
                </a:lnTo>
                <a:lnTo>
                  <a:pt x="58660" y="146685"/>
                </a:lnTo>
                <a:lnTo>
                  <a:pt x="61709" y="146685"/>
                </a:lnTo>
                <a:lnTo>
                  <a:pt x="64757" y="146685"/>
                </a:lnTo>
                <a:lnTo>
                  <a:pt x="67792" y="146685"/>
                </a:lnTo>
                <a:lnTo>
                  <a:pt x="70840" y="146685"/>
                </a:lnTo>
                <a:lnTo>
                  <a:pt x="73888" y="146685"/>
                </a:lnTo>
                <a:lnTo>
                  <a:pt x="76936" y="146685"/>
                </a:lnTo>
                <a:lnTo>
                  <a:pt x="79984" y="146685"/>
                </a:lnTo>
                <a:lnTo>
                  <a:pt x="83032" y="146685"/>
                </a:lnTo>
                <a:lnTo>
                  <a:pt x="86080" y="143637"/>
                </a:lnTo>
                <a:lnTo>
                  <a:pt x="89127" y="143637"/>
                </a:lnTo>
                <a:lnTo>
                  <a:pt x="89127" y="140602"/>
                </a:lnTo>
                <a:lnTo>
                  <a:pt x="92188" y="140602"/>
                </a:lnTo>
                <a:lnTo>
                  <a:pt x="92188" y="137554"/>
                </a:lnTo>
                <a:lnTo>
                  <a:pt x="92188" y="134506"/>
                </a:lnTo>
                <a:lnTo>
                  <a:pt x="92188" y="131445"/>
                </a:lnTo>
                <a:lnTo>
                  <a:pt x="92188" y="128397"/>
                </a:lnTo>
                <a:lnTo>
                  <a:pt x="92188" y="125349"/>
                </a:lnTo>
                <a:lnTo>
                  <a:pt x="89127" y="125349"/>
                </a:lnTo>
                <a:lnTo>
                  <a:pt x="89127" y="122301"/>
                </a:lnTo>
                <a:lnTo>
                  <a:pt x="86080" y="122301"/>
                </a:lnTo>
                <a:lnTo>
                  <a:pt x="83032" y="119253"/>
                </a:lnTo>
                <a:lnTo>
                  <a:pt x="79984" y="116205"/>
                </a:lnTo>
                <a:lnTo>
                  <a:pt x="73888" y="116205"/>
                </a:lnTo>
                <a:lnTo>
                  <a:pt x="70840" y="113157"/>
                </a:lnTo>
                <a:lnTo>
                  <a:pt x="67792" y="113157"/>
                </a:lnTo>
                <a:lnTo>
                  <a:pt x="58660" y="110109"/>
                </a:lnTo>
                <a:lnTo>
                  <a:pt x="52552" y="107061"/>
                </a:lnTo>
                <a:lnTo>
                  <a:pt x="49504" y="104026"/>
                </a:lnTo>
                <a:lnTo>
                  <a:pt x="46456" y="104026"/>
                </a:lnTo>
                <a:lnTo>
                  <a:pt x="43408" y="100978"/>
                </a:lnTo>
                <a:lnTo>
                  <a:pt x="40360" y="100978"/>
                </a:lnTo>
                <a:lnTo>
                  <a:pt x="40360" y="97930"/>
                </a:lnTo>
                <a:lnTo>
                  <a:pt x="37312" y="97930"/>
                </a:lnTo>
                <a:lnTo>
                  <a:pt x="34264" y="94869"/>
                </a:lnTo>
                <a:lnTo>
                  <a:pt x="31216" y="94869"/>
                </a:lnTo>
                <a:lnTo>
                  <a:pt x="28181" y="91821"/>
                </a:lnTo>
                <a:lnTo>
                  <a:pt x="25133" y="88773"/>
                </a:lnTo>
                <a:lnTo>
                  <a:pt x="22085" y="85725"/>
                </a:lnTo>
                <a:lnTo>
                  <a:pt x="22085" y="82677"/>
                </a:lnTo>
                <a:lnTo>
                  <a:pt x="19037" y="82677"/>
                </a:lnTo>
                <a:lnTo>
                  <a:pt x="19037" y="79629"/>
                </a:lnTo>
                <a:lnTo>
                  <a:pt x="15988" y="76581"/>
                </a:lnTo>
                <a:lnTo>
                  <a:pt x="15988" y="73533"/>
                </a:lnTo>
                <a:lnTo>
                  <a:pt x="15988" y="70485"/>
                </a:lnTo>
                <a:lnTo>
                  <a:pt x="15988" y="67437"/>
                </a:lnTo>
                <a:lnTo>
                  <a:pt x="12941" y="64402"/>
                </a:lnTo>
                <a:lnTo>
                  <a:pt x="12941" y="61354"/>
                </a:lnTo>
                <a:lnTo>
                  <a:pt x="12941" y="58306"/>
                </a:lnTo>
                <a:lnTo>
                  <a:pt x="12941" y="55245"/>
                </a:lnTo>
                <a:lnTo>
                  <a:pt x="12941" y="52197"/>
                </a:lnTo>
                <a:lnTo>
                  <a:pt x="15988" y="52197"/>
                </a:lnTo>
                <a:lnTo>
                  <a:pt x="15988" y="49149"/>
                </a:lnTo>
                <a:lnTo>
                  <a:pt x="15988" y="46101"/>
                </a:lnTo>
                <a:lnTo>
                  <a:pt x="15988" y="43053"/>
                </a:lnTo>
                <a:lnTo>
                  <a:pt x="15988" y="40005"/>
                </a:lnTo>
                <a:lnTo>
                  <a:pt x="19037" y="36957"/>
                </a:lnTo>
                <a:lnTo>
                  <a:pt x="22085" y="33909"/>
                </a:lnTo>
                <a:lnTo>
                  <a:pt x="22085" y="30861"/>
                </a:lnTo>
                <a:lnTo>
                  <a:pt x="25133" y="30861"/>
                </a:lnTo>
                <a:lnTo>
                  <a:pt x="25133" y="27826"/>
                </a:lnTo>
                <a:lnTo>
                  <a:pt x="28181" y="27826"/>
                </a:lnTo>
                <a:lnTo>
                  <a:pt x="31216" y="24778"/>
                </a:lnTo>
                <a:lnTo>
                  <a:pt x="34264" y="21730"/>
                </a:lnTo>
                <a:lnTo>
                  <a:pt x="37312" y="21730"/>
                </a:lnTo>
                <a:lnTo>
                  <a:pt x="40360" y="18669"/>
                </a:lnTo>
                <a:lnTo>
                  <a:pt x="43408" y="15621"/>
                </a:lnTo>
                <a:lnTo>
                  <a:pt x="46456" y="15621"/>
                </a:lnTo>
                <a:lnTo>
                  <a:pt x="49504" y="15621"/>
                </a:lnTo>
                <a:lnTo>
                  <a:pt x="52552" y="12573"/>
                </a:lnTo>
                <a:lnTo>
                  <a:pt x="55612" y="12573"/>
                </a:lnTo>
                <a:lnTo>
                  <a:pt x="58660" y="12573"/>
                </a:lnTo>
                <a:lnTo>
                  <a:pt x="61709" y="12573"/>
                </a:lnTo>
                <a:lnTo>
                  <a:pt x="64757" y="12573"/>
                </a:lnTo>
                <a:lnTo>
                  <a:pt x="67792" y="12573"/>
                </a:lnTo>
                <a:lnTo>
                  <a:pt x="70840" y="12573"/>
                </a:lnTo>
                <a:lnTo>
                  <a:pt x="73888" y="12573"/>
                </a:lnTo>
                <a:lnTo>
                  <a:pt x="76936" y="9525"/>
                </a:lnTo>
                <a:lnTo>
                  <a:pt x="83032" y="12573"/>
                </a:lnTo>
                <a:lnTo>
                  <a:pt x="86080" y="12573"/>
                </a:lnTo>
                <a:lnTo>
                  <a:pt x="92188" y="12573"/>
                </a:lnTo>
                <a:lnTo>
                  <a:pt x="98285" y="12573"/>
                </a:lnTo>
                <a:lnTo>
                  <a:pt x="101333" y="12573"/>
                </a:lnTo>
                <a:lnTo>
                  <a:pt x="107416" y="12573"/>
                </a:lnTo>
                <a:lnTo>
                  <a:pt x="113512" y="15621"/>
                </a:lnTo>
                <a:lnTo>
                  <a:pt x="119608" y="15621"/>
                </a:lnTo>
                <a:lnTo>
                  <a:pt x="122656" y="15621"/>
                </a:lnTo>
                <a:lnTo>
                  <a:pt x="122656" y="46101"/>
                </a:lnTo>
                <a:lnTo>
                  <a:pt x="119608" y="46101"/>
                </a:lnTo>
                <a:lnTo>
                  <a:pt x="116560" y="43053"/>
                </a:lnTo>
                <a:lnTo>
                  <a:pt x="113512" y="43053"/>
                </a:lnTo>
                <a:lnTo>
                  <a:pt x="110464" y="43053"/>
                </a:lnTo>
                <a:lnTo>
                  <a:pt x="107416" y="43053"/>
                </a:lnTo>
                <a:lnTo>
                  <a:pt x="104381" y="40005"/>
                </a:lnTo>
                <a:lnTo>
                  <a:pt x="101333" y="40005"/>
                </a:lnTo>
                <a:lnTo>
                  <a:pt x="98285" y="40005"/>
                </a:lnTo>
                <a:lnTo>
                  <a:pt x="95237" y="40005"/>
                </a:lnTo>
                <a:lnTo>
                  <a:pt x="92188" y="40005"/>
                </a:lnTo>
                <a:lnTo>
                  <a:pt x="89127" y="40005"/>
                </a:lnTo>
                <a:lnTo>
                  <a:pt x="86080" y="36957"/>
                </a:lnTo>
                <a:lnTo>
                  <a:pt x="83032" y="36957"/>
                </a:lnTo>
                <a:lnTo>
                  <a:pt x="79984" y="36957"/>
                </a:lnTo>
                <a:lnTo>
                  <a:pt x="76936" y="36957"/>
                </a:lnTo>
                <a:lnTo>
                  <a:pt x="73888" y="40005"/>
                </a:lnTo>
                <a:lnTo>
                  <a:pt x="70840" y="40005"/>
                </a:lnTo>
                <a:lnTo>
                  <a:pt x="67792" y="40005"/>
                </a:lnTo>
                <a:lnTo>
                  <a:pt x="64757" y="40005"/>
                </a:lnTo>
                <a:lnTo>
                  <a:pt x="61709" y="43053"/>
                </a:lnTo>
                <a:lnTo>
                  <a:pt x="58660" y="43053"/>
                </a:lnTo>
                <a:lnTo>
                  <a:pt x="58660" y="46101"/>
                </a:lnTo>
                <a:lnTo>
                  <a:pt x="55612" y="49149"/>
                </a:lnTo>
                <a:lnTo>
                  <a:pt x="55612" y="52197"/>
                </a:lnTo>
                <a:lnTo>
                  <a:pt x="55612" y="55245"/>
                </a:lnTo>
                <a:lnTo>
                  <a:pt x="55612" y="58306"/>
                </a:lnTo>
                <a:lnTo>
                  <a:pt x="58660" y="58306"/>
                </a:lnTo>
                <a:lnTo>
                  <a:pt x="58660" y="61354"/>
                </a:lnTo>
                <a:lnTo>
                  <a:pt x="61709" y="61354"/>
                </a:lnTo>
                <a:lnTo>
                  <a:pt x="61709" y="64402"/>
                </a:lnTo>
                <a:lnTo>
                  <a:pt x="64757" y="64402"/>
                </a:lnTo>
                <a:lnTo>
                  <a:pt x="67792" y="64402"/>
                </a:lnTo>
                <a:lnTo>
                  <a:pt x="70840" y="67437"/>
                </a:lnTo>
                <a:lnTo>
                  <a:pt x="73888" y="67437"/>
                </a:lnTo>
                <a:lnTo>
                  <a:pt x="76936" y="70485"/>
                </a:lnTo>
                <a:lnTo>
                  <a:pt x="79984" y="70485"/>
                </a:lnTo>
                <a:lnTo>
                  <a:pt x="86080" y="73533"/>
                </a:lnTo>
                <a:lnTo>
                  <a:pt x="92188" y="76581"/>
                </a:lnTo>
                <a:lnTo>
                  <a:pt x="98285" y="79629"/>
                </a:lnTo>
                <a:lnTo>
                  <a:pt x="104381" y="82677"/>
                </a:lnTo>
                <a:lnTo>
                  <a:pt x="110464" y="85725"/>
                </a:lnTo>
                <a:lnTo>
                  <a:pt x="113512" y="88773"/>
                </a:lnTo>
                <a:lnTo>
                  <a:pt x="116560" y="91821"/>
                </a:lnTo>
                <a:lnTo>
                  <a:pt x="119608" y="91821"/>
                </a:lnTo>
                <a:lnTo>
                  <a:pt x="122656" y="94869"/>
                </a:lnTo>
                <a:lnTo>
                  <a:pt x="125704" y="97930"/>
                </a:lnTo>
                <a:lnTo>
                  <a:pt x="128752" y="100978"/>
                </a:lnTo>
                <a:lnTo>
                  <a:pt x="128752" y="104026"/>
                </a:lnTo>
                <a:lnTo>
                  <a:pt x="131812" y="104026"/>
                </a:lnTo>
                <a:lnTo>
                  <a:pt x="131812" y="107061"/>
                </a:lnTo>
                <a:lnTo>
                  <a:pt x="134860" y="110109"/>
                </a:lnTo>
                <a:lnTo>
                  <a:pt x="134860" y="113157"/>
                </a:lnTo>
                <a:lnTo>
                  <a:pt x="134860" y="116205"/>
                </a:lnTo>
                <a:lnTo>
                  <a:pt x="134860" y="119253"/>
                </a:lnTo>
                <a:lnTo>
                  <a:pt x="134860" y="122301"/>
                </a:lnTo>
                <a:lnTo>
                  <a:pt x="134860" y="125349"/>
                </a:lnTo>
                <a:lnTo>
                  <a:pt x="134860" y="128397"/>
                </a:lnTo>
                <a:lnTo>
                  <a:pt x="134860" y="131445"/>
                </a:lnTo>
                <a:lnTo>
                  <a:pt x="134860" y="134506"/>
                </a:lnTo>
                <a:lnTo>
                  <a:pt x="134860" y="137554"/>
                </a:lnTo>
                <a:lnTo>
                  <a:pt x="134860" y="140602"/>
                </a:lnTo>
                <a:lnTo>
                  <a:pt x="131812" y="143637"/>
                </a:lnTo>
                <a:lnTo>
                  <a:pt x="131812" y="146685"/>
                </a:lnTo>
                <a:lnTo>
                  <a:pt x="131812" y="149733"/>
                </a:lnTo>
                <a:lnTo>
                  <a:pt x="128752" y="152781"/>
                </a:lnTo>
                <a:lnTo>
                  <a:pt x="125704" y="155829"/>
                </a:lnTo>
                <a:lnTo>
                  <a:pt x="122656" y="158877"/>
                </a:lnTo>
                <a:lnTo>
                  <a:pt x="119608" y="161925"/>
                </a:lnTo>
                <a:lnTo>
                  <a:pt x="116560" y="164973"/>
                </a:lnTo>
                <a:lnTo>
                  <a:pt x="113512" y="164973"/>
                </a:lnTo>
                <a:lnTo>
                  <a:pt x="110464" y="168021"/>
                </a:lnTo>
                <a:lnTo>
                  <a:pt x="107416" y="171069"/>
                </a:lnTo>
                <a:lnTo>
                  <a:pt x="104381" y="171069"/>
                </a:lnTo>
                <a:lnTo>
                  <a:pt x="101333" y="171069"/>
                </a:lnTo>
                <a:lnTo>
                  <a:pt x="98285" y="171069"/>
                </a:lnTo>
                <a:lnTo>
                  <a:pt x="95237" y="174117"/>
                </a:lnTo>
                <a:lnTo>
                  <a:pt x="92188" y="174117"/>
                </a:lnTo>
                <a:lnTo>
                  <a:pt x="89127" y="174117"/>
                </a:lnTo>
                <a:lnTo>
                  <a:pt x="86080" y="174117"/>
                </a:lnTo>
                <a:lnTo>
                  <a:pt x="83032" y="177165"/>
                </a:lnTo>
                <a:lnTo>
                  <a:pt x="79984" y="177165"/>
                </a:lnTo>
                <a:lnTo>
                  <a:pt x="76936" y="177165"/>
                </a:lnTo>
                <a:lnTo>
                  <a:pt x="73888" y="177165"/>
                </a:lnTo>
                <a:lnTo>
                  <a:pt x="70840" y="177165"/>
                </a:lnTo>
                <a:lnTo>
                  <a:pt x="67792" y="177165"/>
                </a:lnTo>
                <a:lnTo>
                  <a:pt x="61709" y="177165"/>
                </a:lnTo>
                <a:lnTo>
                  <a:pt x="55612" y="177165"/>
                </a:lnTo>
                <a:lnTo>
                  <a:pt x="49504" y="177165"/>
                </a:lnTo>
                <a:lnTo>
                  <a:pt x="43408" y="174117"/>
                </a:lnTo>
                <a:lnTo>
                  <a:pt x="37312" y="174117"/>
                </a:lnTo>
                <a:lnTo>
                  <a:pt x="28181" y="174117"/>
                </a:lnTo>
                <a:lnTo>
                  <a:pt x="22085" y="171069"/>
                </a:lnTo>
                <a:lnTo>
                  <a:pt x="1598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Freeform 810"> 
				</p:cNvPr>
          <p:cNvSpPr/>
          <p:nvPr/>
        </p:nvSpPr>
        <p:spPr>
          <a:xfrm>
            <a:off x="8658225" y="371475"/>
            <a:ext cx="47625" cy="28575"/>
          </a:xfrm>
          <a:custGeom>
            <a:avLst/>
            <a:gdLst>
              <a:gd name="connsiteX0" fmla="*/ 10275 w 47625"/>
              <a:gd name="connsiteY0" fmla="*/ 12572 h 28575"/>
              <a:gd name="connsiteX1" fmla="*/ 55995 w 47625"/>
              <a:gd name="connsiteY1" fmla="*/ 12572 h 28575"/>
              <a:gd name="connsiteX2" fmla="*/ 31610 w 47625"/>
              <a:gd name="connsiteY2" fmla="*/ 30848 h 28575"/>
              <a:gd name="connsiteX3" fmla="*/ 10275 w 47625"/>
              <a:gd name="connsiteY3" fmla="*/ 1257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" h="28575">
                <a:moveTo>
                  <a:pt x="10275" y="12572"/>
                </a:moveTo>
                <a:lnTo>
                  <a:pt x="55995" y="12572"/>
                </a:lnTo>
                <a:lnTo>
                  <a:pt x="31610" y="30848"/>
                </a:lnTo>
                <a:lnTo>
                  <a:pt x="10275" y="12572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1" name="Freeform 811"> 
				</p:cNvPr>
          <p:cNvSpPr/>
          <p:nvPr/>
        </p:nvSpPr>
        <p:spPr>
          <a:xfrm>
            <a:off x="4000500" y="3038475"/>
            <a:ext cx="1647825" cy="19050"/>
          </a:xfrm>
          <a:custGeom>
            <a:avLst/>
            <a:gdLst>
              <a:gd name="connsiteX0" fmla="*/ 13703 w 1647825"/>
              <a:gd name="connsiteY0" fmla="*/ 21717 h 19050"/>
              <a:gd name="connsiteX1" fmla="*/ 1650466 w 1647825"/>
              <a:gd name="connsiteY1" fmla="*/ 2171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47825" h="19050">
                <a:moveTo>
                  <a:pt x="13703" y="21717"/>
                </a:moveTo>
                <a:lnTo>
                  <a:pt x="1650466" y="21717"/>
                </a:lnTo>
              </a:path>
            </a:pathLst>
          </a:custGeom>
          <a:ln w="8111">
            <a:solidFill>
              <a:srgbClr val="e9760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Freeform 812"> 
				</p:cNvPr>
          <p:cNvSpPr/>
          <p:nvPr/>
        </p:nvSpPr>
        <p:spPr>
          <a:xfrm>
            <a:off x="876300" y="3676650"/>
            <a:ext cx="9048750" cy="19050"/>
          </a:xfrm>
          <a:custGeom>
            <a:avLst/>
            <a:gdLst>
              <a:gd name="connsiteX0" fmla="*/ 16751 w 9048750"/>
              <a:gd name="connsiteY0" fmla="*/ 20574 h 19050"/>
              <a:gd name="connsiteX1" fmla="*/ 9057106 w 9048750"/>
              <a:gd name="connsiteY1" fmla="*/ 2057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0" h="19050">
                <a:moveTo>
                  <a:pt x="16751" y="20574"/>
                </a:moveTo>
                <a:lnTo>
                  <a:pt x="9057106" y="20574"/>
                </a:lnTo>
              </a:path>
            </a:pathLst>
          </a:custGeom>
          <a:ln w="12191">
            <a:solidFill>
              <a:srgbClr val="00628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TextBox 813"/>
          <p:cNvSpPr txBox="1"/>
          <p:nvPr/>
        </p:nvSpPr>
        <p:spPr>
          <a:xfrm>
            <a:off x="893064" y="465417"/>
            <a:ext cx="9060010" cy="67332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144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Reconciliation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Definitions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</a:p>
          <a:p>
            <a:pPr indent="9144">
              <a:lnSpc>
                <a:spcPts val="2664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Non-GAAP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99"/>
              </a:lnSpc>
            </a:pP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document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supplemental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non-GAAP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measures.</a:t>
            </a:r>
          </a:p>
          <a:p>
            <a:pPr indent="0">
              <a:lnSpc>
                <a:spcPts val="1200"/>
              </a:lnSpc>
            </a:pP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backlog;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organic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rates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orders;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book-to-bill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ratio;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Sectors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profit;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return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equity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(after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tax),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ROE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(after</a:t>
            </a:r>
          </a:p>
          <a:p>
            <a:pPr indent="0">
              <a:lnSpc>
                <a:spcPts val="1200"/>
              </a:lnSpc>
            </a:pP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tax);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return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employed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(adjusted),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ROCE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(adjusted);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flow,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FCF;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EBITDA;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EBIT;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EBITDA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margins,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earnings</a:t>
            </a:r>
          </a:p>
          <a:p>
            <a:pPr indent="0">
              <a:lnSpc>
                <a:spcPts val="1175"/>
              </a:lnSpc>
            </a:pP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purchase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price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allocation,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PPA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effects;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debt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industrial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debt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non-GAAP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measures.</a:t>
            </a:r>
          </a:p>
          <a:p>
            <a:pPr indent="0">
              <a:lnSpc>
                <a:spcPts val="1200"/>
              </a:lnSpc>
            </a:pP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supplemental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should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viewed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isolation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alternatives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assets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positions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1175"/>
              </a:lnSpc>
            </a:pP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operations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presented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accordance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IFRS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Statements.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describe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similarly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titled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financial</a:t>
            </a:r>
          </a:p>
          <a:p>
            <a:pPr indent="0">
              <a:lnSpc>
                <a:spcPts val="1200"/>
              </a:lnSpc>
            </a:pP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calculate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them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differently.</a:t>
            </a:r>
          </a:p>
          <a:p>
            <a:pPr indent="0">
              <a:lnSpc>
                <a:spcPts val="1200"/>
              </a:lnSpc>
            </a:pP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Definitions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supplemental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measures,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discussion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directly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comparable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IFRS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measures,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regarding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usefulness</a:t>
            </a:r>
          </a:p>
          <a:p>
            <a:pPr indent="0">
              <a:lnSpc>
                <a:spcPts val="1175"/>
              </a:lnSpc>
            </a:pP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supplemental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measures,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limitations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associated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reconciliations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comparable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IFRS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measures</a:t>
            </a:r>
          </a:p>
          <a:p>
            <a:pPr indent="0">
              <a:lnSpc>
                <a:spcPts val="1200"/>
              </a:lnSpc>
            </a:pP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Investor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Relations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website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e97608"/>
                </a:solidFill>
                <a:latin typeface="Arial" charset="0"/>
                <a:cs typeface="Arial" charset="0"/>
              </a:rPr>
              <a:t>www.siemens.com/nonGAAP</a:t>
            </a:r>
            <a:r>
              <a:rPr lang="en-US" altLang="zh-CN" sz="983" dirty="0" smtClean="0">
                <a:solidFill>
                  <a:srgbClr val="e97608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additional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information,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see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supplemental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the</a:t>
            </a:r>
          </a:p>
          <a:p>
            <a:pPr indent="0">
              <a:lnSpc>
                <a:spcPts val="1200"/>
              </a:lnSpc>
            </a:pP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discussion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Form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20-F,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can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found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Investor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Relations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website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via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EDGAR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system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the</a:t>
            </a:r>
          </a:p>
          <a:p>
            <a:pPr indent="0">
              <a:lnSpc>
                <a:spcPts val="1175"/>
              </a:lnSpc>
            </a:pP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website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United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States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Securities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Exchange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213544"/>
                </a:solidFill>
                <a:latin typeface="Arial" charset="0"/>
                <a:cs typeface="Arial" charset="0"/>
              </a:rPr>
              <a:t>Commission.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13"/>
              </a:lnSpc>
            </a:pPr>
            <a:r>
              <a:rPr lang="en-US" altLang="zh-CN" sz="983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983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3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983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983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against</a:t>
            </a:r>
            <a:r>
              <a:rPr lang="en-US" altLang="zh-CN" sz="983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competition</a:t>
            </a:r>
            <a:r>
              <a:rPr lang="en-US" altLang="zh-CN" sz="983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(Fiscal</a:t>
            </a:r>
            <a:r>
              <a:rPr lang="en-US" altLang="zh-CN" sz="983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2014)</a:t>
            </a:r>
          </a:p>
          <a:p>
            <a:pPr indent="0">
              <a:lnSpc>
                <a:spcPts val="1498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illustrate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management’s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perspective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Company’s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against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competition,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weighted</a:t>
            </a:r>
          </a:p>
          <a:p>
            <a:pPr indent="0">
              <a:lnSpc>
                <a:spcPts val="1200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Sectors’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ABB,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Philips,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Rockwell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Schneider.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</a:p>
          <a:p>
            <a:pPr indent="0">
              <a:lnSpc>
                <a:spcPts val="1175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rolling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four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quarter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same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earlier.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</a:p>
          <a:p>
            <a:pPr indent="0">
              <a:lnSpc>
                <a:spcPts val="1200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derived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weighted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dedicated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baskets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defined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</a:t>
            </a:r>
          </a:p>
          <a:p>
            <a:pPr indent="0">
              <a:lnSpc>
                <a:spcPts val="1200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basket's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publicly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baskets</a:t>
            </a:r>
          </a:p>
          <a:p>
            <a:pPr indent="0">
              <a:lnSpc>
                <a:spcPts val="1175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weighted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respective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Sector.</a:t>
            </a:r>
          </a:p>
          <a:p>
            <a:pPr indent="0">
              <a:lnSpc>
                <a:spcPts val="1535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useful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investors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respect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management’s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view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However,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</a:p>
          <a:p>
            <a:pPr indent="0">
              <a:lnSpc>
                <a:spcPts val="1175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caution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investors,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subject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certain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limitations,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following: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metric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defined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  <a:p>
            <a:pPr indent="0">
              <a:lnSpc>
                <a:spcPts val="1200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generally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accepted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framework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also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companies;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accordingly,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define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similarly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titled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differently.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0">
              <a:lnSpc>
                <a:spcPts val="1200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relies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published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responsibility.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addition,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</a:p>
          <a:p>
            <a:pPr indent="0">
              <a:lnSpc>
                <a:spcPts val="1175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directly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presentation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currencies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standards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data’s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presentation.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Furthermore,</a:t>
            </a:r>
          </a:p>
          <a:p>
            <a:pPr indent="0">
              <a:lnSpc>
                <a:spcPts val="1200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subject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limited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exceptions,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adjustments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made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either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</a:p>
          <a:p>
            <a:pPr indent="0">
              <a:lnSpc>
                <a:spcPts val="1200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Because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availability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competitors’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coincide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availability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data,</a:t>
            </a:r>
          </a:p>
          <a:p>
            <a:pPr indent="0">
              <a:lnSpc>
                <a:spcPts val="1175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some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144">
              <a:lnSpc>
                <a:spcPts val="1410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814" name="TextBox 814"/>
          <p:cNvSpPr txBox="1"/>
          <p:nvPr/>
        </p:nvSpPr>
        <p:spPr>
          <a:xfrm>
            <a:off x="902208" y="7282191"/>
            <a:ext cx="517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</a:t>
            </a:r>
          </a:p>
        </p:txBody>
      </p:sp>
      <p:sp>
        <p:nvSpPr>
          <p:cNvPr id="815" name="TextBox 815"/>
          <p:cNvSpPr txBox="1"/>
          <p:nvPr/>
        </p:nvSpPr>
        <p:spPr>
          <a:xfrm>
            <a:off x="3307080" y="7282191"/>
            <a:ext cx="6676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JP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Morgan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0"/>
            <a:ext cx="10086975" cy="7553325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902208" y="803757"/>
            <a:ext cx="9086476" cy="56778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Vision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2020: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focus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85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"Siemens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Vision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2020"</a:t>
            </a:r>
          </a:p>
          <a:p>
            <a:pPr indent="12">
              <a:lnSpc>
                <a:spcPts val="2133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141976">
              <a:lnSpc>
                <a:spcPts val="3701"/>
              </a:lnSpc>
            </a:pPr>
            <a:r>
              <a:rPr lang="en-US" altLang="zh-CN" sz="3095" dirty="0" smtClean="0">
                <a:solidFill>
                  <a:srgbClr val="98cbfe"/>
                </a:solidFill>
                <a:latin typeface="Arial" charset="0"/>
                <a:cs typeface="Arial" charset="0"/>
              </a:rPr>
              <a:t>Scale</a:t>
            </a:r>
            <a:r>
              <a:rPr lang="en-US" altLang="zh-CN" sz="3095" dirty="0" smtClean="0">
                <a:solidFill>
                  <a:srgbClr val="98cb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095" dirty="0" smtClean="0">
                <a:solidFill>
                  <a:srgbClr val="98cbfe"/>
                </a:solidFill>
                <a:latin typeface="Arial" charset="0"/>
                <a:cs typeface="Arial" charset="0"/>
              </a:rPr>
              <a:t>up</a:t>
            </a:r>
          </a:p>
          <a:p>
            <a:pPr indent="5141976">
              <a:lnSpc>
                <a:spcPts val="3008"/>
              </a:lnSpc>
            </a:pPr>
            <a:r>
              <a:rPr lang="en-US" altLang="zh-CN" sz="2207" dirty="0" smtClean="0">
                <a:solidFill>
                  <a:srgbClr val="98cbfe"/>
                </a:solidFill>
                <a:latin typeface="Arial" charset="0"/>
                <a:cs typeface="Arial" charset="0"/>
              </a:rPr>
              <a:t>e.g.</a:t>
            </a:r>
            <a:r>
              <a:rPr lang="en-US" altLang="zh-CN" sz="2207" dirty="0" smtClean="0">
                <a:solidFill>
                  <a:srgbClr val="98cb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98cbfe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2207" dirty="0" smtClean="0">
                <a:solidFill>
                  <a:srgbClr val="98cb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98cb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207" dirty="0" smtClean="0">
                <a:solidFill>
                  <a:srgbClr val="98cb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98cbfe"/>
                </a:solidFill>
                <a:latin typeface="Arial" charset="0"/>
                <a:cs typeface="Arial" charset="0"/>
              </a:rPr>
              <a:t>attractive</a:t>
            </a:r>
            <a:r>
              <a:rPr lang="en-US" altLang="zh-CN" sz="2207" dirty="0" smtClean="0">
                <a:solidFill>
                  <a:srgbClr val="98cb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98cbfe"/>
                </a:solidFill>
                <a:latin typeface="Arial" charset="0"/>
                <a:cs typeface="Arial" charset="0"/>
              </a:rPr>
              <a:t>fields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77286">
              <a:lnSpc>
                <a:spcPts val="4607"/>
              </a:lnSpc>
            </a:pPr>
            <a:r>
              <a:rPr lang="en-US" altLang="zh-CN" sz="3095" dirty="0" smtClean="0">
                <a:solidFill>
                  <a:srgbClr val="71b2c6"/>
                </a:solidFill>
                <a:latin typeface="Arial" charset="0"/>
                <a:cs typeface="Arial" charset="0"/>
              </a:rPr>
              <a:t>Strengthen</a:t>
            </a:r>
            <a:r>
              <a:rPr lang="en-US" altLang="zh-CN" sz="3095" dirty="0" smtClean="0">
                <a:solidFill>
                  <a:srgbClr val="71b2c6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095" dirty="0" smtClean="0">
                <a:solidFill>
                  <a:srgbClr val="71b2c6"/>
                </a:solidFill>
                <a:latin typeface="Arial" charset="0"/>
                <a:cs typeface="Arial" charset="0"/>
              </a:rPr>
              <a:t>core</a:t>
            </a:r>
          </a:p>
          <a:p>
            <a:pPr indent="2877286">
              <a:lnSpc>
                <a:spcPts val="3008"/>
              </a:lnSpc>
            </a:pPr>
            <a:r>
              <a:rPr lang="en-US" altLang="zh-CN" sz="2207" dirty="0" smtClean="0">
                <a:solidFill>
                  <a:srgbClr val="71b2c6"/>
                </a:solidFill>
                <a:latin typeface="Arial" charset="0"/>
                <a:cs typeface="Arial" charset="0"/>
              </a:rPr>
              <a:t>e.g.</a:t>
            </a:r>
            <a:r>
              <a:rPr lang="en-US" altLang="zh-CN" sz="2207" dirty="0" smtClean="0">
                <a:solidFill>
                  <a:srgbClr val="71b2c6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71b2c6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2207" dirty="0" smtClean="0">
                <a:solidFill>
                  <a:srgbClr val="71b2c6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71b2c6"/>
                </a:solidFill>
                <a:latin typeface="Arial" charset="0"/>
                <a:cs typeface="Arial" charset="0"/>
              </a:rPr>
              <a:t>along</a:t>
            </a:r>
            <a:r>
              <a:rPr lang="en-US" altLang="zh-CN" sz="2207" dirty="0" smtClean="0">
                <a:solidFill>
                  <a:srgbClr val="71b2c6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71b2c6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2207" dirty="0" smtClean="0">
                <a:solidFill>
                  <a:srgbClr val="71b2c6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71b2c6"/>
                </a:solidFill>
                <a:latin typeface="Arial" charset="0"/>
                <a:cs typeface="Arial" charset="0"/>
              </a:rPr>
              <a:t>imperatives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06411">
              <a:lnSpc>
                <a:spcPts val="4583"/>
              </a:lnSpc>
            </a:pPr>
            <a:r>
              <a:rPr lang="en-US" altLang="zh-CN" sz="3095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Drive</a:t>
            </a:r>
            <a:r>
              <a:rPr lang="en-US" altLang="zh-CN" sz="3095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095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performance</a:t>
            </a:r>
          </a:p>
          <a:p>
            <a:pPr indent="1106411">
              <a:lnSpc>
                <a:spcPts val="3008"/>
              </a:lnSpc>
            </a:pPr>
            <a:r>
              <a:rPr lang="en-US" altLang="zh-CN" sz="2207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e.g.</a:t>
            </a:r>
            <a:r>
              <a:rPr lang="en-US" altLang="zh-CN" sz="2207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2207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reduction</a:t>
            </a:r>
            <a:r>
              <a:rPr lang="en-US" altLang="zh-CN" sz="2207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7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2207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excellence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84107">
              <a:lnSpc>
                <a:spcPts val="2896"/>
              </a:lnSpc>
            </a:pP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Foster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ownership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culture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</a:p>
          <a:p>
            <a:pPr indent="1993379">
              <a:lnSpc>
                <a:spcPts val="2664"/>
              </a:lnSpc>
            </a:pP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leadership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common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values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02208" y="6588522"/>
            <a:ext cx="2655176" cy="6101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02664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55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672840" y="6588522"/>
            <a:ext cx="376643" cy="196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2016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943843" y="6588522"/>
            <a:ext cx="376643" cy="196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2017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214847" y="6588522"/>
            <a:ext cx="376642" cy="196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2018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485850" y="6588522"/>
            <a:ext cx="376642" cy="196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2019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756853" y="6591991"/>
            <a:ext cx="498581" cy="2632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72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2020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02208" y="7282191"/>
            <a:ext cx="437922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307080" y="7282191"/>
            <a:ext cx="6676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JP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Morgan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902208" y="465417"/>
            <a:ext cx="6466716" cy="1302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Stringent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resource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allocation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fields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0">
              <a:lnSpc>
                <a:spcPts val="2664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Electrification,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Automation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Digitalization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35">
              <a:lnSpc>
                <a:spcPts val="198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Selected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fields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93635" y="2053782"/>
            <a:ext cx="1043485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Digitalization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755392" y="2113343"/>
            <a:ext cx="2839296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Analytics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Data-driven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781749" y="2113343"/>
            <a:ext cx="1543729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Software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49640" y="2190929"/>
            <a:ext cx="243492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8%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93635" y="3495486"/>
            <a:ext cx="1107612" cy="16643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Automation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4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Electrification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810218" y="3503218"/>
            <a:ext cx="655394" cy="25558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Flexible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</a:p>
          <a:p>
            <a:pPr indent="45720">
              <a:lnSpc>
                <a:spcPts val="120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Small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8637">
              <a:lnSpc>
                <a:spcPts val="253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9623">
              <a:lnSpc>
                <a:spcPts val="204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Offshore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9857">
              <a:lnSpc>
                <a:spcPts val="203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18%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3956317" y="3039923"/>
            <a:ext cx="786625" cy="17663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179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Distribution</a:t>
            </a:r>
          </a:p>
          <a:p>
            <a:pPr indent="237731">
              <a:lnSpc>
                <a:spcPts val="120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Grid</a:t>
            </a:r>
          </a:p>
          <a:p>
            <a:pPr indent="0">
              <a:lnSpc>
                <a:spcPts val="117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Automation</a:t>
            </a:r>
          </a:p>
          <a:p>
            <a:pPr indent="18275">
              <a:lnSpc>
                <a:spcPts val="120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Software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2115">
              <a:lnSpc>
                <a:spcPts val="2026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7%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126723" y="3152699"/>
            <a:ext cx="789649" cy="15926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Road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City</a:t>
            </a:r>
          </a:p>
          <a:p>
            <a:pPr indent="91440">
              <a:lnSpc>
                <a:spcPts val="120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Mobility,</a:t>
            </a:r>
          </a:p>
          <a:p>
            <a:pPr indent="188963">
              <a:lnSpc>
                <a:spcPts val="117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tolling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4319">
              <a:lnSpc>
                <a:spcPts val="185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6%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6306299" y="2921063"/>
            <a:ext cx="803862" cy="1489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'Digital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twin'</a:t>
            </a:r>
          </a:p>
          <a:p>
            <a:pPr indent="106679">
              <a:lnSpc>
                <a:spcPts val="120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Software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3464">
              <a:lnSpc>
                <a:spcPts val="221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7%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543787" y="3210636"/>
            <a:ext cx="681603" cy="18273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5071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Key</a:t>
            </a:r>
          </a:p>
          <a:p>
            <a:pPr indent="48780">
              <a:lnSpc>
                <a:spcPts val="120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Verticals</a:t>
            </a:r>
          </a:p>
          <a:p>
            <a:pPr indent="219456">
              <a:lnSpc>
                <a:spcPts val="117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e.g.</a:t>
            </a:r>
          </a:p>
          <a:p>
            <a:pPr indent="0">
              <a:lnSpc>
                <a:spcPts val="120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O&amp;G,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F&amp;B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9455">
              <a:lnSpc>
                <a:spcPts val="2506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6%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8653273" y="2872295"/>
            <a:ext cx="825198" cy="19858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0298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Image</a:t>
            </a:r>
          </a:p>
          <a:p>
            <a:pPr indent="182867">
              <a:lnSpc>
                <a:spcPts val="120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guided</a:t>
            </a:r>
          </a:p>
          <a:p>
            <a:pPr indent="103619">
              <a:lnSpc>
                <a:spcPts val="117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Therapy,</a:t>
            </a:r>
          </a:p>
          <a:p>
            <a:pPr indent="88392">
              <a:lnSpc>
                <a:spcPts val="120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Molecular</a:t>
            </a:r>
          </a:p>
          <a:p>
            <a:pPr indent="0">
              <a:lnSpc>
                <a:spcPts val="120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Diagnostics,</a:t>
            </a:r>
          </a:p>
          <a:p>
            <a:pPr indent="289559">
              <a:lnSpc>
                <a:spcPts val="117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0674">
              <a:lnSpc>
                <a:spcPts val="237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8-10%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033259" y="6430935"/>
            <a:ext cx="164261" cy="1334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0"/>
              </a:lnSpc>
            </a:pPr>
            <a:r>
              <a:rPr lang="en-US" altLang="zh-CN" sz="8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x%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389862" y="6428725"/>
            <a:ext cx="1195773" cy="3473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Est.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  <a:p>
            <a:pPr indent="0">
              <a:lnSpc>
                <a:spcPts val="144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2013-2020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(CAGR)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2834627" y="6295939"/>
            <a:ext cx="647165" cy="3515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47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192011">
              <a:lnSpc>
                <a:spcPts val="1319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last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3864826" y="6295939"/>
            <a:ext cx="946712" cy="3515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144">
              <a:lnSpc>
                <a:spcPts val="1447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energy</a:t>
            </a:r>
          </a:p>
          <a:p>
            <a:pPr indent="0">
              <a:lnSpc>
                <a:spcPts val="1319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218138" y="6295939"/>
            <a:ext cx="606500" cy="5161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47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Efficient</a:t>
            </a:r>
          </a:p>
          <a:p>
            <a:pPr indent="91440">
              <a:lnSpc>
                <a:spcPts val="1319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urban</a:t>
            </a:r>
          </a:p>
          <a:p>
            <a:pPr indent="6108">
              <a:lnSpc>
                <a:spcPts val="1296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mobility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388570" y="6295926"/>
            <a:ext cx="643267" cy="5161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1440">
              <a:lnSpc>
                <a:spcPts val="1447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Shape</a:t>
            </a:r>
          </a:p>
          <a:p>
            <a:pPr indent="0">
              <a:lnSpc>
                <a:spcPts val="1319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Industrie</a:t>
            </a:r>
          </a:p>
          <a:p>
            <a:pPr indent="213360">
              <a:lnSpc>
                <a:spcPts val="1295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4.0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522427" y="6295914"/>
            <a:ext cx="727594" cy="5161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9234">
              <a:lnSpc>
                <a:spcPts val="1447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64007">
              <a:lnSpc>
                <a:spcPts val="1319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Process</a:t>
            </a:r>
          </a:p>
          <a:p>
            <a:pPr indent="0">
              <a:lnSpc>
                <a:spcPts val="1296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Industries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8659331" y="6295901"/>
            <a:ext cx="812831" cy="5161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7731">
              <a:lnSpc>
                <a:spcPts val="1447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</a:t>
            </a:r>
          </a:p>
          <a:p>
            <a:pPr indent="0">
              <a:lnSpc>
                <a:spcPts val="1319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</a:p>
          <a:p>
            <a:pPr indent="12192">
              <a:lnSpc>
                <a:spcPts val="1296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Healthcare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02208" y="7035863"/>
            <a:ext cx="2655176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902208" y="7282191"/>
            <a:ext cx="437922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3307080" y="7282191"/>
            <a:ext cx="6676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JP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Morgan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56" name="TextBox 56"/>
          <p:cNvSpPr txBox="1"/>
          <p:nvPr/>
        </p:nvSpPr>
        <p:spPr>
          <a:xfrm>
            <a:off x="886967" y="474573"/>
            <a:ext cx="6943815" cy="6700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Unconventional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Oil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opportunities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remain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very</a:t>
            </a:r>
          </a:p>
          <a:p>
            <a:pPr indent="0">
              <a:lnSpc>
                <a:spcPts val="2664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attractive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11936" y="1599617"/>
            <a:ext cx="3917290" cy="397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unconventional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O&amp;G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supply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development</a:t>
            </a:r>
          </a:p>
          <a:p>
            <a:pPr indent="0">
              <a:lnSpc>
                <a:spcPts val="1565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Production,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Mbbl/d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5617451" y="1611176"/>
            <a:ext cx="3032254" cy="3698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47"/>
              </a:lnSpc>
            </a:pP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Regional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capex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split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unconventionals,</a:t>
            </a:r>
          </a:p>
          <a:p>
            <a:pPr indent="0">
              <a:lnSpc>
                <a:spcPts val="1464"/>
              </a:lnSpc>
            </a:pP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top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countries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2025,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USD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billion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4584179" y="2312850"/>
            <a:ext cx="342669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+3%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8912339" y="2220010"/>
            <a:ext cx="322733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1.1%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941819" y="2502914"/>
            <a:ext cx="157186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8040624" y="2570543"/>
            <a:ext cx="322733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4.1%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9393924" y="2579126"/>
            <a:ext cx="236429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272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8522182" y="2746741"/>
            <a:ext cx="236429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257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941819" y="2911333"/>
            <a:ext cx="157186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35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3718559" y="2943798"/>
            <a:ext cx="342669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+7%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941819" y="3322800"/>
            <a:ext cx="157186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6726923" y="3201479"/>
            <a:ext cx="322733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9.3%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7644346" y="3283278"/>
            <a:ext cx="236429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210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9393910" y="3322813"/>
            <a:ext cx="236429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110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6766546" y="3514862"/>
            <a:ext cx="236429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190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8522170" y="3542307"/>
            <a:ext cx="236429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119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941819" y="3731219"/>
            <a:ext cx="157186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2883395" y="3788094"/>
            <a:ext cx="437153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+17%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941819" y="4139638"/>
            <a:ext cx="157186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5897867" y="4008689"/>
            <a:ext cx="236430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147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6806171" y="4191557"/>
            <a:ext cx="157185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99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7644358" y="4066550"/>
            <a:ext cx="236429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118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9430487" y="4246382"/>
            <a:ext cx="157185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51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941819" y="4560250"/>
            <a:ext cx="157186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1828800" y="4455594"/>
            <a:ext cx="342669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+9%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5934431" y="4560390"/>
            <a:ext cx="157186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78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6742163" y="4707178"/>
            <a:ext cx="283112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75%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8211286" y="4801118"/>
            <a:ext cx="77941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8558746" y="4517654"/>
            <a:ext cx="157185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52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9083015" y="4502401"/>
            <a:ext cx="77954" cy="4997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</a:t>
            </a:r>
          </a:p>
          <a:p>
            <a:pPr indent="12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</a:p>
          <a:p>
            <a:pPr indent="0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941819" y="4968669"/>
            <a:ext cx="157186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6806171" y="5023648"/>
            <a:ext cx="157185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46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7683982" y="4996165"/>
            <a:ext cx="157185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45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8211286" y="4968746"/>
            <a:ext cx="77941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8558746" y="5038837"/>
            <a:ext cx="157185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1018019" y="5380136"/>
            <a:ext cx="77942" cy="5637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4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5586946" y="5380290"/>
            <a:ext cx="77967" cy="3320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</a:p>
          <a:p>
            <a:pPr indent="0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94" name="TextBox 94"/>
          <p:cNvSpPr txBox="1"/>
          <p:nvPr/>
        </p:nvSpPr>
        <p:spPr>
          <a:xfrm>
            <a:off x="5934431" y="5206566"/>
            <a:ext cx="157186" cy="6734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07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</a:p>
          <a:p>
            <a:pPr indent="0">
              <a:lnSpc>
                <a:spcPts val="120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6458712" y="5252248"/>
            <a:ext cx="77941" cy="335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</a:p>
          <a:p>
            <a:pPr indent="0">
              <a:lnSpc>
                <a:spcPts val="134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96" name="TextBox 96"/>
          <p:cNvSpPr txBox="1"/>
          <p:nvPr/>
        </p:nvSpPr>
        <p:spPr>
          <a:xfrm>
            <a:off x="6806171" y="5483870"/>
            <a:ext cx="157185" cy="3808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</a:t>
            </a:r>
          </a:p>
          <a:p>
            <a:pPr indent="0">
              <a:lnSpc>
                <a:spcPts val="170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</a:t>
            </a:r>
          </a:p>
        </p:txBody>
      </p:sp>
      <p:sp>
        <p:nvSpPr>
          <p:cNvPr id="97" name="TextBox 97"/>
          <p:cNvSpPr txBox="1"/>
          <p:nvPr/>
        </p:nvSpPr>
        <p:spPr>
          <a:xfrm>
            <a:off x="7330414" y="5179121"/>
            <a:ext cx="77941" cy="4997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</a:p>
          <a:p>
            <a:pPr indent="0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98" name="TextBox 98"/>
          <p:cNvSpPr txBox="1"/>
          <p:nvPr/>
        </p:nvSpPr>
        <p:spPr>
          <a:xfrm>
            <a:off x="7683982" y="5614934"/>
            <a:ext cx="157185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32</a:t>
            </a:r>
          </a:p>
        </p:txBody>
      </p:sp>
      <p:sp>
        <p:nvSpPr>
          <p:cNvPr id="99" name="TextBox 99"/>
          <p:cNvSpPr txBox="1"/>
          <p:nvPr/>
        </p:nvSpPr>
        <p:spPr>
          <a:xfrm>
            <a:off x="8558746" y="5453365"/>
            <a:ext cx="157185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</a:t>
            </a:r>
          </a:p>
        </p:txBody>
      </p:sp>
      <p:sp>
        <p:nvSpPr>
          <p:cNvPr id="100" name="TextBox 100"/>
          <p:cNvSpPr txBox="1"/>
          <p:nvPr/>
        </p:nvSpPr>
        <p:spPr>
          <a:xfrm>
            <a:off x="9430474" y="5294869"/>
            <a:ext cx="157185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88</a:t>
            </a:r>
          </a:p>
        </p:txBody>
      </p:sp>
      <p:sp>
        <p:nvSpPr>
          <p:cNvPr id="101" name="TextBox 101"/>
          <p:cNvSpPr txBox="1"/>
          <p:nvPr/>
        </p:nvSpPr>
        <p:spPr>
          <a:xfrm>
            <a:off x="1051547" y="6002030"/>
            <a:ext cx="315674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2000</a:t>
            </a:r>
          </a:p>
        </p:txBody>
      </p:sp>
      <p:sp>
        <p:nvSpPr>
          <p:cNvPr id="102" name="TextBox 102"/>
          <p:cNvSpPr txBox="1"/>
          <p:nvPr/>
        </p:nvSpPr>
        <p:spPr>
          <a:xfrm>
            <a:off x="1840992" y="6002018"/>
            <a:ext cx="315674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2005</a:t>
            </a:r>
          </a:p>
        </p:txBody>
      </p:sp>
      <p:sp>
        <p:nvSpPr>
          <p:cNvPr id="103" name="TextBox 103"/>
          <p:cNvSpPr txBox="1"/>
          <p:nvPr/>
        </p:nvSpPr>
        <p:spPr>
          <a:xfrm>
            <a:off x="2627376" y="6002018"/>
            <a:ext cx="315674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2010</a:t>
            </a:r>
          </a:p>
        </p:txBody>
      </p:sp>
      <p:sp>
        <p:nvSpPr>
          <p:cNvPr id="104" name="TextBox 104"/>
          <p:cNvSpPr txBox="1"/>
          <p:nvPr/>
        </p:nvSpPr>
        <p:spPr>
          <a:xfrm>
            <a:off x="3416795" y="6002018"/>
            <a:ext cx="315674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05" name="TextBox 105"/>
          <p:cNvSpPr txBox="1"/>
          <p:nvPr/>
        </p:nvSpPr>
        <p:spPr>
          <a:xfrm>
            <a:off x="4203179" y="6002018"/>
            <a:ext cx="315674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2020</a:t>
            </a:r>
          </a:p>
        </p:txBody>
      </p:sp>
      <p:sp>
        <p:nvSpPr>
          <p:cNvPr id="106" name="TextBox 106"/>
          <p:cNvSpPr txBox="1"/>
          <p:nvPr/>
        </p:nvSpPr>
        <p:spPr>
          <a:xfrm>
            <a:off x="4989563" y="6002018"/>
            <a:ext cx="315674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2025</a:t>
            </a:r>
          </a:p>
        </p:txBody>
      </p:sp>
      <p:sp>
        <p:nvSpPr>
          <p:cNvPr id="107" name="TextBox 107"/>
          <p:cNvSpPr txBox="1"/>
          <p:nvPr/>
        </p:nvSpPr>
        <p:spPr>
          <a:xfrm>
            <a:off x="5766803" y="6014261"/>
            <a:ext cx="841462" cy="5332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8405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0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United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States</a:t>
            </a:r>
          </a:p>
        </p:txBody>
      </p:sp>
      <p:sp>
        <p:nvSpPr>
          <p:cNvPr id="108" name="TextBox 108"/>
          <p:cNvSpPr txBox="1"/>
          <p:nvPr/>
        </p:nvSpPr>
        <p:spPr>
          <a:xfrm>
            <a:off x="6726922" y="6014222"/>
            <a:ext cx="608231" cy="5332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0792">
              <a:lnSpc>
                <a:spcPts val="190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</a:p>
        </p:txBody>
      </p:sp>
      <p:sp>
        <p:nvSpPr>
          <p:cNvPr id="109" name="TextBox 109"/>
          <p:cNvSpPr txBox="1"/>
          <p:nvPr/>
        </p:nvSpPr>
        <p:spPr>
          <a:xfrm>
            <a:off x="7604734" y="6014222"/>
            <a:ext cx="315673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10" name="TextBox 110"/>
          <p:cNvSpPr txBox="1"/>
          <p:nvPr/>
        </p:nvSpPr>
        <p:spPr>
          <a:xfrm>
            <a:off x="7988795" y="6014222"/>
            <a:ext cx="809449" cy="5332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93775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0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Australia</a:t>
            </a:r>
          </a:p>
        </p:txBody>
      </p:sp>
      <p:sp>
        <p:nvSpPr>
          <p:cNvPr id="111" name="TextBox 111"/>
          <p:cNvSpPr txBox="1"/>
          <p:nvPr/>
        </p:nvSpPr>
        <p:spPr>
          <a:xfrm>
            <a:off x="9354286" y="6014184"/>
            <a:ext cx="315673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2025</a:t>
            </a:r>
          </a:p>
        </p:txBody>
      </p:sp>
      <p:sp>
        <p:nvSpPr>
          <p:cNvPr id="112" name="TextBox 112"/>
          <p:cNvSpPr txBox="1"/>
          <p:nvPr/>
        </p:nvSpPr>
        <p:spPr>
          <a:xfrm>
            <a:off x="902195" y="6605522"/>
            <a:ext cx="1744694" cy="3900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9092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Unconventional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liquids</a:t>
            </a:r>
          </a:p>
          <a:p>
            <a:pPr indent="0">
              <a:lnSpc>
                <a:spcPts val="177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Source: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Rystad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Ucube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13" name="TextBox 113"/>
          <p:cNvSpPr txBox="1"/>
          <p:nvPr/>
        </p:nvSpPr>
        <p:spPr>
          <a:xfrm>
            <a:off x="2919971" y="6605522"/>
            <a:ext cx="1227067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Unconventional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gas</a:t>
            </a:r>
          </a:p>
        </p:txBody>
      </p:sp>
      <p:sp>
        <p:nvSpPr>
          <p:cNvPr id="114" name="TextBox 114"/>
          <p:cNvSpPr txBox="1"/>
          <p:nvPr/>
        </p:nvSpPr>
        <p:spPr>
          <a:xfrm>
            <a:off x="5766803" y="6605522"/>
            <a:ext cx="497434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Canada</a:t>
            </a:r>
          </a:p>
        </p:txBody>
      </p:sp>
      <p:sp>
        <p:nvSpPr>
          <p:cNvPr id="115" name="TextBox 115"/>
          <p:cNvSpPr txBox="1"/>
          <p:nvPr/>
        </p:nvSpPr>
        <p:spPr>
          <a:xfrm>
            <a:off x="6967715" y="6605522"/>
            <a:ext cx="668153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Venezuela</a:t>
            </a:r>
          </a:p>
        </p:txBody>
      </p:sp>
      <p:sp>
        <p:nvSpPr>
          <p:cNvPr id="116" name="TextBox 116"/>
          <p:cNvSpPr txBox="1"/>
          <p:nvPr/>
        </p:nvSpPr>
        <p:spPr>
          <a:xfrm>
            <a:off x="7988795" y="6605522"/>
            <a:ext cx="746684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</a:t>
            </a:r>
          </a:p>
        </p:txBody>
      </p:sp>
      <p:sp>
        <p:nvSpPr>
          <p:cNvPr id="117" name="TextBox 117"/>
          <p:cNvSpPr txBox="1"/>
          <p:nvPr/>
        </p:nvSpPr>
        <p:spPr>
          <a:xfrm>
            <a:off x="902208" y="7032802"/>
            <a:ext cx="2655176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18" name="TextBox 118"/>
          <p:cNvSpPr txBox="1"/>
          <p:nvPr/>
        </p:nvSpPr>
        <p:spPr>
          <a:xfrm>
            <a:off x="902208" y="7282191"/>
            <a:ext cx="437922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119" name="TextBox 119"/>
          <p:cNvSpPr txBox="1"/>
          <p:nvPr/>
        </p:nvSpPr>
        <p:spPr>
          <a:xfrm>
            <a:off x="3307080" y="7282191"/>
            <a:ext cx="6676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JP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Morgan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reeform 120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2560 w 10086975"/>
              <a:gd name="connsiteY0" fmla="*/ 7559040 h 7553325"/>
              <a:gd name="connsiteX1" fmla="*/ 10092284 w 10086975"/>
              <a:gd name="connsiteY1" fmla="*/ 7559040 h 7553325"/>
              <a:gd name="connsiteX2" fmla="*/ 10092284 w 10086975"/>
              <a:gd name="connsiteY2" fmla="*/ 13 h 7553325"/>
              <a:gd name="connsiteX3" fmla="*/ 12560 w 10086975"/>
              <a:gd name="connsiteY3" fmla="*/ 13 h 7553325"/>
              <a:gd name="connsiteX4" fmla="*/ 12560 w 10086975"/>
              <a:gd name="connsiteY4" fmla="*/ 755904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2560" y="7559040"/>
                </a:moveTo>
                <a:lnTo>
                  <a:pt x="10092284" y="7559040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755904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1"> 
				</p:cNvPr>
          <p:cNvSpPr/>
          <p:nvPr/>
        </p:nvSpPr>
        <p:spPr>
          <a:xfrm>
            <a:off x="295275" y="0"/>
            <a:ext cx="10086975" cy="1390650"/>
          </a:xfrm>
          <a:custGeom>
            <a:avLst/>
            <a:gdLst>
              <a:gd name="connsiteX0" fmla="*/ 12560 w 10086975"/>
              <a:gd name="connsiteY0" fmla="*/ 1399032 h 1390650"/>
              <a:gd name="connsiteX1" fmla="*/ 10092284 w 10086975"/>
              <a:gd name="connsiteY1" fmla="*/ 1399032 h 1390650"/>
              <a:gd name="connsiteX2" fmla="*/ 10092284 w 10086975"/>
              <a:gd name="connsiteY2" fmla="*/ 13 h 1390650"/>
              <a:gd name="connsiteX3" fmla="*/ 12560 w 10086975"/>
              <a:gd name="connsiteY3" fmla="*/ 13 h 1390650"/>
              <a:gd name="connsiteX4" fmla="*/ 12560 w 10086975"/>
              <a:gd name="connsiteY4" fmla="*/ 1399032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1390650">
                <a:moveTo>
                  <a:pt x="12560" y="1399032"/>
                </a:moveTo>
                <a:lnTo>
                  <a:pt x="10092284" y="1399032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1399032"/>
                </a:lnTo>
                <a:close/>
              </a:path>
            </a:pathLst>
          </a:custGeom>
          <a:solidFill>
            <a:srgbClr val="abbc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2"> 
				</p:cNvPr>
          <p:cNvSpPr/>
          <p:nvPr/>
        </p:nvSpPr>
        <p:spPr>
          <a:xfrm>
            <a:off x="8353425" y="752475"/>
            <a:ext cx="1590675" cy="133350"/>
          </a:xfrm>
          <a:custGeom>
            <a:avLst/>
            <a:gdLst>
              <a:gd name="connsiteX0" fmla="*/ 13322 w 1590675"/>
              <a:gd name="connsiteY0" fmla="*/ 137541 h 133350"/>
              <a:gd name="connsiteX1" fmla="*/ 1598282 w 1590675"/>
              <a:gd name="connsiteY1" fmla="*/ 137541 h 133350"/>
              <a:gd name="connsiteX2" fmla="*/ 1598282 w 1590675"/>
              <a:gd name="connsiteY2" fmla="*/ 15621 h 133350"/>
              <a:gd name="connsiteX3" fmla="*/ 13322 w 1590675"/>
              <a:gd name="connsiteY3" fmla="*/ 15621 h 133350"/>
              <a:gd name="connsiteX4" fmla="*/ 13322 w 1590675"/>
              <a:gd name="connsiteY4" fmla="*/ 13754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3322" y="137541"/>
                </a:moveTo>
                <a:lnTo>
                  <a:pt x="1598282" y="137541"/>
                </a:lnTo>
                <a:lnTo>
                  <a:pt x="1598282" y="15621"/>
                </a:lnTo>
                <a:lnTo>
                  <a:pt x="13322" y="15621"/>
                </a:lnTo>
                <a:lnTo>
                  <a:pt x="13322" y="13754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3"> 
				</p:cNvPr>
          <p:cNvSpPr/>
          <p:nvPr/>
        </p:nvSpPr>
        <p:spPr>
          <a:xfrm>
            <a:off x="8353425" y="0"/>
            <a:ext cx="1590675" cy="695325"/>
          </a:xfrm>
          <a:custGeom>
            <a:avLst/>
            <a:gdLst>
              <a:gd name="connsiteX0" fmla="*/ 13322 w 1590675"/>
              <a:gd name="connsiteY0" fmla="*/ 704101 h 695325"/>
              <a:gd name="connsiteX1" fmla="*/ 1598282 w 1590675"/>
              <a:gd name="connsiteY1" fmla="*/ 704101 h 695325"/>
              <a:gd name="connsiteX2" fmla="*/ 1598282 w 1590675"/>
              <a:gd name="connsiteY2" fmla="*/ 13 h 695325"/>
              <a:gd name="connsiteX3" fmla="*/ 13322 w 1590675"/>
              <a:gd name="connsiteY3" fmla="*/ 13 h 695325"/>
              <a:gd name="connsiteX4" fmla="*/ 13322 w 1590675"/>
              <a:gd name="connsiteY4" fmla="*/ 704101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95325">
                <a:moveTo>
                  <a:pt x="13322" y="704101"/>
                </a:moveTo>
                <a:lnTo>
                  <a:pt x="1598282" y="704101"/>
                </a:lnTo>
                <a:lnTo>
                  <a:pt x="1598282" y="13"/>
                </a:lnTo>
                <a:lnTo>
                  <a:pt x="13322" y="13"/>
                </a:lnTo>
                <a:lnTo>
                  <a:pt x="13322" y="7041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4"> 
				</p:cNvPr>
          <p:cNvSpPr/>
          <p:nvPr/>
        </p:nvSpPr>
        <p:spPr>
          <a:xfrm>
            <a:off x="8505825" y="371475"/>
            <a:ext cx="133350" cy="171450"/>
          </a:xfrm>
          <a:custGeom>
            <a:avLst/>
            <a:gdLst>
              <a:gd name="connsiteX0" fmla="*/ 19418 w 133350"/>
              <a:gd name="connsiteY0" fmla="*/ 171069 h 171450"/>
              <a:gd name="connsiteX1" fmla="*/ 19418 w 133350"/>
              <a:gd name="connsiteY1" fmla="*/ 140602 h 171450"/>
              <a:gd name="connsiteX2" fmla="*/ 22466 w 133350"/>
              <a:gd name="connsiteY2" fmla="*/ 140602 h 171450"/>
              <a:gd name="connsiteX3" fmla="*/ 25514 w 133350"/>
              <a:gd name="connsiteY3" fmla="*/ 140602 h 171450"/>
              <a:gd name="connsiteX4" fmla="*/ 28562 w 133350"/>
              <a:gd name="connsiteY4" fmla="*/ 143637 h 171450"/>
              <a:gd name="connsiteX5" fmla="*/ 31610 w 133350"/>
              <a:gd name="connsiteY5" fmla="*/ 143637 h 171450"/>
              <a:gd name="connsiteX6" fmla="*/ 34658 w 133350"/>
              <a:gd name="connsiteY6" fmla="*/ 143637 h 171450"/>
              <a:gd name="connsiteX7" fmla="*/ 37706 w 133350"/>
              <a:gd name="connsiteY7" fmla="*/ 143637 h 171450"/>
              <a:gd name="connsiteX8" fmla="*/ 40741 w 133350"/>
              <a:gd name="connsiteY8" fmla="*/ 146685 h 171450"/>
              <a:gd name="connsiteX9" fmla="*/ 43789 w 133350"/>
              <a:gd name="connsiteY9" fmla="*/ 146685 h 171450"/>
              <a:gd name="connsiteX10" fmla="*/ 46837 w 133350"/>
              <a:gd name="connsiteY10" fmla="*/ 146685 h 171450"/>
              <a:gd name="connsiteX11" fmla="*/ 49886 w 133350"/>
              <a:gd name="connsiteY11" fmla="*/ 146685 h 171450"/>
              <a:gd name="connsiteX12" fmla="*/ 52933 w 133350"/>
              <a:gd name="connsiteY12" fmla="*/ 146685 h 171450"/>
              <a:gd name="connsiteX13" fmla="*/ 55981 w 133350"/>
              <a:gd name="connsiteY13" fmla="*/ 146685 h 171450"/>
              <a:gd name="connsiteX14" fmla="*/ 59042 w 133350"/>
              <a:gd name="connsiteY14" fmla="*/ 146685 h 171450"/>
              <a:gd name="connsiteX15" fmla="*/ 62090 w 133350"/>
              <a:gd name="connsiteY15" fmla="*/ 146685 h 171450"/>
              <a:gd name="connsiteX16" fmla="*/ 65138 w 133350"/>
              <a:gd name="connsiteY16" fmla="*/ 146685 h 171450"/>
              <a:gd name="connsiteX17" fmla="*/ 71234 w 133350"/>
              <a:gd name="connsiteY17" fmla="*/ 146685 h 171450"/>
              <a:gd name="connsiteX18" fmla="*/ 74282 w 133350"/>
              <a:gd name="connsiteY18" fmla="*/ 146685 h 171450"/>
              <a:gd name="connsiteX19" fmla="*/ 77317 w 133350"/>
              <a:gd name="connsiteY19" fmla="*/ 146685 h 171450"/>
              <a:gd name="connsiteX20" fmla="*/ 80365 w 133350"/>
              <a:gd name="connsiteY20" fmla="*/ 146685 h 171450"/>
              <a:gd name="connsiteX21" fmla="*/ 83414 w 133350"/>
              <a:gd name="connsiteY21" fmla="*/ 146685 h 171450"/>
              <a:gd name="connsiteX22" fmla="*/ 86462 w 133350"/>
              <a:gd name="connsiteY22" fmla="*/ 146685 h 171450"/>
              <a:gd name="connsiteX23" fmla="*/ 86462 w 133350"/>
              <a:gd name="connsiteY23" fmla="*/ 143637 h 171450"/>
              <a:gd name="connsiteX24" fmla="*/ 89509 w 133350"/>
              <a:gd name="connsiteY24" fmla="*/ 143637 h 171450"/>
              <a:gd name="connsiteX25" fmla="*/ 89509 w 133350"/>
              <a:gd name="connsiteY25" fmla="*/ 140602 h 171450"/>
              <a:gd name="connsiteX26" fmla="*/ 92557 w 133350"/>
              <a:gd name="connsiteY26" fmla="*/ 140602 h 171450"/>
              <a:gd name="connsiteX27" fmla="*/ 92557 w 133350"/>
              <a:gd name="connsiteY27" fmla="*/ 137554 h 171450"/>
              <a:gd name="connsiteX28" fmla="*/ 95618 w 133350"/>
              <a:gd name="connsiteY28" fmla="*/ 137554 h 171450"/>
              <a:gd name="connsiteX29" fmla="*/ 95618 w 133350"/>
              <a:gd name="connsiteY29" fmla="*/ 134506 h 171450"/>
              <a:gd name="connsiteX30" fmla="*/ 95618 w 133350"/>
              <a:gd name="connsiteY30" fmla="*/ 131445 h 171450"/>
              <a:gd name="connsiteX31" fmla="*/ 95618 w 133350"/>
              <a:gd name="connsiteY31" fmla="*/ 128397 h 171450"/>
              <a:gd name="connsiteX32" fmla="*/ 92557 w 133350"/>
              <a:gd name="connsiteY32" fmla="*/ 125349 h 171450"/>
              <a:gd name="connsiteX33" fmla="*/ 89509 w 133350"/>
              <a:gd name="connsiteY33" fmla="*/ 122301 h 171450"/>
              <a:gd name="connsiteX34" fmla="*/ 86462 w 133350"/>
              <a:gd name="connsiteY34" fmla="*/ 119253 h 171450"/>
              <a:gd name="connsiteX35" fmla="*/ 83414 w 133350"/>
              <a:gd name="connsiteY35" fmla="*/ 119253 h 171450"/>
              <a:gd name="connsiteX36" fmla="*/ 80365 w 133350"/>
              <a:gd name="connsiteY36" fmla="*/ 116205 h 171450"/>
              <a:gd name="connsiteX37" fmla="*/ 77317 w 133350"/>
              <a:gd name="connsiteY37" fmla="*/ 116205 h 171450"/>
              <a:gd name="connsiteX38" fmla="*/ 74282 w 133350"/>
              <a:gd name="connsiteY38" fmla="*/ 113157 h 171450"/>
              <a:gd name="connsiteX39" fmla="*/ 68186 w 133350"/>
              <a:gd name="connsiteY39" fmla="*/ 113157 h 171450"/>
              <a:gd name="connsiteX40" fmla="*/ 62090 w 133350"/>
              <a:gd name="connsiteY40" fmla="*/ 110109 h 171450"/>
              <a:gd name="connsiteX41" fmla="*/ 55981 w 133350"/>
              <a:gd name="connsiteY41" fmla="*/ 107061 h 171450"/>
              <a:gd name="connsiteX42" fmla="*/ 49886 w 133350"/>
              <a:gd name="connsiteY42" fmla="*/ 104026 h 171450"/>
              <a:gd name="connsiteX43" fmla="*/ 43789 w 133350"/>
              <a:gd name="connsiteY43" fmla="*/ 100978 h 171450"/>
              <a:gd name="connsiteX44" fmla="*/ 40741 w 133350"/>
              <a:gd name="connsiteY44" fmla="*/ 97930 h 171450"/>
              <a:gd name="connsiteX45" fmla="*/ 37706 w 133350"/>
              <a:gd name="connsiteY45" fmla="*/ 97930 h 171450"/>
              <a:gd name="connsiteX46" fmla="*/ 37706 w 133350"/>
              <a:gd name="connsiteY46" fmla="*/ 94869 h 171450"/>
              <a:gd name="connsiteX47" fmla="*/ 34658 w 133350"/>
              <a:gd name="connsiteY47" fmla="*/ 94869 h 171450"/>
              <a:gd name="connsiteX48" fmla="*/ 31610 w 133350"/>
              <a:gd name="connsiteY48" fmla="*/ 94869 h 171450"/>
              <a:gd name="connsiteX49" fmla="*/ 31610 w 133350"/>
              <a:gd name="connsiteY49" fmla="*/ 91821 h 171450"/>
              <a:gd name="connsiteX50" fmla="*/ 28562 w 133350"/>
              <a:gd name="connsiteY50" fmla="*/ 91821 h 171450"/>
              <a:gd name="connsiteX51" fmla="*/ 28562 w 133350"/>
              <a:gd name="connsiteY51" fmla="*/ 88773 h 171450"/>
              <a:gd name="connsiteX52" fmla="*/ 25514 w 133350"/>
              <a:gd name="connsiteY52" fmla="*/ 88773 h 171450"/>
              <a:gd name="connsiteX53" fmla="*/ 25514 w 133350"/>
              <a:gd name="connsiteY53" fmla="*/ 85725 h 171450"/>
              <a:gd name="connsiteX54" fmla="*/ 22466 w 133350"/>
              <a:gd name="connsiteY54" fmla="*/ 82677 h 171450"/>
              <a:gd name="connsiteX55" fmla="*/ 19418 w 133350"/>
              <a:gd name="connsiteY55" fmla="*/ 79629 h 171450"/>
              <a:gd name="connsiteX56" fmla="*/ 19418 w 133350"/>
              <a:gd name="connsiteY56" fmla="*/ 76581 h 171450"/>
              <a:gd name="connsiteX57" fmla="*/ 19418 w 133350"/>
              <a:gd name="connsiteY57" fmla="*/ 73533 h 171450"/>
              <a:gd name="connsiteX58" fmla="*/ 16370 w 133350"/>
              <a:gd name="connsiteY58" fmla="*/ 73533 h 171450"/>
              <a:gd name="connsiteX59" fmla="*/ 16370 w 133350"/>
              <a:gd name="connsiteY59" fmla="*/ 70485 h 171450"/>
              <a:gd name="connsiteX60" fmla="*/ 16370 w 133350"/>
              <a:gd name="connsiteY60" fmla="*/ 67437 h 171450"/>
              <a:gd name="connsiteX61" fmla="*/ 16370 w 133350"/>
              <a:gd name="connsiteY61" fmla="*/ 64402 h 171450"/>
              <a:gd name="connsiteX62" fmla="*/ 16370 w 133350"/>
              <a:gd name="connsiteY62" fmla="*/ 61354 h 171450"/>
              <a:gd name="connsiteX63" fmla="*/ 16370 w 133350"/>
              <a:gd name="connsiteY63" fmla="*/ 58306 h 171450"/>
              <a:gd name="connsiteX64" fmla="*/ 16370 w 133350"/>
              <a:gd name="connsiteY64" fmla="*/ 55245 h 171450"/>
              <a:gd name="connsiteX65" fmla="*/ 16370 w 133350"/>
              <a:gd name="connsiteY65" fmla="*/ 52197 h 171450"/>
              <a:gd name="connsiteX66" fmla="*/ 16370 w 133350"/>
              <a:gd name="connsiteY66" fmla="*/ 49149 h 171450"/>
              <a:gd name="connsiteX67" fmla="*/ 16370 w 133350"/>
              <a:gd name="connsiteY67" fmla="*/ 46101 h 171450"/>
              <a:gd name="connsiteX68" fmla="*/ 19418 w 133350"/>
              <a:gd name="connsiteY68" fmla="*/ 43053 h 171450"/>
              <a:gd name="connsiteX69" fmla="*/ 19418 w 133350"/>
              <a:gd name="connsiteY69" fmla="*/ 40005 h 171450"/>
              <a:gd name="connsiteX70" fmla="*/ 19418 w 133350"/>
              <a:gd name="connsiteY70" fmla="*/ 36957 h 171450"/>
              <a:gd name="connsiteX71" fmla="*/ 22466 w 133350"/>
              <a:gd name="connsiteY71" fmla="*/ 36957 h 171450"/>
              <a:gd name="connsiteX72" fmla="*/ 22466 w 133350"/>
              <a:gd name="connsiteY72" fmla="*/ 33909 h 171450"/>
              <a:gd name="connsiteX73" fmla="*/ 25514 w 133350"/>
              <a:gd name="connsiteY73" fmla="*/ 30861 h 171450"/>
              <a:gd name="connsiteX74" fmla="*/ 28562 w 133350"/>
              <a:gd name="connsiteY74" fmla="*/ 27826 h 171450"/>
              <a:gd name="connsiteX75" fmla="*/ 31610 w 133350"/>
              <a:gd name="connsiteY75" fmla="*/ 24778 h 171450"/>
              <a:gd name="connsiteX76" fmla="*/ 34658 w 133350"/>
              <a:gd name="connsiteY76" fmla="*/ 24778 h 171450"/>
              <a:gd name="connsiteX77" fmla="*/ 34658 w 133350"/>
              <a:gd name="connsiteY77" fmla="*/ 21730 h 171450"/>
              <a:gd name="connsiteX78" fmla="*/ 37706 w 133350"/>
              <a:gd name="connsiteY78" fmla="*/ 21730 h 171450"/>
              <a:gd name="connsiteX79" fmla="*/ 40741 w 133350"/>
              <a:gd name="connsiteY79" fmla="*/ 18669 h 171450"/>
              <a:gd name="connsiteX80" fmla="*/ 43789 w 133350"/>
              <a:gd name="connsiteY80" fmla="*/ 18669 h 171450"/>
              <a:gd name="connsiteX81" fmla="*/ 46837 w 133350"/>
              <a:gd name="connsiteY81" fmla="*/ 15621 h 171450"/>
              <a:gd name="connsiteX82" fmla="*/ 49886 w 133350"/>
              <a:gd name="connsiteY82" fmla="*/ 15621 h 171450"/>
              <a:gd name="connsiteX83" fmla="*/ 52933 w 133350"/>
              <a:gd name="connsiteY83" fmla="*/ 15621 h 171450"/>
              <a:gd name="connsiteX84" fmla="*/ 52933 w 133350"/>
              <a:gd name="connsiteY84" fmla="*/ 12573 h 171450"/>
              <a:gd name="connsiteX85" fmla="*/ 55981 w 133350"/>
              <a:gd name="connsiteY85" fmla="*/ 12573 h 171450"/>
              <a:gd name="connsiteX86" fmla="*/ 59042 w 133350"/>
              <a:gd name="connsiteY86" fmla="*/ 12573 h 171450"/>
              <a:gd name="connsiteX87" fmla="*/ 62090 w 133350"/>
              <a:gd name="connsiteY87" fmla="*/ 12573 h 171450"/>
              <a:gd name="connsiteX88" fmla="*/ 65138 w 133350"/>
              <a:gd name="connsiteY88" fmla="*/ 12573 h 171450"/>
              <a:gd name="connsiteX89" fmla="*/ 71234 w 133350"/>
              <a:gd name="connsiteY89" fmla="*/ 12573 h 171450"/>
              <a:gd name="connsiteX90" fmla="*/ 74282 w 133350"/>
              <a:gd name="connsiteY90" fmla="*/ 12573 h 171450"/>
              <a:gd name="connsiteX91" fmla="*/ 77317 w 133350"/>
              <a:gd name="connsiteY91" fmla="*/ 12573 h 171450"/>
              <a:gd name="connsiteX92" fmla="*/ 80365 w 133350"/>
              <a:gd name="connsiteY92" fmla="*/ 9525 h 171450"/>
              <a:gd name="connsiteX93" fmla="*/ 83414 w 133350"/>
              <a:gd name="connsiteY93" fmla="*/ 12573 h 171450"/>
              <a:gd name="connsiteX94" fmla="*/ 89509 w 133350"/>
              <a:gd name="connsiteY94" fmla="*/ 12573 h 171450"/>
              <a:gd name="connsiteX95" fmla="*/ 92557 w 133350"/>
              <a:gd name="connsiteY95" fmla="*/ 12573 h 171450"/>
              <a:gd name="connsiteX96" fmla="*/ 98666 w 133350"/>
              <a:gd name="connsiteY96" fmla="*/ 12573 h 171450"/>
              <a:gd name="connsiteX97" fmla="*/ 104762 w 133350"/>
              <a:gd name="connsiteY97" fmla="*/ 12573 h 171450"/>
              <a:gd name="connsiteX98" fmla="*/ 110858 w 133350"/>
              <a:gd name="connsiteY98" fmla="*/ 15621 h 171450"/>
              <a:gd name="connsiteX99" fmla="*/ 116941 w 133350"/>
              <a:gd name="connsiteY99" fmla="*/ 15621 h 171450"/>
              <a:gd name="connsiteX100" fmla="*/ 126086 w 133350"/>
              <a:gd name="connsiteY100" fmla="*/ 15621 h 171450"/>
              <a:gd name="connsiteX101" fmla="*/ 126086 w 133350"/>
              <a:gd name="connsiteY101" fmla="*/ 46101 h 171450"/>
              <a:gd name="connsiteX102" fmla="*/ 123037 w 133350"/>
              <a:gd name="connsiteY102" fmla="*/ 46101 h 171450"/>
              <a:gd name="connsiteX103" fmla="*/ 119989 w 133350"/>
              <a:gd name="connsiteY103" fmla="*/ 46101 h 171450"/>
              <a:gd name="connsiteX104" fmla="*/ 116941 w 133350"/>
              <a:gd name="connsiteY104" fmla="*/ 43053 h 171450"/>
              <a:gd name="connsiteX105" fmla="*/ 113906 w 133350"/>
              <a:gd name="connsiteY105" fmla="*/ 43053 h 171450"/>
              <a:gd name="connsiteX106" fmla="*/ 110858 w 133350"/>
              <a:gd name="connsiteY106" fmla="*/ 43053 h 171450"/>
              <a:gd name="connsiteX107" fmla="*/ 107810 w 133350"/>
              <a:gd name="connsiteY107" fmla="*/ 40005 h 171450"/>
              <a:gd name="connsiteX108" fmla="*/ 104762 w 133350"/>
              <a:gd name="connsiteY108" fmla="*/ 40005 h 171450"/>
              <a:gd name="connsiteX109" fmla="*/ 101714 w 133350"/>
              <a:gd name="connsiteY109" fmla="*/ 40005 h 171450"/>
              <a:gd name="connsiteX110" fmla="*/ 98666 w 133350"/>
              <a:gd name="connsiteY110" fmla="*/ 40005 h 171450"/>
              <a:gd name="connsiteX111" fmla="*/ 95618 w 133350"/>
              <a:gd name="connsiteY111" fmla="*/ 40005 h 171450"/>
              <a:gd name="connsiteX112" fmla="*/ 92557 w 133350"/>
              <a:gd name="connsiteY112" fmla="*/ 40005 h 171450"/>
              <a:gd name="connsiteX113" fmla="*/ 89509 w 133350"/>
              <a:gd name="connsiteY113" fmla="*/ 36957 h 171450"/>
              <a:gd name="connsiteX114" fmla="*/ 86462 w 133350"/>
              <a:gd name="connsiteY114" fmla="*/ 36957 h 171450"/>
              <a:gd name="connsiteX115" fmla="*/ 83414 w 133350"/>
              <a:gd name="connsiteY115" fmla="*/ 36957 h 171450"/>
              <a:gd name="connsiteX116" fmla="*/ 80365 w 133350"/>
              <a:gd name="connsiteY116" fmla="*/ 36957 h 171450"/>
              <a:gd name="connsiteX117" fmla="*/ 77317 w 133350"/>
              <a:gd name="connsiteY117" fmla="*/ 36957 h 171450"/>
              <a:gd name="connsiteX118" fmla="*/ 74282 w 133350"/>
              <a:gd name="connsiteY118" fmla="*/ 40005 h 171450"/>
              <a:gd name="connsiteX119" fmla="*/ 71234 w 133350"/>
              <a:gd name="connsiteY119" fmla="*/ 40005 h 171450"/>
              <a:gd name="connsiteX120" fmla="*/ 68186 w 133350"/>
              <a:gd name="connsiteY120" fmla="*/ 40005 h 171450"/>
              <a:gd name="connsiteX121" fmla="*/ 65138 w 133350"/>
              <a:gd name="connsiteY121" fmla="*/ 40005 h 171450"/>
              <a:gd name="connsiteX122" fmla="*/ 65138 w 133350"/>
              <a:gd name="connsiteY122" fmla="*/ 43053 h 171450"/>
              <a:gd name="connsiteX123" fmla="*/ 62090 w 133350"/>
              <a:gd name="connsiteY123" fmla="*/ 43053 h 171450"/>
              <a:gd name="connsiteX124" fmla="*/ 59042 w 133350"/>
              <a:gd name="connsiteY124" fmla="*/ 46101 h 171450"/>
              <a:gd name="connsiteX125" fmla="*/ 59042 w 133350"/>
              <a:gd name="connsiteY125" fmla="*/ 49149 h 171450"/>
              <a:gd name="connsiteX126" fmla="*/ 59042 w 133350"/>
              <a:gd name="connsiteY126" fmla="*/ 52197 h 171450"/>
              <a:gd name="connsiteX127" fmla="*/ 59042 w 133350"/>
              <a:gd name="connsiteY127" fmla="*/ 55245 h 171450"/>
              <a:gd name="connsiteX128" fmla="*/ 59042 w 133350"/>
              <a:gd name="connsiteY128" fmla="*/ 58306 h 171450"/>
              <a:gd name="connsiteX129" fmla="*/ 62090 w 133350"/>
              <a:gd name="connsiteY129" fmla="*/ 61354 h 171450"/>
              <a:gd name="connsiteX130" fmla="*/ 65138 w 133350"/>
              <a:gd name="connsiteY130" fmla="*/ 64402 h 171450"/>
              <a:gd name="connsiteX131" fmla="*/ 68186 w 133350"/>
              <a:gd name="connsiteY131" fmla="*/ 64402 h 171450"/>
              <a:gd name="connsiteX132" fmla="*/ 71234 w 133350"/>
              <a:gd name="connsiteY132" fmla="*/ 67437 h 171450"/>
              <a:gd name="connsiteX133" fmla="*/ 74282 w 133350"/>
              <a:gd name="connsiteY133" fmla="*/ 67437 h 171450"/>
              <a:gd name="connsiteX134" fmla="*/ 80365 w 133350"/>
              <a:gd name="connsiteY134" fmla="*/ 70485 h 171450"/>
              <a:gd name="connsiteX135" fmla="*/ 83414 w 133350"/>
              <a:gd name="connsiteY135" fmla="*/ 70485 h 171450"/>
              <a:gd name="connsiteX136" fmla="*/ 86462 w 133350"/>
              <a:gd name="connsiteY136" fmla="*/ 73533 h 171450"/>
              <a:gd name="connsiteX137" fmla="*/ 95618 w 133350"/>
              <a:gd name="connsiteY137" fmla="*/ 76581 h 171450"/>
              <a:gd name="connsiteX138" fmla="*/ 101714 w 133350"/>
              <a:gd name="connsiteY138" fmla="*/ 79629 h 171450"/>
              <a:gd name="connsiteX139" fmla="*/ 107810 w 133350"/>
              <a:gd name="connsiteY139" fmla="*/ 82677 h 171450"/>
              <a:gd name="connsiteX140" fmla="*/ 110858 w 133350"/>
              <a:gd name="connsiteY140" fmla="*/ 85725 h 171450"/>
              <a:gd name="connsiteX141" fmla="*/ 113906 w 133350"/>
              <a:gd name="connsiteY141" fmla="*/ 88773 h 171450"/>
              <a:gd name="connsiteX142" fmla="*/ 116941 w 133350"/>
              <a:gd name="connsiteY142" fmla="*/ 88773 h 171450"/>
              <a:gd name="connsiteX143" fmla="*/ 119989 w 133350"/>
              <a:gd name="connsiteY143" fmla="*/ 91821 h 171450"/>
              <a:gd name="connsiteX144" fmla="*/ 123037 w 133350"/>
              <a:gd name="connsiteY144" fmla="*/ 91821 h 171450"/>
              <a:gd name="connsiteX145" fmla="*/ 123037 w 133350"/>
              <a:gd name="connsiteY145" fmla="*/ 94869 h 171450"/>
              <a:gd name="connsiteX146" fmla="*/ 126086 w 133350"/>
              <a:gd name="connsiteY146" fmla="*/ 94869 h 171450"/>
              <a:gd name="connsiteX147" fmla="*/ 126086 w 133350"/>
              <a:gd name="connsiteY147" fmla="*/ 97930 h 171450"/>
              <a:gd name="connsiteX148" fmla="*/ 129133 w 133350"/>
              <a:gd name="connsiteY148" fmla="*/ 97930 h 171450"/>
              <a:gd name="connsiteX149" fmla="*/ 129133 w 133350"/>
              <a:gd name="connsiteY149" fmla="*/ 100978 h 171450"/>
              <a:gd name="connsiteX150" fmla="*/ 132181 w 133350"/>
              <a:gd name="connsiteY150" fmla="*/ 104026 h 171450"/>
              <a:gd name="connsiteX151" fmla="*/ 132181 w 133350"/>
              <a:gd name="connsiteY151" fmla="*/ 107061 h 171450"/>
              <a:gd name="connsiteX152" fmla="*/ 135242 w 133350"/>
              <a:gd name="connsiteY152" fmla="*/ 107061 h 171450"/>
              <a:gd name="connsiteX153" fmla="*/ 135242 w 133350"/>
              <a:gd name="connsiteY153" fmla="*/ 110109 h 171450"/>
              <a:gd name="connsiteX154" fmla="*/ 135242 w 133350"/>
              <a:gd name="connsiteY154" fmla="*/ 113157 h 171450"/>
              <a:gd name="connsiteX155" fmla="*/ 138290 w 133350"/>
              <a:gd name="connsiteY155" fmla="*/ 116205 h 171450"/>
              <a:gd name="connsiteX156" fmla="*/ 138290 w 133350"/>
              <a:gd name="connsiteY156" fmla="*/ 119253 h 171450"/>
              <a:gd name="connsiteX157" fmla="*/ 138290 w 133350"/>
              <a:gd name="connsiteY157" fmla="*/ 122301 h 171450"/>
              <a:gd name="connsiteX158" fmla="*/ 138290 w 133350"/>
              <a:gd name="connsiteY158" fmla="*/ 125349 h 171450"/>
              <a:gd name="connsiteX159" fmla="*/ 138290 w 133350"/>
              <a:gd name="connsiteY159" fmla="*/ 128397 h 171450"/>
              <a:gd name="connsiteX160" fmla="*/ 138290 w 133350"/>
              <a:gd name="connsiteY160" fmla="*/ 131445 h 171450"/>
              <a:gd name="connsiteX161" fmla="*/ 138290 w 133350"/>
              <a:gd name="connsiteY161" fmla="*/ 134506 h 171450"/>
              <a:gd name="connsiteX162" fmla="*/ 135242 w 133350"/>
              <a:gd name="connsiteY162" fmla="*/ 137554 h 171450"/>
              <a:gd name="connsiteX163" fmla="*/ 135242 w 133350"/>
              <a:gd name="connsiteY163" fmla="*/ 140602 h 171450"/>
              <a:gd name="connsiteX164" fmla="*/ 135242 w 133350"/>
              <a:gd name="connsiteY164" fmla="*/ 143637 h 171450"/>
              <a:gd name="connsiteX165" fmla="*/ 135242 w 133350"/>
              <a:gd name="connsiteY165" fmla="*/ 146685 h 171450"/>
              <a:gd name="connsiteX166" fmla="*/ 132181 w 133350"/>
              <a:gd name="connsiteY166" fmla="*/ 149733 h 171450"/>
              <a:gd name="connsiteX167" fmla="*/ 132181 w 133350"/>
              <a:gd name="connsiteY167" fmla="*/ 152781 h 171450"/>
              <a:gd name="connsiteX168" fmla="*/ 129133 w 133350"/>
              <a:gd name="connsiteY168" fmla="*/ 152781 h 171450"/>
              <a:gd name="connsiteX169" fmla="*/ 126086 w 133350"/>
              <a:gd name="connsiteY169" fmla="*/ 155829 h 171450"/>
              <a:gd name="connsiteX170" fmla="*/ 126086 w 133350"/>
              <a:gd name="connsiteY170" fmla="*/ 158877 h 171450"/>
              <a:gd name="connsiteX171" fmla="*/ 123037 w 133350"/>
              <a:gd name="connsiteY171" fmla="*/ 158877 h 171450"/>
              <a:gd name="connsiteX172" fmla="*/ 119989 w 133350"/>
              <a:gd name="connsiteY172" fmla="*/ 161925 h 171450"/>
              <a:gd name="connsiteX173" fmla="*/ 116941 w 133350"/>
              <a:gd name="connsiteY173" fmla="*/ 164973 h 171450"/>
              <a:gd name="connsiteX174" fmla="*/ 113906 w 133350"/>
              <a:gd name="connsiteY174" fmla="*/ 168021 h 171450"/>
              <a:gd name="connsiteX175" fmla="*/ 110858 w 133350"/>
              <a:gd name="connsiteY175" fmla="*/ 168021 h 171450"/>
              <a:gd name="connsiteX176" fmla="*/ 107810 w 133350"/>
              <a:gd name="connsiteY176" fmla="*/ 171069 h 171450"/>
              <a:gd name="connsiteX177" fmla="*/ 104762 w 133350"/>
              <a:gd name="connsiteY177" fmla="*/ 171069 h 171450"/>
              <a:gd name="connsiteX178" fmla="*/ 101714 w 133350"/>
              <a:gd name="connsiteY178" fmla="*/ 171069 h 171450"/>
              <a:gd name="connsiteX179" fmla="*/ 98666 w 133350"/>
              <a:gd name="connsiteY179" fmla="*/ 174117 h 171450"/>
              <a:gd name="connsiteX180" fmla="*/ 95618 w 133350"/>
              <a:gd name="connsiteY180" fmla="*/ 174117 h 171450"/>
              <a:gd name="connsiteX181" fmla="*/ 92557 w 133350"/>
              <a:gd name="connsiteY181" fmla="*/ 174117 h 171450"/>
              <a:gd name="connsiteX182" fmla="*/ 89509 w 133350"/>
              <a:gd name="connsiteY182" fmla="*/ 174117 h 171450"/>
              <a:gd name="connsiteX183" fmla="*/ 86462 w 133350"/>
              <a:gd name="connsiteY183" fmla="*/ 177165 h 171450"/>
              <a:gd name="connsiteX184" fmla="*/ 83414 w 133350"/>
              <a:gd name="connsiteY184" fmla="*/ 177165 h 171450"/>
              <a:gd name="connsiteX185" fmla="*/ 80365 w 133350"/>
              <a:gd name="connsiteY185" fmla="*/ 177165 h 171450"/>
              <a:gd name="connsiteX186" fmla="*/ 74282 w 133350"/>
              <a:gd name="connsiteY186" fmla="*/ 177165 h 171450"/>
              <a:gd name="connsiteX187" fmla="*/ 71234 w 133350"/>
              <a:gd name="connsiteY187" fmla="*/ 177165 h 171450"/>
              <a:gd name="connsiteX188" fmla="*/ 68186 w 133350"/>
              <a:gd name="connsiteY188" fmla="*/ 177165 h 171450"/>
              <a:gd name="connsiteX189" fmla="*/ 62090 w 133350"/>
              <a:gd name="connsiteY189" fmla="*/ 177165 h 171450"/>
              <a:gd name="connsiteX190" fmla="*/ 55981 w 133350"/>
              <a:gd name="connsiteY190" fmla="*/ 177165 h 171450"/>
              <a:gd name="connsiteX191" fmla="*/ 49886 w 133350"/>
              <a:gd name="connsiteY191" fmla="*/ 177165 h 171450"/>
              <a:gd name="connsiteX192" fmla="*/ 43789 w 133350"/>
              <a:gd name="connsiteY192" fmla="*/ 174117 h 171450"/>
              <a:gd name="connsiteX193" fmla="*/ 37706 w 133350"/>
              <a:gd name="connsiteY193" fmla="*/ 174117 h 171450"/>
              <a:gd name="connsiteX194" fmla="*/ 31610 w 133350"/>
              <a:gd name="connsiteY194" fmla="*/ 174117 h 171450"/>
              <a:gd name="connsiteX195" fmla="*/ 25514 w 133350"/>
              <a:gd name="connsiteY195" fmla="*/ 171069 h 171450"/>
              <a:gd name="connsiteX196" fmla="*/ 19418 w 133350"/>
              <a:gd name="connsiteY196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133350" h="171450">
                <a:moveTo>
                  <a:pt x="19418" y="171069"/>
                </a:moveTo>
                <a:lnTo>
                  <a:pt x="19418" y="140602"/>
                </a:lnTo>
                <a:lnTo>
                  <a:pt x="22466" y="140602"/>
                </a:lnTo>
                <a:lnTo>
                  <a:pt x="25514" y="140602"/>
                </a:lnTo>
                <a:lnTo>
                  <a:pt x="28562" y="143637"/>
                </a:lnTo>
                <a:lnTo>
                  <a:pt x="31610" y="143637"/>
                </a:lnTo>
                <a:lnTo>
                  <a:pt x="34658" y="143637"/>
                </a:lnTo>
                <a:lnTo>
                  <a:pt x="37706" y="143637"/>
                </a:lnTo>
                <a:lnTo>
                  <a:pt x="40741" y="146685"/>
                </a:lnTo>
                <a:lnTo>
                  <a:pt x="43789" y="146685"/>
                </a:lnTo>
                <a:lnTo>
                  <a:pt x="46837" y="146685"/>
                </a:lnTo>
                <a:lnTo>
                  <a:pt x="49886" y="146685"/>
                </a:lnTo>
                <a:lnTo>
                  <a:pt x="52933" y="146685"/>
                </a:lnTo>
                <a:lnTo>
                  <a:pt x="55981" y="146685"/>
                </a:lnTo>
                <a:lnTo>
                  <a:pt x="59042" y="146685"/>
                </a:lnTo>
                <a:lnTo>
                  <a:pt x="62090" y="146685"/>
                </a:lnTo>
                <a:lnTo>
                  <a:pt x="65138" y="146685"/>
                </a:lnTo>
                <a:lnTo>
                  <a:pt x="71234" y="146685"/>
                </a:lnTo>
                <a:lnTo>
                  <a:pt x="74282" y="146685"/>
                </a:lnTo>
                <a:lnTo>
                  <a:pt x="77317" y="146685"/>
                </a:lnTo>
                <a:lnTo>
                  <a:pt x="80365" y="146685"/>
                </a:lnTo>
                <a:lnTo>
                  <a:pt x="83414" y="146685"/>
                </a:lnTo>
                <a:lnTo>
                  <a:pt x="86462" y="146685"/>
                </a:lnTo>
                <a:lnTo>
                  <a:pt x="86462" y="143637"/>
                </a:lnTo>
                <a:lnTo>
                  <a:pt x="89509" y="143637"/>
                </a:lnTo>
                <a:lnTo>
                  <a:pt x="89509" y="140602"/>
                </a:lnTo>
                <a:lnTo>
                  <a:pt x="92557" y="140602"/>
                </a:lnTo>
                <a:lnTo>
                  <a:pt x="92557" y="137554"/>
                </a:lnTo>
                <a:lnTo>
                  <a:pt x="95618" y="137554"/>
                </a:lnTo>
                <a:lnTo>
                  <a:pt x="95618" y="134506"/>
                </a:lnTo>
                <a:lnTo>
                  <a:pt x="95618" y="131445"/>
                </a:lnTo>
                <a:lnTo>
                  <a:pt x="95618" y="128397"/>
                </a:lnTo>
                <a:lnTo>
                  <a:pt x="92557" y="125349"/>
                </a:lnTo>
                <a:lnTo>
                  <a:pt x="89509" y="122301"/>
                </a:lnTo>
                <a:lnTo>
                  <a:pt x="86462" y="119253"/>
                </a:lnTo>
                <a:lnTo>
                  <a:pt x="83414" y="119253"/>
                </a:lnTo>
                <a:lnTo>
                  <a:pt x="80365" y="116205"/>
                </a:lnTo>
                <a:lnTo>
                  <a:pt x="77317" y="116205"/>
                </a:lnTo>
                <a:lnTo>
                  <a:pt x="74282" y="113157"/>
                </a:lnTo>
                <a:lnTo>
                  <a:pt x="68186" y="113157"/>
                </a:lnTo>
                <a:lnTo>
                  <a:pt x="62090" y="110109"/>
                </a:lnTo>
                <a:lnTo>
                  <a:pt x="55981" y="107061"/>
                </a:lnTo>
                <a:lnTo>
                  <a:pt x="49886" y="104026"/>
                </a:lnTo>
                <a:lnTo>
                  <a:pt x="43789" y="100978"/>
                </a:lnTo>
                <a:lnTo>
                  <a:pt x="40741" y="97930"/>
                </a:lnTo>
                <a:lnTo>
                  <a:pt x="37706" y="97930"/>
                </a:lnTo>
                <a:lnTo>
                  <a:pt x="37706" y="94869"/>
                </a:lnTo>
                <a:lnTo>
                  <a:pt x="34658" y="94869"/>
                </a:lnTo>
                <a:lnTo>
                  <a:pt x="31610" y="94869"/>
                </a:lnTo>
                <a:lnTo>
                  <a:pt x="31610" y="91821"/>
                </a:lnTo>
                <a:lnTo>
                  <a:pt x="28562" y="91821"/>
                </a:lnTo>
                <a:lnTo>
                  <a:pt x="28562" y="88773"/>
                </a:lnTo>
                <a:lnTo>
                  <a:pt x="25514" y="88773"/>
                </a:lnTo>
                <a:lnTo>
                  <a:pt x="25514" y="85725"/>
                </a:lnTo>
                <a:lnTo>
                  <a:pt x="22466" y="82677"/>
                </a:lnTo>
                <a:lnTo>
                  <a:pt x="19418" y="79629"/>
                </a:lnTo>
                <a:lnTo>
                  <a:pt x="19418" y="76581"/>
                </a:lnTo>
                <a:lnTo>
                  <a:pt x="19418" y="73533"/>
                </a:lnTo>
                <a:lnTo>
                  <a:pt x="16370" y="73533"/>
                </a:lnTo>
                <a:lnTo>
                  <a:pt x="16370" y="70485"/>
                </a:lnTo>
                <a:lnTo>
                  <a:pt x="16370" y="67437"/>
                </a:lnTo>
                <a:lnTo>
                  <a:pt x="16370" y="64402"/>
                </a:lnTo>
                <a:lnTo>
                  <a:pt x="16370" y="61354"/>
                </a:lnTo>
                <a:lnTo>
                  <a:pt x="16370" y="58306"/>
                </a:lnTo>
                <a:lnTo>
                  <a:pt x="16370" y="55245"/>
                </a:lnTo>
                <a:lnTo>
                  <a:pt x="16370" y="52197"/>
                </a:lnTo>
                <a:lnTo>
                  <a:pt x="16370" y="49149"/>
                </a:lnTo>
                <a:lnTo>
                  <a:pt x="16370" y="46101"/>
                </a:lnTo>
                <a:lnTo>
                  <a:pt x="19418" y="43053"/>
                </a:lnTo>
                <a:lnTo>
                  <a:pt x="19418" y="40005"/>
                </a:lnTo>
                <a:lnTo>
                  <a:pt x="19418" y="36957"/>
                </a:lnTo>
                <a:lnTo>
                  <a:pt x="22466" y="36957"/>
                </a:lnTo>
                <a:lnTo>
                  <a:pt x="22466" y="33909"/>
                </a:lnTo>
                <a:lnTo>
                  <a:pt x="25514" y="30861"/>
                </a:lnTo>
                <a:lnTo>
                  <a:pt x="28562" y="27826"/>
                </a:lnTo>
                <a:lnTo>
                  <a:pt x="31610" y="24778"/>
                </a:lnTo>
                <a:lnTo>
                  <a:pt x="34658" y="24778"/>
                </a:lnTo>
                <a:lnTo>
                  <a:pt x="34658" y="21730"/>
                </a:lnTo>
                <a:lnTo>
                  <a:pt x="37706" y="21730"/>
                </a:lnTo>
                <a:lnTo>
                  <a:pt x="40741" y="18669"/>
                </a:lnTo>
                <a:lnTo>
                  <a:pt x="43789" y="18669"/>
                </a:lnTo>
                <a:lnTo>
                  <a:pt x="46837" y="15621"/>
                </a:lnTo>
                <a:lnTo>
                  <a:pt x="49886" y="15621"/>
                </a:lnTo>
                <a:lnTo>
                  <a:pt x="52933" y="15621"/>
                </a:lnTo>
                <a:lnTo>
                  <a:pt x="52933" y="12573"/>
                </a:lnTo>
                <a:lnTo>
                  <a:pt x="55981" y="12573"/>
                </a:lnTo>
                <a:lnTo>
                  <a:pt x="59042" y="12573"/>
                </a:lnTo>
                <a:lnTo>
                  <a:pt x="62090" y="12573"/>
                </a:lnTo>
                <a:lnTo>
                  <a:pt x="65138" y="12573"/>
                </a:lnTo>
                <a:lnTo>
                  <a:pt x="71234" y="12573"/>
                </a:lnTo>
                <a:lnTo>
                  <a:pt x="74282" y="12573"/>
                </a:lnTo>
                <a:lnTo>
                  <a:pt x="77317" y="12573"/>
                </a:lnTo>
                <a:lnTo>
                  <a:pt x="80365" y="9525"/>
                </a:lnTo>
                <a:lnTo>
                  <a:pt x="83414" y="12573"/>
                </a:lnTo>
                <a:lnTo>
                  <a:pt x="89509" y="12573"/>
                </a:lnTo>
                <a:lnTo>
                  <a:pt x="92557" y="12573"/>
                </a:lnTo>
                <a:lnTo>
                  <a:pt x="98666" y="12573"/>
                </a:lnTo>
                <a:lnTo>
                  <a:pt x="104762" y="12573"/>
                </a:lnTo>
                <a:lnTo>
                  <a:pt x="110858" y="15621"/>
                </a:lnTo>
                <a:lnTo>
                  <a:pt x="116941" y="15621"/>
                </a:lnTo>
                <a:lnTo>
                  <a:pt x="126086" y="15621"/>
                </a:lnTo>
                <a:lnTo>
                  <a:pt x="126086" y="46101"/>
                </a:lnTo>
                <a:lnTo>
                  <a:pt x="123037" y="46101"/>
                </a:lnTo>
                <a:lnTo>
                  <a:pt x="119989" y="46101"/>
                </a:lnTo>
                <a:lnTo>
                  <a:pt x="116941" y="43053"/>
                </a:lnTo>
                <a:lnTo>
                  <a:pt x="113906" y="43053"/>
                </a:lnTo>
                <a:lnTo>
                  <a:pt x="110858" y="43053"/>
                </a:lnTo>
                <a:lnTo>
                  <a:pt x="107810" y="40005"/>
                </a:lnTo>
                <a:lnTo>
                  <a:pt x="104762" y="40005"/>
                </a:lnTo>
                <a:lnTo>
                  <a:pt x="101714" y="40005"/>
                </a:lnTo>
                <a:lnTo>
                  <a:pt x="98666" y="40005"/>
                </a:lnTo>
                <a:lnTo>
                  <a:pt x="95618" y="40005"/>
                </a:lnTo>
                <a:lnTo>
                  <a:pt x="92557" y="40005"/>
                </a:lnTo>
                <a:lnTo>
                  <a:pt x="89509" y="36957"/>
                </a:lnTo>
                <a:lnTo>
                  <a:pt x="86462" y="36957"/>
                </a:lnTo>
                <a:lnTo>
                  <a:pt x="83414" y="36957"/>
                </a:lnTo>
                <a:lnTo>
                  <a:pt x="80365" y="36957"/>
                </a:lnTo>
                <a:lnTo>
                  <a:pt x="77317" y="36957"/>
                </a:lnTo>
                <a:lnTo>
                  <a:pt x="74282" y="40005"/>
                </a:lnTo>
                <a:lnTo>
                  <a:pt x="71234" y="40005"/>
                </a:lnTo>
                <a:lnTo>
                  <a:pt x="68186" y="40005"/>
                </a:lnTo>
                <a:lnTo>
                  <a:pt x="65138" y="40005"/>
                </a:lnTo>
                <a:lnTo>
                  <a:pt x="65138" y="43053"/>
                </a:lnTo>
                <a:lnTo>
                  <a:pt x="62090" y="43053"/>
                </a:lnTo>
                <a:lnTo>
                  <a:pt x="59042" y="46101"/>
                </a:lnTo>
                <a:lnTo>
                  <a:pt x="59042" y="49149"/>
                </a:lnTo>
                <a:lnTo>
                  <a:pt x="59042" y="52197"/>
                </a:lnTo>
                <a:lnTo>
                  <a:pt x="59042" y="55245"/>
                </a:lnTo>
                <a:lnTo>
                  <a:pt x="59042" y="58306"/>
                </a:lnTo>
                <a:lnTo>
                  <a:pt x="62090" y="61354"/>
                </a:lnTo>
                <a:lnTo>
                  <a:pt x="65138" y="64402"/>
                </a:lnTo>
                <a:lnTo>
                  <a:pt x="68186" y="64402"/>
                </a:lnTo>
                <a:lnTo>
                  <a:pt x="71234" y="67437"/>
                </a:lnTo>
                <a:lnTo>
                  <a:pt x="74282" y="67437"/>
                </a:lnTo>
                <a:lnTo>
                  <a:pt x="80365" y="70485"/>
                </a:lnTo>
                <a:lnTo>
                  <a:pt x="83414" y="70485"/>
                </a:lnTo>
                <a:lnTo>
                  <a:pt x="86462" y="73533"/>
                </a:lnTo>
                <a:lnTo>
                  <a:pt x="95618" y="76581"/>
                </a:lnTo>
                <a:lnTo>
                  <a:pt x="101714" y="79629"/>
                </a:lnTo>
                <a:lnTo>
                  <a:pt x="107810" y="82677"/>
                </a:lnTo>
                <a:lnTo>
                  <a:pt x="110858" y="85725"/>
                </a:lnTo>
                <a:lnTo>
                  <a:pt x="113906" y="88773"/>
                </a:lnTo>
                <a:lnTo>
                  <a:pt x="116941" y="88773"/>
                </a:lnTo>
                <a:lnTo>
                  <a:pt x="119989" y="91821"/>
                </a:lnTo>
                <a:lnTo>
                  <a:pt x="123037" y="91821"/>
                </a:lnTo>
                <a:lnTo>
                  <a:pt x="123037" y="94869"/>
                </a:lnTo>
                <a:lnTo>
                  <a:pt x="126086" y="94869"/>
                </a:lnTo>
                <a:lnTo>
                  <a:pt x="126086" y="97930"/>
                </a:lnTo>
                <a:lnTo>
                  <a:pt x="129133" y="97930"/>
                </a:lnTo>
                <a:lnTo>
                  <a:pt x="129133" y="100978"/>
                </a:lnTo>
                <a:lnTo>
                  <a:pt x="132181" y="104026"/>
                </a:lnTo>
                <a:lnTo>
                  <a:pt x="132181" y="107061"/>
                </a:lnTo>
                <a:lnTo>
                  <a:pt x="135242" y="107061"/>
                </a:lnTo>
                <a:lnTo>
                  <a:pt x="135242" y="110109"/>
                </a:lnTo>
                <a:lnTo>
                  <a:pt x="135242" y="113157"/>
                </a:lnTo>
                <a:lnTo>
                  <a:pt x="138290" y="116205"/>
                </a:lnTo>
                <a:lnTo>
                  <a:pt x="138290" y="119253"/>
                </a:lnTo>
                <a:lnTo>
                  <a:pt x="138290" y="122301"/>
                </a:lnTo>
                <a:lnTo>
                  <a:pt x="138290" y="125349"/>
                </a:lnTo>
                <a:lnTo>
                  <a:pt x="138290" y="128397"/>
                </a:lnTo>
                <a:lnTo>
                  <a:pt x="138290" y="131445"/>
                </a:lnTo>
                <a:lnTo>
                  <a:pt x="138290" y="134506"/>
                </a:lnTo>
                <a:lnTo>
                  <a:pt x="135242" y="137554"/>
                </a:lnTo>
                <a:lnTo>
                  <a:pt x="135242" y="140602"/>
                </a:lnTo>
                <a:lnTo>
                  <a:pt x="135242" y="143637"/>
                </a:lnTo>
                <a:lnTo>
                  <a:pt x="135242" y="146685"/>
                </a:lnTo>
                <a:lnTo>
                  <a:pt x="132181" y="149733"/>
                </a:lnTo>
                <a:lnTo>
                  <a:pt x="132181" y="152781"/>
                </a:lnTo>
                <a:lnTo>
                  <a:pt x="129133" y="152781"/>
                </a:lnTo>
                <a:lnTo>
                  <a:pt x="126086" y="155829"/>
                </a:lnTo>
                <a:lnTo>
                  <a:pt x="126086" y="158877"/>
                </a:lnTo>
                <a:lnTo>
                  <a:pt x="123037" y="158877"/>
                </a:lnTo>
                <a:lnTo>
                  <a:pt x="119989" y="161925"/>
                </a:lnTo>
                <a:lnTo>
                  <a:pt x="116941" y="164973"/>
                </a:lnTo>
                <a:lnTo>
                  <a:pt x="113906" y="168021"/>
                </a:lnTo>
                <a:lnTo>
                  <a:pt x="110858" y="168021"/>
                </a:lnTo>
                <a:lnTo>
                  <a:pt x="107810" y="171069"/>
                </a:lnTo>
                <a:lnTo>
                  <a:pt x="104762" y="171069"/>
                </a:lnTo>
                <a:lnTo>
                  <a:pt x="101714" y="171069"/>
                </a:lnTo>
                <a:lnTo>
                  <a:pt x="98666" y="174117"/>
                </a:lnTo>
                <a:lnTo>
                  <a:pt x="95618" y="174117"/>
                </a:lnTo>
                <a:lnTo>
                  <a:pt x="92557" y="174117"/>
                </a:lnTo>
                <a:lnTo>
                  <a:pt x="89509" y="174117"/>
                </a:lnTo>
                <a:lnTo>
                  <a:pt x="86462" y="177165"/>
                </a:lnTo>
                <a:lnTo>
                  <a:pt x="83414" y="177165"/>
                </a:lnTo>
                <a:lnTo>
                  <a:pt x="80365" y="177165"/>
                </a:lnTo>
                <a:lnTo>
                  <a:pt x="74282" y="177165"/>
                </a:lnTo>
                <a:lnTo>
                  <a:pt x="71234" y="177165"/>
                </a:lnTo>
                <a:lnTo>
                  <a:pt x="68186" y="177165"/>
                </a:lnTo>
                <a:lnTo>
                  <a:pt x="62090" y="177165"/>
                </a:lnTo>
                <a:lnTo>
                  <a:pt x="55981" y="177165"/>
                </a:lnTo>
                <a:lnTo>
                  <a:pt x="49886" y="177165"/>
                </a:lnTo>
                <a:lnTo>
                  <a:pt x="43789" y="174117"/>
                </a:lnTo>
                <a:lnTo>
                  <a:pt x="37706" y="174117"/>
                </a:lnTo>
                <a:lnTo>
                  <a:pt x="31610" y="174117"/>
                </a:lnTo>
                <a:lnTo>
                  <a:pt x="25514" y="171069"/>
                </a:lnTo>
                <a:lnTo>
                  <a:pt x="1941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5"> 
				</p:cNvPr>
          <p:cNvSpPr/>
          <p:nvPr/>
        </p:nvSpPr>
        <p:spPr>
          <a:xfrm>
            <a:off x="8658225" y="371475"/>
            <a:ext cx="47625" cy="171450"/>
          </a:xfrm>
          <a:custGeom>
            <a:avLst/>
            <a:gdLst>
              <a:gd name="connsiteX0" fmla="*/ 10275 w 47625"/>
              <a:gd name="connsiteY0" fmla="*/ 174117 h 171450"/>
              <a:gd name="connsiteX1" fmla="*/ 10275 w 47625"/>
              <a:gd name="connsiteY1" fmla="*/ 12573 h 171450"/>
              <a:gd name="connsiteX2" fmla="*/ 31610 w 47625"/>
              <a:gd name="connsiteY2" fmla="*/ 21717 h 171450"/>
              <a:gd name="connsiteX3" fmla="*/ 55995 w 47625"/>
              <a:gd name="connsiteY3" fmla="*/ 12573 h 171450"/>
              <a:gd name="connsiteX4" fmla="*/ 55995 w 47625"/>
              <a:gd name="connsiteY4" fmla="*/ 174117 h 171450"/>
              <a:gd name="connsiteX5" fmla="*/ 10275 w 47625"/>
              <a:gd name="connsiteY5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71450">
                <a:moveTo>
                  <a:pt x="10275" y="174117"/>
                </a:moveTo>
                <a:lnTo>
                  <a:pt x="10275" y="12573"/>
                </a:lnTo>
                <a:lnTo>
                  <a:pt x="31610" y="21717"/>
                </a:lnTo>
                <a:lnTo>
                  <a:pt x="55995" y="12573"/>
                </a:lnTo>
                <a:lnTo>
                  <a:pt x="55995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6"> 
				</p:cNvPr>
          <p:cNvSpPr/>
          <p:nvPr/>
        </p:nvSpPr>
        <p:spPr>
          <a:xfrm>
            <a:off x="8743950" y="371475"/>
            <a:ext cx="123825" cy="171450"/>
          </a:xfrm>
          <a:custGeom>
            <a:avLst/>
            <a:gdLst>
              <a:gd name="connsiteX0" fmla="*/ 9893 w 123825"/>
              <a:gd name="connsiteY0" fmla="*/ 174117 h 171450"/>
              <a:gd name="connsiteX1" fmla="*/ 9893 w 123825"/>
              <a:gd name="connsiteY1" fmla="*/ 12573 h 171450"/>
              <a:gd name="connsiteX2" fmla="*/ 125717 w 123825"/>
              <a:gd name="connsiteY2" fmla="*/ 12573 h 171450"/>
              <a:gd name="connsiteX3" fmla="*/ 125717 w 123825"/>
              <a:gd name="connsiteY3" fmla="*/ 43053 h 171450"/>
              <a:gd name="connsiteX4" fmla="*/ 52565 w 123825"/>
              <a:gd name="connsiteY4" fmla="*/ 43053 h 171450"/>
              <a:gd name="connsiteX5" fmla="*/ 52565 w 123825"/>
              <a:gd name="connsiteY5" fmla="*/ 79629 h 171450"/>
              <a:gd name="connsiteX6" fmla="*/ 113512 w 123825"/>
              <a:gd name="connsiteY6" fmla="*/ 79629 h 171450"/>
              <a:gd name="connsiteX7" fmla="*/ 113512 w 123825"/>
              <a:gd name="connsiteY7" fmla="*/ 104026 h 171450"/>
              <a:gd name="connsiteX8" fmla="*/ 52565 w 123825"/>
              <a:gd name="connsiteY8" fmla="*/ 104026 h 171450"/>
              <a:gd name="connsiteX9" fmla="*/ 52565 w 123825"/>
              <a:gd name="connsiteY9" fmla="*/ 143637 h 171450"/>
              <a:gd name="connsiteX10" fmla="*/ 125717 w 123825"/>
              <a:gd name="connsiteY10" fmla="*/ 143637 h 171450"/>
              <a:gd name="connsiteX11" fmla="*/ 125717 w 123825"/>
              <a:gd name="connsiteY11" fmla="*/ 174117 h 171450"/>
              <a:gd name="connsiteX12" fmla="*/ 9893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9893" y="174117"/>
                </a:moveTo>
                <a:lnTo>
                  <a:pt x="9893" y="12573"/>
                </a:lnTo>
                <a:lnTo>
                  <a:pt x="125717" y="12573"/>
                </a:lnTo>
                <a:lnTo>
                  <a:pt x="125717" y="43053"/>
                </a:lnTo>
                <a:lnTo>
                  <a:pt x="52565" y="43053"/>
                </a:lnTo>
                <a:lnTo>
                  <a:pt x="52565" y="79629"/>
                </a:lnTo>
                <a:lnTo>
                  <a:pt x="113512" y="79629"/>
                </a:lnTo>
                <a:lnTo>
                  <a:pt x="113512" y="104026"/>
                </a:lnTo>
                <a:lnTo>
                  <a:pt x="52565" y="104026"/>
                </a:lnTo>
                <a:lnTo>
                  <a:pt x="52565" y="143637"/>
                </a:lnTo>
                <a:lnTo>
                  <a:pt x="125717" y="143637"/>
                </a:lnTo>
                <a:lnTo>
                  <a:pt x="125717" y="174117"/>
                </a:lnTo>
                <a:lnTo>
                  <a:pt x="9893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7"> 
				</p:cNvPr>
          <p:cNvSpPr/>
          <p:nvPr/>
        </p:nvSpPr>
        <p:spPr>
          <a:xfrm>
            <a:off x="8886825" y="371475"/>
            <a:ext cx="200025" cy="171450"/>
          </a:xfrm>
          <a:custGeom>
            <a:avLst/>
            <a:gdLst>
              <a:gd name="connsiteX0" fmla="*/ 13322 w 200025"/>
              <a:gd name="connsiteY0" fmla="*/ 174117 h 171450"/>
              <a:gd name="connsiteX1" fmla="*/ 13322 w 200025"/>
              <a:gd name="connsiteY1" fmla="*/ 12573 h 171450"/>
              <a:gd name="connsiteX2" fmla="*/ 68186 w 200025"/>
              <a:gd name="connsiteY2" fmla="*/ 12573 h 171450"/>
              <a:gd name="connsiteX3" fmla="*/ 110858 w 200025"/>
              <a:gd name="connsiteY3" fmla="*/ 116205 h 171450"/>
              <a:gd name="connsiteX4" fmla="*/ 150482 w 200025"/>
              <a:gd name="connsiteY4" fmla="*/ 12573 h 171450"/>
              <a:gd name="connsiteX5" fmla="*/ 205346 w 200025"/>
              <a:gd name="connsiteY5" fmla="*/ 12573 h 171450"/>
              <a:gd name="connsiteX6" fmla="*/ 205346 w 200025"/>
              <a:gd name="connsiteY6" fmla="*/ 174117 h 171450"/>
              <a:gd name="connsiteX7" fmla="*/ 162661 w 200025"/>
              <a:gd name="connsiteY7" fmla="*/ 174117 h 171450"/>
              <a:gd name="connsiteX8" fmla="*/ 162661 w 200025"/>
              <a:gd name="connsiteY8" fmla="*/ 61353 h 171450"/>
              <a:gd name="connsiteX9" fmla="*/ 116941 w 200025"/>
              <a:gd name="connsiteY9" fmla="*/ 174117 h 171450"/>
              <a:gd name="connsiteX10" fmla="*/ 89522 w 200025"/>
              <a:gd name="connsiteY10" fmla="*/ 174117 h 171450"/>
              <a:gd name="connsiteX11" fmla="*/ 43789 w 200025"/>
              <a:gd name="connsiteY11" fmla="*/ 61353 h 171450"/>
              <a:gd name="connsiteX12" fmla="*/ 43789 w 200025"/>
              <a:gd name="connsiteY12" fmla="*/ 174117 h 171450"/>
              <a:gd name="connsiteX13" fmla="*/ 13322 w 200025"/>
              <a:gd name="connsiteY13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13322" y="174117"/>
                </a:moveTo>
                <a:lnTo>
                  <a:pt x="13322" y="12573"/>
                </a:lnTo>
                <a:lnTo>
                  <a:pt x="68186" y="12573"/>
                </a:lnTo>
                <a:lnTo>
                  <a:pt x="110858" y="116205"/>
                </a:lnTo>
                <a:lnTo>
                  <a:pt x="150482" y="12573"/>
                </a:lnTo>
                <a:lnTo>
                  <a:pt x="205346" y="12573"/>
                </a:lnTo>
                <a:lnTo>
                  <a:pt x="205346" y="174117"/>
                </a:lnTo>
                <a:lnTo>
                  <a:pt x="162661" y="174117"/>
                </a:lnTo>
                <a:lnTo>
                  <a:pt x="162661" y="61353"/>
                </a:lnTo>
                <a:lnTo>
                  <a:pt x="116941" y="174117"/>
                </a:lnTo>
                <a:lnTo>
                  <a:pt x="89522" y="174117"/>
                </a:lnTo>
                <a:lnTo>
                  <a:pt x="43789" y="61353"/>
                </a:lnTo>
                <a:lnTo>
                  <a:pt x="43789" y="174117"/>
                </a:lnTo>
                <a:lnTo>
                  <a:pt x="13322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8"> 
				</p:cNvPr>
          <p:cNvSpPr/>
          <p:nvPr/>
        </p:nvSpPr>
        <p:spPr>
          <a:xfrm>
            <a:off x="9115425" y="371475"/>
            <a:ext cx="123825" cy="171450"/>
          </a:xfrm>
          <a:custGeom>
            <a:avLst/>
            <a:gdLst>
              <a:gd name="connsiteX0" fmla="*/ 16370 w 123825"/>
              <a:gd name="connsiteY0" fmla="*/ 174117 h 171450"/>
              <a:gd name="connsiteX1" fmla="*/ 16370 w 123825"/>
              <a:gd name="connsiteY1" fmla="*/ 12573 h 171450"/>
              <a:gd name="connsiteX2" fmla="*/ 132194 w 123825"/>
              <a:gd name="connsiteY2" fmla="*/ 12573 h 171450"/>
              <a:gd name="connsiteX3" fmla="*/ 132194 w 123825"/>
              <a:gd name="connsiteY3" fmla="*/ 43053 h 171450"/>
              <a:gd name="connsiteX4" fmla="*/ 59042 w 123825"/>
              <a:gd name="connsiteY4" fmla="*/ 43053 h 171450"/>
              <a:gd name="connsiteX5" fmla="*/ 59042 w 123825"/>
              <a:gd name="connsiteY5" fmla="*/ 79629 h 171450"/>
              <a:gd name="connsiteX6" fmla="*/ 123037 w 123825"/>
              <a:gd name="connsiteY6" fmla="*/ 79629 h 171450"/>
              <a:gd name="connsiteX7" fmla="*/ 123037 w 123825"/>
              <a:gd name="connsiteY7" fmla="*/ 104026 h 171450"/>
              <a:gd name="connsiteX8" fmla="*/ 59042 w 123825"/>
              <a:gd name="connsiteY8" fmla="*/ 104026 h 171450"/>
              <a:gd name="connsiteX9" fmla="*/ 59042 w 123825"/>
              <a:gd name="connsiteY9" fmla="*/ 143637 h 171450"/>
              <a:gd name="connsiteX10" fmla="*/ 132194 w 123825"/>
              <a:gd name="connsiteY10" fmla="*/ 143637 h 171450"/>
              <a:gd name="connsiteX11" fmla="*/ 132194 w 123825"/>
              <a:gd name="connsiteY11" fmla="*/ 174117 h 171450"/>
              <a:gd name="connsiteX12" fmla="*/ 16370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6370" y="174117"/>
                </a:moveTo>
                <a:lnTo>
                  <a:pt x="16370" y="12573"/>
                </a:lnTo>
                <a:lnTo>
                  <a:pt x="132194" y="12573"/>
                </a:lnTo>
                <a:lnTo>
                  <a:pt x="132194" y="43053"/>
                </a:lnTo>
                <a:lnTo>
                  <a:pt x="59042" y="43053"/>
                </a:lnTo>
                <a:lnTo>
                  <a:pt x="59042" y="79629"/>
                </a:lnTo>
                <a:lnTo>
                  <a:pt x="123037" y="79629"/>
                </a:lnTo>
                <a:lnTo>
                  <a:pt x="123037" y="104026"/>
                </a:lnTo>
                <a:lnTo>
                  <a:pt x="59042" y="104026"/>
                </a:lnTo>
                <a:lnTo>
                  <a:pt x="59042" y="143637"/>
                </a:lnTo>
                <a:lnTo>
                  <a:pt x="132194" y="143637"/>
                </a:lnTo>
                <a:lnTo>
                  <a:pt x="132194" y="174117"/>
                </a:lnTo>
                <a:lnTo>
                  <a:pt x="16370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9"> 
				</p:cNvPr>
          <p:cNvSpPr/>
          <p:nvPr/>
        </p:nvSpPr>
        <p:spPr>
          <a:xfrm>
            <a:off x="9267825" y="371475"/>
            <a:ext cx="142875" cy="171450"/>
          </a:xfrm>
          <a:custGeom>
            <a:avLst/>
            <a:gdLst>
              <a:gd name="connsiteX0" fmla="*/ 10275 w 142875"/>
              <a:gd name="connsiteY0" fmla="*/ 174117 h 171450"/>
              <a:gd name="connsiteX1" fmla="*/ 10275 w 142875"/>
              <a:gd name="connsiteY1" fmla="*/ 12573 h 171450"/>
              <a:gd name="connsiteX2" fmla="*/ 62090 w 142875"/>
              <a:gd name="connsiteY2" fmla="*/ 12573 h 171450"/>
              <a:gd name="connsiteX3" fmla="*/ 116942 w 142875"/>
              <a:gd name="connsiteY3" fmla="*/ 119253 h 171450"/>
              <a:gd name="connsiteX4" fmla="*/ 116942 w 142875"/>
              <a:gd name="connsiteY4" fmla="*/ 12573 h 171450"/>
              <a:gd name="connsiteX5" fmla="*/ 147435 w 142875"/>
              <a:gd name="connsiteY5" fmla="*/ 12573 h 171450"/>
              <a:gd name="connsiteX6" fmla="*/ 147435 w 142875"/>
              <a:gd name="connsiteY6" fmla="*/ 174117 h 171450"/>
              <a:gd name="connsiteX7" fmla="*/ 98666 w 142875"/>
              <a:gd name="connsiteY7" fmla="*/ 174117 h 171450"/>
              <a:gd name="connsiteX8" fmla="*/ 40742 w 142875"/>
              <a:gd name="connsiteY8" fmla="*/ 64401 h 171450"/>
              <a:gd name="connsiteX9" fmla="*/ 40742 w 142875"/>
              <a:gd name="connsiteY9" fmla="*/ 174117 h 171450"/>
              <a:gd name="connsiteX10" fmla="*/ 10275 w 142875"/>
              <a:gd name="connsiteY10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875" h="171450">
                <a:moveTo>
                  <a:pt x="10275" y="174117"/>
                </a:moveTo>
                <a:lnTo>
                  <a:pt x="10275" y="12573"/>
                </a:lnTo>
                <a:lnTo>
                  <a:pt x="62090" y="12573"/>
                </a:lnTo>
                <a:lnTo>
                  <a:pt x="116942" y="119253"/>
                </a:lnTo>
                <a:lnTo>
                  <a:pt x="116942" y="12573"/>
                </a:lnTo>
                <a:lnTo>
                  <a:pt x="147435" y="12573"/>
                </a:lnTo>
                <a:lnTo>
                  <a:pt x="147435" y="174117"/>
                </a:lnTo>
                <a:lnTo>
                  <a:pt x="98666" y="174117"/>
                </a:lnTo>
                <a:lnTo>
                  <a:pt x="40742" y="64401"/>
                </a:lnTo>
                <a:lnTo>
                  <a:pt x="40742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30"> 
				</p:cNvPr>
          <p:cNvSpPr/>
          <p:nvPr/>
        </p:nvSpPr>
        <p:spPr>
          <a:xfrm>
            <a:off x="9429750" y="371475"/>
            <a:ext cx="133350" cy="171450"/>
          </a:xfrm>
          <a:custGeom>
            <a:avLst/>
            <a:gdLst>
              <a:gd name="connsiteX0" fmla="*/ 15988 w 133350"/>
              <a:gd name="connsiteY0" fmla="*/ 171069 h 171450"/>
              <a:gd name="connsiteX1" fmla="*/ 15988 w 133350"/>
              <a:gd name="connsiteY1" fmla="*/ 140602 h 171450"/>
              <a:gd name="connsiteX2" fmla="*/ 22085 w 133350"/>
              <a:gd name="connsiteY2" fmla="*/ 140602 h 171450"/>
              <a:gd name="connsiteX3" fmla="*/ 25133 w 133350"/>
              <a:gd name="connsiteY3" fmla="*/ 140602 h 171450"/>
              <a:gd name="connsiteX4" fmla="*/ 28181 w 133350"/>
              <a:gd name="connsiteY4" fmla="*/ 143637 h 171450"/>
              <a:gd name="connsiteX5" fmla="*/ 31216 w 133350"/>
              <a:gd name="connsiteY5" fmla="*/ 143637 h 171450"/>
              <a:gd name="connsiteX6" fmla="*/ 34264 w 133350"/>
              <a:gd name="connsiteY6" fmla="*/ 143637 h 171450"/>
              <a:gd name="connsiteX7" fmla="*/ 37312 w 133350"/>
              <a:gd name="connsiteY7" fmla="*/ 143637 h 171450"/>
              <a:gd name="connsiteX8" fmla="*/ 40360 w 133350"/>
              <a:gd name="connsiteY8" fmla="*/ 146685 h 171450"/>
              <a:gd name="connsiteX9" fmla="*/ 43408 w 133350"/>
              <a:gd name="connsiteY9" fmla="*/ 146685 h 171450"/>
              <a:gd name="connsiteX10" fmla="*/ 46456 w 133350"/>
              <a:gd name="connsiteY10" fmla="*/ 146685 h 171450"/>
              <a:gd name="connsiteX11" fmla="*/ 49504 w 133350"/>
              <a:gd name="connsiteY11" fmla="*/ 146685 h 171450"/>
              <a:gd name="connsiteX12" fmla="*/ 52552 w 133350"/>
              <a:gd name="connsiteY12" fmla="*/ 146685 h 171450"/>
              <a:gd name="connsiteX13" fmla="*/ 55612 w 133350"/>
              <a:gd name="connsiteY13" fmla="*/ 146685 h 171450"/>
              <a:gd name="connsiteX14" fmla="*/ 58660 w 133350"/>
              <a:gd name="connsiteY14" fmla="*/ 146685 h 171450"/>
              <a:gd name="connsiteX15" fmla="*/ 61709 w 133350"/>
              <a:gd name="connsiteY15" fmla="*/ 146685 h 171450"/>
              <a:gd name="connsiteX16" fmla="*/ 64757 w 133350"/>
              <a:gd name="connsiteY16" fmla="*/ 146685 h 171450"/>
              <a:gd name="connsiteX17" fmla="*/ 67792 w 133350"/>
              <a:gd name="connsiteY17" fmla="*/ 146685 h 171450"/>
              <a:gd name="connsiteX18" fmla="*/ 70840 w 133350"/>
              <a:gd name="connsiteY18" fmla="*/ 146685 h 171450"/>
              <a:gd name="connsiteX19" fmla="*/ 73888 w 133350"/>
              <a:gd name="connsiteY19" fmla="*/ 146685 h 171450"/>
              <a:gd name="connsiteX20" fmla="*/ 76936 w 133350"/>
              <a:gd name="connsiteY20" fmla="*/ 146685 h 171450"/>
              <a:gd name="connsiteX21" fmla="*/ 79984 w 133350"/>
              <a:gd name="connsiteY21" fmla="*/ 146685 h 171450"/>
              <a:gd name="connsiteX22" fmla="*/ 83032 w 133350"/>
              <a:gd name="connsiteY22" fmla="*/ 146685 h 171450"/>
              <a:gd name="connsiteX23" fmla="*/ 86080 w 133350"/>
              <a:gd name="connsiteY23" fmla="*/ 143637 h 171450"/>
              <a:gd name="connsiteX24" fmla="*/ 89127 w 133350"/>
              <a:gd name="connsiteY24" fmla="*/ 143637 h 171450"/>
              <a:gd name="connsiteX25" fmla="*/ 89127 w 133350"/>
              <a:gd name="connsiteY25" fmla="*/ 140602 h 171450"/>
              <a:gd name="connsiteX26" fmla="*/ 92188 w 133350"/>
              <a:gd name="connsiteY26" fmla="*/ 140602 h 171450"/>
              <a:gd name="connsiteX27" fmla="*/ 92188 w 133350"/>
              <a:gd name="connsiteY27" fmla="*/ 137554 h 171450"/>
              <a:gd name="connsiteX28" fmla="*/ 92188 w 133350"/>
              <a:gd name="connsiteY28" fmla="*/ 134506 h 171450"/>
              <a:gd name="connsiteX29" fmla="*/ 92188 w 133350"/>
              <a:gd name="connsiteY29" fmla="*/ 131445 h 171450"/>
              <a:gd name="connsiteX30" fmla="*/ 92188 w 133350"/>
              <a:gd name="connsiteY30" fmla="*/ 128397 h 171450"/>
              <a:gd name="connsiteX31" fmla="*/ 92188 w 133350"/>
              <a:gd name="connsiteY31" fmla="*/ 125349 h 171450"/>
              <a:gd name="connsiteX32" fmla="*/ 89127 w 133350"/>
              <a:gd name="connsiteY32" fmla="*/ 125349 h 171450"/>
              <a:gd name="connsiteX33" fmla="*/ 89127 w 133350"/>
              <a:gd name="connsiteY33" fmla="*/ 122301 h 171450"/>
              <a:gd name="connsiteX34" fmla="*/ 86080 w 133350"/>
              <a:gd name="connsiteY34" fmla="*/ 122301 h 171450"/>
              <a:gd name="connsiteX35" fmla="*/ 83032 w 133350"/>
              <a:gd name="connsiteY35" fmla="*/ 119253 h 171450"/>
              <a:gd name="connsiteX36" fmla="*/ 79984 w 133350"/>
              <a:gd name="connsiteY36" fmla="*/ 116205 h 171450"/>
              <a:gd name="connsiteX37" fmla="*/ 73888 w 133350"/>
              <a:gd name="connsiteY37" fmla="*/ 116205 h 171450"/>
              <a:gd name="connsiteX38" fmla="*/ 70840 w 133350"/>
              <a:gd name="connsiteY38" fmla="*/ 113157 h 171450"/>
              <a:gd name="connsiteX39" fmla="*/ 67792 w 133350"/>
              <a:gd name="connsiteY39" fmla="*/ 113157 h 171450"/>
              <a:gd name="connsiteX40" fmla="*/ 58660 w 133350"/>
              <a:gd name="connsiteY40" fmla="*/ 110109 h 171450"/>
              <a:gd name="connsiteX41" fmla="*/ 52552 w 133350"/>
              <a:gd name="connsiteY41" fmla="*/ 107061 h 171450"/>
              <a:gd name="connsiteX42" fmla="*/ 49504 w 133350"/>
              <a:gd name="connsiteY42" fmla="*/ 104026 h 171450"/>
              <a:gd name="connsiteX43" fmla="*/ 46456 w 133350"/>
              <a:gd name="connsiteY43" fmla="*/ 104026 h 171450"/>
              <a:gd name="connsiteX44" fmla="*/ 43408 w 133350"/>
              <a:gd name="connsiteY44" fmla="*/ 100978 h 171450"/>
              <a:gd name="connsiteX45" fmla="*/ 40360 w 133350"/>
              <a:gd name="connsiteY45" fmla="*/ 100978 h 171450"/>
              <a:gd name="connsiteX46" fmla="*/ 40360 w 133350"/>
              <a:gd name="connsiteY46" fmla="*/ 97930 h 171450"/>
              <a:gd name="connsiteX47" fmla="*/ 37312 w 133350"/>
              <a:gd name="connsiteY47" fmla="*/ 97930 h 171450"/>
              <a:gd name="connsiteX48" fmla="*/ 34264 w 133350"/>
              <a:gd name="connsiteY48" fmla="*/ 94869 h 171450"/>
              <a:gd name="connsiteX49" fmla="*/ 31216 w 133350"/>
              <a:gd name="connsiteY49" fmla="*/ 94869 h 171450"/>
              <a:gd name="connsiteX50" fmla="*/ 28181 w 133350"/>
              <a:gd name="connsiteY50" fmla="*/ 91821 h 171450"/>
              <a:gd name="connsiteX51" fmla="*/ 25133 w 133350"/>
              <a:gd name="connsiteY51" fmla="*/ 88773 h 171450"/>
              <a:gd name="connsiteX52" fmla="*/ 22085 w 133350"/>
              <a:gd name="connsiteY52" fmla="*/ 85725 h 171450"/>
              <a:gd name="connsiteX53" fmla="*/ 22085 w 133350"/>
              <a:gd name="connsiteY53" fmla="*/ 82677 h 171450"/>
              <a:gd name="connsiteX54" fmla="*/ 19037 w 133350"/>
              <a:gd name="connsiteY54" fmla="*/ 82677 h 171450"/>
              <a:gd name="connsiteX55" fmla="*/ 19037 w 133350"/>
              <a:gd name="connsiteY55" fmla="*/ 79629 h 171450"/>
              <a:gd name="connsiteX56" fmla="*/ 15988 w 133350"/>
              <a:gd name="connsiteY56" fmla="*/ 76581 h 171450"/>
              <a:gd name="connsiteX57" fmla="*/ 15988 w 133350"/>
              <a:gd name="connsiteY57" fmla="*/ 73533 h 171450"/>
              <a:gd name="connsiteX58" fmla="*/ 15988 w 133350"/>
              <a:gd name="connsiteY58" fmla="*/ 70485 h 171450"/>
              <a:gd name="connsiteX59" fmla="*/ 15988 w 133350"/>
              <a:gd name="connsiteY59" fmla="*/ 67437 h 171450"/>
              <a:gd name="connsiteX60" fmla="*/ 12941 w 133350"/>
              <a:gd name="connsiteY60" fmla="*/ 64402 h 171450"/>
              <a:gd name="connsiteX61" fmla="*/ 12941 w 133350"/>
              <a:gd name="connsiteY61" fmla="*/ 61354 h 171450"/>
              <a:gd name="connsiteX62" fmla="*/ 12941 w 133350"/>
              <a:gd name="connsiteY62" fmla="*/ 58306 h 171450"/>
              <a:gd name="connsiteX63" fmla="*/ 12941 w 133350"/>
              <a:gd name="connsiteY63" fmla="*/ 55245 h 171450"/>
              <a:gd name="connsiteX64" fmla="*/ 12941 w 133350"/>
              <a:gd name="connsiteY64" fmla="*/ 52197 h 171450"/>
              <a:gd name="connsiteX65" fmla="*/ 15988 w 133350"/>
              <a:gd name="connsiteY65" fmla="*/ 52197 h 171450"/>
              <a:gd name="connsiteX66" fmla="*/ 15988 w 133350"/>
              <a:gd name="connsiteY66" fmla="*/ 49149 h 171450"/>
              <a:gd name="connsiteX67" fmla="*/ 15988 w 133350"/>
              <a:gd name="connsiteY67" fmla="*/ 46101 h 171450"/>
              <a:gd name="connsiteX68" fmla="*/ 15988 w 133350"/>
              <a:gd name="connsiteY68" fmla="*/ 43053 h 171450"/>
              <a:gd name="connsiteX69" fmla="*/ 15988 w 133350"/>
              <a:gd name="connsiteY69" fmla="*/ 40005 h 171450"/>
              <a:gd name="connsiteX70" fmla="*/ 19037 w 133350"/>
              <a:gd name="connsiteY70" fmla="*/ 36957 h 171450"/>
              <a:gd name="connsiteX71" fmla="*/ 22085 w 133350"/>
              <a:gd name="connsiteY71" fmla="*/ 33909 h 171450"/>
              <a:gd name="connsiteX72" fmla="*/ 22085 w 133350"/>
              <a:gd name="connsiteY72" fmla="*/ 30861 h 171450"/>
              <a:gd name="connsiteX73" fmla="*/ 25133 w 133350"/>
              <a:gd name="connsiteY73" fmla="*/ 30861 h 171450"/>
              <a:gd name="connsiteX74" fmla="*/ 25133 w 133350"/>
              <a:gd name="connsiteY74" fmla="*/ 27826 h 171450"/>
              <a:gd name="connsiteX75" fmla="*/ 28181 w 133350"/>
              <a:gd name="connsiteY75" fmla="*/ 27826 h 171450"/>
              <a:gd name="connsiteX76" fmla="*/ 31216 w 133350"/>
              <a:gd name="connsiteY76" fmla="*/ 24778 h 171450"/>
              <a:gd name="connsiteX77" fmla="*/ 34264 w 133350"/>
              <a:gd name="connsiteY77" fmla="*/ 21730 h 171450"/>
              <a:gd name="connsiteX78" fmla="*/ 37312 w 133350"/>
              <a:gd name="connsiteY78" fmla="*/ 21730 h 171450"/>
              <a:gd name="connsiteX79" fmla="*/ 40360 w 133350"/>
              <a:gd name="connsiteY79" fmla="*/ 18669 h 171450"/>
              <a:gd name="connsiteX80" fmla="*/ 43408 w 133350"/>
              <a:gd name="connsiteY80" fmla="*/ 15621 h 171450"/>
              <a:gd name="connsiteX81" fmla="*/ 46456 w 133350"/>
              <a:gd name="connsiteY81" fmla="*/ 15621 h 171450"/>
              <a:gd name="connsiteX82" fmla="*/ 49504 w 133350"/>
              <a:gd name="connsiteY82" fmla="*/ 15621 h 171450"/>
              <a:gd name="connsiteX83" fmla="*/ 52552 w 133350"/>
              <a:gd name="connsiteY83" fmla="*/ 12573 h 171450"/>
              <a:gd name="connsiteX84" fmla="*/ 55612 w 133350"/>
              <a:gd name="connsiteY84" fmla="*/ 12573 h 171450"/>
              <a:gd name="connsiteX85" fmla="*/ 58660 w 133350"/>
              <a:gd name="connsiteY85" fmla="*/ 12573 h 171450"/>
              <a:gd name="connsiteX86" fmla="*/ 61709 w 133350"/>
              <a:gd name="connsiteY86" fmla="*/ 12573 h 171450"/>
              <a:gd name="connsiteX87" fmla="*/ 64757 w 133350"/>
              <a:gd name="connsiteY87" fmla="*/ 12573 h 171450"/>
              <a:gd name="connsiteX88" fmla="*/ 67792 w 133350"/>
              <a:gd name="connsiteY88" fmla="*/ 12573 h 171450"/>
              <a:gd name="connsiteX89" fmla="*/ 70840 w 133350"/>
              <a:gd name="connsiteY89" fmla="*/ 12573 h 171450"/>
              <a:gd name="connsiteX90" fmla="*/ 73888 w 133350"/>
              <a:gd name="connsiteY90" fmla="*/ 12573 h 171450"/>
              <a:gd name="connsiteX91" fmla="*/ 76936 w 133350"/>
              <a:gd name="connsiteY91" fmla="*/ 9525 h 171450"/>
              <a:gd name="connsiteX92" fmla="*/ 83032 w 133350"/>
              <a:gd name="connsiteY92" fmla="*/ 12573 h 171450"/>
              <a:gd name="connsiteX93" fmla="*/ 86080 w 133350"/>
              <a:gd name="connsiteY93" fmla="*/ 12573 h 171450"/>
              <a:gd name="connsiteX94" fmla="*/ 92188 w 133350"/>
              <a:gd name="connsiteY94" fmla="*/ 12573 h 171450"/>
              <a:gd name="connsiteX95" fmla="*/ 98285 w 133350"/>
              <a:gd name="connsiteY95" fmla="*/ 12573 h 171450"/>
              <a:gd name="connsiteX96" fmla="*/ 101333 w 133350"/>
              <a:gd name="connsiteY96" fmla="*/ 12573 h 171450"/>
              <a:gd name="connsiteX97" fmla="*/ 107416 w 133350"/>
              <a:gd name="connsiteY97" fmla="*/ 12573 h 171450"/>
              <a:gd name="connsiteX98" fmla="*/ 113512 w 133350"/>
              <a:gd name="connsiteY98" fmla="*/ 15621 h 171450"/>
              <a:gd name="connsiteX99" fmla="*/ 119608 w 133350"/>
              <a:gd name="connsiteY99" fmla="*/ 15621 h 171450"/>
              <a:gd name="connsiteX100" fmla="*/ 122656 w 133350"/>
              <a:gd name="connsiteY100" fmla="*/ 15621 h 171450"/>
              <a:gd name="connsiteX101" fmla="*/ 122656 w 133350"/>
              <a:gd name="connsiteY101" fmla="*/ 46101 h 171450"/>
              <a:gd name="connsiteX102" fmla="*/ 119608 w 133350"/>
              <a:gd name="connsiteY102" fmla="*/ 46101 h 171450"/>
              <a:gd name="connsiteX103" fmla="*/ 116560 w 133350"/>
              <a:gd name="connsiteY103" fmla="*/ 43053 h 171450"/>
              <a:gd name="connsiteX104" fmla="*/ 113512 w 133350"/>
              <a:gd name="connsiteY104" fmla="*/ 43053 h 171450"/>
              <a:gd name="connsiteX105" fmla="*/ 110464 w 133350"/>
              <a:gd name="connsiteY105" fmla="*/ 43053 h 171450"/>
              <a:gd name="connsiteX106" fmla="*/ 107416 w 133350"/>
              <a:gd name="connsiteY106" fmla="*/ 43053 h 171450"/>
              <a:gd name="connsiteX107" fmla="*/ 104381 w 133350"/>
              <a:gd name="connsiteY107" fmla="*/ 40005 h 171450"/>
              <a:gd name="connsiteX108" fmla="*/ 101333 w 133350"/>
              <a:gd name="connsiteY108" fmla="*/ 40005 h 171450"/>
              <a:gd name="connsiteX109" fmla="*/ 98285 w 133350"/>
              <a:gd name="connsiteY109" fmla="*/ 40005 h 171450"/>
              <a:gd name="connsiteX110" fmla="*/ 95237 w 133350"/>
              <a:gd name="connsiteY110" fmla="*/ 40005 h 171450"/>
              <a:gd name="connsiteX111" fmla="*/ 92188 w 133350"/>
              <a:gd name="connsiteY111" fmla="*/ 40005 h 171450"/>
              <a:gd name="connsiteX112" fmla="*/ 89127 w 133350"/>
              <a:gd name="connsiteY112" fmla="*/ 40005 h 171450"/>
              <a:gd name="connsiteX113" fmla="*/ 86080 w 133350"/>
              <a:gd name="connsiteY113" fmla="*/ 36957 h 171450"/>
              <a:gd name="connsiteX114" fmla="*/ 83032 w 133350"/>
              <a:gd name="connsiteY114" fmla="*/ 36957 h 171450"/>
              <a:gd name="connsiteX115" fmla="*/ 79984 w 133350"/>
              <a:gd name="connsiteY115" fmla="*/ 36957 h 171450"/>
              <a:gd name="connsiteX116" fmla="*/ 76936 w 133350"/>
              <a:gd name="connsiteY116" fmla="*/ 36957 h 171450"/>
              <a:gd name="connsiteX117" fmla="*/ 73888 w 133350"/>
              <a:gd name="connsiteY117" fmla="*/ 40005 h 171450"/>
              <a:gd name="connsiteX118" fmla="*/ 70840 w 133350"/>
              <a:gd name="connsiteY118" fmla="*/ 40005 h 171450"/>
              <a:gd name="connsiteX119" fmla="*/ 67792 w 133350"/>
              <a:gd name="connsiteY119" fmla="*/ 40005 h 171450"/>
              <a:gd name="connsiteX120" fmla="*/ 64757 w 133350"/>
              <a:gd name="connsiteY120" fmla="*/ 40005 h 171450"/>
              <a:gd name="connsiteX121" fmla="*/ 61709 w 133350"/>
              <a:gd name="connsiteY121" fmla="*/ 43053 h 171450"/>
              <a:gd name="connsiteX122" fmla="*/ 58660 w 133350"/>
              <a:gd name="connsiteY122" fmla="*/ 43053 h 171450"/>
              <a:gd name="connsiteX123" fmla="*/ 58660 w 133350"/>
              <a:gd name="connsiteY123" fmla="*/ 46101 h 171450"/>
              <a:gd name="connsiteX124" fmla="*/ 55612 w 133350"/>
              <a:gd name="connsiteY124" fmla="*/ 49149 h 171450"/>
              <a:gd name="connsiteX125" fmla="*/ 55612 w 133350"/>
              <a:gd name="connsiteY125" fmla="*/ 52197 h 171450"/>
              <a:gd name="connsiteX126" fmla="*/ 55612 w 133350"/>
              <a:gd name="connsiteY126" fmla="*/ 55245 h 171450"/>
              <a:gd name="connsiteX127" fmla="*/ 55612 w 133350"/>
              <a:gd name="connsiteY127" fmla="*/ 58306 h 171450"/>
              <a:gd name="connsiteX128" fmla="*/ 58660 w 133350"/>
              <a:gd name="connsiteY128" fmla="*/ 58306 h 171450"/>
              <a:gd name="connsiteX129" fmla="*/ 58660 w 133350"/>
              <a:gd name="connsiteY129" fmla="*/ 61354 h 171450"/>
              <a:gd name="connsiteX130" fmla="*/ 61709 w 133350"/>
              <a:gd name="connsiteY130" fmla="*/ 61354 h 171450"/>
              <a:gd name="connsiteX131" fmla="*/ 61709 w 133350"/>
              <a:gd name="connsiteY131" fmla="*/ 64402 h 171450"/>
              <a:gd name="connsiteX132" fmla="*/ 64757 w 133350"/>
              <a:gd name="connsiteY132" fmla="*/ 64402 h 171450"/>
              <a:gd name="connsiteX133" fmla="*/ 67792 w 133350"/>
              <a:gd name="connsiteY133" fmla="*/ 64402 h 171450"/>
              <a:gd name="connsiteX134" fmla="*/ 70840 w 133350"/>
              <a:gd name="connsiteY134" fmla="*/ 67437 h 171450"/>
              <a:gd name="connsiteX135" fmla="*/ 73888 w 133350"/>
              <a:gd name="connsiteY135" fmla="*/ 67437 h 171450"/>
              <a:gd name="connsiteX136" fmla="*/ 76936 w 133350"/>
              <a:gd name="connsiteY136" fmla="*/ 70485 h 171450"/>
              <a:gd name="connsiteX137" fmla="*/ 79984 w 133350"/>
              <a:gd name="connsiteY137" fmla="*/ 70485 h 171450"/>
              <a:gd name="connsiteX138" fmla="*/ 86080 w 133350"/>
              <a:gd name="connsiteY138" fmla="*/ 73533 h 171450"/>
              <a:gd name="connsiteX139" fmla="*/ 92188 w 133350"/>
              <a:gd name="connsiteY139" fmla="*/ 76581 h 171450"/>
              <a:gd name="connsiteX140" fmla="*/ 98285 w 133350"/>
              <a:gd name="connsiteY140" fmla="*/ 79629 h 171450"/>
              <a:gd name="connsiteX141" fmla="*/ 104381 w 133350"/>
              <a:gd name="connsiteY141" fmla="*/ 82677 h 171450"/>
              <a:gd name="connsiteX142" fmla="*/ 110464 w 133350"/>
              <a:gd name="connsiteY142" fmla="*/ 85725 h 171450"/>
              <a:gd name="connsiteX143" fmla="*/ 113512 w 133350"/>
              <a:gd name="connsiteY143" fmla="*/ 88773 h 171450"/>
              <a:gd name="connsiteX144" fmla="*/ 116560 w 133350"/>
              <a:gd name="connsiteY144" fmla="*/ 91821 h 171450"/>
              <a:gd name="connsiteX145" fmla="*/ 119608 w 133350"/>
              <a:gd name="connsiteY145" fmla="*/ 91821 h 171450"/>
              <a:gd name="connsiteX146" fmla="*/ 122656 w 133350"/>
              <a:gd name="connsiteY146" fmla="*/ 94869 h 171450"/>
              <a:gd name="connsiteX147" fmla="*/ 125704 w 133350"/>
              <a:gd name="connsiteY147" fmla="*/ 97930 h 171450"/>
              <a:gd name="connsiteX148" fmla="*/ 128752 w 133350"/>
              <a:gd name="connsiteY148" fmla="*/ 100978 h 171450"/>
              <a:gd name="connsiteX149" fmla="*/ 128752 w 133350"/>
              <a:gd name="connsiteY149" fmla="*/ 104026 h 171450"/>
              <a:gd name="connsiteX150" fmla="*/ 131812 w 133350"/>
              <a:gd name="connsiteY150" fmla="*/ 104026 h 171450"/>
              <a:gd name="connsiteX151" fmla="*/ 131812 w 133350"/>
              <a:gd name="connsiteY151" fmla="*/ 107061 h 171450"/>
              <a:gd name="connsiteX152" fmla="*/ 134860 w 133350"/>
              <a:gd name="connsiteY152" fmla="*/ 110109 h 171450"/>
              <a:gd name="connsiteX153" fmla="*/ 134860 w 133350"/>
              <a:gd name="connsiteY153" fmla="*/ 113157 h 171450"/>
              <a:gd name="connsiteX154" fmla="*/ 134860 w 133350"/>
              <a:gd name="connsiteY154" fmla="*/ 116205 h 171450"/>
              <a:gd name="connsiteX155" fmla="*/ 134860 w 133350"/>
              <a:gd name="connsiteY155" fmla="*/ 119253 h 171450"/>
              <a:gd name="connsiteX156" fmla="*/ 134860 w 133350"/>
              <a:gd name="connsiteY156" fmla="*/ 122301 h 171450"/>
              <a:gd name="connsiteX157" fmla="*/ 134860 w 133350"/>
              <a:gd name="connsiteY157" fmla="*/ 125349 h 171450"/>
              <a:gd name="connsiteX158" fmla="*/ 134860 w 133350"/>
              <a:gd name="connsiteY158" fmla="*/ 128397 h 171450"/>
              <a:gd name="connsiteX159" fmla="*/ 134860 w 133350"/>
              <a:gd name="connsiteY159" fmla="*/ 131445 h 171450"/>
              <a:gd name="connsiteX160" fmla="*/ 134860 w 133350"/>
              <a:gd name="connsiteY160" fmla="*/ 134506 h 171450"/>
              <a:gd name="connsiteX161" fmla="*/ 134860 w 133350"/>
              <a:gd name="connsiteY161" fmla="*/ 137554 h 171450"/>
              <a:gd name="connsiteX162" fmla="*/ 134860 w 133350"/>
              <a:gd name="connsiteY162" fmla="*/ 140602 h 171450"/>
              <a:gd name="connsiteX163" fmla="*/ 131812 w 133350"/>
              <a:gd name="connsiteY163" fmla="*/ 143637 h 171450"/>
              <a:gd name="connsiteX164" fmla="*/ 131812 w 133350"/>
              <a:gd name="connsiteY164" fmla="*/ 146685 h 171450"/>
              <a:gd name="connsiteX165" fmla="*/ 131812 w 133350"/>
              <a:gd name="connsiteY165" fmla="*/ 149733 h 171450"/>
              <a:gd name="connsiteX166" fmla="*/ 128752 w 133350"/>
              <a:gd name="connsiteY166" fmla="*/ 152781 h 171450"/>
              <a:gd name="connsiteX167" fmla="*/ 125704 w 133350"/>
              <a:gd name="connsiteY167" fmla="*/ 155829 h 171450"/>
              <a:gd name="connsiteX168" fmla="*/ 122656 w 133350"/>
              <a:gd name="connsiteY168" fmla="*/ 158877 h 171450"/>
              <a:gd name="connsiteX169" fmla="*/ 119608 w 133350"/>
              <a:gd name="connsiteY169" fmla="*/ 161925 h 171450"/>
              <a:gd name="connsiteX170" fmla="*/ 116560 w 133350"/>
              <a:gd name="connsiteY170" fmla="*/ 164973 h 171450"/>
              <a:gd name="connsiteX171" fmla="*/ 113512 w 133350"/>
              <a:gd name="connsiteY171" fmla="*/ 164973 h 171450"/>
              <a:gd name="connsiteX172" fmla="*/ 110464 w 133350"/>
              <a:gd name="connsiteY172" fmla="*/ 168021 h 171450"/>
              <a:gd name="connsiteX173" fmla="*/ 107416 w 133350"/>
              <a:gd name="connsiteY173" fmla="*/ 171069 h 171450"/>
              <a:gd name="connsiteX174" fmla="*/ 104381 w 133350"/>
              <a:gd name="connsiteY174" fmla="*/ 171069 h 171450"/>
              <a:gd name="connsiteX175" fmla="*/ 101333 w 133350"/>
              <a:gd name="connsiteY175" fmla="*/ 171069 h 171450"/>
              <a:gd name="connsiteX176" fmla="*/ 98285 w 133350"/>
              <a:gd name="connsiteY176" fmla="*/ 171069 h 171450"/>
              <a:gd name="connsiteX177" fmla="*/ 95237 w 133350"/>
              <a:gd name="connsiteY177" fmla="*/ 174117 h 171450"/>
              <a:gd name="connsiteX178" fmla="*/ 92188 w 133350"/>
              <a:gd name="connsiteY178" fmla="*/ 174117 h 171450"/>
              <a:gd name="connsiteX179" fmla="*/ 89127 w 133350"/>
              <a:gd name="connsiteY179" fmla="*/ 174117 h 171450"/>
              <a:gd name="connsiteX180" fmla="*/ 86080 w 133350"/>
              <a:gd name="connsiteY180" fmla="*/ 174117 h 171450"/>
              <a:gd name="connsiteX181" fmla="*/ 83032 w 133350"/>
              <a:gd name="connsiteY181" fmla="*/ 177165 h 171450"/>
              <a:gd name="connsiteX182" fmla="*/ 79984 w 133350"/>
              <a:gd name="connsiteY182" fmla="*/ 177165 h 171450"/>
              <a:gd name="connsiteX183" fmla="*/ 76936 w 133350"/>
              <a:gd name="connsiteY183" fmla="*/ 177165 h 171450"/>
              <a:gd name="connsiteX184" fmla="*/ 73888 w 133350"/>
              <a:gd name="connsiteY184" fmla="*/ 177165 h 171450"/>
              <a:gd name="connsiteX185" fmla="*/ 70840 w 133350"/>
              <a:gd name="connsiteY185" fmla="*/ 177165 h 171450"/>
              <a:gd name="connsiteX186" fmla="*/ 67792 w 133350"/>
              <a:gd name="connsiteY186" fmla="*/ 177165 h 171450"/>
              <a:gd name="connsiteX187" fmla="*/ 61709 w 133350"/>
              <a:gd name="connsiteY187" fmla="*/ 177165 h 171450"/>
              <a:gd name="connsiteX188" fmla="*/ 55612 w 133350"/>
              <a:gd name="connsiteY188" fmla="*/ 177165 h 171450"/>
              <a:gd name="connsiteX189" fmla="*/ 49504 w 133350"/>
              <a:gd name="connsiteY189" fmla="*/ 177165 h 171450"/>
              <a:gd name="connsiteX190" fmla="*/ 43408 w 133350"/>
              <a:gd name="connsiteY190" fmla="*/ 174117 h 171450"/>
              <a:gd name="connsiteX191" fmla="*/ 37312 w 133350"/>
              <a:gd name="connsiteY191" fmla="*/ 174117 h 171450"/>
              <a:gd name="connsiteX192" fmla="*/ 28181 w 133350"/>
              <a:gd name="connsiteY192" fmla="*/ 174117 h 171450"/>
              <a:gd name="connsiteX193" fmla="*/ 22085 w 133350"/>
              <a:gd name="connsiteY193" fmla="*/ 171069 h 171450"/>
              <a:gd name="connsiteX194" fmla="*/ 15988 w 133350"/>
              <a:gd name="connsiteY194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33350" h="171450">
                <a:moveTo>
                  <a:pt x="15988" y="171069"/>
                </a:moveTo>
                <a:lnTo>
                  <a:pt x="15988" y="140602"/>
                </a:lnTo>
                <a:lnTo>
                  <a:pt x="22085" y="140602"/>
                </a:lnTo>
                <a:lnTo>
                  <a:pt x="25133" y="140602"/>
                </a:lnTo>
                <a:lnTo>
                  <a:pt x="28181" y="143637"/>
                </a:lnTo>
                <a:lnTo>
                  <a:pt x="31216" y="143637"/>
                </a:lnTo>
                <a:lnTo>
                  <a:pt x="34264" y="143637"/>
                </a:lnTo>
                <a:lnTo>
                  <a:pt x="37312" y="143637"/>
                </a:lnTo>
                <a:lnTo>
                  <a:pt x="40360" y="146685"/>
                </a:lnTo>
                <a:lnTo>
                  <a:pt x="43408" y="146685"/>
                </a:lnTo>
                <a:lnTo>
                  <a:pt x="46456" y="146685"/>
                </a:lnTo>
                <a:lnTo>
                  <a:pt x="49504" y="146685"/>
                </a:lnTo>
                <a:lnTo>
                  <a:pt x="52552" y="146685"/>
                </a:lnTo>
                <a:lnTo>
                  <a:pt x="55612" y="146685"/>
                </a:lnTo>
                <a:lnTo>
                  <a:pt x="58660" y="146685"/>
                </a:lnTo>
                <a:lnTo>
                  <a:pt x="61709" y="146685"/>
                </a:lnTo>
                <a:lnTo>
                  <a:pt x="64757" y="146685"/>
                </a:lnTo>
                <a:lnTo>
                  <a:pt x="67792" y="146685"/>
                </a:lnTo>
                <a:lnTo>
                  <a:pt x="70840" y="146685"/>
                </a:lnTo>
                <a:lnTo>
                  <a:pt x="73888" y="146685"/>
                </a:lnTo>
                <a:lnTo>
                  <a:pt x="76936" y="146685"/>
                </a:lnTo>
                <a:lnTo>
                  <a:pt x="79984" y="146685"/>
                </a:lnTo>
                <a:lnTo>
                  <a:pt x="83032" y="146685"/>
                </a:lnTo>
                <a:lnTo>
                  <a:pt x="86080" y="143637"/>
                </a:lnTo>
                <a:lnTo>
                  <a:pt x="89127" y="143637"/>
                </a:lnTo>
                <a:lnTo>
                  <a:pt x="89127" y="140602"/>
                </a:lnTo>
                <a:lnTo>
                  <a:pt x="92188" y="140602"/>
                </a:lnTo>
                <a:lnTo>
                  <a:pt x="92188" y="137554"/>
                </a:lnTo>
                <a:lnTo>
                  <a:pt x="92188" y="134506"/>
                </a:lnTo>
                <a:lnTo>
                  <a:pt x="92188" y="131445"/>
                </a:lnTo>
                <a:lnTo>
                  <a:pt x="92188" y="128397"/>
                </a:lnTo>
                <a:lnTo>
                  <a:pt x="92188" y="125349"/>
                </a:lnTo>
                <a:lnTo>
                  <a:pt x="89127" y="125349"/>
                </a:lnTo>
                <a:lnTo>
                  <a:pt x="89127" y="122301"/>
                </a:lnTo>
                <a:lnTo>
                  <a:pt x="86080" y="122301"/>
                </a:lnTo>
                <a:lnTo>
                  <a:pt x="83032" y="119253"/>
                </a:lnTo>
                <a:lnTo>
                  <a:pt x="79984" y="116205"/>
                </a:lnTo>
                <a:lnTo>
                  <a:pt x="73888" y="116205"/>
                </a:lnTo>
                <a:lnTo>
                  <a:pt x="70840" y="113157"/>
                </a:lnTo>
                <a:lnTo>
                  <a:pt x="67792" y="113157"/>
                </a:lnTo>
                <a:lnTo>
                  <a:pt x="58660" y="110109"/>
                </a:lnTo>
                <a:lnTo>
                  <a:pt x="52552" y="107061"/>
                </a:lnTo>
                <a:lnTo>
                  <a:pt x="49504" y="104026"/>
                </a:lnTo>
                <a:lnTo>
                  <a:pt x="46456" y="104026"/>
                </a:lnTo>
                <a:lnTo>
                  <a:pt x="43408" y="100978"/>
                </a:lnTo>
                <a:lnTo>
                  <a:pt x="40360" y="100978"/>
                </a:lnTo>
                <a:lnTo>
                  <a:pt x="40360" y="97930"/>
                </a:lnTo>
                <a:lnTo>
                  <a:pt x="37312" y="97930"/>
                </a:lnTo>
                <a:lnTo>
                  <a:pt x="34264" y="94869"/>
                </a:lnTo>
                <a:lnTo>
                  <a:pt x="31216" y="94869"/>
                </a:lnTo>
                <a:lnTo>
                  <a:pt x="28181" y="91821"/>
                </a:lnTo>
                <a:lnTo>
                  <a:pt x="25133" y="88773"/>
                </a:lnTo>
                <a:lnTo>
                  <a:pt x="22085" y="85725"/>
                </a:lnTo>
                <a:lnTo>
                  <a:pt x="22085" y="82677"/>
                </a:lnTo>
                <a:lnTo>
                  <a:pt x="19037" y="82677"/>
                </a:lnTo>
                <a:lnTo>
                  <a:pt x="19037" y="79629"/>
                </a:lnTo>
                <a:lnTo>
                  <a:pt x="15988" y="76581"/>
                </a:lnTo>
                <a:lnTo>
                  <a:pt x="15988" y="73533"/>
                </a:lnTo>
                <a:lnTo>
                  <a:pt x="15988" y="70485"/>
                </a:lnTo>
                <a:lnTo>
                  <a:pt x="15988" y="67437"/>
                </a:lnTo>
                <a:lnTo>
                  <a:pt x="12941" y="64402"/>
                </a:lnTo>
                <a:lnTo>
                  <a:pt x="12941" y="61354"/>
                </a:lnTo>
                <a:lnTo>
                  <a:pt x="12941" y="58306"/>
                </a:lnTo>
                <a:lnTo>
                  <a:pt x="12941" y="55245"/>
                </a:lnTo>
                <a:lnTo>
                  <a:pt x="12941" y="52197"/>
                </a:lnTo>
                <a:lnTo>
                  <a:pt x="15988" y="52197"/>
                </a:lnTo>
                <a:lnTo>
                  <a:pt x="15988" y="49149"/>
                </a:lnTo>
                <a:lnTo>
                  <a:pt x="15988" y="46101"/>
                </a:lnTo>
                <a:lnTo>
                  <a:pt x="15988" y="43053"/>
                </a:lnTo>
                <a:lnTo>
                  <a:pt x="15988" y="40005"/>
                </a:lnTo>
                <a:lnTo>
                  <a:pt x="19037" y="36957"/>
                </a:lnTo>
                <a:lnTo>
                  <a:pt x="22085" y="33909"/>
                </a:lnTo>
                <a:lnTo>
                  <a:pt x="22085" y="30861"/>
                </a:lnTo>
                <a:lnTo>
                  <a:pt x="25133" y="30861"/>
                </a:lnTo>
                <a:lnTo>
                  <a:pt x="25133" y="27826"/>
                </a:lnTo>
                <a:lnTo>
                  <a:pt x="28181" y="27826"/>
                </a:lnTo>
                <a:lnTo>
                  <a:pt x="31216" y="24778"/>
                </a:lnTo>
                <a:lnTo>
                  <a:pt x="34264" y="21730"/>
                </a:lnTo>
                <a:lnTo>
                  <a:pt x="37312" y="21730"/>
                </a:lnTo>
                <a:lnTo>
                  <a:pt x="40360" y="18669"/>
                </a:lnTo>
                <a:lnTo>
                  <a:pt x="43408" y="15621"/>
                </a:lnTo>
                <a:lnTo>
                  <a:pt x="46456" y="15621"/>
                </a:lnTo>
                <a:lnTo>
                  <a:pt x="49504" y="15621"/>
                </a:lnTo>
                <a:lnTo>
                  <a:pt x="52552" y="12573"/>
                </a:lnTo>
                <a:lnTo>
                  <a:pt x="55612" y="12573"/>
                </a:lnTo>
                <a:lnTo>
                  <a:pt x="58660" y="12573"/>
                </a:lnTo>
                <a:lnTo>
                  <a:pt x="61709" y="12573"/>
                </a:lnTo>
                <a:lnTo>
                  <a:pt x="64757" y="12573"/>
                </a:lnTo>
                <a:lnTo>
                  <a:pt x="67792" y="12573"/>
                </a:lnTo>
                <a:lnTo>
                  <a:pt x="70840" y="12573"/>
                </a:lnTo>
                <a:lnTo>
                  <a:pt x="73888" y="12573"/>
                </a:lnTo>
                <a:lnTo>
                  <a:pt x="76936" y="9525"/>
                </a:lnTo>
                <a:lnTo>
                  <a:pt x="83032" y="12573"/>
                </a:lnTo>
                <a:lnTo>
                  <a:pt x="86080" y="12573"/>
                </a:lnTo>
                <a:lnTo>
                  <a:pt x="92188" y="12573"/>
                </a:lnTo>
                <a:lnTo>
                  <a:pt x="98285" y="12573"/>
                </a:lnTo>
                <a:lnTo>
                  <a:pt x="101333" y="12573"/>
                </a:lnTo>
                <a:lnTo>
                  <a:pt x="107416" y="12573"/>
                </a:lnTo>
                <a:lnTo>
                  <a:pt x="113512" y="15621"/>
                </a:lnTo>
                <a:lnTo>
                  <a:pt x="119608" y="15621"/>
                </a:lnTo>
                <a:lnTo>
                  <a:pt x="122656" y="15621"/>
                </a:lnTo>
                <a:lnTo>
                  <a:pt x="122656" y="46101"/>
                </a:lnTo>
                <a:lnTo>
                  <a:pt x="119608" y="46101"/>
                </a:lnTo>
                <a:lnTo>
                  <a:pt x="116560" y="43053"/>
                </a:lnTo>
                <a:lnTo>
                  <a:pt x="113512" y="43053"/>
                </a:lnTo>
                <a:lnTo>
                  <a:pt x="110464" y="43053"/>
                </a:lnTo>
                <a:lnTo>
                  <a:pt x="107416" y="43053"/>
                </a:lnTo>
                <a:lnTo>
                  <a:pt x="104381" y="40005"/>
                </a:lnTo>
                <a:lnTo>
                  <a:pt x="101333" y="40005"/>
                </a:lnTo>
                <a:lnTo>
                  <a:pt x="98285" y="40005"/>
                </a:lnTo>
                <a:lnTo>
                  <a:pt x="95237" y="40005"/>
                </a:lnTo>
                <a:lnTo>
                  <a:pt x="92188" y="40005"/>
                </a:lnTo>
                <a:lnTo>
                  <a:pt x="89127" y="40005"/>
                </a:lnTo>
                <a:lnTo>
                  <a:pt x="86080" y="36957"/>
                </a:lnTo>
                <a:lnTo>
                  <a:pt x="83032" y="36957"/>
                </a:lnTo>
                <a:lnTo>
                  <a:pt x="79984" y="36957"/>
                </a:lnTo>
                <a:lnTo>
                  <a:pt x="76936" y="36957"/>
                </a:lnTo>
                <a:lnTo>
                  <a:pt x="73888" y="40005"/>
                </a:lnTo>
                <a:lnTo>
                  <a:pt x="70840" y="40005"/>
                </a:lnTo>
                <a:lnTo>
                  <a:pt x="67792" y="40005"/>
                </a:lnTo>
                <a:lnTo>
                  <a:pt x="64757" y="40005"/>
                </a:lnTo>
                <a:lnTo>
                  <a:pt x="61709" y="43053"/>
                </a:lnTo>
                <a:lnTo>
                  <a:pt x="58660" y="43053"/>
                </a:lnTo>
                <a:lnTo>
                  <a:pt x="58660" y="46101"/>
                </a:lnTo>
                <a:lnTo>
                  <a:pt x="55612" y="49149"/>
                </a:lnTo>
                <a:lnTo>
                  <a:pt x="55612" y="52197"/>
                </a:lnTo>
                <a:lnTo>
                  <a:pt x="55612" y="55245"/>
                </a:lnTo>
                <a:lnTo>
                  <a:pt x="55612" y="58306"/>
                </a:lnTo>
                <a:lnTo>
                  <a:pt x="58660" y="58306"/>
                </a:lnTo>
                <a:lnTo>
                  <a:pt x="58660" y="61354"/>
                </a:lnTo>
                <a:lnTo>
                  <a:pt x="61709" y="61354"/>
                </a:lnTo>
                <a:lnTo>
                  <a:pt x="61709" y="64402"/>
                </a:lnTo>
                <a:lnTo>
                  <a:pt x="64757" y="64402"/>
                </a:lnTo>
                <a:lnTo>
                  <a:pt x="67792" y="64402"/>
                </a:lnTo>
                <a:lnTo>
                  <a:pt x="70840" y="67437"/>
                </a:lnTo>
                <a:lnTo>
                  <a:pt x="73888" y="67437"/>
                </a:lnTo>
                <a:lnTo>
                  <a:pt x="76936" y="70485"/>
                </a:lnTo>
                <a:lnTo>
                  <a:pt x="79984" y="70485"/>
                </a:lnTo>
                <a:lnTo>
                  <a:pt x="86080" y="73533"/>
                </a:lnTo>
                <a:lnTo>
                  <a:pt x="92188" y="76581"/>
                </a:lnTo>
                <a:lnTo>
                  <a:pt x="98285" y="79629"/>
                </a:lnTo>
                <a:lnTo>
                  <a:pt x="104381" y="82677"/>
                </a:lnTo>
                <a:lnTo>
                  <a:pt x="110464" y="85725"/>
                </a:lnTo>
                <a:lnTo>
                  <a:pt x="113512" y="88773"/>
                </a:lnTo>
                <a:lnTo>
                  <a:pt x="116560" y="91821"/>
                </a:lnTo>
                <a:lnTo>
                  <a:pt x="119608" y="91821"/>
                </a:lnTo>
                <a:lnTo>
                  <a:pt x="122656" y="94869"/>
                </a:lnTo>
                <a:lnTo>
                  <a:pt x="125704" y="97930"/>
                </a:lnTo>
                <a:lnTo>
                  <a:pt x="128752" y="100978"/>
                </a:lnTo>
                <a:lnTo>
                  <a:pt x="128752" y="104026"/>
                </a:lnTo>
                <a:lnTo>
                  <a:pt x="131812" y="104026"/>
                </a:lnTo>
                <a:lnTo>
                  <a:pt x="131812" y="107061"/>
                </a:lnTo>
                <a:lnTo>
                  <a:pt x="134860" y="110109"/>
                </a:lnTo>
                <a:lnTo>
                  <a:pt x="134860" y="113157"/>
                </a:lnTo>
                <a:lnTo>
                  <a:pt x="134860" y="116205"/>
                </a:lnTo>
                <a:lnTo>
                  <a:pt x="134860" y="119253"/>
                </a:lnTo>
                <a:lnTo>
                  <a:pt x="134860" y="122301"/>
                </a:lnTo>
                <a:lnTo>
                  <a:pt x="134860" y="125349"/>
                </a:lnTo>
                <a:lnTo>
                  <a:pt x="134860" y="128397"/>
                </a:lnTo>
                <a:lnTo>
                  <a:pt x="134860" y="131445"/>
                </a:lnTo>
                <a:lnTo>
                  <a:pt x="134860" y="134506"/>
                </a:lnTo>
                <a:lnTo>
                  <a:pt x="134860" y="137554"/>
                </a:lnTo>
                <a:lnTo>
                  <a:pt x="134860" y="140602"/>
                </a:lnTo>
                <a:lnTo>
                  <a:pt x="131812" y="143637"/>
                </a:lnTo>
                <a:lnTo>
                  <a:pt x="131812" y="146685"/>
                </a:lnTo>
                <a:lnTo>
                  <a:pt x="131812" y="149733"/>
                </a:lnTo>
                <a:lnTo>
                  <a:pt x="128752" y="152781"/>
                </a:lnTo>
                <a:lnTo>
                  <a:pt x="125704" y="155829"/>
                </a:lnTo>
                <a:lnTo>
                  <a:pt x="122656" y="158877"/>
                </a:lnTo>
                <a:lnTo>
                  <a:pt x="119608" y="161925"/>
                </a:lnTo>
                <a:lnTo>
                  <a:pt x="116560" y="164973"/>
                </a:lnTo>
                <a:lnTo>
                  <a:pt x="113512" y="164973"/>
                </a:lnTo>
                <a:lnTo>
                  <a:pt x="110464" y="168021"/>
                </a:lnTo>
                <a:lnTo>
                  <a:pt x="107416" y="171069"/>
                </a:lnTo>
                <a:lnTo>
                  <a:pt x="104381" y="171069"/>
                </a:lnTo>
                <a:lnTo>
                  <a:pt x="101333" y="171069"/>
                </a:lnTo>
                <a:lnTo>
                  <a:pt x="98285" y="171069"/>
                </a:lnTo>
                <a:lnTo>
                  <a:pt x="95237" y="174117"/>
                </a:lnTo>
                <a:lnTo>
                  <a:pt x="92188" y="174117"/>
                </a:lnTo>
                <a:lnTo>
                  <a:pt x="89127" y="174117"/>
                </a:lnTo>
                <a:lnTo>
                  <a:pt x="86080" y="174117"/>
                </a:lnTo>
                <a:lnTo>
                  <a:pt x="83032" y="177165"/>
                </a:lnTo>
                <a:lnTo>
                  <a:pt x="79984" y="177165"/>
                </a:lnTo>
                <a:lnTo>
                  <a:pt x="76936" y="177165"/>
                </a:lnTo>
                <a:lnTo>
                  <a:pt x="73888" y="177165"/>
                </a:lnTo>
                <a:lnTo>
                  <a:pt x="70840" y="177165"/>
                </a:lnTo>
                <a:lnTo>
                  <a:pt x="67792" y="177165"/>
                </a:lnTo>
                <a:lnTo>
                  <a:pt x="61709" y="177165"/>
                </a:lnTo>
                <a:lnTo>
                  <a:pt x="55612" y="177165"/>
                </a:lnTo>
                <a:lnTo>
                  <a:pt x="49504" y="177165"/>
                </a:lnTo>
                <a:lnTo>
                  <a:pt x="43408" y="174117"/>
                </a:lnTo>
                <a:lnTo>
                  <a:pt x="37312" y="174117"/>
                </a:lnTo>
                <a:lnTo>
                  <a:pt x="28181" y="174117"/>
                </a:lnTo>
                <a:lnTo>
                  <a:pt x="22085" y="171069"/>
                </a:lnTo>
                <a:lnTo>
                  <a:pt x="1598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1"> 
				</p:cNvPr>
          <p:cNvSpPr/>
          <p:nvPr/>
        </p:nvSpPr>
        <p:spPr>
          <a:xfrm>
            <a:off x="8658225" y="371475"/>
            <a:ext cx="47625" cy="28575"/>
          </a:xfrm>
          <a:custGeom>
            <a:avLst/>
            <a:gdLst>
              <a:gd name="connsiteX0" fmla="*/ 10275 w 47625"/>
              <a:gd name="connsiteY0" fmla="*/ 12572 h 28575"/>
              <a:gd name="connsiteX1" fmla="*/ 55995 w 47625"/>
              <a:gd name="connsiteY1" fmla="*/ 12572 h 28575"/>
              <a:gd name="connsiteX2" fmla="*/ 31610 w 47625"/>
              <a:gd name="connsiteY2" fmla="*/ 30848 h 28575"/>
              <a:gd name="connsiteX3" fmla="*/ 10275 w 47625"/>
              <a:gd name="connsiteY3" fmla="*/ 1257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" h="28575">
                <a:moveTo>
                  <a:pt x="10275" y="12572"/>
                </a:moveTo>
                <a:lnTo>
                  <a:pt x="55995" y="12572"/>
                </a:lnTo>
                <a:lnTo>
                  <a:pt x="31610" y="30848"/>
                </a:lnTo>
                <a:lnTo>
                  <a:pt x="10275" y="12572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2"> 
				</p:cNvPr>
          <p:cNvSpPr/>
          <p:nvPr/>
        </p:nvSpPr>
        <p:spPr>
          <a:xfrm>
            <a:off x="895350" y="6143625"/>
            <a:ext cx="9048750" cy="647700"/>
          </a:xfrm>
          <a:custGeom>
            <a:avLst/>
            <a:gdLst>
              <a:gd name="connsiteX0" fmla="*/ 9905 w 9048750"/>
              <a:gd name="connsiteY0" fmla="*/ 653415 h 647700"/>
              <a:gd name="connsiteX1" fmla="*/ 9056370 w 9048750"/>
              <a:gd name="connsiteY1" fmla="*/ 653415 h 647700"/>
              <a:gd name="connsiteX2" fmla="*/ 9056370 w 9048750"/>
              <a:gd name="connsiteY2" fmla="*/ 16395 h 647700"/>
              <a:gd name="connsiteX3" fmla="*/ 9905 w 9048750"/>
              <a:gd name="connsiteY3" fmla="*/ 16395 h 647700"/>
              <a:gd name="connsiteX4" fmla="*/ 9905 w 9048750"/>
              <a:gd name="connsiteY4" fmla="*/ 653415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8750" h="647700">
                <a:moveTo>
                  <a:pt x="9905" y="653415"/>
                </a:moveTo>
                <a:lnTo>
                  <a:pt x="9056370" y="653415"/>
                </a:lnTo>
                <a:lnTo>
                  <a:pt x="9056370" y="16395"/>
                </a:lnTo>
                <a:lnTo>
                  <a:pt x="9905" y="16395"/>
                </a:lnTo>
                <a:lnTo>
                  <a:pt x="9905" y="653415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3"> 
				</p:cNvPr>
          <p:cNvSpPr/>
          <p:nvPr/>
        </p:nvSpPr>
        <p:spPr>
          <a:xfrm>
            <a:off x="885825" y="3752850"/>
            <a:ext cx="4457700" cy="485775"/>
          </a:xfrm>
          <a:custGeom>
            <a:avLst/>
            <a:gdLst>
              <a:gd name="connsiteX0" fmla="*/ 10286 w 4457700"/>
              <a:gd name="connsiteY0" fmla="*/ 493014 h 485775"/>
              <a:gd name="connsiteX1" fmla="*/ 4460354 w 4457700"/>
              <a:gd name="connsiteY1" fmla="*/ 493014 h 485775"/>
              <a:gd name="connsiteX2" fmla="*/ 4460354 w 4457700"/>
              <a:gd name="connsiteY2" fmla="*/ 17539 h 485775"/>
              <a:gd name="connsiteX3" fmla="*/ 10286 w 4457700"/>
              <a:gd name="connsiteY3" fmla="*/ 17539 h 485775"/>
              <a:gd name="connsiteX4" fmla="*/ 10286 w 4457700"/>
              <a:gd name="connsiteY4" fmla="*/ 493014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7700" h="485775">
                <a:moveTo>
                  <a:pt x="10286" y="493014"/>
                </a:moveTo>
                <a:lnTo>
                  <a:pt x="4460354" y="493014"/>
                </a:lnTo>
                <a:lnTo>
                  <a:pt x="4460354" y="17539"/>
                </a:lnTo>
                <a:lnTo>
                  <a:pt x="10286" y="17539"/>
                </a:lnTo>
                <a:lnTo>
                  <a:pt x="10286" y="493014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4"> 
				</p:cNvPr>
          <p:cNvSpPr/>
          <p:nvPr/>
        </p:nvSpPr>
        <p:spPr>
          <a:xfrm>
            <a:off x="885825" y="1543050"/>
            <a:ext cx="4457700" cy="485775"/>
          </a:xfrm>
          <a:custGeom>
            <a:avLst/>
            <a:gdLst>
              <a:gd name="connsiteX0" fmla="*/ 10286 w 4457700"/>
              <a:gd name="connsiteY0" fmla="*/ 493014 h 485775"/>
              <a:gd name="connsiteX1" fmla="*/ 4460354 w 4457700"/>
              <a:gd name="connsiteY1" fmla="*/ 493014 h 485775"/>
              <a:gd name="connsiteX2" fmla="*/ 4460354 w 4457700"/>
              <a:gd name="connsiteY2" fmla="*/ 14478 h 485775"/>
              <a:gd name="connsiteX3" fmla="*/ 10286 w 4457700"/>
              <a:gd name="connsiteY3" fmla="*/ 14478 h 485775"/>
              <a:gd name="connsiteX4" fmla="*/ 10286 w 4457700"/>
              <a:gd name="connsiteY4" fmla="*/ 493014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7700" h="485775">
                <a:moveTo>
                  <a:pt x="10286" y="493014"/>
                </a:moveTo>
                <a:lnTo>
                  <a:pt x="4460354" y="493014"/>
                </a:lnTo>
                <a:lnTo>
                  <a:pt x="4460354" y="14478"/>
                </a:lnTo>
                <a:lnTo>
                  <a:pt x="10286" y="14478"/>
                </a:lnTo>
                <a:lnTo>
                  <a:pt x="10286" y="493014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5"> 
				</p:cNvPr>
          <p:cNvSpPr/>
          <p:nvPr/>
        </p:nvSpPr>
        <p:spPr>
          <a:xfrm>
            <a:off x="5486400" y="3752850"/>
            <a:ext cx="4457700" cy="485775"/>
          </a:xfrm>
          <a:custGeom>
            <a:avLst/>
            <a:gdLst>
              <a:gd name="connsiteX0" fmla="*/ 12179 w 4457700"/>
              <a:gd name="connsiteY0" fmla="*/ 493014 h 485775"/>
              <a:gd name="connsiteX1" fmla="*/ 4465307 w 4457700"/>
              <a:gd name="connsiteY1" fmla="*/ 493014 h 485775"/>
              <a:gd name="connsiteX2" fmla="*/ 4465307 w 4457700"/>
              <a:gd name="connsiteY2" fmla="*/ 17539 h 485775"/>
              <a:gd name="connsiteX3" fmla="*/ 12179 w 4457700"/>
              <a:gd name="connsiteY3" fmla="*/ 17539 h 485775"/>
              <a:gd name="connsiteX4" fmla="*/ 12179 w 4457700"/>
              <a:gd name="connsiteY4" fmla="*/ 493014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7700" h="485775">
                <a:moveTo>
                  <a:pt x="12179" y="493014"/>
                </a:moveTo>
                <a:lnTo>
                  <a:pt x="4465307" y="493014"/>
                </a:lnTo>
                <a:lnTo>
                  <a:pt x="4465307" y="17539"/>
                </a:lnTo>
                <a:lnTo>
                  <a:pt x="12179" y="17539"/>
                </a:lnTo>
                <a:lnTo>
                  <a:pt x="12179" y="493014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6"> 
				</p:cNvPr>
          <p:cNvSpPr/>
          <p:nvPr/>
        </p:nvSpPr>
        <p:spPr>
          <a:xfrm>
            <a:off x="5486400" y="1543050"/>
            <a:ext cx="4457700" cy="485775"/>
          </a:xfrm>
          <a:custGeom>
            <a:avLst/>
            <a:gdLst>
              <a:gd name="connsiteX0" fmla="*/ 12179 w 4457700"/>
              <a:gd name="connsiteY0" fmla="*/ 493014 h 485775"/>
              <a:gd name="connsiteX1" fmla="*/ 4465307 w 4457700"/>
              <a:gd name="connsiteY1" fmla="*/ 493014 h 485775"/>
              <a:gd name="connsiteX2" fmla="*/ 4465307 w 4457700"/>
              <a:gd name="connsiteY2" fmla="*/ 14478 h 485775"/>
              <a:gd name="connsiteX3" fmla="*/ 12179 w 4457700"/>
              <a:gd name="connsiteY3" fmla="*/ 14478 h 485775"/>
              <a:gd name="connsiteX4" fmla="*/ 12179 w 4457700"/>
              <a:gd name="connsiteY4" fmla="*/ 493014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7700" h="485775">
                <a:moveTo>
                  <a:pt x="12179" y="493014"/>
                </a:moveTo>
                <a:lnTo>
                  <a:pt x="4465307" y="493014"/>
                </a:lnTo>
                <a:lnTo>
                  <a:pt x="4465307" y="14478"/>
                </a:lnTo>
                <a:lnTo>
                  <a:pt x="12179" y="14478"/>
                </a:lnTo>
                <a:lnTo>
                  <a:pt x="12179" y="493014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7"> 
				</p:cNvPr>
          <p:cNvSpPr/>
          <p:nvPr/>
        </p:nvSpPr>
        <p:spPr>
          <a:xfrm>
            <a:off x="5486400" y="2066925"/>
            <a:ext cx="200025" cy="266700"/>
          </a:xfrm>
          <a:custGeom>
            <a:avLst/>
            <a:gdLst>
              <a:gd name="connsiteX0" fmla="*/ 12179 w 200025"/>
              <a:gd name="connsiteY0" fmla="*/ 270891 h 266700"/>
              <a:gd name="connsiteX1" fmla="*/ 207251 w 200025"/>
              <a:gd name="connsiteY1" fmla="*/ 270891 h 266700"/>
              <a:gd name="connsiteX2" fmla="*/ 207251 w 200025"/>
              <a:gd name="connsiteY2" fmla="*/ 17907 h 266700"/>
              <a:gd name="connsiteX3" fmla="*/ 12179 w 200025"/>
              <a:gd name="connsiteY3" fmla="*/ 17907 h 266700"/>
              <a:gd name="connsiteX4" fmla="*/ 12179 w 200025"/>
              <a:gd name="connsiteY4" fmla="*/ 270891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025" h="266700">
                <a:moveTo>
                  <a:pt x="12179" y="270891"/>
                </a:moveTo>
                <a:lnTo>
                  <a:pt x="207251" y="270891"/>
                </a:lnTo>
                <a:lnTo>
                  <a:pt x="207251" y="17907"/>
                </a:lnTo>
                <a:lnTo>
                  <a:pt x="12179" y="17907"/>
                </a:lnTo>
                <a:lnTo>
                  <a:pt x="12179" y="270891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8"> 
				</p:cNvPr>
          <p:cNvSpPr/>
          <p:nvPr/>
        </p:nvSpPr>
        <p:spPr>
          <a:xfrm>
            <a:off x="5476875" y="2066925"/>
            <a:ext cx="219075" cy="266700"/>
          </a:xfrm>
          <a:custGeom>
            <a:avLst/>
            <a:gdLst>
              <a:gd name="connsiteX0" fmla="*/ 18656 w 219075"/>
              <a:gd name="connsiteY0" fmla="*/ 11811 h 266700"/>
              <a:gd name="connsiteX1" fmla="*/ 222872 w 219075"/>
              <a:gd name="connsiteY1" fmla="*/ 11811 h 266700"/>
              <a:gd name="connsiteX2" fmla="*/ 222872 w 219075"/>
              <a:gd name="connsiteY2" fmla="*/ 273926 h 266700"/>
              <a:gd name="connsiteX3" fmla="*/ 18656 w 219075"/>
              <a:gd name="connsiteY3" fmla="*/ 273926 h 266700"/>
              <a:gd name="connsiteX4" fmla="*/ 18656 w 219075"/>
              <a:gd name="connsiteY4" fmla="*/ 11811 h 266700"/>
              <a:gd name="connsiteX5" fmla="*/ 18656 w 219075"/>
              <a:gd name="connsiteY5" fmla="*/ 11811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075" h="266700">
                <a:moveTo>
                  <a:pt x="18656" y="11811"/>
                </a:moveTo>
                <a:lnTo>
                  <a:pt x="222872" y="11811"/>
                </a:lnTo>
                <a:lnTo>
                  <a:pt x="222872" y="273926"/>
                </a:lnTo>
                <a:lnTo>
                  <a:pt x="18656" y="273926"/>
                </a:lnTo>
                <a:lnTo>
                  <a:pt x="18656" y="11811"/>
                </a:lnTo>
                <a:lnTo>
                  <a:pt x="18656" y="11811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9"> 
				</p:cNvPr>
          <p:cNvSpPr/>
          <p:nvPr/>
        </p:nvSpPr>
        <p:spPr>
          <a:xfrm>
            <a:off x="5486400" y="2066925"/>
            <a:ext cx="200025" cy="266700"/>
          </a:xfrm>
          <a:custGeom>
            <a:avLst/>
            <a:gdLst>
              <a:gd name="connsiteX0" fmla="*/ 18275 w 200025"/>
              <a:gd name="connsiteY0" fmla="*/ 270878 h 266700"/>
              <a:gd name="connsiteX1" fmla="*/ 12179 w 200025"/>
              <a:gd name="connsiteY1" fmla="*/ 264795 h 266700"/>
              <a:gd name="connsiteX2" fmla="*/ 207251 w 200025"/>
              <a:gd name="connsiteY2" fmla="*/ 264795 h 266700"/>
              <a:gd name="connsiteX3" fmla="*/ 201155 w 200025"/>
              <a:gd name="connsiteY3" fmla="*/ 270878 h 266700"/>
              <a:gd name="connsiteX4" fmla="*/ 201155 w 200025"/>
              <a:gd name="connsiteY4" fmla="*/ 17894 h 266700"/>
              <a:gd name="connsiteX5" fmla="*/ 207251 w 200025"/>
              <a:gd name="connsiteY5" fmla="*/ 23990 h 266700"/>
              <a:gd name="connsiteX6" fmla="*/ 12179 w 200025"/>
              <a:gd name="connsiteY6" fmla="*/ 23990 h 266700"/>
              <a:gd name="connsiteX7" fmla="*/ 18275 w 200025"/>
              <a:gd name="connsiteY7" fmla="*/ 17894 h 266700"/>
              <a:gd name="connsiteX8" fmla="*/ 18275 w 200025"/>
              <a:gd name="connsiteY8" fmla="*/ 270878 h 266700"/>
              <a:gd name="connsiteX9" fmla="*/ 18275 w 200025"/>
              <a:gd name="connsiteY9" fmla="*/ 270878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0025" h="266700">
                <a:moveTo>
                  <a:pt x="18275" y="270878"/>
                </a:moveTo>
                <a:lnTo>
                  <a:pt x="12179" y="264795"/>
                </a:lnTo>
                <a:lnTo>
                  <a:pt x="207251" y="264795"/>
                </a:lnTo>
                <a:lnTo>
                  <a:pt x="201155" y="270878"/>
                </a:lnTo>
                <a:lnTo>
                  <a:pt x="201155" y="17894"/>
                </a:lnTo>
                <a:lnTo>
                  <a:pt x="207251" y="23990"/>
                </a:lnTo>
                <a:lnTo>
                  <a:pt x="12179" y="23990"/>
                </a:lnTo>
                <a:lnTo>
                  <a:pt x="18275" y="17894"/>
                </a:lnTo>
                <a:lnTo>
                  <a:pt x="18275" y="270878"/>
                </a:lnTo>
                <a:lnTo>
                  <a:pt x="18275" y="270878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40"> 
				</p:cNvPr>
          <p:cNvSpPr/>
          <p:nvPr/>
        </p:nvSpPr>
        <p:spPr>
          <a:xfrm>
            <a:off x="5486400" y="2409825"/>
            <a:ext cx="200025" cy="257175"/>
          </a:xfrm>
          <a:custGeom>
            <a:avLst/>
            <a:gdLst>
              <a:gd name="connsiteX0" fmla="*/ 12179 w 200025"/>
              <a:gd name="connsiteY0" fmla="*/ 266319 h 257175"/>
              <a:gd name="connsiteX1" fmla="*/ 207251 w 200025"/>
              <a:gd name="connsiteY1" fmla="*/ 266319 h 257175"/>
              <a:gd name="connsiteX2" fmla="*/ 207251 w 200025"/>
              <a:gd name="connsiteY2" fmla="*/ 13334 h 257175"/>
              <a:gd name="connsiteX3" fmla="*/ 12179 w 200025"/>
              <a:gd name="connsiteY3" fmla="*/ 13334 h 257175"/>
              <a:gd name="connsiteX4" fmla="*/ 12179 w 200025"/>
              <a:gd name="connsiteY4" fmla="*/ 266319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025" h="257175">
                <a:moveTo>
                  <a:pt x="12179" y="266319"/>
                </a:moveTo>
                <a:lnTo>
                  <a:pt x="207251" y="266319"/>
                </a:lnTo>
                <a:lnTo>
                  <a:pt x="207251" y="13334"/>
                </a:lnTo>
                <a:lnTo>
                  <a:pt x="12179" y="13334"/>
                </a:lnTo>
                <a:lnTo>
                  <a:pt x="12179" y="266319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1"> 
				</p:cNvPr>
          <p:cNvSpPr/>
          <p:nvPr/>
        </p:nvSpPr>
        <p:spPr>
          <a:xfrm>
            <a:off x="5476875" y="2409825"/>
            <a:ext cx="219075" cy="266700"/>
          </a:xfrm>
          <a:custGeom>
            <a:avLst/>
            <a:gdLst>
              <a:gd name="connsiteX0" fmla="*/ 18656 w 219075"/>
              <a:gd name="connsiteY0" fmla="*/ 10286 h 266700"/>
              <a:gd name="connsiteX1" fmla="*/ 222872 w 219075"/>
              <a:gd name="connsiteY1" fmla="*/ 10286 h 266700"/>
              <a:gd name="connsiteX2" fmla="*/ 222872 w 219075"/>
              <a:gd name="connsiteY2" fmla="*/ 272402 h 266700"/>
              <a:gd name="connsiteX3" fmla="*/ 18656 w 219075"/>
              <a:gd name="connsiteY3" fmla="*/ 272402 h 266700"/>
              <a:gd name="connsiteX4" fmla="*/ 18656 w 219075"/>
              <a:gd name="connsiteY4" fmla="*/ 10286 h 266700"/>
              <a:gd name="connsiteX5" fmla="*/ 18656 w 219075"/>
              <a:gd name="connsiteY5" fmla="*/ 1028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075" h="266700">
                <a:moveTo>
                  <a:pt x="18656" y="10286"/>
                </a:moveTo>
                <a:lnTo>
                  <a:pt x="222872" y="10286"/>
                </a:lnTo>
                <a:lnTo>
                  <a:pt x="222872" y="272402"/>
                </a:lnTo>
                <a:lnTo>
                  <a:pt x="18656" y="272402"/>
                </a:lnTo>
                <a:lnTo>
                  <a:pt x="18656" y="10286"/>
                </a:lnTo>
                <a:lnTo>
                  <a:pt x="18656" y="10286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2"> 
				</p:cNvPr>
          <p:cNvSpPr/>
          <p:nvPr/>
        </p:nvSpPr>
        <p:spPr>
          <a:xfrm>
            <a:off x="5486400" y="2409825"/>
            <a:ext cx="200025" cy="257175"/>
          </a:xfrm>
          <a:custGeom>
            <a:avLst/>
            <a:gdLst>
              <a:gd name="connsiteX0" fmla="*/ 18275 w 200025"/>
              <a:gd name="connsiteY0" fmla="*/ 266319 h 257175"/>
              <a:gd name="connsiteX1" fmla="*/ 12179 w 200025"/>
              <a:gd name="connsiteY1" fmla="*/ 260223 h 257175"/>
              <a:gd name="connsiteX2" fmla="*/ 207251 w 200025"/>
              <a:gd name="connsiteY2" fmla="*/ 260223 h 257175"/>
              <a:gd name="connsiteX3" fmla="*/ 201155 w 200025"/>
              <a:gd name="connsiteY3" fmla="*/ 266319 h 257175"/>
              <a:gd name="connsiteX4" fmla="*/ 201155 w 200025"/>
              <a:gd name="connsiteY4" fmla="*/ 13322 h 257175"/>
              <a:gd name="connsiteX5" fmla="*/ 207251 w 200025"/>
              <a:gd name="connsiteY5" fmla="*/ 19418 h 257175"/>
              <a:gd name="connsiteX6" fmla="*/ 12179 w 200025"/>
              <a:gd name="connsiteY6" fmla="*/ 19418 h 257175"/>
              <a:gd name="connsiteX7" fmla="*/ 18275 w 200025"/>
              <a:gd name="connsiteY7" fmla="*/ 13322 h 257175"/>
              <a:gd name="connsiteX8" fmla="*/ 18275 w 200025"/>
              <a:gd name="connsiteY8" fmla="*/ 266319 h 257175"/>
              <a:gd name="connsiteX9" fmla="*/ 18275 w 200025"/>
              <a:gd name="connsiteY9" fmla="*/ 266319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0025" h="257175">
                <a:moveTo>
                  <a:pt x="18275" y="266319"/>
                </a:moveTo>
                <a:lnTo>
                  <a:pt x="12179" y="260223"/>
                </a:lnTo>
                <a:lnTo>
                  <a:pt x="207251" y="260223"/>
                </a:lnTo>
                <a:lnTo>
                  <a:pt x="201155" y="266319"/>
                </a:lnTo>
                <a:lnTo>
                  <a:pt x="201155" y="13322"/>
                </a:lnTo>
                <a:lnTo>
                  <a:pt x="207251" y="19418"/>
                </a:lnTo>
                <a:lnTo>
                  <a:pt x="12179" y="19418"/>
                </a:lnTo>
                <a:lnTo>
                  <a:pt x="18275" y="13322"/>
                </a:lnTo>
                <a:lnTo>
                  <a:pt x="18275" y="266319"/>
                </a:lnTo>
                <a:lnTo>
                  <a:pt x="18275" y="266319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3"> 
				</p:cNvPr>
          <p:cNvSpPr/>
          <p:nvPr/>
        </p:nvSpPr>
        <p:spPr>
          <a:xfrm>
            <a:off x="5486400" y="2809875"/>
            <a:ext cx="200025" cy="257175"/>
          </a:xfrm>
          <a:custGeom>
            <a:avLst/>
            <a:gdLst>
              <a:gd name="connsiteX0" fmla="*/ 12179 w 200025"/>
              <a:gd name="connsiteY0" fmla="*/ 265557 h 257175"/>
              <a:gd name="connsiteX1" fmla="*/ 207251 w 200025"/>
              <a:gd name="connsiteY1" fmla="*/ 265557 h 257175"/>
              <a:gd name="connsiteX2" fmla="*/ 207251 w 200025"/>
              <a:gd name="connsiteY2" fmla="*/ 15633 h 257175"/>
              <a:gd name="connsiteX3" fmla="*/ 12179 w 200025"/>
              <a:gd name="connsiteY3" fmla="*/ 15633 h 257175"/>
              <a:gd name="connsiteX4" fmla="*/ 12179 w 200025"/>
              <a:gd name="connsiteY4" fmla="*/ 265557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025" h="257175">
                <a:moveTo>
                  <a:pt x="12179" y="265557"/>
                </a:moveTo>
                <a:lnTo>
                  <a:pt x="207251" y="265557"/>
                </a:lnTo>
                <a:lnTo>
                  <a:pt x="207251" y="15633"/>
                </a:lnTo>
                <a:lnTo>
                  <a:pt x="12179" y="15633"/>
                </a:lnTo>
                <a:lnTo>
                  <a:pt x="12179" y="265557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4"> 
				</p:cNvPr>
          <p:cNvSpPr/>
          <p:nvPr/>
        </p:nvSpPr>
        <p:spPr>
          <a:xfrm>
            <a:off x="5486400" y="2809875"/>
            <a:ext cx="200025" cy="257175"/>
          </a:xfrm>
          <a:custGeom>
            <a:avLst/>
            <a:gdLst>
              <a:gd name="connsiteX0" fmla="*/ 18275 w 200025"/>
              <a:gd name="connsiteY0" fmla="*/ 265544 h 257175"/>
              <a:gd name="connsiteX1" fmla="*/ 12179 w 200025"/>
              <a:gd name="connsiteY1" fmla="*/ 259448 h 257175"/>
              <a:gd name="connsiteX2" fmla="*/ 207251 w 200025"/>
              <a:gd name="connsiteY2" fmla="*/ 259448 h 257175"/>
              <a:gd name="connsiteX3" fmla="*/ 201155 w 200025"/>
              <a:gd name="connsiteY3" fmla="*/ 265544 h 257175"/>
              <a:gd name="connsiteX4" fmla="*/ 201155 w 200025"/>
              <a:gd name="connsiteY4" fmla="*/ 15621 h 257175"/>
              <a:gd name="connsiteX5" fmla="*/ 207251 w 200025"/>
              <a:gd name="connsiteY5" fmla="*/ 18669 h 257175"/>
              <a:gd name="connsiteX6" fmla="*/ 12179 w 200025"/>
              <a:gd name="connsiteY6" fmla="*/ 18669 h 257175"/>
              <a:gd name="connsiteX7" fmla="*/ 18275 w 200025"/>
              <a:gd name="connsiteY7" fmla="*/ 15621 h 257175"/>
              <a:gd name="connsiteX8" fmla="*/ 18275 w 200025"/>
              <a:gd name="connsiteY8" fmla="*/ 265544 h 257175"/>
              <a:gd name="connsiteX9" fmla="*/ 18275 w 200025"/>
              <a:gd name="connsiteY9" fmla="*/ 265544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0025" h="257175">
                <a:moveTo>
                  <a:pt x="18275" y="265544"/>
                </a:moveTo>
                <a:lnTo>
                  <a:pt x="12179" y="259448"/>
                </a:lnTo>
                <a:lnTo>
                  <a:pt x="207251" y="259448"/>
                </a:lnTo>
                <a:lnTo>
                  <a:pt x="201155" y="265544"/>
                </a:lnTo>
                <a:lnTo>
                  <a:pt x="201155" y="15621"/>
                </a:lnTo>
                <a:lnTo>
                  <a:pt x="207251" y="18669"/>
                </a:lnTo>
                <a:lnTo>
                  <a:pt x="12179" y="18669"/>
                </a:lnTo>
                <a:lnTo>
                  <a:pt x="18275" y="15621"/>
                </a:lnTo>
                <a:lnTo>
                  <a:pt x="18275" y="265544"/>
                </a:lnTo>
                <a:lnTo>
                  <a:pt x="18275" y="265544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 145"> 
				</p:cNvPr>
          <p:cNvSpPr/>
          <p:nvPr/>
        </p:nvSpPr>
        <p:spPr>
          <a:xfrm>
            <a:off x="5476875" y="2809875"/>
            <a:ext cx="219075" cy="266700"/>
          </a:xfrm>
          <a:custGeom>
            <a:avLst/>
            <a:gdLst>
              <a:gd name="connsiteX0" fmla="*/ 18656 w 219075"/>
              <a:gd name="connsiteY0" fmla="*/ 9525 h 266700"/>
              <a:gd name="connsiteX1" fmla="*/ 222872 w 219075"/>
              <a:gd name="connsiteY1" fmla="*/ 9525 h 266700"/>
              <a:gd name="connsiteX2" fmla="*/ 222872 w 219075"/>
              <a:gd name="connsiteY2" fmla="*/ 271640 h 266700"/>
              <a:gd name="connsiteX3" fmla="*/ 18656 w 219075"/>
              <a:gd name="connsiteY3" fmla="*/ 271640 h 266700"/>
              <a:gd name="connsiteX4" fmla="*/ 18656 w 219075"/>
              <a:gd name="connsiteY4" fmla="*/ 9525 h 266700"/>
              <a:gd name="connsiteX5" fmla="*/ 18656 w 219075"/>
              <a:gd name="connsiteY5" fmla="*/ 9525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075" h="266700">
                <a:moveTo>
                  <a:pt x="18656" y="9525"/>
                </a:moveTo>
                <a:lnTo>
                  <a:pt x="222872" y="9525"/>
                </a:lnTo>
                <a:lnTo>
                  <a:pt x="222872" y="271640"/>
                </a:lnTo>
                <a:lnTo>
                  <a:pt x="18656" y="271640"/>
                </a:lnTo>
                <a:lnTo>
                  <a:pt x="18656" y="9525"/>
                </a:lnTo>
                <a:lnTo>
                  <a:pt x="18656" y="9525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6"> 
				</p:cNvPr>
          <p:cNvSpPr/>
          <p:nvPr/>
        </p:nvSpPr>
        <p:spPr>
          <a:xfrm>
            <a:off x="5486400" y="3152775"/>
            <a:ext cx="200025" cy="257175"/>
          </a:xfrm>
          <a:custGeom>
            <a:avLst/>
            <a:gdLst>
              <a:gd name="connsiteX0" fmla="*/ 12179 w 200025"/>
              <a:gd name="connsiteY0" fmla="*/ 260985 h 257175"/>
              <a:gd name="connsiteX1" fmla="*/ 207251 w 200025"/>
              <a:gd name="connsiteY1" fmla="*/ 260985 h 257175"/>
              <a:gd name="connsiteX2" fmla="*/ 207251 w 200025"/>
              <a:gd name="connsiteY2" fmla="*/ 11049 h 257175"/>
              <a:gd name="connsiteX3" fmla="*/ 12179 w 200025"/>
              <a:gd name="connsiteY3" fmla="*/ 11049 h 257175"/>
              <a:gd name="connsiteX4" fmla="*/ 12179 w 200025"/>
              <a:gd name="connsiteY4" fmla="*/ 26098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025" h="257175">
                <a:moveTo>
                  <a:pt x="12179" y="260985"/>
                </a:moveTo>
                <a:lnTo>
                  <a:pt x="207251" y="260985"/>
                </a:lnTo>
                <a:lnTo>
                  <a:pt x="207251" y="11049"/>
                </a:lnTo>
                <a:lnTo>
                  <a:pt x="12179" y="11049"/>
                </a:lnTo>
                <a:lnTo>
                  <a:pt x="12179" y="260985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7"> 
				</p:cNvPr>
          <p:cNvSpPr/>
          <p:nvPr/>
        </p:nvSpPr>
        <p:spPr>
          <a:xfrm>
            <a:off x="5476875" y="3143250"/>
            <a:ext cx="219075" cy="276225"/>
          </a:xfrm>
          <a:custGeom>
            <a:avLst/>
            <a:gdLst>
              <a:gd name="connsiteX0" fmla="*/ 18656 w 219075"/>
              <a:gd name="connsiteY0" fmla="*/ 14478 h 276225"/>
              <a:gd name="connsiteX1" fmla="*/ 222872 w 219075"/>
              <a:gd name="connsiteY1" fmla="*/ 14478 h 276225"/>
              <a:gd name="connsiteX2" fmla="*/ 222872 w 219075"/>
              <a:gd name="connsiteY2" fmla="*/ 276593 h 276225"/>
              <a:gd name="connsiteX3" fmla="*/ 18656 w 219075"/>
              <a:gd name="connsiteY3" fmla="*/ 276593 h 276225"/>
              <a:gd name="connsiteX4" fmla="*/ 18656 w 219075"/>
              <a:gd name="connsiteY4" fmla="*/ 14478 h 276225"/>
              <a:gd name="connsiteX5" fmla="*/ 18656 w 219075"/>
              <a:gd name="connsiteY5" fmla="*/ 14478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075" h="276225">
                <a:moveTo>
                  <a:pt x="18656" y="14478"/>
                </a:moveTo>
                <a:lnTo>
                  <a:pt x="222872" y="14478"/>
                </a:lnTo>
                <a:lnTo>
                  <a:pt x="222872" y="276593"/>
                </a:lnTo>
                <a:lnTo>
                  <a:pt x="18656" y="276593"/>
                </a:lnTo>
                <a:lnTo>
                  <a:pt x="18656" y="14478"/>
                </a:lnTo>
                <a:lnTo>
                  <a:pt x="18656" y="14478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8"> 
				</p:cNvPr>
          <p:cNvSpPr/>
          <p:nvPr/>
        </p:nvSpPr>
        <p:spPr>
          <a:xfrm>
            <a:off x="5486400" y="3152775"/>
            <a:ext cx="200025" cy="257175"/>
          </a:xfrm>
          <a:custGeom>
            <a:avLst/>
            <a:gdLst>
              <a:gd name="connsiteX0" fmla="*/ 18275 w 200025"/>
              <a:gd name="connsiteY0" fmla="*/ 260985 h 257175"/>
              <a:gd name="connsiteX1" fmla="*/ 12179 w 200025"/>
              <a:gd name="connsiteY1" fmla="*/ 257936 h 257175"/>
              <a:gd name="connsiteX2" fmla="*/ 207251 w 200025"/>
              <a:gd name="connsiteY2" fmla="*/ 257936 h 257175"/>
              <a:gd name="connsiteX3" fmla="*/ 201155 w 200025"/>
              <a:gd name="connsiteY3" fmla="*/ 260985 h 257175"/>
              <a:gd name="connsiteX4" fmla="*/ 201155 w 200025"/>
              <a:gd name="connsiteY4" fmla="*/ 11049 h 257175"/>
              <a:gd name="connsiteX5" fmla="*/ 207251 w 200025"/>
              <a:gd name="connsiteY5" fmla="*/ 17145 h 257175"/>
              <a:gd name="connsiteX6" fmla="*/ 12179 w 200025"/>
              <a:gd name="connsiteY6" fmla="*/ 17145 h 257175"/>
              <a:gd name="connsiteX7" fmla="*/ 18275 w 200025"/>
              <a:gd name="connsiteY7" fmla="*/ 11049 h 257175"/>
              <a:gd name="connsiteX8" fmla="*/ 18275 w 200025"/>
              <a:gd name="connsiteY8" fmla="*/ 260985 h 257175"/>
              <a:gd name="connsiteX9" fmla="*/ 18275 w 200025"/>
              <a:gd name="connsiteY9" fmla="*/ 26098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0025" h="257175">
                <a:moveTo>
                  <a:pt x="18275" y="260985"/>
                </a:moveTo>
                <a:lnTo>
                  <a:pt x="12179" y="257936"/>
                </a:lnTo>
                <a:lnTo>
                  <a:pt x="207251" y="257936"/>
                </a:lnTo>
                <a:lnTo>
                  <a:pt x="201155" y="260985"/>
                </a:lnTo>
                <a:lnTo>
                  <a:pt x="201155" y="11049"/>
                </a:lnTo>
                <a:lnTo>
                  <a:pt x="207251" y="17145"/>
                </a:lnTo>
                <a:lnTo>
                  <a:pt x="12179" y="17145"/>
                </a:lnTo>
                <a:lnTo>
                  <a:pt x="18275" y="11049"/>
                </a:lnTo>
                <a:lnTo>
                  <a:pt x="18275" y="260985"/>
                </a:lnTo>
                <a:lnTo>
                  <a:pt x="18275" y="260985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9"> 
				</p:cNvPr>
          <p:cNvSpPr/>
          <p:nvPr/>
        </p:nvSpPr>
        <p:spPr>
          <a:xfrm>
            <a:off x="5486400" y="3429000"/>
            <a:ext cx="200025" cy="257175"/>
          </a:xfrm>
          <a:custGeom>
            <a:avLst/>
            <a:gdLst>
              <a:gd name="connsiteX0" fmla="*/ 12179 w 200025"/>
              <a:gd name="connsiteY0" fmla="*/ 265176 h 257175"/>
              <a:gd name="connsiteX1" fmla="*/ 207251 w 200025"/>
              <a:gd name="connsiteY1" fmla="*/ 265176 h 257175"/>
              <a:gd name="connsiteX2" fmla="*/ 207251 w 200025"/>
              <a:gd name="connsiteY2" fmla="*/ 12191 h 257175"/>
              <a:gd name="connsiteX3" fmla="*/ 12179 w 200025"/>
              <a:gd name="connsiteY3" fmla="*/ 12191 h 257175"/>
              <a:gd name="connsiteX4" fmla="*/ 12179 w 200025"/>
              <a:gd name="connsiteY4" fmla="*/ 265176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025" h="257175">
                <a:moveTo>
                  <a:pt x="12179" y="265176"/>
                </a:moveTo>
                <a:lnTo>
                  <a:pt x="207251" y="265176"/>
                </a:lnTo>
                <a:lnTo>
                  <a:pt x="207251" y="12191"/>
                </a:lnTo>
                <a:lnTo>
                  <a:pt x="12179" y="12191"/>
                </a:lnTo>
                <a:lnTo>
                  <a:pt x="12179" y="265176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50"> 
				</p:cNvPr>
          <p:cNvSpPr/>
          <p:nvPr/>
        </p:nvSpPr>
        <p:spPr>
          <a:xfrm>
            <a:off x="5476875" y="3419475"/>
            <a:ext cx="219075" cy="276225"/>
          </a:xfrm>
          <a:custGeom>
            <a:avLst/>
            <a:gdLst>
              <a:gd name="connsiteX0" fmla="*/ 18656 w 219075"/>
              <a:gd name="connsiteY0" fmla="*/ 18669 h 276225"/>
              <a:gd name="connsiteX1" fmla="*/ 222872 w 219075"/>
              <a:gd name="connsiteY1" fmla="*/ 18669 h 276225"/>
              <a:gd name="connsiteX2" fmla="*/ 222872 w 219075"/>
              <a:gd name="connsiteY2" fmla="*/ 280797 h 276225"/>
              <a:gd name="connsiteX3" fmla="*/ 18656 w 219075"/>
              <a:gd name="connsiteY3" fmla="*/ 280797 h 276225"/>
              <a:gd name="connsiteX4" fmla="*/ 18656 w 219075"/>
              <a:gd name="connsiteY4" fmla="*/ 18669 h 276225"/>
              <a:gd name="connsiteX5" fmla="*/ 18656 w 219075"/>
              <a:gd name="connsiteY5" fmla="*/ 1866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075" h="276225">
                <a:moveTo>
                  <a:pt x="18656" y="18669"/>
                </a:moveTo>
                <a:lnTo>
                  <a:pt x="222872" y="18669"/>
                </a:lnTo>
                <a:lnTo>
                  <a:pt x="222872" y="280797"/>
                </a:lnTo>
                <a:lnTo>
                  <a:pt x="18656" y="280797"/>
                </a:lnTo>
                <a:lnTo>
                  <a:pt x="18656" y="18669"/>
                </a:lnTo>
                <a:lnTo>
                  <a:pt x="18656" y="18669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1"> 
				</p:cNvPr>
          <p:cNvSpPr/>
          <p:nvPr/>
        </p:nvSpPr>
        <p:spPr>
          <a:xfrm>
            <a:off x="5486400" y="3429000"/>
            <a:ext cx="200025" cy="257175"/>
          </a:xfrm>
          <a:custGeom>
            <a:avLst/>
            <a:gdLst>
              <a:gd name="connsiteX0" fmla="*/ 18275 w 200025"/>
              <a:gd name="connsiteY0" fmla="*/ 265176 h 257175"/>
              <a:gd name="connsiteX1" fmla="*/ 12179 w 200025"/>
              <a:gd name="connsiteY1" fmla="*/ 259080 h 257175"/>
              <a:gd name="connsiteX2" fmla="*/ 207251 w 200025"/>
              <a:gd name="connsiteY2" fmla="*/ 259080 h 257175"/>
              <a:gd name="connsiteX3" fmla="*/ 201155 w 200025"/>
              <a:gd name="connsiteY3" fmla="*/ 265176 h 257175"/>
              <a:gd name="connsiteX4" fmla="*/ 201155 w 200025"/>
              <a:gd name="connsiteY4" fmla="*/ 12192 h 257175"/>
              <a:gd name="connsiteX5" fmla="*/ 207251 w 200025"/>
              <a:gd name="connsiteY5" fmla="*/ 18288 h 257175"/>
              <a:gd name="connsiteX6" fmla="*/ 12179 w 200025"/>
              <a:gd name="connsiteY6" fmla="*/ 18288 h 257175"/>
              <a:gd name="connsiteX7" fmla="*/ 18275 w 200025"/>
              <a:gd name="connsiteY7" fmla="*/ 12192 h 257175"/>
              <a:gd name="connsiteX8" fmla="*/ 18275 w 200025"/>
              <a:gd name="connsiteY8" fmla="*/ 265176 h 257175"/>
              <a:gd name="connsiteX9" fmla="*/ 18275 w 200025"/>
              <a:gd name="connsiteY9" fmla="*/ 265176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0025" h="257175">
                <a:moveTo>
                  <a:pt x="18275" y="265176"/>
                </a:moveTo>
                <a:lnTo>
                  <a:pt x="12179" y="259080"/>
                </a:lnTo>
                <a:lnTo>
                  <a:pt x="207251" y="259080"/>
                </a:lnTo>
                <a:lnTo>
                  <a:pt x="201155" y="265176"/>
                </a:lnTo>
                <a:lnTo>
                  <a:pt x="201155" y="12192"/>
                </a:lnTo>
                <a:lnTo>
                  <a:pt x="207251" y="18288"/>
                </a:lnTo>
                <a:lnTo>
                  <a:pt x="12179" y="18288"/>
                </a:lnTo>
                <a:lnTo>
                  <a:pt x="18275" y="12192"/>
                </a:lnTo>
                <a:lnTo>
                  <a:pt x="18275" y="265176"/>
                </a:lnTo>
                <a:lnTo>
                  <a:pt x="18275" y="265176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" name="Picture 15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857500"/>
            <a:ext cx="1619250" cy="857250"/>
          </a:xfrm>
          <a:prstGeom prst="rect">
            <a:avLst/>
          </a:prstGeom>
        </p:spPr>
      </p:pic>
      <p:sp>
        <p:nvSpPr>
          <p:cNvPr id="153" name="TextBox 153"/>
          <p:cNvSpPr txBox="1"/>
          <p:nvPr/>
        </p:nvSpPr>
        <p:spPr>
          <a:xfrm>
            <a:off x="902182" y="465430"/>
            <a:ext cx="6522702" cy="6700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Acquisition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Rolls-Royce's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Aero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Derivative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Gas</a:t>
            </a:r>
          </a:p>
          <a:p>
            <a:pPr indent="0">
              <a:lnSpc>
                <a:spcPts val="2664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Turbine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offers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great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</a:t>
            </a:r>
          </a:p>
        </p:txBody>
      </p:sp>
      <p:sp>
        <p:nvSpPr>
          <p:cNvPr id="154" name="TextBox 154"/>
          <p:cNvSpPr txBox="1"/>
          <p:nvPr/>
        </p:nvSpPr>
        <p:spPr>
          <a:xfrm>
            <a:off x="1011936" y="1684961"/>
            <a:ext cx="1479054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Transaction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scope</a:t>
            </a:r>
          </a:p>
        </p:txBody>
      </p:sp>
      <p:sp>
        <p:nvSpPr>
          <p:cNvPr id="155" name="TextBox 155"/>
          <p:cNvSpPr txBox="1"/>
          <p:nvPr/>
        </p:nvSpPr>
        <p:spPr>
          <a:xfrm>
            <a:off x="5617451" y="1690424"/>
            <a:ext cx="1689570" cy="183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47"/>
              </a:lnSpc>
            </a:pP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Transaction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rationale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1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3)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893038" y="2076885"/>
            <a:ext cx="54428" cy="7522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">
              <a:lnSpc>
                <a:spcPts val="1435"/>
              </a:lnSpc>
            </a:pPr>
            <a:r>
              <a:rPr lang="en-US" altLang="zh-CN" sz="122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87"/>
              </a:lnSpc>
            </a:pPr>
            <a:r>
              <a:rPr lang="en-US" altLang="zh-CN" sz="122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1094193" y="2076885"/>
            <a:ext cx="4038064" cy="15478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">
              <a:lnSpc>
                <a:spcPts val="1452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Acquisition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100%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Rolls-Royce's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aero-derivative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gas</a:t>
            </a:r>
          </a:p>
          <a:p>
            <a:pPr indent="25">
              <a:lnSpc>
                <a:spcPts val="1391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turbine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(ADGT)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compressor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</a:p>
          <a:p>
            <a:pPr indent="25">
              <a:lnSpc>
                <a:spcPts val="1367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0">
              <a:lnSpc>
                <a:spcPts val="1726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Only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Rolls-Royce's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Energy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1691678">
              <a:lnSpc>
                <a:spcPts val="1880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ADGT's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attractive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</a:p>
          <a:p>
            <a:pPr indent="1691678">
              <a:lnSpc>
                <a:spcPts val="1464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supply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option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e.g.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offshore</a:t>
            </a:r>
          </a:p>
          <a:p>
            <a:pPr indent="1691678">
              <a:lnSpc>
                <a:spcPts val="1464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oil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gas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decentralized</a:t>
            </a:r>
          </a:p>
          <a:p>
            <a:pPr indent="1691678">
              <a:lnSpc>
                <a:spcPts val="1439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5550408" y="2120204"/>
            <a:ext cx="86421" cy="15402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47"/>
              </a:lnSpc>
            </a:pP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63"/>
              </a:lnSpc>
            </a:pP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44"/>
              </a:lnSpc>
            </a:pP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63"/>
              </a:lnSpc>
            </a:pP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</a:t>
            </a:r>
          </a:p>
          <a:p>
            <a:pPr indent="0">
              <a:lnSpc>
                <a:spcPts val="2208"/>
              </a:lnSpc>
            </a:pP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5809488" y="2120205"/>
            <a:ext cx="3529425" cy="15402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47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Excellent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fit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complementary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technologies</a:t>
            </a:r>
          </a:p>
          <a:p>
            <a:pPr indent="12179">
              <a:lnSpc>
                <a:spcPts val="1943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Strengthens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focus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Oil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Gas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2179">
              <a:lnSpc>
                <a:spcPts val="1464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Decentralized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</a:p>
          <a:p>
            <a:pPr indent="12179">
              <a:lnSpc>
                <a:spcPts val="1679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Innovation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leader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''best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breed''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gas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turbines</a:t>
            </a:r>
          </a:p>
          <a:p>
            <a:pPr indent="12179">
              <a:lnSpc>
                <a:spcPts val="1464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supported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aero-technology</a:t>
            </a:r>
          </a:p>
          <a:p>
            <a:pPr indent="12179">
              <a:lnSpc>
                <a:spcPts val="1920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World-class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</a:t>
            </a:r>
          </a:p>
          <a:p>
            <a:pPr indent="12179">
              <a:lnSpc>
                <a:spcPts val="2207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Significant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synergies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enabling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1011936" y="3897822"/>
            <a:ext cx="1381364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Transaction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facts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5617451" y="3812465"/>
            <a:ext cx="3820440" cy="3666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Selected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Rolls-Royce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ADGT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financials</a:t>
            </a:r>
          </a:p>
          <a:p>
            <a:pPr indent="0">
              <a:lnSpc>
                <a:spcPts val="1325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(2013)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892962" y="4292743"/>
            <a:ext cx="54465" cy="15812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2">
              <a:lnSpc>
                <a:spcPts val="1435"/>
              </a:lnSpc>
            </a:pPr>
            <a:r>
              <a:rPr lang="en-US" altLang="zh-CN" sz="122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</a:p>
          <a:p>
            <a:pPr indent="37">
              <a:lnSpc>
                <a:spcPts val="1727"/>
              </a:lnSpc>
            </a:pPr>
            <a:r>
              <a:rPr lang="en-US" altLang="zh-CN" sz="122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">
              <a:lnSpc>
                <a:spcPts val="1463"/>
              </a:lnSpc>
            </a:pPr>
            <a:r>
              <a:rPr lang="en-US" altLang="zh-CN" sz="122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95"/>
              </a:lnSpc>
            </a:pPr>
            <a:r>
              <a:rPr lang="en-US" altLang="zh-CN" sz="122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</a:p>
          <a:p>
            <a:pPr indent="0">
              <a:lnSpc>
                <a:spcPts val="1728"/>
              </a:lnSpc>
            </a:pPr>
            <a:r>
              <a:rPr lang="en-US" altLang="zh-CN" sz="122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1094092" y="4292743"/>
            <a:ext cx="3991440" cy="17550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8">
              <a:lnSpc>
                <a:spcPts val="1452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price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£785m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1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  <a:p>
            <a:pPr indent="62">
              <a:lnSpc>
                <a:spcPts val="1727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Additional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£200m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years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exclusive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</a:p>
          <a:p>
            <a:pPr indent="62">
              <a:lnSpc>
                <a:spcPts val="1367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Rolls-Royce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aero-technology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50">
              <a:lnSpc>
                <a:spcPts val="1391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preferred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supply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50">
              <a:lnSpc>
                <a:spcPts val="1703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Ramp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£50m+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gross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synergies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until</a:t>
            </a:r>
          </a:p>
          <a:p>
            <a:pPr indent="38">
              <a:lnSpc>
                <a:spcPts val="1374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FY2017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1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81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(~2/3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long-term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run-rate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gross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synergies)</a:t>
            </a:r>
          </a:p>
          <a:p>
            <a:pPr indent="25">
              <a:lnSpc>
                <a:spcPts val="1721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EVA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accretive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FY2020</a:t>
            </a:r>
          </a:p>
          <a:p>
            <a:pPr indent="25">
              <a:lnSpc>
                <a:spcPts val="1728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Closing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subject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0">
              <a:lnSpc>
                <a:spcPts val="1350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regulatory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approvals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5498402" y="4292654"/>
            <a:ext cx="54452" cy="9626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9">
              <a:lnSpc>
                <a:spcPts val="1435"/>
              </a:lnSpc>
            </a:pPr>
            <a:r>
              <a:rPr lang="en-US" altLang="zh-CN" sz="122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</a:p>
          <a:p>
            <a:pPr indent="12">
              <a:lnSpc>
                <a:spcPts val="2039"/>
              </a:lnSpc>
            </a:pPr>
            <a:r>
              <a:rPr lang="en-US" altLang="zh-CN" sz="122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</a:p>
          <a:p>
            <a:pPr indent="12">
              <a:lnSpc>
                <a:spcPts val="2064"/>
              </a:lnSpc>
            </a:pPr>
            <a:r>
              <a:rPr lang="en-US" altLang="zh-CN" sz="122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</a:p>
          <a:p>
            <a:pPr indent="0">
              <a:lnSpc>
                <a:spcPts val="2039"/>
              </a:lnSpc>
            </a:pPr>
            <a:r>
              <a:rPr lang="en-US" altLang="zh-CN" sz="122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5699557" y="4292654"/>
            <a:ext cx="1029897" cy="9647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9">
              <a:lnSpc>
                <a:spcPts val="1452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</a:p>
          <a:p>
            <a:pPr indent="12">
              <a:lnSpc>
                <a:spcPts val="2039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Installed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fleet:</a:t>
            </a:r>
          </a:p>
          <a:p>
            <a:pPr indent="12">
              <a:lnSpc>
                <a:spcPts val="2064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EBIT:</a:t>
            </a:r>
          </a:p>
          <a:p>
            <a:pPr indent="0">
              <a:lnSpc>
                <a:spcPts val="2039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Employees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</a:p>
        </p:txBody>
      </p:sp>
      <p:sp>
        <p:nvSpPr>
          <p:cNvPr id="166" name="TextBox 166"/>
          <p:cNvSpPr txBox="1"/>
          <p:nvPr/>
        </p:nvSpPr>
        <p:spPr>
          <a:xfrm>
            <a:off x="7574065" y="4292654"/>
            <a:ext cx="2056925" cy="9647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146">
              <a:lnSpc>
                <a:spcPts val="1452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£871m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thereof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~60%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  <a:p>
            <a:pPr indent="6121">
              <a:lnSpc>
                <a:spcPts val="2039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~2,500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ADGT</a:t>
            </a:r>
          </a:p>
          <a:p>
            <a:pPr indent="12">
              <a:lnSpc>
                <a:spcPts val="2064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£72m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(~8.3%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margin)</a:t>
            </a:r>
          </a:p>
          <a:p>
            <a:pPr indent="0">
              <a:lnSpc>
                <a:spcPts val="2039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~2,400</a:t>
            </a:r>
          </a:p>
        </p:txBody>
      </p:sp>
      <p:sp>
        <p:nvSpPr>
          <p:cNvPr id="167" name="TextBox 167"/>
          <p:cNvSpPr txBox="1"/>
          <p:nvPr/>
        </p:nvSpPr>
        <p:spPr>
          <a:xfrm>
            <a:off x="902208" y="6248437"/>
            <a:ext cx="8022723" cy="9502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8872">
              <a:lnSpc>
                <a:spcPts val="1823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completion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aero-derivative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gas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turbine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technology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growth</a:t>
            </a:r>
          </a:p>
          <a:p>
            <a:pPr indent="118859">
              <a:lnSpc>
                <a:spcPts val="1847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oil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gas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decentralized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supply</a:t>
            </a:r>
          </a:p>
          <a:p>
            <a:pPr indent="0">
              <a:lnSpc>
                <a:spcPts val="2211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cash-and-debt-free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basis;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integration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transformation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Transaction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rationale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details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slides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appendix</a:t>
            </a:r>
          </a:p>
          <a:p>
            <a:pPr indent="0">
              <a:lnSpc>
                <a:spcPts val="1599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902208" y="7282191"/>
            <a:ext cx="437922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3307080" y="7282191"/>
            <a:ext cx="6676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JP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Morgan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17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0"/>
            <a:ext cx="10086975" cy="7553325"/>
          </a:xfrm>
          <a:prstGeom prst="rect">
            <a:avLst/>
          </a:prstGeom>
        </p:spPr>
      </p:pic>
      <p:sp>
        <p:nvSpPr>
          <p:cNvPr id="171" name="TextBox 171"/>
          <p:cNvSpPr txBox="1"/>
          <p:nvPr/>
        </p:nvSpPr>
        <p:spPr>
          <a:xfrm>
            <a:off x="902208" y="803757"/>
            <a:ext cx="4889183" cy="331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Digitalization: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72" name="TextBox 172"/>
          <p:cNvSpPr txBox="1"/>
          <p:nvPr/>
        </p:nvSpPr>
        <p:spPr>
          <a:xfrm>
            <a:off x="1021080" y="1624002"/>
            <a:ext cx="1043485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Digitalization</a:t>
            </a:r>
          </a:p>
        </p:txBody>
      </p:sp>
      <p:sp>
        <p:nvSpPr>
          <p:cNvPr id="173" name="TextBox 173"/>
          <p:cNvSpPr txBox="1"/>
          <p:nvPr/>
        </p:nvSpPr>
        <p:spPr>
          <a:xfrm>
            <a:off x="2971787" y="1779449"/>
            <a:ext cx="3021778" cy="5160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Attractive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verticals</a:t>
            </a:r>
          </a:p>
          <a:p>
            <a:pPr indent="0">
              <a:lnSpc>
                <a:spcPts val="250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(€bn)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74" name="TextBox 174"/>
          <p:cNvSpPr txBox="1"/>
          <p:nvPr/>
        </p:nvSpPr>
        <p:spPr>
          <a:xfrm>
            <a:off x="6428232" y="1779449"/>
            <a:ext cx="2990750" cy="7750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Substantial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achievable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8859">
              <a:lnSpc>
                <a:spcPts val="195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enhanced</a:t>
            </a:r>
          </a:p>
          <a:p>
            <a:pPr indent="2307336">
              <a:lnSpc>
                <a:spcPts val="789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&gt;30%</a:t>
            </a:r>
          </a:p>
          <a:p>
            <a:pPr indent="118859">
              <a:lnSpc>
                <a:spcPts val="79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175" name="TextBox 175"/>
          <p:cNvSpPr txBox="1"/>
          <p:nvPr/>
        </p:nvSpPr>
        <p:spPr>
          <a:xfrm>
            <a:off x="3090672" y="2674891"/>
            <a:ext cx="751095" cy="5989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Software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Vertical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</a:p>
        </p:txBody>
      </p:sp>
      <p:sp>
        <p:nvSpPr>
          <p:cNvPr id="176" name="TextBox 176"/>
          <p:cNvSpPr txBox="1"/>
          <p:nvPr/>
        </p:nvSpPr>
        <p:spPr>
          <a:xfrm>
            <a:off x="4572000" y="2873024"/>
            <a:ext cx="187676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56</a:t>
            </a:r>
          </a:p>
        </p:txBody>
      </p:sp>
      <p:sp>
        <p:nvSpPr>
          <p:cNvPr id="177" name="TextBox 177"/>
          <p:cNvSpPr txBox="1"/>
          <p:nvPr/>
        </p:nvSpPr>
        <p:spPr>
          <a:xfrm>
            <a:off x="4943843" y="2893070"/>
            <a:ext cx="407456" cy="3188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CAGR</a:t>
            </a:r>
          </a:p>
          <a:p>
            <a:pPr indent="57899">
              <a:lnSpc>
                <a:spcPts val="121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+8%</a:t>
            </a:r>
          </a:p>
        </p:txBody>
      </p:sp>
      <p:sp>
        <p:nvSpPr>
          <p:cNvPr id="178" name="TextBox 178"/>
          <p:cNvSpPr txBox="1"/>
          <p:nvPr/>
        </p:nvSpPr>
        <p:spPr>
          <a:xfrm>
            <a:off x="5492496" y="2568224"/>
            <a:ext cx="282159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</a:t>
            </a:r>
          </a:p>
        </p:txBody>
      </p:sp>
      <p:sp>
        <p:nvSpPr>
          <p:cNvPr id="179" name="TextBox 179"/>
          <p:cNvSpPr txBox="1"/>
          <p:nvPr/>
        </p:nvSpPr>
        <p:spPr>
          <a:xfrm>
            <a:off x="6547091" y="2778536"/>
            <a:ext cx="658905" cy="3977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Software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products</a:t>
            </a:r>
          </a:p>
        </p:txBody>
      </p:sp>
      <p:sp>
        <p:nvSpPr>
          <p:cNvPr id="180" name="TextBox 180"/>
          <p:cNvSpPr txBox="1"/>
          <p:nvPr/>
        </p:nvSpPr>
        <p:spPr>
          <a:xfrm>
            <a:off x="8726424" y="2844613"/>
            <a:ext cx="508024" cy="2307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&gt;20%</a:t>
            </a:r>
          </a:p>
        </p:txBody>
      </p:sp>
      <p:sp>
        <p:nvSpPr>
          <p:cNvPr id="181" name="TextBox 181"/>
          <p:cNvSpPr txBox="1"/>
          <p:nvPr/>
        </p:nvSpPr>
        <p:spPr>
          <a:xfrm>
            <a:off x="1021080" y="3419286"/>
            <a:ext cx="922188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Automation</a:t>
            </a:r>
          </a:p>
        </p:txBody>
      </p:sp>
      <p:sp>
        <p:nvSpPr>
          <p:cNvPr id="182" name="TextBox 182"/>
          <p:cNvSpPr txBox="1"/>
          <p:nvPr/>
        </p:nvSpPr>
        <p:spPr>
          <a:xfrm>
            <a:off x="3090672" y="3278356"/>
            <a:ext cx="687135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Solutions</a:t>
            </a:r>
          </a:p>
        </p:txBody>
      </p:sp>
      <p:sp>
        <p:nvSpPr>
          <p:cNvPr id="183" name="TextBox 183"/>
          <p:cNvSpPr txBox="1"/>
          <p:nvPr/>
        </p:nvSpPr>
        <p:spPr>
          <a:xfrm>
            <a:off x="4483608" y="3571016"/>
            <a:ext cx="376643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184" name="TextBox 184"/>
          <p:cNvSpPr txBox="1"/>
          <p:nvPr/>
        </p:nvSpPr>
        <p:spPr>
          <a:xfrm>
            <a:off x="5468099" y="3571016"/>
            <a:ext cx="376643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2020</a:t>
            </a:r>
          </a:p>
        </p:txBody>
      </p:sp>
      <p:sp>
        <p:nvSpPr>
          <p:cNvPr id="185" name="TextBox 185"/>
          <p:cNvSpPr txBox="1"/>
          <p:nvPr/>
        </p:nvSpPr>
        <p:spPr>
          <a:xfrm>
            <a:off x="6547091" y="3400328"/>
            <a:ext cx="1144278" cy="3977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Combined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SW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HW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solutions</a:t>
            </a:r>
          </a:p>
        </p:txBody>
      </p:sp>
      <p:sp>
        <p:nvSpPr>
          <p:cNvPr id="186" name="TextBox 186"/>
          <p:cNvSpPr txBox="1"/>
          <p:nvPr/>
        </p:nvSpPr>
        <p:spPr>
          <a:xfrm>
            <a:off x="8726424" y="3466393"/>
            <a:ext cx="508024" cy="2307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&gt;15%</a:t>
            </a:r>
          </a:p>
        </p:txBody>
      </p:sp>
      <p:sp>
        <p:nvSpPr>
          <p:cNvPr id="187" name="TextBox 187"/>
          <p:cNvSpPr txBox="1"/>
          <p:nvPr/>
        </p:nvSpPr>
        <p:spPr>
          <a:xfrm>
            <a:off x="2971800" y="4159938"/>
            <a:ext cx="3295733" cy="5091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Innovative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models</a:t>
            </a:r>
          </a:p>
          <a:p>
            <a:pPr indent="1173479">
              <a:lnSpc>
                <a:spcPts val="2447"/>
              </a:lnSpc>
            </a:pP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Meter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</a:p>
        </p:txBody>
      </p:sp>
      <p:sp>
        <p:nvSpPr>
          <p:cNvPr id="188" name="TextBox 188"/>
          <p:cNvSpPr txBox="1"/>
          <p:nvPr/>
        </p:nvSpPr>
        <p:spPr>
          <a:xfrm>
            <a:off x="6428168" y="4159938"/>
            <a:ext cx="1378509" cy="509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3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enablers</a:t>
            </a:r>
          </a:p>
          <a:p>
            <a:pPr indent="0">
              <a:lnSpc>
                <a:spcPts val="2447"/>
              </a:lnSpc>
            </a:pP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strategy</a:t>
            </a:r>
          </a:p>
        </p:txBody>
      </p:sp>
      <p:sp>
        <p:nvSpPr>
          <p:cNvPr id="189" name="TextBox 189"/>
          <p:cNvSpPr txBox="1"/>
          <p:nvPr/>
        </p:nvSpPr>
        <p:spPr>
          <a:xfrm>
            <a:off x="1021080" y="5217594"/>
            <a:ext cx="1107612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Electrification</a:t>
            </a:r>
          </a:p>
        </p:txBody>
      </p:sp>
      <p:sp>
        <p:nvSpPr>
          <p:cNvPr id="190" name="TextBox 190"/>
          <p:cNvSpPr txBox="1"/>
          <p:nvPr/>
        </p:nvSpPr>
        <p:spPr>
          <a:xfrm>
            <a:off x="3090672" y="4863355"/>
            <a:ext cx="766530" cy="5989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model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innovation</a:t>
            </a:r>
          </a:p>
        </p:txBody>
      </p:sp>
      <p:sp>
        <p:nvSpPr>
          <p:cNvPr id="191" name="TextBox 191"/>
          <p:cNvSpPr txBox="1"/>
          <p:nvPr/>
        </p:nvSpPr>
        <p:spPr>
          <a:xfrm>
            <a:off x="4145254" y="4671293"/>
            <a:ext cx="2119056" cy="11742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01180">
              <a:lnSpc>
                <a:spcPts val="156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</a:p>
          <a:p>
            <a:pPr indent="0">
              <a:lnSpc>
                <a:spcPts val="2255"/>
              </a:lnSpc>
            </a:pP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Analytics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enriched</a:t>
            </a:r>
          </a:p>
          <a:p>
            <a:pPr indent="201155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control</a:t>
            </a:r>
          </a:p>
          <a:p>
            <a:pPr indent="0">
              <a:lnSpc>
                <a:spcPts val="2255"/>
              </a:lnSpc>
            </a:pP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remote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  <a:p>
            <a:pPr indent="201155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across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divisions</a:t>
            </a:r>
          </a:p>
        </p:txBody>
      </p:sp>
      <p:sp>
        <p:nvSpPr>
          <p:cNvPr id="192" name="TextBox 192"/>
          <p:cNvSpPr txBox="1"/>
          <p:nvPr/>
        </p:nvSpPr>
        <p:spPr>
          <a:xfrm>
            <a:off x="6428168" y="4796198"/>
            <a:ext cx="2787105" cy="8542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6"/>
              </a:lnSpc>
            </a:pP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analytics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91"/>
              </a:lnSpc>
            </a:pP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Applications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top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67"/>
              </a:lnSpc>
            </a:pP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partnerships</a:t>
            </a:r>
          </a:p>
        </p:txBody>
      </p:sp>
      <p:sp>
        <p:nvSpPr>
          <p:cNvPr id="193" name="TextBox 193"/>
          <p:cNvSpPr txBox="1"/>
          <p:nvPr/>
        </p:nvSpPr>
        <p:spPr>
          <a:xfrm>
            <a:off x="902208" y="6831087"/>
            <a:ext cx="3026754" cy="3675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Source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internal: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vertical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</a:p>
          <a:p>
            <a:pPr indent="0">
              <a:lnSpc>
                <a:spcPts val="1599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94" name="TextBox 194"/>
          <p:cNvSpPr txBox="1"/>
          <p:nvPr/>
        </p:nvSpPr>
        <p:spPr>
          <a:xfrm>
            <a:off x="902208" y="7282191"/>
            <a:ext cx="437922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195" name="TextBox 195"/>
          <p:cNvSpPr txBox="1"/>
          <p:nvPr/>
        </p:nvSpPr>
        <p:spPr>
          <a:xfrm>
            <a:off x="3307080" y="7282191"/>
            <a:ext cx="6676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JP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Morgan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eeform 196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2560 w 10086975"/>
              <a:gd name="connsiteY0" fmla="*/ 7559040 h 7553325"/>
              <a:gd name="connsiteX1" fmla="*/ 10092284 w 10086975"/>
              <a:gd name="connsiteY1" fmla="*/ 7559040 h 7553325"/>
              <a:gd name="connsiteX2" fmla="*/ 10092284 w 10086975"/>
              <a:gd name="connsiteY2" fmla="*/ 13 h 7553325"/>
              <a:gd name="connsiteX3" fmla="*/ 12560 w 10086975"/>
              <a:gd name="connsiteY3" fmla="*/ 13 h 7553325"/>
              <a:gd name="connsiteX4" fmla="*/ 12560 w 10086975"/>
              <a:gd name="connsiteY4" fmla="*/ 755904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2560" y="7559040"/>
                </a:moveTo>
                <a:lnTo>
                  <a:pt x="10092284" y="7559040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755904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eform 197"> 
				</p:cNvPr>
          <p:cNvSpPr/>
          <p:nvPr/>
        </p:nvSpPr>
        <p:spPr>
          <a:xfrm>
            <a:off x="295275" y="0"/>
            <a:ext cx="10086975" cy="1390650"/>
          </a:xfrm>
          <a:custGeom>
            <a:avLst/>
            <a:gdLst>
              <a:gd name="connsiteX0" fmla="*/ 12560 w 10086975"/>
              <a:gd name="connsiteY0" fmla="*/ 1399032 h 1390650"/>
              <a:gd name="connsiteX1" fmla="*/ 10092284 w 10086975"/>
              <a:gd name="connsiteY1" fmla="*/ 1399032 h 1390650"/>
              <a:gd name="connsiteX2" fmla="*/ 10092284 w 10086975"/>
              <a:gd name="connsiteY2" fmla="*/ 13 h 1390650"/>
              <a:gd name="connsiteX3" fmla="*/ 12560 w 10086975"/>
              <a:gd name="connsiteY3" fmla="*/ 13 h 1390650"/>
              <a:gd name="connsiteX4" fmla="*/ 12560 w 10086975"/>
              <a:gd name="connsiteY4" fmla="*/ 1399032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1390650">
                <a:moveTo>
                  <a:pt x="12560" y="1399032"/>
                </a:moveTo>
                <a:lnTo>
                  <a:pt x="10092284" y="1399032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1399032"/>
                </a:lnTo>
                <a:close/>
              </a:path>
            </a:pathLst>
          </a:custGeom>
          <a:solidFill>
            <a:srgbClr val="abbc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198"> 
				</p:cNvPr>
          <p:cNvSpPr/>
          <p:nvPr/>
        </p:nvSpPr>
        <p:spPr>
          <a:xfrm>
            <a:off x="8353425" y="752475"/>
            <a:ext cx="1590675" cy="133350"/>
          </a:xfrm>
          <a:custGeom>
            <a:avLst/>
            <a:gdLst>
              <a:gd name="connsiteX0" fmla="*/ 13322 w 1590675"/>
              <a:gd name="connsiteY0" fmla="*/ 137541 h 133350"/>
              <a:gd name="connsiteX1" fmla="*/ 1598282 w 1590675"/>
              <a:gd name="connsiteY1" fmla="*/ 137541 h 133350"/>
              <a:gd name="connsiteX2" fmla="*/ 1598282 w 1590675"/>
              <a:gd name="connsiteY2" fmla="*/ 15621 h 133350"/>
              <a:gd name="connsiteX3" fmla="*/ 13322 w 1590675"/>
              <a:gd name="connsiteY3" fmla="*/ 15621 h 133350"/>
              <a:gd name="connsiteX4" fmla="*/ 13322 w 1590675"/>
              <a:gd name="connsiteY4" fmla="*/ 13754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3322" y="137541"/>
                </a:moveTo>
                <a:lnTo>
                  <a:pt x="1598282" y="137541"/>
                </a:lnTo>
                <a:lnTo>
                  <a:pt x="1598282" y="15621"/>
                </a:lnTo>
                <a:lnTo>
                  <a:pt x="13322" y="15621"/>
                </a:lnTo>
                <a:lnTo>
                  <a:pt x="13322" y="13754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 199"> 
				</p:cNvPr>
          <p:cNvSpPr/>
          <p:nvPr/>
        </p:nvSpPr>
        <p:spPr>
          <a:xfrm>
            <a:off x="8353425" y="0"/>
            <a:ext cx="1590675" cy="695325"/>
          </a:xfrm>
          <a:custGeom>
            <a:avLst/>
            <a:gdLst>
              <a:gd name="connsiteX0" fmla="*/ 13322 w 1590675"/>
              <a:gd name="connsiteY0" fmla="*/ 704101 h 695325"/>
              <a:gd name="connsiteX1" fmla="*/ 1598282 w 1590675"/>
              <a:gd name="connsiteY1" fmla="*/ 704101 h 695325"/>
              <a:gd name="connsiteX2" fmla="*/ 1598282 w 1590675"/>
              <a:gd name="connsiteY2" fmla="*/ 13 h 695325"/>
              <a:gd name="connsiteX3" fmla="*/ 13322 w 1590675"/>
              <a:gd name="connsiteY3" fmla="*/ 13 h 695325"/>
              <a:gd name="connsiteX4" fmla="*/ 13322 w 1590675"/>
              <a:gd name="connsiteY4" fmla="*/ 704101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95325">
                <a:moveTo>
                  <a:pt x="13322" y="704101"/>
                </a:moveTo>
                <a:lnTo>
                  <a:pt x="1598282" y="704101"/>
                </a:lnTo>
                <a:lnTo>
                  <a:pt x="1598282" y="13"/>
                </a:lnTo>
                <a:lnTo>
                  <a:pt x="13322" y="13"/>
                </a:lnTo>
                <a:lnTo>
                  <a:pt x="13322" y="7041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reeform 200"> 
				</p:cNvPr>
          <p:cNvSpPr/>
          <p:nvPr/>
        </p:nvSpPr>
        <p:spPr>
          <a:xfrm>
            <a:off x="8505825" y="371475"/>
            <a:ext cx="133350" cy="171450"/>
          </a:xfrm>
          <a:custGeom>
            <a:avLst/>
            <a:gdLst>
              <a:gd name="connsiteX0" fmla="*/ 19418 w 133350"/>
              <a:gd name="connsiteY0" fmla="*/ 171069 h 171450"/>
              <a:gd name="connsiteX1" fmla="*/ 19418 w 133350"/>
              <a:gd name="connsiteY1" fmla="*/ 140602 h 171450"/>
              <a:gd name="connsiteX2" fmla="*/ 22466 w 133350"/>
              <a:gd name="connsiteY2" fmla="*/ 140602 h 171450"/>
              <a:gd name="connsiteX3" fmla="*/ 25514 w 133350"/>
              <a:gd name="connsiteY3" fmla="*/ 140602 h 171450"/>
              <a:gd name="connsiteX4" fmla="*/ 28562 w 133350"/>
              <a:gd name="connsiteY4" fmla="*/ 143637 h 171450"/>
              <a:gd name="connsiteX5" fmla="*/ 31610 w 133350"/>
              <a:gd name="connsiteY5" fmla="*/ 143637 h 171450"/>
              <a:gd name="connsiteX6" fmla="*/ 34658 w 133350"/>
              <a:gd name="connsiteY6" fmla="*/ 143637 h 171450"/>
              <a:gd name="connsiteX7" fmla="*/ 37706 w 133350"/>
              <a:gd name="connsiteY7" fmla="*/ 143637 h 171450"/>
              <a:gd name="connsiteX8" fmla="*/ 40741 w 133350"/>
              <a:gd name="connsiteY8" fmla="*/ 146685 h 171450"/>
              <a:gd name="connsiteX9" fmla="*/ 43789 w 133350"/>
              <a:gd name="connsiteY9" fmla="*/ 146685 h 171450"/>
              <a:gd name="connsiteX10" fmla="*/ 46837 w 133350"/>
              <a:gd name="connsiteY10" fmla="*/ 146685 h 171450"/>
              <a:gd name="connsiteX11" fmla="*/ 49886 w 133350"/>
              <a:gd name="connsiteY11" fmla="*/ 146685 h 171450"/>
              <a:gd name="connsiteX12" fmla="*/ 52933 w 133350"/>
              <a:gd name="connsiteY12" fmla="*/ 146685 h 171450"/>
              <a:gd name="connsiteX13" fmla="*/ 55981 w 133350"/>
              <a:gd name="connsiteY13" fmla="*/ 146685 h 171450"/>
              <a:gd name="connsiteX14" fmla="*/ 59042 w 133350"/>
              <a:gd name="connsiteY14" fmla="*/ 146685 h 171450"/>
              <a:gd name="connsiteX15" fmla="*/ 62090 w 133350"/>
              <a:gd name="connsiteY15" fmla="*/ 146685 h 171450"/>
              <a:gd name="connsiteX16" fmla="*/ 65138 w 133350"/>
              <a:gd name="connsiteY16" fmla="*/ 146685 h 171450"/>
              <a:gd name="connsiteX17" fmla="*/ 71234 w 133350"/>
              <a:gd name="connsiteY17" fmla="*/ 146685 h 171450"/>
              <a:gd name="connsiteX18" fmla="*/ 74282 w 133350"/>
              <a:gd name="connsiteY18" fmla="*/ 146685 h 171450"/>
              <a:gd name="connsiteX19" fmla="*/ 77317 w 133350"/>
              <a:gd name="connsiteY19" fmla="*/ 146685 h 171450"/>
              <a:gd name="connsiteX20" fmla="*/ 80365 w 133350"/>
              <a:gd name="connsiteY20" fmla="*/ 146685 h 171450"/>
              <a:gd name="connsiteX21" fmla="*/ 83414 w 133350"/>
              <a:gd name="connsiteY21" fmla="*/ 146685 h 171450"/>
              <a:gd name="connsiteX22" fmla="*/ 86462 w 133350"/>
              <a:gd name="connsiteY22" fmla="*/ 146685 h 171450"/>
              <a:gd name="connsiteX23" fmla="*/ 86462 w 133350"/>
              <a:gd name="connsiteY23" fmla="*/ 143637 h 171450"/>
              <a:gd name="connsiteX24" fmla="*/ 89509 w 133350"/>
              <a:gd name="connsiteY24" fmla="*/ 143637 h 171450"/>
              <a:gd name="connsiteX25" fmla="*/ 89509 w 133350"/>
              <a:gd name="connsiteY25" fmla="*/ 140602 h 171450"/>
              <a:gd name="connsiteX26" fmla="*/ 92557 w 133350"/>
              <a:gd name="connsiteY26" fmla="*/ 140602 h 171450"/>
              <a:gd name="connsiteX27" fmla="*/ 92557 w 133350"/>
              <a:gd name="connsiteY27" fmla="*/ 137554 h 171450"/>
              <a:gd name="connsiteX28" fmla="*/ 95618 w 133350"/>
              <a:gd name="connsiteY28" fmla="*/ 137554 h 171450"/>
              <a:gd name="connsiteX29" fmla="*/ 95618 w 133350"/>
              <a:gd name="connsiteY29" fmla="*/ 134506 h 171450"/>
              <a:gd name="connsiteX30" fmla="*/ 95618 w 133350"/>
              <a:gd name="connsiteY30" fmla="*/ 131445 h 171450"/>
              <a:gd name="connsiteX31" fmla="*/ 95618 w 133350"/>
              <a:gd name="connsiteY31" fmla="*/ 128397 h 171450"/>
              <a:gd name="connsiteX32" fmla="*/ 92557 w 133350"/>
              <a:gd name="connsiteY32" fmla="*/ 125349 h 171450"/>
              <a:gd name="connsiteX33" fmla="*/ 89509 w 133350"/>
              <a:gd name="connsiteY33" fmla="*/ 122301 h 171450"/>
              <a:gd name="connsiteX34" fmla="*/ 86462 w 133350"/>
              <a:gd name="connsiteY34" fmla="*/ 119253 h 171450"/>
              <a:gd name="connsiteX35" fmla="*/ 83414 w 133350"/>
              <a:gd name="connsiteY35" fmla="*/ 119253 h 171450"/>
              <a:gd name="connsiteX36" fmla="*/ 80365 w 133350"/>
              <a:gd name="connsiteY36" fmla="*/ 116205 h 171450"/>
              <a:gd name="connsiteX37" fmla="*/ 77317 w 133350"/>
              <a:gd name="connsiteY37" fmla="*/ 116205 h 171450"/>
              <a:gd name="connsiteX38" fmla="*/ 74282 w 133350"/>
              <a:gd name="connsiteY38" fmla="*/ 113157 h 171450"/>
              <a:gd name="connsiteX39" fmla="*/ 68186 w 133350"/>
              <a:gd name="connsiteY39" fmla="*/ 113157 h 171450"/>
              <a:gd name="connsiteX40" fmla="*/ 62090 w 133350"/>
              <a:gd name="connsiteY40" fmla="*/ 110109 h 171450"/>
              <a:gd name="connsiteX41" fmla="*/ 55981 w 133350"/>
              <a:gd name="connsiteY41" fmla="*/ 107061 h 171450"/>
              <a:gd name="connsiteX42" fmla="*/ 49886 w 133350"/>
              <a:gd name="connsiteY42" fmla="*/ 104026 h 171450"/>
              <a:gd name="connsiteX43" fmla="*/ 43789 w 133350"/>
              <a:gd name="connsiteY43" fmla="*/ 100978 h 171450"/>
              <a:gd name="connsiteX44" fmla="*/ 40741 w 133350"/>
              <a:gd name="connsiteY44" fmla="*/ 97930 h 171450"/>
              <a:gd name="connsiteX45" fmla="*/ 37706 w 133350"/>
              <a:gd name="connsiteY45" fmla="*/ 97930 h 171450"/>
              <a:gd name="connsiteX46" fmla="*/ 37706 w 133350"/>
              <a:gd name="connsiteY46" fmla="*/ 94869 h 171450"/>
              <a:gd name="connsiteX47" fmla="*/ 34658 w 133350"/>
              <a:gd name="connsiteY47" fmla="*/ 94869 h 171450"/>
              <a:gd name="connsiteX48" fmla="*/ 31610 w 133350"/>
              <a:gd name="connsiteY48" fmla="*/ 94869 h 171450"/>
              <a:gd name="connsiteX49" fmla="*/ 31610 w 133350"/>
              <a:gd name="connsiteY49" fmla="*/ 91821 h 171450"/>
              <a:gd name="connsiteX50" fmla="*/ 28562 w 133350"/>
              <a:gd name="connsiteY50" fmla="*/ 91821 h 171450"/>
              <a:gd name="connsiteX51" fmla="*/ 28562 w 133350"/>
              <a:gd name="connsiteY51" fmla="*/ 88773 h 171450"/>
              <a:gd name="connsiteX52" fmla="*/ 25514 w 133350"/>
              <a:gd name="connsiteY52" fmla="*/ 88773 h 171450"/>
              <a:gd name="connsiteX53" fmla="*/ 25514 w 133350"/>
              <a:gd name="connsiteY53" fmla="*/ 85725 h 171450"/>
              <a:gd name="connsiteX54" fmla="*/ 22466 w 133350"/>
              <a:gd name="connsiteY54" fmla="*/ 82677 h 171450"/>
              <a:gd name="connsiteX55" fmla="*/ 19418 w 133350"/>
              <a:gd name="connsiteY55" fmla="*/ 79629 h 171450"/>
              <a:gd name="connsiteX56" fmla="*/ 19418 w 133350"/>
              <a:gd name="connsiteY56" fmla="*/ 76581 h 171450"/>
              <a:gd name="connsiteX57" fmla="*/ 19418 w 133350"/>
              <a:gd name="connsiteY57" fmla="*/ 73533 h 171450"/>
              <a:gd name="connsiteX58" fmla="*/ 16370 w 133350"/>
              <a:gd name="connsiteY58" fmla="*/ 73533 h 171450"/>
              <a:gd name="connsiteX59" fmla="*/ 16370 w 133350"/>
              <a:gd name="connsiteY59" fmla="*/ 70485 h 171450"/>
              <a:gd name="connsiteX60" fmla="*/ 16370 w 133350"/>
              <a:gd name="connsiteY60" fmla="*/ 67437 h 171450"/>
              <a:gd name="connsiteX61" fmla="*/ 16370 w 133350"/>
              <a:gd name="connsiteY61" fmla="*/ 64402 h 171450"/>
              <a:gd name="connsiteX62" fmla="*/ 16370 w 133350"/>
              <a:gd name="connsiteY62" fmla="*/ 61354 h 171450"/>
              <a:gd name="connsiteX63" fmla="*/ 16370 w 133350"/>
              <a:gd name="connsiteY63" fmla="*/ 58306 h 171450"/>
              <a:gd name="connsiteX64" fmla="*/ 16370 w 133350"/>
              <a:gd name="connsiteY64" fmla="*/ 55245 h 171450"/>
              <a:gd name="connsiteX65" fmla="*/ 16370 w 133350"/>
              <a:gd name="connsiteY65" fmla="*/ 52197 h 171450"/>
              <a:gd name="connsiteX66" fmla="*/ 16370 w 133350"/>
              <a:gd name="connsiteY66" fmla="*/ 49149 h 171450"/>
              <a:gd name="connsiteX67" fmla="*/ 16370 w 133350"/>
              <a:gd name="connsiteY67" fmla="*/ 46101 h 171450"/>
              <a:gd name="connsiteX68" fmla="*/ 19418 w 133350"/>
              <a:gd name="connsiteY68" fmla="*/ 43053 h 171450"/>
              <a:gd name="connsiteX69" fmla="*/ 19418 w 133350"/>
              <a:gd name="connsiteY69" fmla="*/ 40005 h 171450"/>
              <a:gd name="connsiteX70" fmla="*/ 19418 w 133350"/>
              <a:gd name="connsiteY70" fmla="*/ 36957 h 171450"/>
              <a:gd name="connsiteX71" fmla="*/ 22466 w 133350"/>
              <a:gd name="connsiteY71" fmla="*/ 36957 h 171450"/>
              <a:gd name="connsiteX72" fmla="*/ 22466 w 133350"/>
              <a:gd name="connsiteY72" fmla="*/ 33909 h 171450"/>
              <a:gd name="connsiteX73" fmla="*/ 25514 w 133350"/>
              <a:gd name="connsiteY73" fmla="*/ 30861 h 171450"/>
              <a:gd name="connsiteX74" fmla="*/ 28562 w 133350"/>
              <a:gd name="connsiteY74" fmla="*/ 27826 h 171450"/>
              <a:gd name="connsiteX75" fmla="*/ 31610 w 133350"/>
              <a:gd name="connsiteY75" fmla="*/ 24778 h 171450"/>
              <a:gd name="connsiteX76" fmla="*/ 34658 w 133350"/>
              <a:gd name="connsiteY76" fmla="*/ 24778 h 171450"/>
              <a:gd name="connsiteX77" fmla="*/ 34658 w 133350"/>
              <a:gd name="connsiteY77" fmla="*/ 21730 h 171450"/>
              <a:gd name="connsiteX78" fmla="*/ 37706 w 133350"/>
              <a:gd name="connsiteY78" fmla="*/ 21730 h 171450"/>
              <a:gd name="connsiteX79" fmla="*/ 40741 w 133350"/>
              <a:gd name="connsiteY79" fmla="*/ 18669 h 171450"/>
              <a:gd name="connsiteX80" fmla="*/ 43789 w 133350"/>
              <a:gd name="connsiteY80" fmla="*/ 18669 h 171450"/>
              <a:gd name="connsiteX81" fmla="*/ 46837 w 133350"/>
              <a:gd name="connsiteY81" fmla="*/ 15621 h 171450"/>
              <a:gd name="connsiteX82" fmla="*/ 49886 w 133350"/>
              <a:gd name="connsiteY82" fmla="*/ 15621 h 171450"/>
              <a:gd name="connsiteX83" fmla="*/ 52933 w 133350"/>
              <a:gd name="connsiteY83" fmla="*/ 15621 h 171450"/>
              <a:gd name="connsiteX84" fmla="*/ 52933 w 133350"/>
              <a:gd name="connsiteY84" fmla="*/ 12573 h 171450"/>
              <a:gd name="connsiteX85" fmla="*/ 55981 w 133350"/>
              <a:gd name="connsiteY85" fmla="*/ 12573 h 171450"/>
              <a:gd name="connsiteX86" fmla="*/ 59042 w 133350"/>
              <a:gd name="connsiteY86" fmla="*/ 12573 h 171450"/>
              <a:gd name="connsiteX87" fmla="*/ 62090 w 133350"/>
              <a:gd name="connsiteY87" fmla="*/ 12573 h 171450"/>
              <a:gd name="connsiteX88" fmla="*/ 65138 w 133350"/>
              <a:gd name="connsiteY88" fmla="*/ 12573 h 171450"/>
              <a:gd name="connsiteX89" fmla="*/ 71234 w 133350"/>
              <a:gd name="connsiteY89" fmla="*/ 12573 h 171450"/>
              <a:gd name="connsiteX90" fmla="*/ 74282 w 133350"/>
              <a:gd name="connsiteY90" fmla="*/ 12573 h 171450"/>
              <a:gd name="connsiteX91" fmla="*/ 77317 w 133350"/>
              <a:gd name="connsiteY91" fmla="*/ 12573 h 171450"/>
              <a:gd name="connsiteX92" fmla="*/ 80365 w 133350"/>
              <a:gd name="connsiteY92" fmla="*/ 9525 h 171450"/>
              <a:gd name="connsiteX93" fmla="*/ 83414 w 133350"/>
              <a:gd name="connsiteY93" fmla="*/ 12573 h 171450"/>
              <a:gd name="connsiteX94" fmla="*/ 89509 w 133350"/>
              <a:gd name="connsiteY94" fmla="*/ 12573 h 171450"/>
              <a:gd name="connsiteX95" fmla="*/ 92557 w 133350"/>
              <a:gd name="connsiteY95" fmla="*/ 12573 h 171450"/>
              <a:gd name="connsiteX96" fmla="*/ 98666 w 133350"/>
              <a:gd name="connsiteY96" fmla="*/ 12573 h 171450"/>
              <a:gd name="connsiteX97" fmla="*/ 104762 w 133350"/>
              <a:gd name="connsiteY97" fmla="*/ 12573 h 171450"/>
              <a:gd name="connsiteX98" fmla="*/ 110858 w 133350"/>
              <a:gd name="connsiteY98" fmla="*/ 15621 h 171450"/>
              <a:gd name="connsiteX99" fmla="*/ 116941 w 133350"/>
              <a:gd name="connsiteY99" fmla="*/ 15621 h 171450"/>
              <a:gd name="connsiteX100" fmla="*/ 126086 w 133350"/>
              <a:gd name="connsiteY100" fmla="*/ 15621 h 171450"/>
              <a:gd name="connsiteX101" fmla="*/ 126086 w 133350"/>
              <a:gd name="connsiteY101" fmla="*/ 46101 h 171450"/>
              <a:gd name="connsiteX102" fmla="*/ 123037 w 133350"/>
              <a:gd name="connsiteY102" fmla="*/ 46101 h 171450"/>
              <a:gd name="connsiteX103" fmla="*/ 119989 w 133350"/>
              <a:gd name="connsiteY103" fmla="*/ 46101 h 171450"/>
              <a:gd name="connsiteX104" fmla="*/ 116941 w 133350"/>
              <a:gd name="connsiteY104" fmla="*/ 43053 h 171450"/>
              <a:gd name="connsiteX105" fmla="*/ 113906 w 133350"/>
              <a:gd name="connsiteY105" fmla="*/ 43053 h 171450"/>
              <a:gd name="connsiteX106" fmla="*/ 110858 w 133350"/>
              <a:gd name="connsiteY106" fmla="*/ 43053 h 171450"/>
              <a:gd name="connsiteX107" fmla="*/ 107810 w 133350"/>
              <a:gd name="connsiteY107" fmla="*/ 40005 h 171450"/>
              <a:gd name="connsiteX108" fmla="*/ 104762 w 133350"/>
              <a:gd name="connsiteY108" fmla="*/ 40005 h 171450"/>
              <a:gd name="connsiteX109" fmla="*/ 101714 w 133350"/>
              <a:gd name="connsiteY109" fmla="*/ 40005 h 171450"/>
              <a:gd name="connsiteX110" fmla="*/ 98666 w 133350"/>
              <a:gd name="connsiteY110" fmla="*/ 40005 h 171450"/>
              <a:gd name="connsiteX111" fmla="*/ 95618 w 133350"/>
              <a:gd name="connsiteY111" fmla="*/ 40005 h 171450"/>
              <a:gd name="connsiteX112" fmla="*/ 92557 w 133350"/>
              <a:gd name="connsiteY112" fmla="*/ 40005 h 171450"/>
              <a:gd name="connsiteX113" fmla="*/ 89509 w 133350"/>
              <a:gd name="connsiteY113" fmla="*/ 36957 h 171450"/>
              <a:gd name="connsiteX114" fmla="*/ 86462 w 133350"/>
              <a:gd name="connsiteY114" fmla="*/ 36957 h 171450"/>
              <a:gd name="connsiteX115" fmla="*/ 83414 w 133350"/>
              <a:gd name="connsiteY115" fmla="*/ 36957 h 171450"/>
              <a:gd name="connsiteX116" fmla="*/ 80365 w 133350"/>
              <a:gd name="connsiteY116" fmla="*/ 36957 h 171450"/>
              <a:gd name="connsiteX117" fmla="*/ 77317 w 133350"/>
              <a:gd name="connsiteY117" fmla="*/ 36957 h 171450"/>
              <a:gd name="connsiteX118" fmla="*/ 74282 w 133350"/>
              <a:gd name="connsiteY118" fmla="*/ 40005 h 171450"/>
              <a:gd name="connsiteX119" fmla="*/ 71234 w 133350"/>
              <a:gd name="connsiteY119" fmla="*/ 40005 h 171450"/>
              <a:gd name="connsiteX120" fmla="*/ 68186 w 133350"/>
              <a:gd name="connsiteY120" fmla="*/ 40005 h 171450"/>
              <a:gd name="connsiteX121" fmla="*/ 65138 w 133350"/>
              <a:gd name="connsiteY121" fmla="*/ 40005 h 171450"/>
              <a:gd name="connsiteX122" fmla="*/ 65138 w 133350"/>
              <a:gd name="connsiteY122" fmla="*/ 43053 h 171450"/>
              <a:gd name="connsiteX123" fmla="*/ 62090 w 133350"/>
              <a:gd name="connsiteY123" fmla="*/ 43053 h 171450"/>
              <a:gd name="connsiteX124" fmla="*/ 59042 w 133350"/>
              <a:gd name="connsiteY124" fmla="*/ 46101 h 171450"/>
              <a:gd name="connsiteX125" fmla="*/ 59042 w 133350"/>
              <a:gd name="connsiteY125" fmla="*/ 49149 h 171450"/>
              <a:gd name="connsiteX126" fmla="*/ 59042 w 133350"/>
              <a:gd name="connsiteY126" fmla="*/ 52197 h 171450"/>
              <a:gd name="connsiteX127" fmla="*/ 59042 w 133350"/>
              <a:gd name="connsiteY127" fmla="*/ 55245 h 171450"/>
              <a:gd name="connsiteX128" fmla="*/ 59042 w 133350"/>
              <a:gd name="connsiteY128" fmla="*/ 58306 h 171450"/>
              <a:gd name="connsiteX129" fmla="*/ 62090 w 133350"/>
              <a:gd name="connsiteY129" fmla="*/ 61354 h 171450"/>
              <a:gd name="connsiteX130" fmla="*/ 65138 w 133350"/>
              <a:gd name="connsiteY130" fmla="*/ 64402 h 171450"/>
              <a:gd name="connsiteX131" fmla="*/ 68186 w 133350"/>
              <a:gd name="connsiteY131" fmla="*/ 64402 h 171450"/>
              <a:gd name="connsiteX132" fmla="*/ 71234 w 133350"/>
              <a:gd name="connsiteY132" fmla="*/ 67437 h 171450"/>
              <a:gd name="connsiteX133" fmla="*/ 74282 w 133350"/>
              <a:gd name="connsiteY133" fmla="*/ 67437 h 171450"/>
              <a:gd name="connsiteX134" fmla="*/ 80365 w 133350"/>
              <a:gd name="connsiteY134" fmla="*/ 70485 h 171450"/>
              <a:gd name="connsiteX135" fmla="*/ 83414 w 133350"/>
              <a:gd name="connsiteY135" fmla="*/ 70485 h 171450"/>
              <a:gd name="connsiteX136" fmla="*/ 86462 w 133350"/>
              <a:gd name="connsiteY136" fmla="*/ 73533 h 171450"/>
              <a:gd name="connsiteX137" fmla="*/ 95618 w 133350"/>
              <a:gd name="connsiteY137" fmla="*/ 76581 h 171450"/>
              <a:gd name="connsiteX138" fmla="*/ 101714 w 133350"/>
              <a:gd name="connsiteY138" fmla="*/ 79629 h 171450"/>
              <a:gd name="connsiteX139" fmla="*/ 107810 w 133350"/>
              <a:gd name="connsiteY139" fmla="*/ 82677 h 171450"/>
              <a:gd name="connsiteX140" fmla="*/ 110858 w 133350"/>
              <a:gd name="connsiteY140" fmla="*/ 85725 h 171450"/>
              <a:gd name="connsiteX141" fmla="*/ 113906 w 133350"/>
              <a:gd name="connsiteY141" fmla="*/ 88773 h 171450"/>
              <a:gd name="connsiteX142" fmla="*/ 116941 w 133350"/>
              <a:gd name="connsiteY142" fmla="*/ 88773 h 171450"/>
              <a:gd name="connsiteX143" fmla="*/ 119989 w 133350"/>
              <a:gd name="connsiteY143" fmla="*/ 91821 h 171450"/>
              <a:gd name="connsiteX144" fmla="*/ 123037 w 133350"/>
              <a:gd name="connsiteY144" fmla="*/ 91821 h 171450"/>
              <a:gd name="connsiteX145" fmla="*/ 123037 w 133350"/>
              <a:gd name="connsiteY145" fmla="*/ 94869 h 171450"/>
              <a:gd name="connsiteX146" fmla="*/ 126086 w 133350"/>
              <a:gd name="connsiteY146" fmla="*/ 94869 h 171450"/>
              <a:gd name="connsiteX147" fmla="*/ 126086 w 133350"/>
              <a:gd name="connsiteY147" fmla="*/ 97930 h 171450"/>
              <a:gd name="connsiteX148" fmla="*/ 129133 w 133350"/>
              <a:gd name="connsiteY148" fmla="*/ 97930 h 171450"/>
              <a:gd name="connsiteX149" fmla="*/ 129133 w 133350"/>
              <a:gd name="connsiteY149" fmla="*/ 100978 h 171450"/>
              <a:gd name="connsiteX150" fmla="*/ 132181 w 133350"/>
              <a:gd name="connsiteY150" fmla="*/ 104026 h 171450"/>
              <a:gd name="connsiteX151" fmla="*/ 132181 w 133350"/>
              <a:gd name="connsiteY151" fmla="*/ 107061 h 171450"/>
              <a:gd name="connsiteX152" fmla="*/ 135242 w 133350"/>
              <a:gd name="connsiteY152" fmla="*/ 107061 h 171450"/>
              <a:gd name="connsiteX153" fmla="*/ 135242 w 133350"/>
              <a:gd name="connsiteY153" fmla="*/ 110109 h 171450"/>
              <a:gd name="connsiteX154" fmla="*/ 135242 w 133350"/>
              <a:gd name="connsiteY154" fmla="*/ 113157 h 171450"/>
              <a:gd name="connsiteX155" fmla="*/ 138290 w 133350"/>
              <a:gd name="connsiteY155" fmla="*/ 116205 h 171450"/>
              <a:gd name="connsiteX156" fmla="*/ 138290 w 133350"/>
              <a:gd name="connsiteY156" fmla="*/ 119253 h 171450"/>
              <a:gd name="connsiteX157" fmla="*/ 138290 w 133350"/>
              <a:gd name="connsiteY157" fmla="*/ 122301 h 171450"/>
              <a:gd name="connsiteX158" fmla="*/ 138290 w 133350"/>
              <a:gd name="connsiteY158" fmla="*/ 125349 h 171450"/>
              <a:gd name="connsiteX159" fmla="*/ 138290 w 133350"/>
              <a:gd name="connsiteY159" fmla="*/ 128397 h 171450"/>
              <a:gd name="connsiteX160" fmla="*/ 138290 w 133350"/>
              <a:gd name="connsiteY160" fmla="*/ 131445 h 171450"/>
              <a:gd name="connsiteX161" fmla="*/ 138290 w 133350"/>
              <a:gd name="connsiteY161" fmla="*/ 134506 h 171450"/>
              <a:gd name="connsiteX162" fmla="*/ 135242 w 133350"/>
              <a:gd name="connsiteY162" fmla="*/ 137554 h 171450"/>
              <a:gd name="connsiteX163" fmla="*/ 135242 w 133350"/>
              <a:gd name="connsiteY163" fmla="*/ 140602 h 171450"/>
              <a:gd name="connsiteX164" fmla="*/ 135242 w 133350"/>
              <a:gd name="connsiteY164" fmla="*/ 143637 h 171450"/>
              <a:gd name="connsiteX165" fmla="*/ 135242 w 133350"/>
              <a:gd name="connsiteY165" fmla="*/ 146685 h 171450"/>
              <a:gd name="connsiteX166" fmla="*/ 132181 w 133350"/>
              <a:gd name="connsiteY166" fmla="*/ 149733 h 171450"/>
              <a:gd name="connsiteX167" fmla="*/ 132181 w 133350"/>
              <a:gd name="connsiteY167" fmla="*/ 152781 h 171450"/>
              <a:gd name="connsiteX168" fmla="*/ 129133 w 133350"/>
              <a:gd name="connsiteY168" fmla="*/ 152781 h 171450"/>
              <a:gd name="connsiteX169" fmla="*/ 126086 w 133350"/>
              <a:gd name="connsiteY169" fmla="*/ 155829 h 171450"/>
              <a:gd name="connsiteX170" fmla="*/ 126086 w 133350"/>
              <a:gd name="connsiteY170" fmla="*/ 158877 h 171450"/>
              <a:gd name="connsiteX171" fmla="*/ 123037 w 133350"/>
              <a:gd name="connsiteY171" fmla="*/ 158877 h 171450"/>
              <a:gd name="connsiteX172" fmla="*/ 119989 w 133350"/>
              <a:gd name="connsiteY172" fmla="*/ 161925 h 171450"/>
              <a:gd name="connsiteX173" fmla="*/ 116941 w 133350"/>
              <a:gd name="connsiteY173" fmla="*/ 164973 h 171450"/>
              <a:gd name="connsiteX174" fmla="*/ 113906 w 133350"/>
              <a:gd name="connsiteY174" fmla="*/ 168021 h 171450"/>
              <a:gd name="connsiteX175" fmla="*/ 110858 w 133350"/>
              <a:gd name="connsiteY175" fmla="*/ 168021 h 171450"/>
              <a:gd name="connsiteX176" fmla="*/ 107810 w 133350"/>
              <a:gd name="connsiteY176" fmla="*/ 171069 h 171450"/>
              <a:gd name="connsiteX177" fmla="*/ 104762 w 133350"/>
              <a:gd name="connsiteY177" fmla="*/ 171069 h 171450"/>
              <a:gd name="connsiteX178" fmla="*/ 101714 w 133350"/>
              <a:gd name="connsiteY178" fmla="*/ 171069 h 171450"/>
              <a:gd name="connsiteX179" fmla="*/ 98666 w 133350"/>
              <a:gd name="connsiteY179" fmla="*/ 174117 h 171450"/>
              <a:gd name="connsiteX180" fmla="*/ 95618 w 133350"/>
              <a:gd name="connsiteY180" fmla="*/ 174117 h 171450"/>
              <a:gd name="connsiteX181" fmla="*/ 92557 w 133350"/>
              <a:gd name="connsiteY181" fmla="*/ 174117 h 171450"/>
              <a:gd name="connsiteX182" fmla="*/ 89509 w 133350"/>
              <a:gd name="connsiteY182" fmla="*/ 174117 h 171450"/>
              <a:gd name="connsiteX183" fmla="*/ 86462 w 133350"/>
              <a:gd name="connsiteY183" fmla="*/ 177165 h 171450"/>
              <a:gd name="connsiteX184" fmla="*/ 83414 w 133350"/>
              <a:gd name="connsiteY184" fmla="*/ 177165 h 171450"/>
              <a:gd name="connsiteX185" fmla="*/ 80365 w 133350"/>
              <a:gd name="connsiteY185" fmla="*/ 177165 h 171450"/>
              <a:gd name="connsiteX186" fmla="*/ 74282 w 133350"/>
              <a:gd name="connsiteY186" fmla="*/ 177165 h 171450"/>
              <a:gd name="connsiteX187" fmla="*/ 71234 w 133350"/>
              <a:gd name="connsiteY187" fmla="*/ 177165 h 171450"/>
              <a:gd name="connsiteX188" fmla="*/ 68186 w 133350"/>
              <a:gd name="connsiteY188" fmla="*/ 177165 h 171450"/>
              <a:gd name="connsiteX189" fmla="*/ 62090 w 133350"/>
              <a:gd name="connsiteY189" fmla="*/ 177165 h 171450"/>
              <a:gd name="connsiteX190" fmla="*/ 55981 w 133350"/>
              <a:gd name="connsiteY190" fmla="*/ 177165 h 171450"/>
              <a:gd name="connsiteX191" fmla="*/ 49886 w 133350"/>
              <a:gd name="connsiteY191" fmla="*/ 177165 h 171450"/>
              <a:gd name="connsiteX192" fmla="*/ 43789 w 133350"/>
              <a:gd name="connsiteY192" fmla="*/ 174117 h 171450"/>
              <a:gd name="connsiteX193" fmla="*/ 37706 w 133350"/>
              <a:gd name="connsiteY193" fmla="*/ 174117 h 171450"/>
              <a:gd name="connsiteX194" fmla="*/ 31610 w 133350"/>
              <a:gd name="connsiteY194" fmla="*/ 174117 h 171450"/>
              <a:gd name="connsiteX195" fmla="*/ 25514 w 133350"/>
              <a:gd name="connsiteY195" fmla="*/ 171069 h 171450"/>
              <a:gd name="connsiteX196" fmla="*/ 19418 w 133350"/>
              <a:gd name="connsiteY196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133350" h="171450">
                <a:moveTo>
                  <a:pt x="19418" y="171069"/>
                </a:moveTo>
                <a:lnTo>
                  <a:pt x="19418" y="140602"/>
                </a:lnTo>
                <a:lnTo>
                  <a:pt x="22466" y="140602"/>
                </a:lnTo>
                <a:lnTo>
                  <a:pt x="25514" y="140602"/>
                </a:lnTo>
                <a:lnTo>
                  <a:pt x="28562" y="143637"/>
                </a:lnTo>
                <a:lnTo>
                  <a:pt x="31610" y="143637"/>
                </a:lnTo>
                <a:lnTo>
                  <a:pt x="34658" y="143637"/>
                </a:lnTo>
                <a:lnTo>
                  <a:pt x="37706" y="143637"/>
                </a:lnTo>
                <a:lnTo>
                  <a:pt x="40741" y="146685"/>
                </a:lnTo>
                <a:lnTo>
                  <a:pt x="43789" y="146685"/>
                </a:lnTo>
                <a:lnTo>
                  <a:pt x="46837" y="146685"/>
                </a:lnTo>
                <a:lnTo>
                  <a:pt x="49886" y="146685"/>
                </a:lnTo>
                <a:lnTo>
                  <a:pt x="52933" y="146685"/>
                </a:lnTo>
                <a:lnTo>
                  <a:pt x="55981" y="146685"/>
                </a:lnTo>
                <a:lnTo>
                  <a:pt x="59042" y="146685"/>
                </a:lnTo>
                <a:lnTo>
                  <a:pt x="62090" y="146685"/>
                </a:lnTo>
                <a:lnTo>
                  <a:pt x="65138" y="146685"/>
                </a:lnTo>
                <a:lnTo>
                  <a:pt x="71234" y="146685"/>
                </a:lnTo>
                <a:lnTo>
                  <a:pt x="74282" y="146685"/>
                </a:lnTo>
                <a:lnTo>
                  <a:pt x="77317" y="146685"/>
                </a:lnTo>
                <a:lnTo>
                  <a:pt x="80365" y="146685"/>
                </a:lnTo>
                <a:lnTo>
                  <a:pt x="83414" y="146685"/>
                </a:lnTo>
                <a:lnTo>
                  <a:pt x="86462" y="146685"/>
                </a:lnTo>
                <a:lnTo>
                  <a:pt x="86462" y="143637"/>
                </a:lnTo>
                <a:lnTo>
                  <a:pt x="89509" y="143637"/>
                </a:lnTo>
                <a:lnTo>
                  <a:pt x="89509" y="140602"/>
                </a:lnTo>
                <a:lnTo>
                  <a:pt x="92557" y="140602"/>
                </a:lnTo>
                <a:lnTo>
                  <a:pt x="92557" y="137554"/>
                </a:lnTo>
                <a:lnTo>
                  <a:pt x="95618" y="137554"/>
                </a:lnTo>
                <a:lnTo>
                  <a:pt x="95618" y="134506"/>
                </a:lnTo>
                <a:lnTo>
                  <a:pt x="95618" y="131445"/>
                </a:lnTo>
                <a:lnTo>
                  <a:pt x="95618" y="128397"/>
                </a:lnTo>
                <a:lnTo>
                  <a:pt x="92557" y="125349"/>
                </a:lnTo>
                <a:lnTo>
                  <a:pt x="89509" y="122301"/>
                </a:lnTo>
                <a:lnTo>
                  <a:pt x="86462" y="119253"/>
                </a:lnTo>
                <a:lnTo>
                  <a:pt x="83414" y="119253"/>
                </a:lnTo>
                <a:lnTo>
                  <a:pt x="80365" y="116205"/>
                </a:lnTo>
                <a:lnTo>
                  <a:pt x="77317" y="116205"/>
                </a:lnTo>
                <a:lnTo>
                  <a:pt x="74282" y="113157"/>
                </a:lnTo>
                <a:lnTo>
                  <a:pt x="68186" y="113157"/>
                </a:lnTo>
                <a:lnTo>
                  <a:pt x="62090" y="110109"/>
                </a:lnTo>
                <a:lnTo>
                  <a:pt x="55981" y="107061"/>
                </a:lnTo>
                <a:lnTo>
                  <a:pt x="49886" y="104026"/>
                </a:lnTo>
                <a:lnTo>
                  <a:pt x="43789" y="100978"/>
                </a:lnTo>
                <a:lnTo>
                  <a:pt x="40741" y="97930"/>
                </a:lnTo>
                <a:lnTo>
                  <a:pt x="37706" y="97930"/>
                </a:lnTo>
                <a:lnTo>
                  <a:pt x="37706" y="94869"/>
                </a:lnTo>
                <a:lnTo>
                  <a:pt x="34658" y="94869"/>
                </a:lnTo>
                <a:lnTo>
                  <a:pt x="31610" y="94869"/>
                </a:lnTo>
                <a:lnTo>
                  <a:pt x="31610" y="91821"/>
                </a:lnTo>
                <a:lnTo>
                  <a:pt x="28562" y="91821"/>
                </a:lnTo>
                <a:lnTo>
                  <a:pt x="28562" y="88773"/>
                </a:lnTo>
                <a:lnTo>
                  <a:pt x="25514" y="88773"/>
                </a:lnTo>
                <a:lnTo>
                  <a:pt x="25514" y="85725"/>
                </a:lnTo>
                <a:lnTo>
                  <a:pt x="22466" y="82677"/>
                </a:lnTo>
                <a:lnTo>
                  <a:pt x="19418" y="79629"/>
                </a:lnTo>
                <a:lnTo>
                  <a:pt x="19418" y="76581"/>
                </a:lnTo>
                <a:lnTo>
                  <a:pt x="19418" y="73533"/>
                </a:lnTo>
                <a:lnTo>
                  <a:pt x="16370" y="73533"/>
                </a:lnTo>
                <a:lnTo>
                  <a:pt x="16370" y="70485"/>
                </a:lnTo>
                <a:lnTo>
                  <a:pt x="16370" y="67437"/>
                </a:lnTo>
                <a:lnTo>
                  <a:pt x="16370" y="64402"/>
                </a:lnTo>
                <a:lnTo>
                  <a:pt x="16370" y="61354"/>
                </a:lnTo>
                <a:lnTo>
                  <a:pt x="16370" y="58306"/>
                </a:lnTo>
                <a:lnTo>
                  <a:pt x="16370" y="55245"/>
                </a:lnTo>
                <a:lnTo>
                  <a:pt x="16370" y="52197"/>
                </a:lnTo>
                <a:lnTo>
                  <a:pt x="16370" y="49149"/>
                </a:lnTo>
                <a:lnTo>
                  <a:pt x="16370" y="46101"/>
                </a:lnTo>
                <a:lnTo>
                  <a:pt x="19418" y="43053"/>
                </a:lnTo>
                <a:lnTo>
                  <a:pt x="19418" y="40005"/>
                </a:lnTo>
                <a:lnTo>
                  <a:pt x="19418" y="36957"/>
                </a:lnTo>
                <a:lnTo>
                  <a:pt x="22466" y="36957"/>
                </a:lnTo>
                <a:lnTo>
                  <a:pt x="22466" y="33909"/>
                </a:lnTo>
                <a:lnTo>
                  <a:pt x="25514" y="30861"/>
                </a:lnTo>
                <a:lnTo>
                  <a:pt x="28562" y="27826"/>
                </a:lnTo>
                <a:lnTo>
                  <a:pt x="31610" y="24778"/>
                </a:lnTo>
                <a:lnTo>
                  <a:pt x="34658" y="24778"/>
                </a:lnTo>
                <a:lnTo>
                  <a:pt x="34658" y="21730"/>
                </a:lnTo>
                <a:lnTo>
                  <a:pt x="37706" y="21730"/>
                </a:lnTo>
                <a:lnTo>
                  <a:pt x="40741" y="18669"/>
                </a:lnTo>
                <a:lnTo>
                  <a:pt x="43789" y="18669"/>
                </a:lnTo>
                <a:lnTo>
                  <a:pt x="46837" y="15621"/>
                </a:lnTo>
                <a:lnTo>
                  <a:pt x="49886" y="15621"/>
                </a:lnTo>
                <a:lnTo>
                  <a:pt x="52933" y="15621"/>
                </a:lnTo>
                <a:lnTo>
                  <a:pt x="52933" y="12573"/>
                </a:lnTo>
                <a:lnTo>
                  <a:pt x="55981" y="12573"/>
                </a:lnTo>
                <a:lnTo>
                  <a:pt x="59042" y="12573"/>
                </a:lnTo>
                <a:lnTo>
                  <a:pt x="62090" y="12573"/>
                </a:lnTo>
                <a:lnTo>
                  <a:pt x="65138" y="12573"/>
                </a:lnTo>
                <a:lnTo>
                  <a:pt x="71234" y="12573"/>
                </a:lnTo>
                <a:lnTo>
                  <a:pt x="74282" y="12573"/>
                </a:lnTo>
                <a:lnTo>
                  <a:pt x="77317" y="12573"/>
                </a:lnTo>
                <a:lnTo>
                  <a:pt x="80365" y="9525"/>
                </a:lnTo>
                <a:lnTo>
                  <a:pt x="83414" y="12573"/>
                </a:lnTo>
                <a:lnTo>
                  <a:pt x="89509" y="12573"/>
                </a:lnTo>
                <a:lnTo>
                  <a:pt x="92557" y="12573"/>
                </a:lnTo>
                <a:lnTo>
                  <a:pt x="98666" y="12573"/>
                </a:lnTo>
                <a:lnTo>
                  <a:pt x="104762" y="12573"/>
                </a:lnTo>
                <a:lnTo>
                  <a:pt x="110858" y="15621"/>
                </a:lnTo>
                <a:lnTo>
                  <a:pt x="116941" y="15621"/>
                </a:lnTo>
                <a:lnTo>
                  <a:pt x="126086" y="15621"/>
                </a:lnTo>
                <a:lnTo>
                  <a:pt x="126086" y="46101"/>
                </a:lnTo>
                <a:lnTo>
                  <a:pt x="123037" y="46101"/>
                </a:lnTo>
                <a:lnTo>
                  <a:pt x="119989" y="46101"/>
                </a:lnTo>
                <a:lnTo>
                  <a:pt x="116941" y="43053"/>
                </a:lnTo>
                <a:lnTo>
                  <a:pt x="113906" y="43053"/>
                </a:lnTo>
                <a:lnTo>
                  <a:pt x="110858" y="43053"/>
                </a:lnTo>
                <a:lnTo>
                  <a:pt x="107810" y="40005"/>
                </a:lnTo>
                <a:lnTo>
                  <a:pt x="104762" y="40005"/>
                </a:lnTo>
                <a:lnTo>
                  <a:pt x="101714" y="40005"/>
                </a:lnTo>
                <a:lnTo>
                  <a:pt x="98666" y="40005"/>
                </a:lnTo>
                <a:lnTo>
                  <a:pt x="95618" y="40005"/>
                </a:lnTo>
                <a:lnTo>
                  <a:pt x="92557" y="40005"/>
                </a:lnTo>
                <a:lnTo>
                  <a:pt x="89509" y="36957"/>
                </a:lnTo>
                <a:lnTo>
                  <a:pt x="86462" y="36957"/>
                </a:lnTo>
                <a:lnTo>
                  <a:pt x="83414" y="36957"/>
                </a:lnTo>
                <a:lnTo>
                  <a:pt x="80365" y="36957"/>
                </a:lnTo>
                <a:lnTo>
                  <a:pt x="77317" y="36957"/>
                </a:lnTo>
                <a:lnTo>
                  <a:pt x="74282" y="40005"/>
                </a:lnTo>
                <a:lnTo>
                  <a:pt x="71234" y="40005"/>
                </a:lnTo>
                <a:lnTo>
                  <a:pt x="68186" y="40005"/>
                </a:lnTo>
                <a:lnTo>
                  <a:pt x="65138" y="40005"/>
                </a:lnTo>
                <a:lnTo>
                  <a:pt x="65138" y="43053"/>
                </a:lnTo>
                <a:lnTo>
                  <a:pt x="62090" y="43053"/>
                </a:lnTo>
                <a:lnTo>
                  <a:pt x="59042" y="46101"/>
                </a:lnTo>
                <a:lnTo>
                  <a:pt x="59042" y="49149"/>
                </a:lnTo>
                <a:lnTo>
                  <a:pt x="59042" y="52197"/>
                </a:lnTo>
                <a:lnTo>
                  <a:pt x="59042" y="55245"/>
                </a:lnTo>
                <a:lnTo>
                  <a:pt x="59042" y="58306"/>
                </a:lnTo>
                <a:lnTo>
                  <a:pt x="62090" y="61354"/>
                </a:lnTo>
                <a:lnTo>
                  <a:pt x="65138" y="64402"/>
                </a:lnTo>
                <a:lnTo>
                  <a:pt x="68186" y="64402"/>
                </a:lnTo>
                <a:lnTo>
                  <a:pt x="71234" y="67437"/>
                </a:lnTo>
                <a:lnTo>
                  <a:pt x="74282" y="67437"/>
                </a:lnTo>
                <a:lnTo>
                  <a:pt x="80365" y="70485"/>
                </a:lnTo>
                <a:lnTo>
                  <a:pt x="83414" y="70485"/>
                </a:lnTo>
                <a:lnTo>
                  <a:pt x="86462" y="73533"/>
                </a:lnTo>
                <a:lnTo>
                  <a:pt x="95618" y="76581"/>
                </a:lnTo>
                <a:lnTo>
                  <a:pt x="101714" y="79629"/>
                </a:lnTo>
                <a:lnTo>
                  <a:pt x="107810" y="82677"/>
                </a:lnTo>
                <a:lnTo>
                  <a:pt x="110858" y="85725"/>
                </a:lnTo>
                <a:lnTo>
                  <a:pt x="113906" y="88773"/>
                </a:lnTo>
                <a:lnTo>
                  <a:pt x="116941" y="88773"/>
                </a:lnTo>
                <a:lnTo>
                  <a:pt x="119989" y="91821"/>
                </a:lnTo>
                <a:lnTo>
                  <a:pt x="123037" y="91821"/>
                </a:lnTo>
                <a:lnTo>
                  <a:pt x="123037" y="94869"/>
                </a:lnTo>
                <a:lnTo>
                  <a:pt x="126086" y="94869"/>
                </a:lnTo>
                <a:lnTo>
                  <a:pt x="126086" y="97930"/>
                </a:lnTo>
                <a:lnTo>
                  <a:pt x="129133" y="97930"/>
                </a:lnTo>
                <a:lnTo>
                  <a:pt x="129133" y="100978"/>
                </a:lnTo>
                <a:lnTo>
                  <a:pt x="132181" y="104026"/>
                </a:lnTo>
                <a:lnTo>
                  <a:pt x="132181" y="107061"/>
                </a:lnTo>
                <a:lnTo>
                  <a:pt x="135242" y="107061"/>
                </a:lnTo>
                <a:lnTo>
                  <a:pt x="135242" y="110109"/>
                </a:lnTo>
                <a:lnTo>
                  <a:pt x="135242" y="113157"/>
                </a:lnTo>
                <a:lnTo>
                  <a:pt x="138290" y="116205"/>
                </a:lnTo>
                <a:lnTo>
                  <a:pt x="138290" y="119253"/>
                </a:lnTo>
                <a:lnTo>
                  <a:pt x="138290" y="122301"/>
                </a:lnTo>
                <a:lnTo>
                  <a:pt x="138290" y="125349"/>
                </a:lnTo>
                <a:lnTo>
                  <a:pt x="138290" y="128397"/>
                </a:lnTo>
                <a:lnTo>
                  <a:pt x="138290" y="131445"/>
                </a:lnTo>
                <a:lnTo>
                  <a:pt x="138290" y="134506"/>
                </a:lnTo>
                <a:lnTo>
                  <a:pt x="135242" y="137554"/>
                </a:lnTo>
                <a:lnTo>
                  <a:pt x="135242" y="140602"/>
                </a:lnTo>
                <a:lnTo>
                  <a:pt x="135242" y="143637"/>
                </a:lnTo>
                <a:lnTo>
                  <a:pt x="135242" y="146685"/>
                </a:lnTo>
                <a:lnTo>
                  <a:pt x="132181" y="149733"/>
                </a:lnTo>
                <a:lnTo>
                  <a:pt x="132181" y="152781"/>
                </a:lnTo>
                <a:lnTo>
                  <a:pt x="129133" y="152781"/>
                </a:lnTo>
                <a:lnTo>
                  <a:pt x="126086" y="155829"/>
                </a:lnTo>
                <a:lnTo>
                  <a:pt x="126086" y="158877"/>
                </a:lnTo>
                <a:lnTo>
                  <a:pt x="123037" y="158877"/>
                </a:lnTo>
                <a:lnTo>
                  <a:pt x="119989" y="161925"/>
                </a:lnTo>
                <a:lnTo>
                  <a:pt x="116941" y="164973"/>
                </a:lnTo>
                <a:lnTo>
                  <a:pt x="113906" y="168021"/>
                </a:lnTo>
                <a:lnTo>
                  <a:pt x="110858" y="168021"/>
                </a:lnTo>
                <a:lnTo>
                  <a:pt x="107810" y="171069"/>
                </a:lnTo>
                <a:lnTo>
                  <a:pt x="104762" y="171069"/>
                </a:lnTo>
                <a:lnTo>
                  <a:pt x="101714" y="171069"/>
                </a:lnTo>
                <a:lnTo>
                  <a:pt x="98666" y="174117"/>
                </a:lnTo>
                <a:lnTo>
                  <a:pt x="95618" y="174117"/>
                </a:lnTo>
                <a:lnTo>
                  <a:pt x="92557" y="174117"/>
                </a:lnTo>
                <a:lnTo>
                  <a:pt x="89509" y="174117"/>
                </a:lnTo>
                <a:lnTo>
                  <a:pt x="86462" y="177165"/>
                </a:lnTo>
                <a:lnTo>
                  <a:pt x="83414" y="177165"/>
                </a:lnTo>
                <a:lnTo>
                  <a:pt x="80365" y="177165"/>
                </a:lnTo>
                <a:lnTo>
                  <a:pt x="74282" y="177165"/>
                </a:lnTo>
                <a:lnTo>
                  <a:pt x="71234" y="177165"/>
                </a:lnTo>
                <a:lnTo>
                  <a:pt x="68186" y="177165"/>
                </a:lnTo>
                <a:lnTo>
                  <a:pt x="62090" y="177165"/>
                </a:lnTo>
                <a:lnTo>
                  <a:pt x="55981" y="177165"/>
                </a:lnTo>
                <a:lnTo>
                  <a:pt x="49886" y="177165"/>
                </a:lnTo>
                <a:lnTo>
                  <a:pt x="43789" y="174117"/>
                </a:lnTo>
                <a:lnTo>
                  <a:pt x="37706" y="174117"/>
                </a:lnTo>
                <a:lnTo>
                  <a:pt x="31610" y="174117"/>
                </a:lnTo>
                <a:lnTo>
                  <a:pt x="25514" y="171069"/>
                </a:lnTo>
                <a:lnTo>
                  <a:pt x="1941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 201"> 
				</p:cNvPr>
          <p:cNvSpPr/>
          <p:nvPr/>
        </p:nvSpPr>
        <p:spPr>
          <a:xfrm>
            <a:off x="8658225" y="371475"/>
            <a:ext cx="47625" cy="171450"/>
          </a:xfrm>
          <a:custGeom>
            <a:avLst/>
            <a:gdLst>
              <a:gd name="connsiteX0" fmla="*/ 10275 w 47625"/>
              <a:gd name="connsiteY0" fmla="*/ 174117 h 171450"/>
              <a:gd name="connsiteX1" fmla="*/ 10275 w 47625"/>
              <a:gd name="connsiteY1" fmla="*/ 12573 h 171450"/>
              <a:gd name="connsiteX2" fmla="*/ 31610 w 47625"/>
              <a:gd name="connsiteY2" fmla="*/ 21717 h 171450"/>
              <a:gd name="connsiteX3" fmla="*/ 55995 w 47625"/>
              <a:gd name="connsiteY3" fmla="*/ 12573 h 171450"/>
              <a:gd name="connsiteX4" fmla="*/ 55995 w 47625"/>
              <a:gd name="connsiteY4" fmla="*/ 174117 h 171450"/>
              <a:gd name="connsiteX5" fmla="*/ 10275 w 47625"/>
              <a:gd name="connsiteY5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71450">
                <a:moveTo>
                  <a:pt x="10275" y="174117"/>
                </a:moveTo>
                <a:lnTo>
                  <a:pt x="10275" y="12573"/>
                </a:lnTo>
                <a:lnTo>
                  <a:pt x="31610" y="21717"/>
                </a:lnTo>
                <a:lnTo>
                  <a:pt x="55995" y="12573"/>
                </a:lnTo>
                <a:lnTo>
                  <a:pt x="55995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reeform 202"> 
				</p:cNvPr>
          <p:cNvSpPr/>
          <p:nvPr/>
        </p:nvSpPr>
        <p:spPr>
          <a:xfrm>
            <a:off x="8743950" y="371475"/>
            <a:ext cx="123825" cy="171450"/>
          </a:xfrm>
          <a:custGeom>
            <a:avLst/>
            <a:gdLst>
              <a:gd name="connsiteX0" fmla="*/ 9893 w 123825"/>
              <a:gd name="connsiteY0" fmla="*/ 174117 h 171450"/>
              <a:gd name="connsiteX1" fmla="*/ 9893 w 123825"/>
              <a:gd name="connsiteY1" fmla="*/ 12573 h 171450"/>
              <a:gd name="connsiteX2" fmla="*/ 125717 w 123825"/>
              <a:gd name="connsiteY2" fmla="*/ 12573 h 171450"/>
              <a:gd name="connsiteX3" fmla="*/ 125717 w 123825"/>
              <a:gd name="connsiteY3" fmla="*/ 43053 h 171450"/>
              <a:gd name="connsiteX4" fmla="*/ 52565 w 123825"/>
              <a:gd name="connsiteY4" fmla="*/ 43053 h 171450"/>
              <a:gd name="connsiteX5" fmla="*/ 52565 w 123825"/>
              <a:gd name="connsiteY5" fmla="*/ 79629 h 171450"/>
              <a:gd name="connsiteX6" fmla="*/ 113512 w 123825"/>
              <a:gd name="connsiteY6" fmla="*/ 79629 h 171450"/>
              <a:gd name="connsiteX7" fmla="*/ 113512 w 123825"/>
              <a:gd name="connsiteY7" fmla="*/ 104026 h 171450"/>
              <a:gd name="connsiteX8" fmla="*/ 52565 w 123825"/>
              <a:gd name="connsiteY8" fmla="*/ 104026 h 171450"/>
              <a:gd name="connsiteX9" fmla="*/ 52565 w 123825"/>
              <a:gd name="connsiteY9" fmla="*/ 143637 h 171450"/>
              <a:gd name="connsiteX10" fmla="*/ 125717 w 123825"/>
              <a:gd name="connsiteY10" fmla="*/ 143637 h 171450"/>
              <a:gd name="connsiteX11" fmla="*/ 125717 w 123825"/>
              <a:gd name="connsiteY11" fmla="*/ 174117 h 171450"/>
              <a:gd name="connsiteX12" fmla="*/ 9893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9893" y="174117"/>
                </a:moveTo>
                <a:lnTo>
                  <a:pt x="9893" y="12573"/>
                </a:lnTo>
                <a:lnTo>
                  <a:pt x="125717" y="12573"/>
                </a:lnTo>
                <a:lnTo>
                  <a:pt x="125717" y="43053"/>
                </a:lnTo>
                <a:lnTo>
                  <a:pt x="52565" y="43053"/>
                </a:lnTo>
                <a:lnTo>
                  <a:pt x="52565" y="79629"/>
                </a:lnTo>
                <a:lnTo>
                  <a:pt x="113512" y="79629"/>
                </a:lnTo>
                <a:lnTo>
                  <a:pt x="113512" y="104026"/>
                </a:lnTo>
                <a:lnTo>
                  <a:pt x="52565" y="104026"/>
                </a:lnTo>
                <a:lnTo>
                  <a:pt x="52565" y="143637"/>
                </a:lnTo>
                <a:lnTo>
                  <a:pt x="125717" y="143637"/>
                </a:lnTo>
                <a:lnTo>
                  <a:pt x="125717" y="174117"/>
                </a:lnTo>
                <a:lnTo>
                  <a:pt x="9893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 203"> 
				</p:cNvPr>
          <p:cNvSpPr/>
          <p:nvPr/>
        </p:nvSpPr>
        <p:spPr>
          <a:xfrm>
            <a:off x="8886825" y="371475"/>
            <a:ext cx="200025" cy="171450"/>
          </a:xfrm>
          <a:custGeom>
            <a:avLst/>
            <a:gdLst>
              <a:gd name="connsiteX0" fmla="*/ 13322 w 200025"/>
              <a:gd name="connsiteY0" fmla="*/ 174117 h 171450"/>
              <a:gd name="connsiteX1" fmla="*/ 13322 w 200025"/>
              <a:gd name="connsiteY1" fmla="*/ 12573 h 171450"/>
              <a:gd name="connsiteX2" fmla="*/ 68186 w 200025"/>
              <a:gd name="connsiteY2" fmla="*/ 12573 h 171450"/>
              <a:gd name="connsiteX3" fmla="*/ 110858 w 200025"/>
              <a:gd name="connsiteY3" fmla="*/ 116205 h 171450"/>
              <a:gd name="connsiteX4" fmla="*/ 150482 w 200025"/>
              <a:gd name="connsiteY4" fmla="*/ 12573 h 171450"/>
              <a:gd name="connsiteX5" fmla="*/ 205346 w 200025"/>
              <a:gd name="connsiteY5" fmla="*/ 12573 h 171450"/>
              <a:gd name="connsiteX6" fmla="*/ 205346 w 200025"/>
              <a:gd name="connsiteY6" fmla="*/ 174117 h 171450"/>
              <a:gd name="connsiteX7" fmla="*/ 162661 w 200025"/>
              <a:gd name="connsiteY7" fmla="*/ 174117 h 171450"/>
              <a:gd name="connsiteX8" fmla="*/ 162661 w 200025"/>
              <a:gd name="connsiteY8" fmla="*/ 61353 h 171450"/>
              <a:gd name="connsiteX9" fmla="*/ 116941 w 200025"/>
              <a:gd name="connsiteY9" fmla="*/ 174117 h 171450"/>
              <a:gd name="connsiteX10" fmla="*/ 89522 w 200025"/>
              <a:gd name="connsiteY10" fmla="*/ 174117 h 171450"/>
              <a:gd name="connsiteX11" fmla="*/ 43789 w 200025"/>
              <a:gd name="connsiteY11" fmla="*/ 61353 h 171450"/>
              <a:gd name="connsiteX12" fmla="*/ 43789 w 200025"/>
              <a:gd name="connsiteY12" fmla="*/ 174117 h 171450"/>
              <a:gd name="connsiteX13" fmla="*/ 13322 w 200025"/>
              <a:gd name="connsiteY13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13322" y="174117"/>
                </a:moveTo>
                <a:lnTo>
                  <a:pt x="13322" y="12573"/>
                </a:lnTo>
                <a:lnTo>
                  <a:pt x="68186" y="12573"/>
                </a:lnTo>
                <a:lnTo>
                  <a:pt x="110858" y="116205"/>
                </a:lnTo>
                <a:lnTo>
                  <a:pt x="150482" y="12573"/>
                </a:lnTo>
                <a:lnTo>
                  <a:pt x="205346" y="12573"/>
                </a:lnTo>
                <a:lnTo>
                  <a:pt x="205346" y="174117"/>
                </a:lnTo>
                <a:lnTo>
                  <a:pt x="162661" y="174117"/>
                </a:lnTo>
                <a:lnTo>
                  <a:pt x="162661" y="61353"/>
                </a:lnTo>
                <a:lnTo>
                  <a:pt x="116941" y="174117"/>
                </a:lnTo>
                <a:lnTo>
                  <a:pt x="89522" y="174117"/>
                </a:lnTo>
                <a:lnTo>
                  <a:pt x="43789" y="61353"/>
                </a:lnTo>
                <a:lnTo>
                  <a:pt x="43789" y="174117"/>
                </a:lnTo>
                <a:lnTo>
                  <a:pt x="13322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204"> 
				</p:cNvPr>
          <p:cNvSpPr/>
          <p:nvPr/>
        </p:nvSpPr>
        <p:spPr>
          <a:xfrm>
            <a:off x="9115425" y="371475"/>
            <a:ext cx="123825" cy="171450"/>
          </a:xfrm>
          <a:custGeom>
            <a:avLst/>
            <a:gdLst>
              <a:gd name="connsiteX0" fmla="*/ 16370 w 123825"/>
              <a:gd name="connsiteY0" fmla="*/ 174117 h 171450"/>
              <a:gd name="connsiteX1" fmla="*/ 16370 w 123825"/>
              <a:gd name="connsiteY1" fmla="*/ 12573 h 171450"/>
              <a:gd name="connsiteX2" fmla="*/ 132194 w 123825"/>
              <a:gd name="connsiteY2" fmla="*/ 12573 h 171450"/>
              <a:gd name="connsiteX3" fmla="*/ 132194 w 123825"/>
              <a:gd name="connsiteY3" fmla="*/ 43053 h 171450"/>
              <a:gd name="connsiteX4" fmla="*/ 59042 w 123825"/>
              <a:gd name="connsiteY4" fmla="*/ 43053 h 171450"/>
              <a:gd name="connsiteX5" fmla="*/ 59042 w 123825"/>
              <a:gd name="connsiteY5" fmla="*/ 79629 h 171450"/>
              <a:gd name="connsiteX6" fmla="*/ 123037 w 123825"/>
              <a:gd name="connsiteY6" fmla="*/ 79629 h 171450"/>
              <a:gd name="connsiteX7" fmla="*/ 123037 w 123825"/>
              <a:gd name="connsiteY7" fmla="*/ 104026 h 171450"/>
              <a:gd name="connsiteX8" fmla="*/ 59042 w 123825"/>
              <a:gd name="connsiteY8" fmla="*/ 104026 h 171450"/>
              <a:gd name="connsiteX9" fmla="*/ 59042 w 123825"/>
              <a:gd name="connsiteY9" fmla="*/ 143637 h 171450"/>
              <a:gd name="connsiteX10" fmla="*/ 132194 w 123825"/>
              <a:gd name="connsiteY10" fmla="*/ 143637 h 171450"/>
              <a:gd name="connsiteX11" fmla="*/ 132194 w 123825"/>
              <a:gd name="connsiteY11" fmla="*/ 174117 h 171450"/>
              <a:gd name="connsiteX12" fmla="*/ 16370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6370" y="174117"/>
                </a:moveTo>
                <a:lnTo>
                  <a:pt x="16370" y="12573"/>
                </a:lnTo>
                <a:lnTo>
                  <a:pt x="132194" y="12573"/>
                </a:lnTo>
                <a:lnTo>
                  <a:pt x="132194" y="43053"/>
                </a:lnTo>
                <a:lnTo>
                  <a:pt x="59042" y="43053"/>
                </a:lnTo>
                <a:lnTo>
                  <a:pt x="59042" y="79629"/>
                </a:lnTo>
                <a:lnTo>
                  <a:pt x="123037" y="79629"/>
                </a:lnTo>
                <a:lnTo>
                  <a:pt x="123037" y="104026"/>
                </a:lnTo>
                <a:lnTo>
                  <a:pt x="59042" y="104026"/>
                </a:lnTo>
                <a:lnTo>
                  <a:pt x="59042" y="143637"/>
                </a:lnTo>
                <a:lnTo>
                  <a:pt x="132194" y="143637"/>
                </a:lnTo>
                <a:lnTo>
                  <a:pt x="132194" y="174117"/>
                </a:lnTo>
                <a:lnTo>
                  <a:pt x="16370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 205"> 
				</p:cNvPr>
          <p:cNvSpPr/>
          <p:nvPr/>
        </p:nvSpPr>
        <p:spPr>
          <a:xfrm>
            <a:off x="9267825" y="371475"/>
            <a:ext cx="142875" cy="171450"/>
          </a:xfrm>
          <a:custGeom>
            <a:avLst/>
            <a:gdLst>
              <a:gd name="connsiteX0" fmla="*/ 10275 w 142875"/>
              <a:gd name="connsiteY0" fmla="*/ 174117 h 171450"/>
              <a:gd name="connsiteX1" fmla="*/ 10275 w 142875"/>
              <a:gd name="connsiteY1" fmla="*/ 12573 h 171450"/>
              <a:gd name="connsiteX2" fmla="*/ 62090 w 142875"/>
              <a:gd name="connsiteY2" fmla="*/ 12573 h 171450"/>
              <a:gd name="connsiteX3" fmla="*/ 116942 w 142875"/>
              <a:gd name="connsiteY3" fmla="*/ 119253 h 171450"/>
              <a:gd name="connsiteX4" fmla="*/ 116942 w 142875"/>
              <a:gd name="connsiteY4" fmla="*/ 12573 h 171450"/>
              <a:gd name="connsiteX5" fmla="*/ 147435 w 142875"/>
              <a:gd name="connsiteY5" fmla="*/ 12573 h 171450"/>
              <a:gd name="connsiteX6" fmla="*/ 147435 w 142875"/>
              <a:gd name="connsiteY6" fmla="*/ 174117 h 171450"/>
              <a:gd name="connsiteX7" fmla="*/ 98666 w 142875"/>
              <a:gd name="connsiteY7" fmla="*/ 174117 h 171450"/>
              <a:gd name="connsiteX8" fmla="*/ 40742 w 142875"/>
              <a:gd name="connsiteY8" fmla="*/ 64401 h 171450"/>
              <a:gd name="connsiteX9" fmla="*/ 40742 w 142875"/>
              <a:gd name="connsiteY9" fmla="*/ 174117 h 171450"/>
              <a:gd name="connsiteX10" fmla="*/ 10275 w 142875"/>
              <a:gd name="connsiteY10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875" h="171450">
                <a:moveTo>
                  <a:pt x="10275" y="174117"/>
                </a:moveTo>
                <a:lnTo>
                  <a:pt x="10275" y="12573"/>
                </a:lnTo>
                <a:lnTo>
                  <a:pt x="62090" y="12573"/>
                </a:lnTo>
                <a:lnTo>
                  <a:pt x="116942" y="119253"/>
                </a:lnTo>
                <a:lnTo>
                  <a:pt x="116942" y="12573"/>
                </a:lnTo>
                <a:lnTo>
                  <a:pt x="147435" y="12573"/>
                </a:lnTo>
                <a:lnTo>
                  <a:pt x="147435" y="174117"/>
                </a:lnTo>
                <a:lnTo>
                  <a:pt x="98666" y="174117"/>
                </a:lnTo>
                <a:lnTo>
                  <a:pt x="40742" y="64401"/>
                </a:lnTo>
                <a:lnTo>
                  <a:pt x="40742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 206"> 
				</p:cNvPr>
          <p:cNvSpPr/>
          <p:nvPr/>
        </p:nvSpPr>
        <p:spPr>
          <a:xfrm>
            <a:off x="9429750" y="371475"/>
            <a:ext cx="133350" cy="171450"/>
          </a:xfrm>
          <a:custGeom>
            <a:avLst/>
            <a:gdLst>
              <a:gd name="connsiteX0" fmla="*/ 15988 w 133350"/>
              <a:gd name="connsiteY0" fmla="*/ 171069 h 171450"/>
              <a:gd name="connsiteX1" fmla="*/ 15988 w 133350"/>
              <a:gd name="connsiteY1" fmla="*/ 140602 h 171450"/>
              <a:gd name="connsiteX2" fmla="*/ 22085 w 133350"/>
              <a:gd name="connsiteY2" fmla="*/ 140602 h 171450"/>
              <a:gd name="connsiteX3" fmla="*/ 25133 w 133350"/>
              <a:gd name="connsiteY3" fmla="*/ 140602 h 171450"/>
              <a:gd name="connsiteX4" fmla="*/ 28181 w 133350"/>
              <a:gd name="connsiteY4" fmla="*/ 143637 h 171450"/>
              <a:gd name="connsiteX5" fmla="*/ 31216 w 133350"/>
              <a:gd name="connsiteY5" fmla="*/ 143637 h 171450"/>
              <a:gd name="connsiteX6" fmla="*/ 34264 w 133350"/>
              <a:gd name="connsiteY6" fmla="*/ 143637 h 171450"/>
              <a:gd name="connsiteX7" fmla="*/ 37312 w 133350"/>
              <a:gd name="connsiteY7" fmla="*/ 143637 h 171450"/>
              <a:gd name="connsiteX8" fmla="*/ 40360 w 133350"/>
              <a:gd name="connsiteY8" fmla="*/ 146685 h 171450"/>
              <a:gd name="connsiteX9" fmla="*/ 43408 w 133350"/>
              <a:gd name="connsiteY9" fmla="*/ 146685 h 171450"/>
              <a:gd name="connsiteX10" fmla="*/ 46456 w 133350"/>
              <a:gd name="connsiteY10" fmla="*/ 146685 h 171450"/>
              <a:gd name="connsiteX11" fmla="*/ 49504 w 133350"/>
              <a:gd name="connsiteY11" fmla="*/ 146685 h 171450"/>
              <a:gd name="connsiteX12" fmla="*/ 52552 w 133350"/>
              <a:gd name="connsiteY12" fmla="*/ 146685 h 171450"/>
              <a:gd name="connsiteX13" fmla="*/ 55612 w 133350"/>
              <a:gd name="connsiteY13" fmla="*/ 146685 h 171450"/>
              <a:gd name="connsiteX14" fmla="*/ 58660 w 133350"/>
              <a:gd name="connsiteY14" fmla="*/ 146685 h 171450"/>
              <a:gd name="connsiteX15" fmla="*/ 61709 w 133350"/>
              <a:gd name="connsiteY15" fmla="*/ 146685 h 171450"/>
              <a:gd name="connsiteX16" fmla="*/ 64757 w 133350"/>
              <a:gd name="connsiteY16" fmla="*/ 146685 h 171450"/>
              <a:gd name="connsiteX17" fmla="*/ 67792 w 133350"/>
              <a:gd name="connsiteY17" fmla="*/ 146685 h 171450"/>
              <a:gd name="connsiteX18" fmla="*/ 70840 w 133350"/>
              <a:gd name="connsiteY18" fmla="*/ 146685 h 171450"/>
              <a:gd name="connsiteX19" fmla="*/ 73888 w 133350"/>
              <a:gd name="connsiteY19" fmla="*/ 146685 h 171450"/>
              <a:gd name="connsiteX20" fmla="*/ 76936 w 133350"/>
              <a:gd name="connsiteY20" fmla="*/ 146685 h 171450"/>
              <a:gd name="connsiteX21" fmla="*/ 79984 w 133350"/>
              <a:gd name="connsiteY21" fmla="*/ 146685 h 171450"/>
              <a:gd name="connsiteX22" fmla="*/ 83032 w 133350"/>
              <a:gd name="connsiteY22" fmla="*/ 146685 h 171450"/>
              <a:gd name="connsiteX23" fmla="*/ 86080 w 133350"/>
              <a:gd name="connsiteY23" fmla="*/ 143637 h 171450"/>
              <a:gd name="connsiteX24" fmla="*/ 89127 w 133350"/>
              <a:gd name="connsiteY24" fmla="*/ 143637 h 171450"/>
              <a:gd name="connsiteX25" fmla="*/ 89127 w 133350"/>
              <a:gd name="connsiteY25" fmla="*/ 140602 h 171450"/>
              <a:gd name="connsiteX26" fmla="*/ 92188 w 133350"/>
              <a:gd name="connsiteY26" fmla="*/ 140602 h 171450"/>
              <a:gd name="connsiteX27" fmla="*/ 92188 w 133350"/>
              <a:gd name="connsiteY27" fmla="*/ 137554 h 171450"/>
              <a:gd name="connsiteX28" fmla="*/ 92188 w 133350"/>
              <a:gd name="connsiteY28" fmla="*/ 134506 h 171450"/>
              <a:gd name="connsiteX29" fmla="*/ 92188 w 133350"/>
              <a:gd name="connsiteY29" fmla="*/ 131445 h 171450"/>
              <a:gd name="connsiteX30" fmla="*/ 92188 w 133350"/>
              <a:gd name="connsiteY30" fmla="*/ 128397 h 171450"/>
              <a:gd name="connsiteX31" fmla="*/ 92188 w 133350"/>
              <a:gd name="connsiteY31" fmla="*/ 125349 h 171450"/>
              <a:gd name="connsiteX32" fmla="*/ 89127 w 133350"/>
              <a:gd name="connsiteY32" fmla="*/ 125349 h 171450"/>
              <a:gd name="connsiteX33" fmla="*/ 89127 w 133350"/>
              <a:gd name="connsiteY33" fmla="*/ 122301 h 171450"/>
              <a:gd name="connsiteX34" fmla="*/ 86080 w 133350"/>
              <a:gd name="connsiteY34" fmla="*/ 122301 h 171450"/>
              <a:gd name="connsiteX35" fmla="*/ 83032 w 133350"/>
              <a:gd name="connsiteY35" fmla="*/ 119253 h 171450"/>
              <a:gd name="connsiteX36" fmla="*/ 79984 w 133350"/>
              <a:gd name="connsiteY36" fmla="*/ 116205 h 171450"/>
              <a:gd name="connsiteX37" fmla="*/ 73888 w 133350"/>
              <a:gd name="connsiteY37" fmla="*/ 116205 h 171450"/>
              <a:gd name="connsiteX38" fmla="*/ 70840 w 133350"/>
              <a:gd name="connsiteY38" fmla="*/ 113157 h 171450"/>
              <a:gd name="connsiteX39" fmla="*/ 67792 w 133350"/>
              <a:gd name="connsiteY39" fmla="*/ 113157 h 171450"/>
              <a:gd name="connsiteX40" fmla="*/ 58660 w 133350"/>
              <a:gd name="connsiteY40" fmla="*/ 110109 h 171450"/>
              <a:gd name="connsiteX41" fmla="*/ 52552 w 133350"/>
              <a:gd name="connsiteY41" fmla="*/ 107061 h 171450"/>
              <a:gd name="connsiteX42" fmla="*/ 49504 w 133350"/>
              <a:gd name="connsiteY42" fmla="*/ 104026 h 171450"/>
              <a:gd name="connsiteX43" fmla="*/ 46456 w 133350"/>
              <a:gd name="connsiteY43" fmla="*/ 104026 h 171450"/>
              <a:gd name="connsiteX44" fmla="*/ 43408 w 133350"/>
              <a:gd name="connsiteY44" fmla="*/ 100978 h 171450"/>
              <a:gd name="connsiteX45" fmla="*/ 40360 w 133350"/>
              <a:gd name="connsiteY45" fmla="*/ 100978 h 171450"/>
              <a:gd name="connsiteX46" fmla="*/ 40360 w 133350"/>
              <a:gd name="connsiteY46" fmla="*/ 97930 h 171450"/>
              <a:gd name="connsiteX47" fmla="*/ 37312 w 133350"/>
              <a:gd name="connsiteY47" fmla="*/ 97930 h 171450"/>
              <a:gd name="connsiteX48" fmla="*/ 34264 w 133350"/>
              <a:gd name="connsiteY48" fmla="*/ 94869 h 171450"/>
              <a:gd name="connsiteX49" fmla="*/ 31216 w 133350"/>
              <a:gd name="connsiteY49" fmla="*/ 94869 h 171450"/>
              <a:gd name="connsiteX50" fmla="*/ 28181 w 133350"/>
              <a:gd name="connsiteY50" fmla="*/ 91821 h 171450"/>
              <a:gd name="connsiteX51" fmla="*/ 25133 w 133350"/>
              <a:gd name="connsiteY51" fmla="*/ 88773 h 171450"/>
              <a:gd name="connsiteX52" fmla="*/ 22085 w 133350"/>
              <a:gd name="connsiteY52" fmla="*/ 85725 h 171450"/>
              <a:gd name="connsiteX53" fmla="*/ 22085 w 133350"/>
              <a:gd name="connsiteY53" fmla="*/ 82677 h 171450"/>
              <a:gd name="connsiteX54" fmla="*/ 19037 w 133350"/>
              <a:gd name="connsiteY54" fmla="*/ 82677 h 171450"/>
              <a:gd name="connsiteX55" fmla="*/ 19037 w 133350"/>
              <a:gd name="connsiteY55" fmla="*/ 79629 h 171450"/>
              <a:gd name="connsiteX56" fmla="*/ 15988 w 133350"/>
              <a:gd name="connsiteY56" fmla="*/ 76581 h 171450"/>
              <a:gd name="connsiteX57" fmla="*/ 15988 w 133350"/>
              <a:gd name="connsiteY57" fmla="*/ 73533 h 171450"/>
              <a:gd name="connsiteX58" fmla="*/ 15988 w 133350"/>
              <a:gd name="connsiteY58" fmla="*/ 70485 h 171450"/>
              <a:gd name="connsiteX59" fmla="*/ 15988 w 133350"/>
              <a:gd name="connsiteY59" fmla="*/ 67437 h 171450"/>
              <a:gd name="connsiteX60" fmla="*/ 12941 w 133350"/>
              <a:gd name="connsiteY60" fmla="*/ 64402 h 171450"/>
              <a:gd name="connsiteX61" fmla="*/ 12941 w 133350"/>
              <a:gd name="connsiteY61" fmla="*/ 61354 h 171450"/>
              <a:gd name="connsiteX62" fmla="*/ 12941 w 133350"/>
              <a:gd name="connsiteY62" fmla="*/ 58306 h 171450"/>
              <a:gd name="connsiteX63" fmla="*/ 12941 w 133350"/>
              <a:gd name="connsiteY63" fmla="*/ 55245 h 171450"/>
              <a:gd name="connsiteX64" fmla="*/ 12941 w 133350"/>
              <a:gd name="connsiteY64" fmla="*/ 52197 h 171450"/>
              <a:gd name="connsiteX65" fmla="*/ 15988 w 133350"/>
              <a:gd name="connsiteY65" fmla="*/ 52197 h 171450"/>
              <a:gd name="connsiteX66" fmla="*/ 15988 w 133350"/>
              <a:gd name="connsiteY66" fmla="*/ 49149 h 171450"/>
              <a:gd name="connsiteX67" fmla="*/ 15988 w 133350"/>
              <a:gd name="connsiteY67" fmla="*/ 46101 h 171450"/>
              <a:gd name="connsiteX68" fmla="*/ 15988 w 133350"/>
              <a:gd name="connsiteY68" fmla="*/ 43053 h 171450"/>
              <a:gd name="connsiteX69" fmla="*/ 15988 w 133350"/>
              <a:gd name="connsiteY69" fmla="*/ 40005 h 171450"/>
              <a:gd name="connsiteX70" fmla="*/ 19037 w 133350"/>
              <a:gd name="connsiteY70" fmla="*/ 36957 h 171450"/>
              <a:gd name="connsiteX71" fmla="*/ 22085 w 133350"/>
              <a:gd name="connsiteY71" fmla="*/ 33909 h 171450"/>
              <a:gd name="connsiteX72" fmla="*/ 22085 w 133350"/>
              <a:gd name="connsiteY72" fmla="*/ 30861 h 171450"/>
              <a:gd name="connsiteX73" fmla="*/ 25133 w 133350"/>
              <a:gd name="connsiteY73" fmla="*/ 30861 h 171450"/>
              <a:gd name="connsiteX74" fmla="*/ 25133 w 133350"/>
              <a:gd name="connsiteY74" fmla="*/ 27826 h 171450"/>
              <a:gd name="connsiteX75" fmla="*/ 28181 w 133350"/>
              <a:gd name="connsiteY75" fmla="*/ 27826 h 171450"/>
              <a:gd name="connsiteX76" fmla="*/ 31216 w 133350"/>
              <a:gd name="connsiteY76" fmla="*/ 24778 h 171450"/>
              <a:gd name="connsiteX77" fmla="*/ 34264 w 133350"/>
              <a:gd name="connsiteY77" fmla="*/ 21730 h 171450"/>
              <a:gd name="connsiteX78" fmla="*/ 37312 w 133350"/>
              <a:gd name="connsiteY78" fmla="*/ 21730 h 171450"/>
              <a:gd name="connsiteX79" fmla="*/ 40360 w 133350"/>
              <a:gd name="connsiteY79" fmla="*/ 18669 h 171450"/>
              <a:gd name="connsiteX80" fmla="*/ 43408 w 133350"/>
              <a:gd name="connsiteY80" fmla="*/ 15621 h 171450"/>
              <a:gd name="connsiteX81" fmla="*/ 46456 w 133350"/>
              <a:gd name="connsiteY81" fmla="*/ 15621 h 171450"/>
              <a:gd name="connsiteX82" fmla="*/ 49504 w 133350"/>
              <a:gd name="connsiteY82" fmla="*/ 15621 h 171450"/>
              <a:gd name="connsiteX83" fmla="*/ 52552 w 133350"/>
              <a:gd name="connsiteY83" fmla="*/ 12573 h 171450"/>
              <a:gd name="connsiteX84" fmla="*/ 55612 w 133350"/>
              <a:gd name="connsiteY84" fmla="*/ 12573 h 171450"/>
              <a:gd name="connsiteX85" fmla="*/ 58660 w 133350"/>
              <a:gd name="connsiteY85" fmla="*/ 12573 h 171450"/>
              <a:gd name="connsiteX86" fmla="*/ 61709 w 133350"/>
              <a:gd name="connsiteY86" fmla="*/ 12573 h 171450"/>
              <a:gd name="connsiteX87" fmla="*/ 64757 w 133350"/>
              <a:gd name="connsiteY87" fmla="*/ 12573 h 171450"/>
              <a:gd name="connsiteX88" fmla="*/ 67792 w 133350"/>
              <a:gd name="connsiteY88" fmla="*/ 12573 h 171450"/>
              <a:gd name="connsiteX89" fmla="*/ 70840 w 133350"/>
              <a:gd name="connsiteY89" fmla="*/ 12573 h 171450"/>
              <a:gd name="connsiteX90" fmla="*/ 73888 w 133350"/>
              <a:gd name="connsiteY90" fmla="*/ 12573 h 171450"/>
              <a:gd name="connsiteX91" fmla="*/ 76936 w 133350"/>
              <a:gd name="connsiteY91" fmla="*/ 9525 h 171450"/>
              <a:gd name="connsiteX92" fmla="*/ 83032 w 133350"/>
              <a:gd name="connsiteY92" fmla="*/ 12573 h 171450"/>
              <a:gd name="connsiteX93" fmla="*/ 86080 w 133350"/>
              <a:gd name="connsiteY93" fmla="*/ 12573 h 171450"/>
              <a:gd name="connsiteX94" fmla="*/ 92188 w 133350"/>
              <a:gd name="connsiteY94" fmla="*/ 12573 h 171450"/>
              <a:gd name="connsiteX95" fmla="*/ 98285 w 133350"/>
              <a:gd name="connsiteY95" fmla="*/ 12573 h 171450"/>
              <a:gd name="connsiteX96" fmla="*/ 101333 w 133350"/>
              <a:gd name="connsiteY96" fmla="*/ 12573 h 171450"/>
              <a:gd name="connsiteX97" fmla="*/ 107416 w 133350"/>
              <a:gd name="connsiteY97" fmla="*/ 12573 h 171450"/>
              <a:gd name="connsiteX98" fmla="*/ 113512 w 133350"/>
              <a:gd name="connsiteY98" fmla="*/ 15621 h 171450"/>
              <a:gd name="connsiteX99" fmla="*/ 119608 w 133350"/>
              <a:gd name="connsiteY99" fmla="*/ 15621 h 171450"/>
              <a:gd name="connsiteX100" fmla="*/ 122656 w 133350"/>
              <a:gd name="connsiteY100" fmla="*/ 15621 h 171450"/>
              <a:gd name="connsiteX101" fmla="*/ 122656 w 133350"/>
              <a:gd name="connsiteY101" fmla="*/ 46101 h 171450"/>
              <a:gd name="connsiteX102" fmla="*/ 119608 w 133350"/>
              <a:gd name="connsiteY102" fmla="*/ 46101 h 171450"/>
              <a:gd name="connsiteX103" fmla="*/ 116560 w 133350"/>
              <a:gd name="connsiteY103" fmla="*/ 43053 h 171450"/>
              <a:gd name="connsiteX104" fmla="*/ 113512 w 133350"/>
              <a:gd name="connsiteY104" fmla="*/ 43053 h 171450"/>
              <a:gd name="connsiteX105" fmla="*/ 110464 w 133350"/>
              <a:gd name="connsiteY105" fmla="*/ 43053 h 171450"/>
              <a:gd name="connsiteX106" fmla="*/ 107416 w 133350"/>
              <a:gd name="connsiteY106" fmla="*/ 43053 h 171450"/>
              <a:gd name="connsiteX107" fmla="*/ 104381 w 133350"/>
              <a:gd name="connsiteY107" fmla="*/ 40005 h 171450"/>
              <a:gd name="connsiteX108" fmla="*/ 101333 w 133350"/>
              <a:gd name="connsiteY108" fmla="*/ 40005 h 171450"/>
              <a:gd name="connsiteX109" fmla="*/ 98285 w 133350"/>
              <a:gd name="connsiteY109" fmla="*/ 40005 h 171450"/>
              <a:gd name="connsiteX110" fmla="*/ 95237 w 133350"/>
              <a:gd name="connsiteY110" fmla="*/ 40005 h 171450"/>
              <a:gd name="connsiteX111" fmla="*/ 92188 w 133350"/>
              <a:gd name="connsiteY111" fmla="*/ 40005 h 171450"/>
              <a:gd name="connsiteX112" fmla="*/ 89127 w 133350"/>
              <a:gd name="connsiteY112" fmla="*/ 40005 h 171450"/>
              <a:gd name="connsiteX113" fmla="*/ 86080 w 133350"/>
              <a:gd name="connsiteY113" fmla="*/ 36957 h 171450"/>
              <a:gd name="connsiteX114" fmla="*/ 83032 w 133350"/>
              <a:gd name="connsiteY114" fmla="*/ 36957 h 171450"/>
              <a:gd name="connsiteX115" fmla="*/ 79984 w 133350"/>
              <a:gd name="connsiteY115" fmla="*/ 36957 h 171450"/>
              <a:gd name="connsiteX116" fmla="*/ 76936 w 133350"/>
              <a:gd name="connsiteY116" fmla="*/ 36957 h 171450"/>
              <a:gd name="connsiteX117" fmla="*/ 73888 w 133350"/>
              <a:gd name="connsiteY117" fmla="*/ 40005 h 171450"/>
              <a:gd name="connsiteX118" fmla="*/ 70840 w 133350"/>
              <a:gd name="connsiteY118" fmla="*/ 40005 h 171450"/>
              <a:gd name="connsiteX119" fmla="*/ 67792 w 133350"/>
              <a:gd name="connsiteY119" fmla="*/ 40005 h 171450"/>
              <a:gd name="connsiteX120" fmla="*/ 64757 w 133350"/>
              <a:gd name="connsiteY120" fmla="*/ 40005 h 171450"/>
              <a:gd name="connsiteX121" fmla="*/ 61709 w 133350"/>
              <a:gd name="connsiteY121" fmla="*/ 43053 h 171450"/>
              <a:gd name="connsiteX122" fmla="*/ 58660 w 133350"/>
              <a:gd name="connsiteY122" fmla="*/ 43053 h 171450"/>
              <a:gd name="connsiteX123" fmla="*/ 58660 w 133350"/>
              <a:gd name="connsiteY123" fmla="*/ 46101 h 171450"/>
              <a:gd name="connsiteX124" fmla="*/ 55612 w 133350"/>
              <a:gd name="connsiteY124" fmla="*/ 49149 h 171450"/>
              <a:gd name="connsiteX125" fmla="*/ 55612 w 133350"/>
              <a:gd name="connsiteY125" fmla="*/ 52197 h 171450"/>
              <a:gd name="connsiteX126" fmla="*/ 55612 w 133350"/>
              <a:gd name="connsiteY126" fmla="*/ 55245 h 171450"/>
              <a:gd name="connsiteX127" fmla="*/ 55612 w 133350"/>
              <a:gd name="connsiteY127" fmla="*/ 58306 h 171450"/>
              <a:gd name="connsiteX128" fmla="*/ 58660 w 133350"/>
              <a:gd name="connsiteY128" fmla="*/ 58306 h 171450"/>
              <a:gd name="connsiteX129" fmla="*/ 58660 w 133350"/>
              <a:gd name="connsiteY129" fmla="*/ 61354 h 171450"/>
              <a:gd name="connsiteX130" fmla="*/ 61709 w 133350"/>
              <a:gd name="connsiteY130" fmla="*/ 61354 h 171450"/>
              <a:gd name="connsiteX131" fmla="*/ 61709 w 133350"/>
              <a:gd name="connsiteY131" fmla="*/ 64402 h 171450"/>
              <a:gd name="connsiteX132" fmla="*/ 64757 w 133350"/>
              <a:gd name="connsiteY132" fmla="*/ 64402 h 171450"/>
              <a:gd name="connsiteX133" fmla="*/ 67792 w 133350"/>
              <a:gd name="connsiteY133" fmla="*/ 64402 h 171450"/>
              <a:gd name="connsiteX134" fmla="*/ 70840 w 133350"/>
              <a:gd name="connsiteY134" fmla="*/ 67437 h 171450"/>
              <a:gd name="connsiteX135" fmla="*/ 73888 w 133350"/>
              <a:gd name="connsiteY135" fmla="*/ 67437 h 171450"/>
              <a:gd name="connsiteX136" fmla="*/ 76936 w 133350"/>
              <a:gd name="connsiteY136" fmla="*/ 70485 h 171450"/>
              <a:gd name="connsiteX137" fmla="*/ 79984 w 133350"/>
              <a:gd name="connsiteY137" fmla="*/ 70485 h 171450"/>
              <a:gd name="connsiteX138" fmla="*/ 86080 w 133350"/>
              <a:gd name="connsiteY138" fmla="*/ 73533 h 171450"/>
              <a:gd name="connsiteX139" fmla="*/ 92188 w 133350"/>
              <a:gd name="connsiteY139" fmla="*/ 76581 h 171450"/>
              <a:gd name="connsiteX140" fmla="*/ 98285 w 133350"/>
              <a:gd name="connsiteY140" fmla="*/ 79629 h 171450"/>
              <a:gd name="connsiteX141" fmla="*/ 104381 w 133350"/>
              <a:gd name="connsiteY141" fmla="*/ 82677 h 171450"/>
              <a:gd name="connsiteX142" fmla="*/ 110464 w 133350"/>
              <a:gd name="connsiteY142" fmla="*/ 85725 h 171450"/>
              <a:gd name="connsiteX143" fmla="*/ 113512 w 133350"/>
              <a:gd name="connsiteY143" fmla="*/ 88773 h 171450"/>
              <a:gd name="connsiteX144" fmla="*/ 116560 w 133350"/>
              <a:gd name="connsiteY144" fmla="*/ 91821 h 171450"/>
              <a:gd name="connsiteX145" fmla="*/ 119608 w 133350"/>
              <a:gd name="connsiteY145" fmla="*/ 91821 h 171450"/>
              <a:gd name="connsiteX146" fmla="*/ 122656 w 133350"/>
              <a:gd name="connsiteY146" fmla="*/ 94869 h 171450"/>
              <a:gd name="connsiteX147" fmla="*/ 125704 w 133350"/>
              <a:gd name="connsiteY147" fmla="*/ 97930 h 171450"/>
              <a:gd name="connsiteX148" fmla="*/ 128752 w 133350"/>
              <a:gd name="connsiteY148" fmla="*/ 100978 h 171450"/>
              <a:gd name="connsiteX149" fmla="*/ 128752 w 133350"/>
              <a:gd name="connsiteY149" fmla="*/ 104026 h 171450"/>
              <a:gd name="connsiteX150" fmla="*/ 131812 w 133350"/>
              <a:gd name="connsiteY150" fmla="*/ 104026 h 171450"/>
              <a:gd name="connsiteX151" fmla="*/ 131812 w 133350"/>
              <a:gd name="connsiteY151" fmla="*/ 107061 h 171450"/>
              <a:gd name="connsiteX152" fmla="*/ 134860 w 133350"/>
              <a:gd name="connsiteY152" fmla="*/ 110109 h 171450"/>
              <a:gd name="connsiteX153" fmla="*/ 134860 w 133350"/>
              <a:gd name="connsiteY153" fmla="*/ 113157 h 171450"/>
              <a:gd name="connsiteX154" fmla="*/ 134860 w 133350"/>
              <a:gd name="connsiteY154" fmla="*/ 116205 h 171450"/>
              <a:gd name="connsiteX155" fmla="*/ 134860 w 133350"/>
              <a:gd name="connsiteY155" fmla="*/ 119253 h 171450"/>
              <a:gd name="connsiteX156" fmla="*/ 134860 w 133350"/>
              <a:gd name="connsiteY156" fmla="*/ 122301 h 171450"/>
              <a:gd name="connsiteX157" fmla="*/ 134860 w 133350"/>
              <a:gd name="connsiteY157" fmla="*/ 125349 h 171450"/>
              <a:gd name="connsiteX158" fmla="*/ 134860 w 133350"/>
              <a:gd name="connsiteY158" fmla="*/ 128397 h 171450"/>
              <a:gd name="connsiteX159" fmla="*/ 134860 w 133350"/>
              <a:gd name="connsiteY159" fmla="*/ 131445 h 171450"/>
              <a:gd name="connsiteX160" fmla="*/ 134860 w 133350"/>
              <a:gd name="connsiteY160" fmla="*/ 134506 h 171450"/>
              <a:gd name="connsiteX161" fmla="*/ 134860 w 133350"/>
              <a:gd name="connsiteY161" fmla="*/ 137554 h 171450"/>
              <a:gd name="connsiteX162" fmla="*/ 134860 w 133350"/>
              <a:gd name="connsiteY162" fmla="*/ 140602 h 171450"/>
              <a:gd name="connsiteX163" fmla="*/ 131812 w 133350"/>
              <a:gd name="connsiteY163" fmla="*/ 143637 h 171450"/>
              <a:gd name="connsiteX164" fmla="*/ 131812 w 133350"/>
              <a:gd name="connsiteY164" fmla="*/ 146685 h 171450"/>
              <a:gd name="connsiteX165" fmla="*/ 131812 w 133350"/>
              <a:gd name="connsiteY165" fmla="*/ 149733 h 171450"/>
              <a:gd name="connsiteX166" fmla="*/ 128752 w 133350"/>
              <a:gd name="connsiteY166" fmla="*/ 152781 h 171450"/>
              <a:gd name="connsiteX167" fmla="*/ 125704 w 133350"/>
              <a:gd name="connsiteY167" fmla="*/ 155829 h 171450"/>
              <a:gd name="connsiteX168" fmla="*/ 122656 w 133350"/>
              <a:gd name="connsiteY168" fmla="*/ 158877 h 171450"/>
              <a:gd name="connsiteX169" fmla="*/ 119608 w 133350"/>
              <a:gd name="connsiteY169" fmla="*/ 161925 h 171450"/>
              <a:gd name="connsiteX170" fmla="*/ 116560 w 133350"/>
              <a:gd name="connsiteY170" fmla="*/ 164973 h 171450"/>
              <a:gd name="connsiteX171" fmla="*/ 113512 w 133350"/>
              <a:gd name="connsiteY171" fmla="*/ 164973 h 171450"/>
              <a:gd name="connsiteX172" fmla="*/ 110464 w 133350"/>
              <a:gd name="connsiteY172" fmla="*/ 168021 h 171450"/>
              <a:gd name="connsiteX173" fmla="*/ 107416 w 133350"/>
              <a:gd name="connsiteY173" fmla="*/ 171069 h 171450"/>
              <a:gd name="connsiteX174" fmla="*/ 104381 w 133350"/>
              <a:gd name="connsiteY174" fmla="*/ 171069 h 171450"/>
              <a:gd name="connsiteX175" fmla="*/ 101333 w 133350"/>
              <a:gd name="connsiteY175" fmla="*/ 171069 h 171450"/>
              <a:gd name="connsiteX176" fmla="*/ 98285 w 133350"/>
              <a:gd name="connsiteY176" fmla="*/ 171069 h 171450"/>
              <a:gd name="connsiteX177" fmla="*/ 95237 w 133350"/>
              <a:gd name="connsiteY177" fmla="*/ 174117 h 171450"/>
              <a:gd name="connsiteX178" fmla="*/ 92188 w 133350"/>
              <a:gd name="connsiteY178" fmla="*/ 174117 h 171450"/>
              <a:gd name="connsiteX179" fmla="*/ 89127 w 133350"/>
              <a:gd name="connsiteY179" fmla="*/ 174117 h 171450"/>
              <a:gd name="connsiteX180" fmla="*/ 86080 w 133350"/>
              <a:gd name="connsiteY180" fmla="*/ 174117 h 171450"/>
              <a:gd name="connsiteX181" fmla="*/ 83032 w 133350"/>
              <a:gd name="connsiteY181" fmla="*/ 177165 h 171450"/>
              <a:gd name="connsiteX182" fmla="*/ 79984 w 133350"/>
              <a:gd name="connsiteY182" fmla="*/ 177165 h 171450"/>
              <a:gd name="connsiteX183" fmla="*/ 76936 w 133350"/>
              <a:gd name="connsiteY183" fmla="*/ 177165 h 171450"/>
              <a:gd name="connsiteX184" fmla="*/ 73888 w 133350"/>
              <a:gd name="connsiteY184" fmla="*/ 177165 h 171450"/>
              <a:gd name="connsiteX185" fmla="*/ 70840 w 133350"/>
              <a:gd name="connsiteY185" fmla="*/ 177165 h 171450"/>
              <a:gd name="connsiteX186" fmla="*/ 67792 w 133350"/>
              <a:gd name="connsiteY186" fmla="*/ 177165 h 171450"/>
              <a:gd name="connsiteX187" fmla="*/ 61709 w 133350"/>
              <a:gd name="connsiteY187" fmla="*/ 177165 h 171450"/>
              <a:gd name="connsiteX188" fmla="*/ 55612 w 133350"/>
              <a:gd name="connsiteY188" fmla="*/ 177165 h 171450"/>
              <a:gd name="connsiteX189" fmla="*/ 49504 w 133350"/>
              <a:gd name="connsiteY189" fmla="*/ 177165 h 171450"/>
              <a:gd name="connsiteX190" fmla="*/ 43408 w 133350"/>
              <a:gd name="connsiteY190" fmla="*/ 174117 h 171450"/>
              <a:gd name="connsiteX191" fmla="*/ 37312 w 133350"/>
              <a:gd name="connsiteY191" fmla="*/ 174117 h 171450"/>
              <a:gd name="connsiteX192" fmla="*/ 28181 w 133350"/>
              <a:gd name="connsiteY192" fmla="*/ 174117 h 171450"/>
              <a:gd name="connsiteX193" fmla="*/ 22085 w 133350"/>
              <a:gd name="connsiteY193" fmla="*/ 171069 h 171450"/>
              <a:gd name="connsiteX194" fmla="*/ 15988 w 133350"/>
              <a:gd name="connsiteY194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33350" h="171450">
                <a:moveTo>
                  <a:pt x="15988" y="171069"/>
                </a:moveTo>
                <a:lnTo>
                  <a:pt x="15988" y="140602"/>
                </a:lnTo>
                <a:lnTo>
                  <a:pt x="22085" y="140602"/>
                </a:lnTo>
                <a:lnTo>
                  <a:pt x="25133" y="140602"/>
                </a:lnTo>
                <a:lnTo>
                  <a:pt x="28181" y="143637"/>
                </a:lnTo>
                <a:lnTo>
                  <a:pt x="31216" y="143637"/>
                </a:lnTo>
                <a:lnTo>
                  <a:pt x="34264" y="143637"/>
                </a:lnTo>
                <a:lnTo>
                  <a:pt x="37312" y="143637"/>
                </a:lnTo>
                <a:lnTo>
                  <a:pt x="40360" y="146685"/>
                </a:lnTo>
                <a:lnTo>
                  <a:pt x="43408" y="146685"/>
                </a:lnTo>
                <a:lnTo>
                  <a:pt x="46456" y="146685"/>
                </a:lnTo>
                <a:lnTo>
                  <a:pt x="49504" y="146685"/>
                </a:lnTo>
                <a:lnTo>
                  <a:pt x="52552" y="146685"/>
                </a:lnTo>
                <a:lnTo>
                  <a:pt x="55612" y="146685"/>
                </a:lnTo>
                <a:lnTo>
                  <a:pt x="58660" y="146685"/>
                </a:lnTo>
                <a:lnTo>
                  <a:pt x="61709" y="146685"/>
                </a:lnTo>
                <a:lnTo>
                  <a:pt x="64757" y="146685"/>
                </a:lnTo>
                <a:lnTo>
                  <a:pt x="67792" y="146685"/>
                </a:lnTo>
                <a:lnTo>
                  <a:pt x="70840" y="146685"/>
                </a:lnTo>
                <a:lnTo>
                  <a:pt x="73888" y="146685"/>
                </a:lnTo>
                <a:lnTo>
                  <a:pt x="76936" y="146685"/>
                </a:lnTo>
                <a:lnTo>
                  <a:pt x="79984" y="146685"/>
                </a:lnTo>
                <a:lnTo>
                  <a:pt x="83032" y="146685"/>
                </a:lnTo>
                <a:lnTo>
                  <a:pt x="86080" y="143637"/>
                </a:lnTo>
                <a:lnTo>
                  <a:pt x="89127" y="143637"/>
                </a:lnTo>
                <a:lnTo>
                  <a:pt x="89127" y="140602"/>
                </a:lnTo>
                <a:lnTo>
                  <a:pt x="92188" y="140602"/>
                </a:lnTo>
                <a:lnTo>
                  <a:pt x="92188" y="137554"/>
                </a:lnTo>
                <a:lnTo>
                  <a:pt x="92188" y="134506"/>
                </a:lnTo>
                <a:lnTo>
                  <a:pt x="92188" y="131445"/>
                </a:lnTo>
                <a:lnTo>
                  <a:pt x="92188" y="128397"/>
                </a:lnTo>
                <a:lnTo>
                  <a:pt x="92188" y="125349"/>
                </a:lnTo>
                <a:lnTo>
                  <a:pt x="89127" y="125349"/>
                </a:lnTo>
                <a:lnTo>
                  <a:pt x="89127" y="122301"/>
                </a:lnTo>
                <a:lnTo>
                  <a:pt x="86080" y="122301"/>
                </a:lnTo>
                <a:lnTo>
                  <a:pt x="83032" y="119253"/>
                </a:lnTo>
                <a:lnTo>
                  <a:pt x="79984" y="116205"/>
                </a:lnTo>
                <a:lnTo>
                  <a:pt x="73888" y="116205"/>
                </a:lnTo>
                <a:lnTo>
                  <a:pt x="70840" y="113157"/>
                </a:lnTo>
                <a:lnTo>
                  <a:pt x="67792" y="113157"/>
                </a:lnTo>
                <a:lnTo>
                  <a:pt x="58660" y="110109"/>
                </a:lnTo>
                <a:lnTo>
                  <a:pt x="52552" y="107061"/>
                </a:lnTo>
                <a:lnTo>
                  <a:pt x="49504" y="104026"/>
                </a:lnTo>
                <a:lnTo>
                  <a:pt x="46456" y="104026"/>
                </a:lnTo>
                <a:lnTo>
                  <a:pt x="43408" y="100978"/>
                </a:lnTo>
                <a:lnTo>
                  <a:pt x="40360" y="100978"/>
                </a:lnTo>
                <a:lnTo>
                  <a:pt x="40360" y="97930"/>
                </a:lnTo>
                <a:lnTo>
                  <a:pt x="37312" y="97930"/>
                </a:lnTo>
                <a:lnTo>
                  <a:pt x="34264" y="94869"/>
                </a:lnTo>
                <a:lnTo>
                  <a:pt x="31216" y="94869"/>
                </a:lnTo>
                <a:lnTo>
                  <a:pt x="28181" y="91821"/>
                </a:lnTo>
                <a:lnTo>
                  <a:pt x="25133" y="88773"/>
                </a:lnTo>
                <a:lnTo>
                  <a:pt x="22085" y="85725"/>
                </a:lnTo>
                <a:lnTo>
                  <a:pt x="22085" y="82677"/>
                </a:lnTo>
                <a:lnTo>
                  <a:pt x="19037" y="82677"/>
                </a:lnTo>
                <a:lnTo>
                  <a:pt x="19037" y="79629"/>
                </a:lnTo>
                <a:lnTo>
                  <a:pt x="15988" y="76581"/>
                </a:lnTo>
                <a:lnTo>
                  <a:pt x="15988" y="73533"/>
                </a:lnTo>
                <a:lnTo>
                  <a:pt x="15988" y="70485"/>
                </a:lnTo>
                <a:lnTo>
                  <a:pt x="15988" y="67437"/>
                </a:lnTo>
                <a:lnTo>
                  <a:pt x="12941" y="64402"/>
                </a:lnTo>
                <a:lnTo>
                  <a:pt x="12941" y="61354"/>
                </a:lnTo>
                <a:lnTo>
                  <a:pt x="12941" y="58306"/>
                </a:lnTo>
                <a:lnTo>
                  <a:pt x="12941" y="55245"/>
                </a:lnTo>
                <a:lnTo>
                  <a:pt x="12941" y="52197"/>
                </a:lnTo>
                <a:lnTo>
                  <a:pt x="15988" y="52197"/>
                </a:lnTo>
                <a:lnTo>
                  <a:pt x="15988" y="49149"/>
                </a:lnTo>
                <a:lnTo>
                  <a:pt x="15988" y="46101"/>
                </a:lnTo>
                <a:lnTo>
                  <a:pt x="15988" y="43053"/>
                </a:lnTo>
                <a:lnTo>
                  <a:pt x="15988" y="40005"/>
                </a:lnTo>
                <a:lnTo>
                  <a:pt x="19037" y="36957"/>
                </a:lnTo>
                <a:lnTo>
                  <a:pt x="22085" y="33909"/>
                </a:lnTo>
                <a:lnTo>
                  <a:pt x="22085" y="30861"/>
                </a:lnTo>
                <a:lnTo>
                  <a:pt x="25133" y="30861"/>
                </a:lnTo>
                <a:lnTo>
                  <a:pt x="25133" y="27826"/>
                </a:lnTo>
                <a:lnTo>
                  <a:pt x="28181" y="27826"/>
                </a:lnTo>
                <a:lnTo>
                  <a:pt x="31216" y="24778"/>
                </a:lnTo>
                <a:lnTo>
                  <a:pt x="34264" y="21730"/>
                </a:lnTo>
                <a:lnTo>
                  <a:pt x="37312" y="21730"/>
                </a:lnTo>
                <a:lnTo>
                  <a:pt x="40360" y="18669"/>
                </a:lnTo>
                <a:lnTo>
                  <a:pt x="43408" y="15621"/>
                </a:lnTo>
                <a:lnTo>
                  <a:pt x="46456" y="15621"/>
                </a:lnTo>
                <a:lnTo>
                  <a:pt x="49504" y="15621"/>
                </a:lnTo>
                <a:lnTo>
                  <a:pt x="52552" y="12573"/>
                </a:lnTo>
                <a:lnTo>
                  <a:pt x="55612" y="12573"/>
                </a:lnTo>
                <a:lnTo>
                  <a:pt x="58660" y="12573"/>
                </a:lnTo>
                <a:lnTo>
                  <a:pt x="61709" y="12573"/>
                </a:lnTo>
                <a:lnTo>
                  <a:pt x="64757" y="12573"/>
                </a:lnTo>
                <a:lnTo>
                  <a:pt x="67792" y="12573"/>
                </a:lnTo>
                <a:lnTo>
                  <a:pt x="70840" y="12573"/>
                </a:lnTo>
                <a:lnTo>
                  <a:pt x="73888" y="12573"/>
                </a:lnTo>
                <a:lnTo>
                  <a:pt x="76936" y="9525"/>
                </a:lnTo>
                <a:lnTo>
                  <a:pt x="83032" y="12573"/>
                </a:lnTo>
                <a:lnTo>
                  <a:pt x="86080" y="12573"/>
                </a:lnTo>
                <a:lnTo>
                  <a:pt x="92188" y="12573"/>
                </a:lnTo>
                <a:lnTo>
                  <a:pt x="98285" y="12573"/>
                </a:lnTo>
                <a:lnTo>
                  <a:pt x="101333" y="12573"/>
                </a:lnTo>
                <a:lnTo>
                  <a:pt x="107416" y="12573"/>
                </a:lnTo>
                <a:lnTo>
                  <a:pt x="113512" y="15621"/>
                </a:lnTo>
                <a:lnTo>
                  <a:pt x="119608" y="15621"/>
                </a:lnTo>
                <a:lnTo>
                  <a:pt x="122656" y="15621"/>
                </a:lnTo>
                <a:lnTo>
                  <a:pt x="122656" y="46101"/>
                </a:lnTo>
                <a:lnTo>
                  <a:pt x="119608" y="46101"/>
                </a:lnTo>
                <a:lnTo>
                  <a:pt x="116560" y="43053"/>
                </a:lnTo>
                <a:lnTo>
                  <a:pt x="113512" y="43053"/>
                </a:lnTo>
                <a:lnTo>
                  <a:pt x="110464" y="43053"/>
                </a:lnTo>
                <a:lnTo>
                  <a:pt x="107416" y="43053"/>
                </a:lnTo>
                <a:lnTo>
                  <a:pt x="104381" y="40005"/>
                </a:lnTo>
                <a:lnTo>
                  <a:pt x="101333" y="40005"/>
                </a:lnTo>
                <a:lnTo>
                  <a:pt x="98285" y="40005"/>
                </a:lnTo>
                <a:lnTo>
                  <a:pt x="95237" y="40005"/>
                </a:lnTo>
                <a:lnTo>
                  <a:pt x="92188" y="40005"/>
                </a:lnTo>
                <a:lnTo>
                  <a:pt x="89127" y="40005"/>
                </a:lnTo>
                <a:lnTo>
                  <a:pt x="86080" y="36957"/>
                </a:lnTo>
                <a:lnTo>
                  <a:pt x="83032" y="36957"/>
                </a:lnTo>
                <a:lnTo>
                  <a:pt x="79984" y="36957"/>
                </a:lnTo>
                <a:lnTo>
                  <a:pt x="76936" y="36957"/>
                </a:lnTo>
                <a:lnTo>
                  <a:pt x="73888" y="40005"/>
                </a:lnTo>
                <a:lnTo>
                  <a:pt x="70840" y="40005"/>
                </a:lnTo>
                <a:lnTo>
                  <a:pt x="67792" y="40005"/>
                </a:lnTo>
                <a:lnTo>
                  <a:pt x="64757" y="40005"/>
                </a:lnTo>
                <a:lnTo>
                  <a:pt x="61709" y="43053"/>
                </a:lnTo>
                <a:lnTo>
                  <a:pt x="58660" y="43053"/>
                </a:lnTo>
                <a:lnTo>
                  <a:pt x="58660" y="46101"/>
                </a:lnTo>
                <a:lnTo>
                  <a:pt x="55612" y="49149"/>
                </a:lnTo>
                <a:lnTo>
                  <a:pt x="55612" y="52197"/>
                </a:lnTo>
                <a:lnTo>
                  <a:pt x="55612" y="55245"/>
                </a:lnTo>
                <a:lnTo>
                  <a:pt x="55612" y="58306"/>
                </a:lnTo>
                <a:lnTo>
                  <a:pt x="58660" y="58306"/>
                </a:lnTo>
                <a:lnTo>
                  <a:pt x="58660" y="61354"/>
                </a:lnTo>
                <a:lnTo>
                  <a:pt x="61709" y="61354"/>
                </a:lnTo>
                <a:lnTo>
                  <a:pt x="61709" y="64402"/>
                </a:lnTo>
                <a:lnTo>
                  <a:pt x="64757" y="64402"/>
                </a:lnTo>
                <a:lnTo>
                  <a:pt x="67792" y="64402"/>
                </a:lnTo>
                <a:lnTo>
                  <a:pt x="70840" y="67437"/>
                </a:lnTo>
                <a:lnTo>
                  <a:pt x="73888" y="67437"/>
                </a:lnTo>
                <a:lnTo>
                  <a:pt x="76936" y="70485"/>
                </a:lnTo>
                <a:lnTo>
                  <a:pt x="79984" y="70485"/>
                </a:lnTo>
                <a:lnTo>
                  <a:pt x="86080" y="73533"/>
                </a:lnTo>
                <a:lnTo>
                  <a:pt x="92188" y="76581"/>
                </a:lnTo>
                <a:lnTo>
                  <a:pt x="98285" y="79629"/>
                </a:lnTo>
                <a:lnTo>
                  <a:pt x="104381" y="82677"/>
                </a:lnTo>
                <a:lnTo>
                  <a:pt x="110464" y="85725"/>
                </a:lnTo>
                <a:lnTo>
                  <a:pt x="113512" y="88773"/>
                </a:lnTo>
                <a:lnTo>
                  <a:pt x="116560" y="91821"/>
                </a:lnTo>
                <a:lnTo>
                  <a:pt x="119608" y="91821"/>
                </a:lnTo>
                <a:lnTo>
                  <a:pt x="122656" y="94869"/>
                </a:lnTo>
                <a:lnTo>
                  <a:pt x="125704" y="97930"/>
                </a:lnTo>
                <a:lnTo>
                  <a:pt x="128752" y="100978"/>
                </a:lnTo>
                <a:lnTo>
                  <a:pt x="128752" y="104026"/>
                </a:lnTo>
                <a:lnTo>
                  <a:pt x="131812" y="104026"/>
                </a:lnTo>
                <a:lnTo>
                  <a:pt x="131812" y="107061"/>
                </a:lnTo>
                <a:lnTo>
                  <a:pt x="134860" y="110109"/>
                </a:lnTo>
                <a:lnTo>
                  <a:pt x="134860" y="113157"/>
                </a:lnTo>
                <a:lnTo>
                  <a:pt x="134860" y="116205"/>
                </a:lnTo>
                <a:lnTo>
                  <a:pt x="134860" y="119253"/>
                </a:lnTo>
                <a:lnTo>
                  <a:pt x="134860" y="122301"/>
                </a:lnTo>
                <a:lnTo>
                  <a:pt x="134860" y="125349"/>
                </a:lnTo>
                <a:lnTo>
                  <a:pt x="134860" y="128397"/>
                </a:lnTo>
                <a:lnTo>
                  <a:pt x="134860" y="131445"/>
                </a:lnTo>
                <a:lnTo>
                  <a:pt x="134860" y="134506"/>
                </a:lnTo>
                <a:lnTo>
                  <a:pt x="134860" y="137554"/>
                </a:lnTo>
                <a:lnTo>
                  <a:pt x="134860" y="140602"/>
                </a:lnTo>
                <a:lnTo>
                  <a:pt x="131812" y="143637"/>
                </a:lnTo>
                <a:lnTo>
                  <a:pt x="131812" y="146685"/>
                </a:lnTo>
                <a:lnTo>
                  <a:pt x="131812" y="149733"/>
                </a:lnTo>
                <a:lnTo>
                  <a:pt x="128752" y="152781"/>
                </a:lnTo>
                <a:lnTo>
                  <a:pt x="125704" y="155829"/>
                </a:lnTo>
                <a:lnTo>
                  <a:pt x="122656" y="158877"/>
                </a:lnTo>
                <a:lnTo>
                  <a:pt x="119608" y="161925"/>
                </a:lnTo>
                <a:lnTo>
                  <a:pt x="116560" y="164973"/>
                </a:lnTo>
                <a:lnTo>
                  <a:pt x="113512" y="164973"/>
                </a:lnTo>
                <a:lnTo>
                  <a:pt x="110464" y="168021"/>
                </a:lnTo>
                <a:lnTo>
                  <a:pt x="107416" y="171069"/>
                </a:lnTo>
                <a:lnTo>
                  <a:pt x="104381" y="171069"/>
                </a:lnTo>
                <a:lnTo>
                  <a:pt x="101333" y="171069"/>
                </a:lnTo>
                <a:lnTo>
                  <a:pt x="98285" y="171069"/>
                </a:lnTo>
                <a:lnTo>
                  <a:pt x="95237" y="174117"/>
                </a:lnTo>
                <a:lnTo>
                  <a:pt x="92188" y="174117"/>
                </a:lnTo>
                <a:lnTo>
                  <a:pt x="89127" y="174117"/>
                </a:lnTo>
                <a:lnTo>
                  <a:pt x="86080" y="174117"/>
                </a:lnTo>
                <a:lnTo>
                  <a:pt x="83032" y="177165"/>
                </a:lnTo>
                <a:lnTo>
                  <a:pt x="79984" y="177165"/>
                </a:lnTo>
                <a:lnTo>
                  <a:pt x="76936" y="177165"/>
                </a:lnTo>
                <a:lnTo>
                  <a:pt x="73888" y="177165"/>
                </a:lnTo>
                <a:lnTo>
                  <a:pt x="70840" y="177165"/>
                </a:lnTo>
                <a:lnTo>
                  <a:pt x="67792" y="177165"/>
                </a:lnTo>
                <a:lnTo>
                  <a:pt x="61709" y="177165"/>
                </a:lnTo>
                <a:lnTo>
                  <a:pt x="55612" y="177165"/>
                </a:lnTo>
                <a:lnTo>
                  <a:pt x="49504" y="177165"/>
                </a:lnTo>
                <a:lnTo>
                  <a:pt x="43408" y="174117"/>
                </a:lnTo>
                <a:lnTo>
                  <a:pt x="37312" y="174117"/>
                </a:lnTo>
                <a:lnTo>
                  <a:pt x="28181" y="174117"/>
                </a:lnTo>
                <a:lnTo>
                  <a:pt x="22085" y="171069"/>
                </a:lnTo>
                <a:lnTo>
                  <a:pt x="1598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reeform 207"> 
				</p:cNvPr>
          <p:cNvSpPr/>
          <p:nvPr/>
        </p:nvSpPr>
        <p:spPr>
          <a:xfrm>
            <a:off x="8658225" y="371475"/>
            <a:ext cx="47625" cy="28575"/>
          </a:xfrm>
          <a:custGeom>
            <a:avLst/>
            <a:gdLst>
              <a:gd name="connsiteX0" fmla="*/ 10275 w 47625"/>
              <a:gd name="connsiteY0" fmla="*/ 12572 h 28575"/>
              <a:gd name="connsiteX1" fmla="*/ 55995 w 47625"/>
              <a:gd name="connsiteY1" fmla="*/ 12572 h 28575"/>
              <a:gd name="connsiteX2" fmla="*/ 31610 w 47625"/>
              <a:gd name="connsiteY2" fmla="*/ 30848 h 28575"/>
              <a:gd name="connsiteX3" fmla="*/ 10275 w 47625"/>
              <a:gd name="connsiteY3" fmla="*/ 1257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" h="28575">
                <a:moveTo>
                  <a:pt x="10275" y="12572"/>
                </a:moveTo>
                <a:lnTo>
                  <a:pt x="55995" y="12572"/>
                </a:lnTo>
                <a:lnTo>
                  <a:pt x="31610" y="30848"/>
                </a:lnTo>
                <a:lnTo>
                  <a:pt x="10275" y="12572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reeform 208"> 
				</p:cNvPr>
          <p:cNvSpPr/>
          <p:nvPr/>
        </p:nvSpPr>
        <p:spPr>
          <a:xfrm>
            <a:off x="895350" y="1543050"/>
            <a:ext cx="3819525" cy="523875"/>
          </a:xfrm>
          <a:custGeom>
            <a:avLst/>
            <a:gdLst>
              <a:gd name="connsiteX0" fmla="*/ 9905 w 3819525"/>
              <a:gd name="connsiteY0" fmla="*/ 532637 h 523875"/>
              <a:gd name="connsiteX1" fmla="*/ 3819906 w 3819525"/>
              <a:gd name="connsiteY1" fmla="*/ 532637 h 523875"/>
              <a:gd name="connsiteX2" fmla="*/ 3819906 w 3819525"/>
              <a:gd name="connsiteY2" fmla="*/ 14478 h 523875"/>
              <a:gd name="connsiteX3" fmla="*/ 9905 w 3819525"/>
              <a:gd name="connsiteY3" fmla="*/ 14478 h 523875"/>
              <a:gd name="connsiteX4" fmla="*/ 9905 w 3819525"/>
              <a:gd name="connsiteY4" fmla="*/ 532637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9525" h="523875">
                <a:moveTo>
                  <a:pt x="9905" y="532637"/>
                </a:moveTo>
                <a:lnTo>
                  <a:pt x="3819906" y="532637"/>
                </a:lnTo>
                <a:lnTo>
                  <a:pt x="3819906" y="14478"/>
                </a:lnTo>
                <a:lnTo>
                  <a:pt x="9905" y="14478"/>
                </a:lnTo>
                <a:lnTo>
                  <a:pt x="9905" y="532637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reeform 209"> 
				</p:cNvPr>
          <p:cNvSpPr/>
          <p:nvPr/>
        </p:nvSpPr>
        <p:spPr>
          <a:xfrm>
            <a:off x="885825" y="1543050"/>
            <a:ext cx="3829050" cy="533400"/>
          </a:xfrm>
          <a:custGeom>
            <a:avLst/>
            <a:gdLst>
              <a:gd name="connsiteX0" fmla="*/ 13322 w 3829050"/>
              <a:gd name="connsiteY0" fmla="*/ 11430 h 533400"/>
              <a:gd name="connsiteX1" fmla="*/ 3832453 w 3829050"/>
              <a:gd name="connsiteY1" fmla="*/ 11430 h 533400"/>
              <a:gd name="connsiteX2" fmla="*/ 3832453 w 3829050"/>
              <a:gd name="connsiteY2" fmla="*/ 535686 h 533400"/>
              <a:gd name="connsiteX3" fmla="*/ 13322 w 3829050"/>
              <a:gd name="connsiteY3" fmla="*/ 535686 h 533400"/>
              <a:gd name="connsiteX4" fmla="*/ 13322 w 3829050"/>
              <a:gd name="connsiteY4" fmla="*/ 11430 h 533400"/>
              <a:gd name="connsiteX5" fmla="*/ 13322 w 3829050"/>
              <a:gd name="connsiteY5" fmla="*/ 1143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9050" h="533400">
                <a:moveTo>
                  <a:pt x="13322" y="11430"/>
                </a:moveTo>
                <a:lnTo>
                  <a:pt x="3832453" y="11430"/>
                </a:lnTo>
                <a:lnTo>
                  <a:pt x="3832453" y="535686"/>
                </a:lnTo>
                <a:lnTo>
                  <a:pt x="13322" y="535686"/>
                </a:lnTo>
                <a:lnTo>
                  <a:pt x="13322" y="11430"/>
                </a:lnTo>
                <a:lnTo>
                  <a:pt x="13322" y="11430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 210"> 
				</p:cNvPr>
          <p:cNvSpPr/>
          <p:nvPr/>
        </p:nvSpPr>
        <p:spPr>
          <a:xfrm>
            <a:off x="895350" y="1543050"/>
            <a:ext cx="3819525" cy="523875"/>
          </a:xfrm>
          <a:custGeom>
            <a:avLst/>
            <a:gdLst>
              <a:gd name="connsiteX0" fmla="*/ 12928 w 3819525"/>
              <a:gd name="connsiteY0" fmla="*/ 532638 h 523875"/>
              <a:gd name="connsiteX1" fmla="*/ 9893 w 3819525"/>
              <a:gd name="connsiteY1" fmla="*/ 526542 h 523875"/>
              <a:gd name="connsiteX2" fmla="*/ 3819880 w 3819525"/>
              <a:gd name="connsiteY2" fmla="*/ 526542 h 523875"/>
              <a:gd name="connsiteX3" fmla="*/ 3813797 w 3819525"/>
              <a:gd name="connsiteY3" fmla="*/ 532638 h 523875"/>
              <a:gd name="connsiteX4" fmla="*/ 3813797 w 3819525"/>
              <a:gd name="connsiteY4" fmla="*/ 14478 h 523875"/>
              <a:gd name="connsiteX5" fmla="*/ 3819880 w 3819525"/>
              <a:gd name="connsiteY5" fmla="*/ 20574 h 523875"/>
              <a:gd name="connsiteX6" fmla="*/ 9893 w 3819525"/>
              <a:gd name="connsiteY6" fmla="*/ 20574 h 523875"/>
              <a:gd name="connsiteX7" fmla="*/ 12928 w 3819525"/>
              <a:gd name="connsiteY7" fmla="*/ 14478 h 523875"/>
              <a:gd name="connsiteX8" fmla="*/ 12928 w 3819525"/>
              <a:gd name="connsiteY8" fmla="*/ 532638 h 523875"/>
              <a:gd name="connsiteX9" fmla="*/ 12928 w 3819525"/>
              <a:gd name="connsiteY9" fmla="*/ 532638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9525" h="523875">
                <a:moveTo>
                  <a:pt x="12928" y="532638"/>
                </a:moveTo>
                <a:lnTo>
                  <a:pt x="9893" y="526542"/>
                </a:lnTo>
                <a:lnTo>
                  <a:pt x="3819880" y="526542"/>
                </a:lnTo>
                <a:lnTo>
                  <a:pt x="3813797" y="532638"/>
                </a:lnTo>
                <a:lnTo>
                  <a:pt x="3813797" y="14478"/>
                </a:lnTo>
                <a:lnTo>
                  <a:pt x="3819880" y="20574"/>
                </a:lnTo>
                <a:lnTo>
                  <a:pt x="9893" y="20574"/>
                </a:lnTo>
                <a:lnTo>
                  <a:pt x="12928" y="14478"/>
                </a:lnTo>
                <a:lnTo>
                  <a:pt x="12928" y="532638"/>
                </a:lnTo>
                <a:lnTo>
                  <a:pt x="12928" y="532638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 211"> 
				</p:cNvPr>
          <p:cNvSpPr/>
          <p:nvPr/>
        </p:nvSpPr>
        <p:spPr>
          <a:xfrm>
            <a:off x="4848225" y="1543050"/>
            <a:ext cx="5095875" cy="523875"/>
          </a:xfrm>
          <a:custGeom>
            <a:avLst/>
            <a:gdLst>
              <a:gd name="connsiteX0" fmla="*/ 10286 w 5095875"/>
              <a:gd name="connsiteY0" fmla="*/ 532637 h 523875"/>
              <a:gd name="connsiteX1" fmla="*/ 5100447 w 5095875"/>
              <a:gd name="connsiteY1" fmla="*/ 532637 h 523875"/>
              <a:gd name="connsiteX2" fmla="*/ 5100447 w 5095875"/>
              <a:gd name="connsiteY2" fmla="*/ 14478 h 523875"/>
              <a:gd name="connsiteX3" fmla="*/ 10286 w 5095875"/>
              <a:gd name="connsiteY3" fmla="*/ 14478 h 523875"/>
              <a:gd name="connsiteX4" fmla="*/ 10286 w 5095875"/>
              <a:gd name="connsiteY4" fmla="*/ 532637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5875" h="523875">
                <a:moveTo>
                  <a:pt x="10286" y="532637"/>
                </a:moveTo>
                <a:lnTo>
                  <a:pt x="5100447" y="532637"/>
                </a:lnTo>
                <a:lnTo>
                  <a:pt x="5100447" y="14478"/>
                </a:lnTo>
                <a:lnTo>
                  <a:pt x="10286" y="14478"/>
                </a:lnTo>
                <a:lnTo>
                  <a:pt x="10286" y="532637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 212"> 
				</p:cNvPr>
          <p:cNvSpPr/>
          <p:nvPr/>
        </p:nvSpPr>
        <p:spPr>
          <a:xfrm>
            <a:off x="4838700" y="1543050"/>
            <a:ext cx="5114925" cy="533400"/>
          </a:xfrm>
          <a:custGeom>
            <a:avLst/>
            <a:gdLst>
              <a:gd name="connsiteX0" fmla="*/ 13703 w 5114925"/>
              <a:gd name="connsiteY0" fmla="*/ 11430 h 533400"/>
              <a:gd name="connsiteX1" fmla="*/ 5116043 w 5114925"/>
              <a:gd name="connsiteY1" fmla="*/ 11430 h 533400"/>
              <a:gd name="connsiteX2" fmla="*/ 5116043 w 5114925"/>
              <a:gd name="connsiteY2" fmla="*/ 535686 h 533400"/>
              <a:gd name="connsiteX3" fmla="*/ 13703 w 5114925"/>
              <a:gd name="connsiteY3" fmla="*/ 535686 h 533400"/>
              <a:gd name="connsiteX4" fmla="*/ 13703 w 5114925"/>
              <a:gd name="connsiteY4" fmla="*/ 11430 h 533400"/>
              <a:gd name="connsiteX5" fmla="*/ 13703 w 5114925"/>
              <a:gd name="connsiteY5" fmla="*/ 1143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14925" h="533400">
                <a:moveTo>
                  <a:pt x="13703" y="11430"/>
                </a:moveTo>
                <a:lnTo>
                  <a:pt x="5116043" y="11430"/>
                </a:lnTo>
                <a:lnTo>
                  <a:pt x="5116043" y="535686"/>
                </a:lnTo>
                <a:lnTo>
                  <a:pt x="13703" y="535686"/>
                </a:lnTo>
                <a:lnTo>
                  <a:pt x="13703" y="11430"/>
                </a:lnTo>
                <a:lnTo>
                  <a:pt x="13703" y="11430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reeform 213"> 
				</p:cNvPr>
          <p:cNvSpPr/>
          <p:nvPr/>
        </p:nvSpPr>
        <p:spPr>
          <a:xfrm>
            <a:off x="4848225" y="1543050"/>
            <a:ext cx="5095875" cy="523875"/>
          </a:xfrm>
          <a:custGeom>
            <a:avLst/>
            <a:gdLst>
              <a:gd name="connsiteX0" fmla="*/ 16357 w 5095875"/>
              <a:gd name="connsiteY0" fmla="*/ 532638 h 523875"/>
              <a:gd name="connsiteX1" fmla="*/ 10274 w 5095875"/>
              <a:gd name="connsiteY1" fmla="*/ 526542 h 523875"/>
              <a:gd name="connsiteX2" fmla="*/ 5100435 w 5095875"/>
              <a:gd name="connsiteY2" fmla="*/ 526542 h 523875"/>
              <a:gd name="connsiteX3" fmla="*/ 5094338 w 5095875"/>
              <a:gd name="connsiteY3" fmla="*/ 532638 h 523875"/>
              <a:gd name="connsiteX4" fmla="*/ 5094338 w 5095875"/>
              <a:gd name="connsiteY4" fmla="*/ 14478 h 523875"/>
              <a:gd name="connsiteX5" fmla="*/ 5100435 w 5095875"/>
              <a:gd name="connsiteY5" fmla="*/ 20574 h 523875"/>
              <a:gd name="connsiteX6" fmla="*/ 10274 w 5095875"/>
              <a:gd name="connsiteY6" fmla="*/ 20574 h 523875"/>
              <a:gd name="connsiteX7" fmla="*/ 16357 w 5095875"/>
              <a:gd name="connsiteY7" fmla="*/ 14478 h 523875"/>
              <a:gd name="connsiteX8" fmla="*/ 16357 w 5095875"/>
              <a:gd name="connsiteY8" fmla="*/ 532638 h 523875"/>
              <a:gd name="connsiteX9" fmla="*/ 16357 w 5095875"/>
              <a:gd name="connsiteY9" fmla="*/ 532638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95875" h="523875">
                <a:moveTo>
                  <a:pt x="16357" y="532638"/>
                </a:moveTo>
                <a:lnTo>
                  <a:pt x="10274" y="526542"/>
                </a:lnTo>
                <a:lnTo>
                  <a:pt x="5100435" y="526542"/>
                </a:lnTo>
                <a:lnTo>
                  <a:pt x="5094338" y="532638"/>
                </a:lnTo>
                <a:lnTo>
                  <a:pt x="5094338" y="14478"/>
                </a:lnTo>
                <a:lnTo>
                  <a:pt x="5100435" y="20574"/>
                </a:lnTo>
                <a:lnTo>
                  <a:pt x="10274" y="20574"/>
                </a:lnTo>
                <a:lnTo>
                  <a:pt x="16357" y="14478"/>
                </a:lnTo>
                <a:lnTo>
                  <a:pt x="16357" y="532638"/>
                </a:lnTo>
                <a:lnTo>
                  <a:pt x="16357" y="532638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reeform 214"> 
				</p:cNvPr>
          <p:cNvSpPr/>
          <p:nvPr/>
        </p:nvSpPr>
        <p:spPr>
          <a:xfrm>
            <a:off x="895350" y="4943475"/>
            <a:ext cx="2895600" cy="323850"/>
          </a:xfrm>
          <a:custGeom>
            <a:avLst/>
            <a:gdLst>
              <a:gd name="connsiteX0" fmla="*/ 9905 w 2895600"/>
              <a:gd name="connsiteY0" fmla="*/ 326517 h 323850"/>
              <a:gd name="connsiteX1" fmla="*/ 2902445 w 2895600"/>
              <a:gd name="connsiteY1" fmla="*/ 326517 h 323850"/>
              <a:gd name="connsiteX2" fmla="*/ 2902445 w 2895600"/>
              <a:gd name="connsiteY2" fmla="*/ 9537 h 323850"/>
              <a:gd name="connsiteX3" fmla="*/ 9905 w 2895600"/>
              <a:gd name="connsiteY3" fmla="*/ 9537 h 323850"/>
              <a:gd name="connsiteX4" fmla="*/ 9905 w 2895600"/>
              <a:gd name="connsiteY4" fmla="*/ 326517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5600" h="323850">
                <a:moveTo>
                  <a:pt x="9905" y="326517"/>
                </a:moveTo>
                <a:lnTo>
                  <a:pt x="2902445" y="326517"/>
                </a:lnTo>
                <a:lnTo>
                  <a:pt x="2902445" y="9537"/>
                </a:lnTo>
                <a:lnTo>
                  <a:pt x="9905" y="9537"/>
                </a:lnTo>
                <a:lnTo>
                  <a:pt x="9905" y="326517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reeform 215"> 
				</p:cNvPr>
          <p:cNvSpPr/>
          <p:nvPr/>
        </p:nvSpPr>
        <p:spPr>
          <a:xfrm>
            <a:off x="3962400" y="4943475"/>
            <a:ext cx="2905125" cy="323850"/>
          </a:xfrm>
          <a:custGeom>
            <a:avLst/>
            <a:gdLst>
              <a:gd name="connsiteX0" fmla="*/ 15227 w 2905125"/>
              <a:gd name="connsiteY0" fmla="*/ 326517 h 323850"/>
              <a:gd name="connsiteX1" fmla="*/ 2907779 w 2905125"/>
              <a:gd name="connsiteY1" fmla="*/ 326517 h 323850"/>
              <a:gd name="connsiteX2" fmla="*/ 2907779 w 2905125"/>
              <a:gd name="connsiteY2" fmla="*/ 9537 h 323850"/>
              <a:gd name="connsiteX3" fmla="*/ 15227 w 2905125"/>
              <a:gd name="connsiteY3" fmla="*/ 9537 h 323850"/>
              <a:gd name="connsiteX4" fmla="*/ 15227 w 2905125"/>
              <a:gd name="connsiteY4" fmla="*/ 326517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125" h="323850">
                <a:moveTo>
                  <a:pt x="15227" y="326517"/>
                </a:moveTo>
                <a:lnTo>
                  <a:pt x="2907779" y="326517"/>
                </a:lnTo>
                <a:lnTo>
                  <a:pt x="2907779" y="9537"/>
                </a:lnTo>
                <a:lnTo>
                  <a:pt x="15227" y="9537"/>
                </a:lnTo>
                <a:lnTo>
                  <a:pt x="15227" y="326517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Freeform 216"> 
				</p:cNvPr>
          <p:cNvSpPr/>
          <p:nvPr/>
        </p:nvSpPr>
        <p:spPr>
          <a:xfrm>
            <a:off x="7038975" y="4943475"/>
            <a:ext cx="2905125" cy="323850"/>
          </a:xfrm>
          <a:custGeom>
            <a:avLst/>
            <a:gdLst>
              <a:gd name="connsiteX0" fmla="*/ 17144 w 2905125"/>
              <a:gd name="connsiteY0" fmla="*/ 326517 h 323850"/>
              <a:gd name="connsiteX1" fmla="*/ 2909685 w 2905125"/>
              <a:gd name="connsiteY1" fmla="*/ 326517 h 323850"/>
              <a:gd name="connsiteX2" fmla="*/ 2909685 w 2905125"/>
              <a:gd name="connsiteY2" fmla="*/ 9537 h 323850"/>
              <a:gd name="connsiteX3" fmla="*/ 17144 w 2905125"/>
              <a:gd name="connsiteY3" fmla="*/ 9537 h 323850"/>
              <a:gd name="connsiteX4" fmla="*/ 17144 w 2905125"/>
              <a:gd name="connsiteY4" fmla="*/ 326517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125" h="323850">
                <a:moveTo>
                  <a:pt x="17144" y="326517"/>
                </a:moveTo>
                <a:lnTo>
                  <a:pt x="2909685" y="326517"/>
                </a:lnTo>
                <a:lnTo>
                  <a:pt x="2909685" y="9537"/>
                </a:lnTo>
                <a:lnTo>
                  <a:pt x="17144" y="9537"/>
                </a:lnTo>
                <a:lnTo>
                  <a:pt x="17144" y="326517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7"> 
				</p:cNvPr>
          <p:cNvSpPr/>
          <p:nvPr/>
        </p:nvSpPr>
        <p:spPr>
          <a:xfrm>
            <a:off x="2714625" y="4248150"/>
            <a:ext cx="5400675" cy="542925"/>
          </a:xfrm>
          <a:custGeom>
            <a:avLst/>
            <a:gdLst>
              <a:gd name="connsiteX0" fmla="*/ 10287 w 5400675"/>
              <a:gd name="connsiteY0" fmla="*/ 9905 h 542925"/>
              <a:gd name="connsiteX1" fmla="*/ 2707754 w 5400675"/>
              <a:gd name="connsiteY1" fmla="*/ 546354 h 542925"/>
              <a:gd name="connsiteX2" fmla="*/ 5408295 w 5400675"/>
              <a:gd name="connsiteY2" fmla="*/ 9905 h 542925"/>
              <a:gd name="connsiteX3" fmla="*/ 10287 w 5400675"/>
              <a:gd name="connsiteY3" fmla="*/ 990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0675" h="542925">
                <a:moveTo>
                  <a:pt x="10287" y="9905"/>
                </a:moveTo>
                <a:lnTo>
                  <a:pt x="2707754" y="546354"/>
                </a:lnTo>
                <a:lnTo>
                  <a:pt x="5408295" y="9905"/>
                </a:lnTo>
                <a:lnTo>
                  <a:pt x="10287" y="9905"/>
                </a:lnTo>
                <a:close/>
              </a:path>
            </a:pathLst>
          </a:custGeom>
          <a:solidFill>
            <a:srgbClr val="bcc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reeform 218"> 
				</p:cNvPr>
          <p:cNvSpPr/>
          <p:nvPr/>
        </p:nvSpPr>
        <p:spPr>
          <a:xfrm>
            <a:off x="3952875" y="4933950"/>
            <a:ext cx="2914650" cy="1866900"/>
          </a:xfrm>
          <a:custGeom>
            <a:avLst/>
            <a:gdLst>
              <a:gd name="connsiteX0" fmla="*/ 18656 w 2914650"/>
              <a:gd name="connsiteY0" fmla="*/ 12954 h 1866900"/>
              <a:gd name="connsiteX1" fmla="*/ 2920339 w 2914650"/>
              <a:gd name="connsiteY1" fmla="*/ 12954 h 1866900"/>
              <a:gd name="connsiteX2" fmla="*/ 2920339 w 2914650"/>
              <a:gd name="connsiteY2" fmla="*/ 1869173 h 1866900"/>
              <a:gd name="connsiteX3" fmla="*/ 18656 w 2914650"/>
              <a:gd name="connsiteY3" fmla="*/ 1869173 h 1866900"/>
              <a:gd name="connsiteX4" fmla="*/ 18656 w 2914650"/>
              <a:gd name="connsiteY4" fmla="*/ 12954 h 1866900"/>
              <a:gd name="connsiteX5" fmla="*/ 18656 w 2914650"/>
              <a:gd name="connsiteY5" fmla="*/ 12954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14650" h="1866900">
                <a:moveTo>
                  <a:pt x="18656" y="12954"/>
                </a:moveTo>
                <a:lnTo>
                  <a:pt x="2920339" y="12954"/>
                </a:lnTo>
                <a:lnTo>
                  <a:pt x="2920339" y="1869173"/>
                </a:lnTo>
                <a:lnTo>
                  <a:pt x="18656" y="1869173"/>
                </a:lnTo>
                <a:lnTo>
                  <a:pt x="18656" y="12954"/>
                </a:lnTo>
                <a:lnTo>
                  <a:pt x="18656" y="12954"/>
                </a:lnTo>
                <a:close/>
              </a:path>
            </a:pathLst>
          </a:custGeom>
          <a:solidFill>
            <a:srgbClr val="7d9ba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reeform 219"> 
				</p:cNvPr>
          <p:cNvSpPr/>
          <p:nvPr/>
        </p:nvSpPr>
        <p:spPr>
          <a:xfrm>
            <a:off x="3962400" y="4943475"/>
            <a:ext cx="2905125" cy="1847850"/>
          </a:xfrm>
          <a:custGeom>
            <a:avLst/>
            <a:gdLst>
              <a:gd name="connsiteX0" fmla="*/ 18275 w 2905125"/>
              <a:gd name="connsiteY0" fmla="*/ 1853553 h 1847850"/>
              <a:gd name="connsiteX1" fmla="*/ 15227 w 2905125"/>
              <a:gd name="connsiteY1" fmla="*/ 1850517 h 1847850"/>
              <a:gd name="connsiteX2" fmla="*/ 2907779 w 2905125"/>
              <a:gd name="connsiteY2" fmla="*/ 1850517 h 1847850"/>
              <a:gd name="connsiteX3" fmla="*/ 2901683 w 2905125"/>
              <a:gd name="connsiteY3" fmla="*/ 1853553 h 1847850"/>
              <a:gd name="connsiteX4" fmla="*/ 2901683 w 2905125"/>
              <a:gd name="connsiteY4" fmla="*/ 9525 h 1847850"/>
              <a:gd name="connsiteX5" fmla="*/ 2907779 w 2905125"/>
              <a:gd name="connsiteY5" fmla="*/ 15609 h 1847850"/>
              <a:gd name="connsiteX6" fmla="*/ 15227 w 2905125"/>
              <a:gd name="connsiteY6" fmla="*/ 15609 h 1847850"/>
              <a:gd name="connsiteX7" fmla="*/ 18275 w 2905125"/>
              <a:gd name="connsiteY7" fmla="*/ 9525 h 1847850"/>
              <a:gd name="connsiteX8" fmla="*/ 18275 w 2905125"/>
              <a:gd name="connsiteY8" fmla="*/ 1853553 h 1847850"/>
              <a:gd name="connsiteX9" fmla="*/ 18275 w 2905125"/>
              <a:gd name="connsiteY9" fmla="*/ 1853553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05125" h="1847850">
                <a:moveTo>
                  <a:pt x="18275" y="1853553"/>
                </a:moveTo>
                <a:lnTo>
                  <a:pt x="15227" y="1850517"/>
                </a:lnTo>
                <a:lnTo>
                  <a:pt x="2907779" y="1850517"/>
                </a:lnTo>
                <a:lnTo>
                  <a:pt x="2901683" y="1853553"/>
                </a:lnTo>
                <a:lnTo>
                  <a:pt x="2901683" y="9525"/>
                </a:lnTo>
                <a:lnTo>
                  <a:pt x="2907779" y="15609"/>
                </a:lnTo>
                <a:lnTo>
                  <a:pt x="15227" y="15609"/>
                </a:lnTo>
                <a:lnTo>
                  <a:pt x="18275" y="9525"/>
                </a:lnTo>
                <a:lnTo>
                  <a:pt x="18275" y="1853553"/>
                </a:lnTo>
                <a:lnTo>
                  <a:pt x="18275" y="1853553"/>
                </a:lnTo>
                <a:close/>
              </a:path>
            </a:pathLst>
          </a:custGeom>
          <a:solidFill>
            <a:srgbClr val="7d9ba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reeform 220"> 
				</p:cNvPr>
          <p:cNvSpPr/>
          <p:nvPr/>
        </p:nvSpPr>
        <p:spPr>
          <a:xfrm>
            <a:off x="885825" y="4933950"/>
            <a:ext cx="2914650" cy="1866900"/>
          </a:xfrm>
          <a:custGeom>
            <a:avLst/>
            <a:gdLst>
              <a:gd name="connsiteX0" fmla="*/ 13322 w 2914650"/>
              <a:gd name="connsiteY0" fmla="*/ 12954 h 1866900"/>
              <a:gd name="connsiteX1" fmla="*/ 2918053 w 2914650"/>
              <a:gd name="connsiteY1" fmla="*/ 12954 h 1866900"/>
              <a:gd name="connsiteX2" fmla="*/ 2918053 w 2914650"/>
              <a:gd name="connsiteY2" fmla="*/ 1869173 h 1866900"/>
              <a:gd name="connsiteX3" fmla="*/ 13322 w 2914650"/>
              <a:gd name="connsiteY3" fmla="*/ 1869173 h 1866900"/>
              <a:gd name="connsiteX4" fmla="*/ 13322 w 2914650"/>
              <a:gd name="connsiteY4" fmla="*/ 12954 h 1866900"/>
              <a:gd name="connsiteX5" fmla="*/ 13322 w 2914650"/>
              <a:gd name="connsiteY5" fmla="*/ 12954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14650" h="1866900">
                <a:moveTo>
                  <a:pt x="13322" y="12954"/>
                </a:moveTo>
                <a:lnTo>
                  <a:pt x="2918053" y="12954"/>
                </a:lnTo>
                <a:lnTo>
                  <a:pt x="2918053" y="1869173"/>
                </a:lnTo>
                <a:lnTo>
                  <a:pt x="13322" y="1869173"/>
                </a:lnTo>
                <a:lnTo>
                  <a:pt x="13322" y="12954"/>
                </a:lnTo>
                <a:lnTo>
                  <a:pt x="13322" y="12954"/>
                </a:lnTo>
                <a:close/>
              </a:path>
            </a:pathLst>
          </a:custGeom>
          <a:solidFill>
            <a:srgbClr val="7d9ba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 221"> 
				</p:cNvPr>
          <p:cNvSpPr/>
          <p:nvPr/>
        </p:nvSpPr>
        <p:spPr>
          <a:xfrm>
            <a:off x="895350" y="4943475"/>
            <a:ext cx="2895600" cy="1847850"/>
          </a:xfrm>
          <a:custGeom>
            <a:avLst/>
            <a:gdLst>
              <a:gd name="connsiteX0" fmla="*/ 15976 w 2895600"/>
              <a:gd name="connsiteY0" fmla="*/ 1853553 h 1847850"/>
              <a:gd name="connsiteX1" fmla="*/ 9893 w 2895600"/>
              <a:gd name="connsiteY1" fmla="*/ 1850517 h 1847850"/>
              <a:gd name="connsiteX2" fmla="*/ 2902433 w 2895600"/>
              <a:gd name="connsiteY2" fmla="*/ 1850517 h 1847850"/>
              <a:gd name="connsiteX3" fmla="*/ 2896336 w 2895600"/>
              <a:gd name="connsiteY3" fmla="*/ 1853553 h 1847850"/>
              <a:gd name="connsiteX4" fmla="*/ 2896336 w 2895600"/>
              <a:gd name="connsiteY4" fmla="*/ 9525 h 1847850"/>
              <a:gd name="connsiteX5" fmla="*/ 2902433 w 2895600"/>
              <a:gd name="connsiteY5" fmla="*/ 15609 h 1847850"/>
              <a:gd name="connsiteX6" fmla="*/ 9893 w 2895600"/>
              <a:gd name="connsiteY6" fmla="*/ 15609 h 1847850"/>
              <a:gd name="connsiteX7" fmla="*/ 15976 w 2895600"/>
              <a:gd name="connsiteY7" fmla="*/ 9525 h 1847850"/>
              <a:gd name="connsiteX8" fmla="*/ 15976 w 2895600"/>
              <a:gd name="connsiteY8" fmla="*/ 1853553 h 1847850"/>
              <a:gd name="connsiteX9" fmla="*/ 15976 w 2895600"/>
              <a:gd name="connsiteY9" fmla="*/ 1853553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5600" h="1847850">
                <a:moveTo>
                  <a:pt x="15976" y="1853553"/>
                </a:moveTo>
                <a:lnTo>
                  <a:pt x="9893" y="1850517"/>
                </a:lnTo>
                <a:lnTo>
                  <a:pt x="2902433" y="1850517"/>
                </a:lnTo>
                <a:lnTo>
                  <a:pt x="2896336" y="1853553"/>
                </a:lnTo>
                <a:lnTo>
                  <a:pt x="2896336" y="9525"/>
                </a:lnTo>
                <a:lnTo>
                  <a:pt x="2902433" y="15609"/>
                </a:lnTo>
                <a:lnTo>
                  <a:pt x="9893" y="15609"/>
                </a:lnTo>
                <a:lnTo>
                  <a:pt x="15976" y="9525"/>
                </a:lnTo>
                <a:lnTo>
                  <a:pt x="15976" y="1853553"/>
                </a:lnTo>
                <a:lnTo>
                  <a:pt x="15976" y="1853553"/>
                </a:lnTo>
                <a:close/>
              </a:path>
            </a:pathLst>
          </a:custGeom>
          <a:solidFill>
            <a:srgbClr val="7d9ba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reeform 222"> 
				</p:cNvPr>
          <p:cNvSpPr/>
          <p:nvPr/>
        </p:nvSpPr>
        <p:spPr>
          <a:xfrm>
            <a:off x="7038975" y="4943475"/>
            <a:ext cx="2905125" cy="1847850"/>
          </a:xfrm>
          <a:custGeom>
            <a:avLst/>
            <a:gdLst>
              <a:gd name="connsiteX0" fmla="*/ 23228 w 2905125"/>
              <a:gd name="connsiteY0" fmla="*/ 1853553 h 1847850"/>
              <a:gd name="connsiteX1" fmla="*/ 17145 w 2905125"/>
              <a:gd name="connsiteY1" fmla="*/ 1850517 h 1847850"/>
              <a:gd name="connsiteX2" fmla="*/ 2909696 w 2905125"/>
              <a:gd name="connsiteY2" fmla="*/ 1850517 h 1847850"/>
              <a:gd name="connsiteX3" fmla="*/ 2903588 w 2905125"/>
              <a:gd name="connsiteY3" fmla="*/ 1853553 h 1847850"/>
              <a:gd name="connsiteX4" fmla="*/ 2903588 w 2905125"/>
              <a:gd name="connsiteY4" fmla="*/ 9525 h 1847850"/>
              <a:gd name="connsiteX5" fmla="*/ 2909696 w 2905125"/>
              <a:gd name="connsiteY5" fmla="*/ 15609 h 1847850"/>
              <a:gd name="connsiteX6" fmla="*/ 17145 w 2905125"/>
              <a:gd name="connsiteY6" fmla="*/ 15609 h 1847850"/>
              <a:gd name="connsiteX7" fmla="*/ 23228 w 2905125"/>
              <a:gd name="connsiteY7" fmla="*/ 9525 h 1847850"/>
              <a:gd name="connsiteX8" fmla="*/ 23228 w 2905125"/>
              <a:gd name="connsiteY8" fmla="*/ 1853553 h 1847850"/>
              <a:gd name="connsiteX9" fmla="*/ 23228 w 2905125"/>
              <a:gd name="connsiteY9" fmla="*/ 1853553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05125" h="1847850">
                <a:moveTo>
                  <a:pt x="23228" y="1853553"/>
                </a:moveTo>
                <a:lnTo>
                  <a:pt x="17145" y="1850517"/>
                </a:lnTo>
                <a:lnTo>
                  <a:pt x="2909696" y="1850517"/>
                </a:lnTo>
                <a:lnTo>
                  <a:pt x="2903588" y="1853553"/>
                </a:lnTo>
                <a:lnTo>
                  <a:pt x="2903588" y="9525"/>
                </a:lnTo>
                <a:lnTo>
                  <a:pt x="2909696" y="15609"/>
                </a:lnTo>
                <a:lnTo>
                  <a:pt x="17145" y="15609"/>
                </a:lnTo>
                <a:lnTo>
                  <a:pt x="23228" y="9525"/>
                </a:lnTo>
                <a:lnTo>
                  <a:pt x="23228" y="1853553"/>
                </a:lnTo>
                <a:lnTo>
                  <a:pt x="23228" y="1853553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 223"> 
				</p:cNvPr>
          <p:cNvSpPr/>
          <p:nvPr/>
        </p:nvSpPr>
        <p:spPr>
          <a:xfrm>
            <a:off x="7038975" y="4933950"/>
            <a:ext cx="2914650" cy="1866900"/>
          </a:xfrm>
          <a:custGeom>
            <a:avLst/>
            <a:gdLst>
              <a:gd name="connsiteX0" fmla="*/ 11048 w 2914650"/>
              <a:gd name="connsiteY0" fmla="*/ 12954 h 1866900"/>
              <a:gd name="connsiteX1" fmla="*/ 2915780 w 2914650"/>
              <a:gd name="connsiteY1" fmla="*/ 12954 h 1866900"/>
              <a:gd name="connsiteX2" fmla="*/ 2915780 w 2914650"/>
              <a:gd name="connsiteY2" fmla="*/ 1869173 h 1866900"/>
              <a:gd name="connsiteX3" fmla="*/ 11048 w 2914650"/>
              <a:gd name="connsiteY3" fmla="*/ 1869173 h 1866900"/>
              <a:gd name="connsiteX4" fmla="*/ 11048 w 2914650"/>
              <a:gd name="connsiteY4" fmla="*/ 12954 h 1866900"/>
              <a:gd name="connsiteX5" fmla="*/ 11048 w 2914650"/>
              <a:gd name="connsiteY5" fmla="*/ 12954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14650" h="1866900">
                <a:moveTo>
                  <a:pt x="11048" y="12954"/>
                </a:moveTo>
                <a:lnTo>
                  <a:pt x="2915780" y="12954"/>
                </a:lnTo>
                <a:lnTo>
                  <a:pt x="2915780" y="1869173"/>
                </a:lnTo>
                <a:lnTo>
                  <a:pt x="11048" y="1869173"/>
                </a:lnTo>
                <a:lnTo>
                  <a:pt x="11048" y="12954"/>
                </a:lnTo>
                <a:lnTo>
                  <a:pt x="11048" y="12954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224"> 
				</p:cNvPr>
          <p:cNvSpPr/>
          <p:nvPr/>
        </p:nvSpPr>
        <p:spPr>
          <a:xfrm>
            <a:off x="4838700" y="2057400"/>
            <a:ext cx="5114925" cy="2038350"/>
          </a:xfrm>
          <a:custGeom>
            <a:avLst/>
            <a:gdLst>
              <a:gd name="connsiteX0" fmla="*/ 13703 w 5114925"/>
              <a:gd name="connsiteY0" fmla="*/ 12192 h 2038350"/>
              <a:gd name="connsiteX1" fmla="*/ 5116043 w 5114925"/>
              <a:gd name="connsiteY1" fmla="*/ 12192 h 2038350"/>
              <a:gd name="connsiteX2" fmla="*/ 5116043 w 5114925"/>
              <a:gd name="connsiteY2" fmla="*/ 2045195 h 2038350"/>
              <a:gd name="connsiteX3" fmla="*/ 13703 w 5114925"/>
              <a:gd name="connsiteY3" fmla="*/ 2045195 h 2038350"/>
              <a:gd name="connsiteX4" fmla="*/ 13703 w 5114925"/>
              <a:gd name="connsiteY4" fmla="*/ 12192 h 2038350"/>
              <a:gd name="connsiteX5" fmla="*/ 13703 w 5114925"/>
              <a:gd name="connsiteY5" fmla="*/ 12192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14925" h="2038350">
                <a:moveTo>
                  <a:pt x="13703" y="12192"/>
                </a:moveTo>
                <a:lnTo>
                  <a:pt x="5116043" y="12192"/>
                </a:lnTo>
                <a:lnTo>
                  <a:pt x="5116043" y="2045195"/>
                </a:lnTo>
                <a:lnTo>
                  <a:pt x="13703" y="2045195"/>
                </a:lnTo>
                <a:lnTo>
                  <a:pt x="13703" y="12192"/>
                </a:lnTo>
                <a:lnTo>
                  <a:pt x="13703" y="12192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reeform 225"> 
				</p:cNvPr>
          <p:cNvSpPr/>
          <p:nvPr/>
        </p:nvSpPr>
        <p:spPr>
          <a:xfrm>
            <a:off x="4848225" y="2057400"/>
            <a:ext cx="5095875" cy="2038350"/>
          </a:xfrm>
          <a:custGeom>
            <a:avLst/>
            <a:gdLst>
              <a:gd name="connsiteX0" fmla="*/ 16357 w 5095875"/>
              <a:gd name="connsiteY0" fmla="*/ 2039099 h 2038350"/>
              <a:gd name="connsiteX1" fmla="*/ 10274 w 5095875"/>
              <a:gd name="connsiteY1" fmla="*/ 2036051 h 2038350"/>
              <a:gd name="connsiteX2" fmla="*/ 5100435 w 5095875"/>
              <a:gd name="connsiteY2" fmla="*/ 2036051 h 2038350"/>
              <a:gd name="connsiteX3" fmla="*/ 5094338 w 5095875"/>
              <a:gd name="connsiteY3" fmla="*/ 2039099 h 2038350"/>
              <a:gd name="connsiteX4" fmla="*/ 5094338 w 5095875"/>
              <a:gd name="connsiteY4" fmla="*/ 18275 h 2038350"/>
              <a:gd name="connsiteX5" fmla="*/ 5100435 w 5095875"/>
              <a:gd name="connsiteY5" fmla="*/ 21323 h 2038350"/>
              <a:gd name="connsiteX6" fmla="*/ 10274 w 5095875"/>
              <a:gd name="connsiteY6" fmla="*/ 21323 h 2038350"/>
              <a:gd name="connsiteX7" fmla="*/ 16357 w 5095875"/>
              <a:gd name="connsiteY7" fmla="*/ 18275 h 2038350"/>
              <a:gd name="connsiteX8" fmla="*/ 16357 w 5095875"/>
              <a:gd name="connsiteY8" fmla="*/ 2039099 h 2038350"/>
              <a:gd name="connsiteX9" fmla="*/ 16357 w 5095875"/>
              <a:gd name="connsiteY9" fmla="*/ 2039099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95875" h="2038350">
                <a:moveTo>
                  <a:pt x="16357" y="2039099"/>
                </a:moveTo>
                <a:lnTo>
                  <a:pt x="10274" y="2036051"/>
                </a:lnTo>
                <a:lnTo>
                  <a:pt x="5100435" y="2036051"/>
                </a:lnTo>
                <a:lnTo>
                  <a:pt x="5094338" y="2039099"/>
                </a:lnTo>
                <a:lnTo>
                  <a:pt x="5094338" y="18275"/>
                </a:lnTo>
                <a:lnTo>
                  <a:pt x="5100435" y="21323"/>
                </a:lnTo>
                <a:lnTo>
                  <a:pt x="10274" y="21323"/>
                </a:lnTo>
                <a:lnTo>
                  <a:pt x="16357" y="18275"/>
                </a:lnTo>
                <a:lnTo>
                  <a:pt x="16357" y="2039099"/>
                </a:lnTo>
                <a:lnTo>
                  <a:pt x="16357" y="2039099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2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057400"/>
            <a:ext cx="3838575" cy="2047875"/>
          </a:xfrm>
          <a:prstGeom prst="rect">
            <a:avLst/>
          </a:prstGeom>
        </p:spPr>
      </p:pic>
      <p:pic>
        <p:nvPicPr>
          <p:cNvPr id="228" name="Picture 22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850" y="5400675"/>
            <a:ext cx="1562100" cy="1257300"/>
          </a:xfrm>
          <a:prstGeom prst="rect">
            <a:avLst/>
          </a:prstGeom>
        </p:spPr>
      </p:pic>
      <p:pic>
        <p:nvPicPr>
          <p:cNvPr id="229" name="Picture 229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225" y="5400675"/>
            <a:ext cx="1390650" cy="1257300"/>
          </a:xfrm>
          <a:prstGeom prst="rect">
            <a:avLst/>
          </a:prstGeom>
        </p:spPr>
      </p:pic>
      <p:pic>
        <p:nvPicPr>
          <p:cNvPr id="230" name="Picture 230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125" y="2247900"/>
            <a:ext cx="4419600" cy="1685925"/>
          </a:xfrm>
          <a:prstGeom prst="rect">
            <a:avLst/>
          </a:prstGeom>
        </p:spPr>
      </p:pic>
      <p:pic>
        <p:nvPicPr>
          <p:cNvPr id="231" name="Picture 231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7975" y="5362575"/>
            <a:ext cx="590550" cy="600075"/>
          </a:xfrm>
          <a:prstGeom prst="rect">
            <a:avLst/>
          </a:prstGeom>
        </p:spPr>
      </p:pic>
      <p:pic>
        <p:nvPicPr>
          <p:cNvPr id="232" name="Picture 232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1125" y="5362575"/>
            <a:ext cx="752475" cy="561975"/>
          </a:xfrm>
          <a:prstGeom prst="rect">
            <a:avLst/>
          </a:prstGeom>
        </p:spPr>
      </p:pic>
      <p:pic>
        <p:nvPicPr>
          <p:cNvPr id="233" name="Picture 233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8600" y="5362575"/>
            <a:ext cx="2790825" cy="1343025"/>
          </a:xfrm>
          <a:prstGeom prst="rect">
            <a:avLst/>
          </a:prstGeom>
        </p:spPr>
      </p:pic>
      <p:sp>
        <p:nvSpPr>
          <p:cNvPr id="233" name="TextBox 233"/>
          <p:cNvSpPr txBox="1"/>
          <p:nvPr/>
        </p:nvSpPr>
        <p:spPr>
          <a:xfrm>
            <a:off x="902208" y="465430"/>
            <a:ext cx="6566810" cy="6661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Digital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Factory:</a:t>
            </a:r>
          </a:p>
          <a:p>
            <a:pPr indent="0">
              <a:lnSpc>
                <a:spcPts val="2633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Shaping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manufacturing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4.0</a:t>
            </a:r>
          </a:p>
        </p:txBody>
      </p:sp>
      <p:sp>
        <p:nvSpPr>
          <p:cNvPr id="234" name="TextBox 234"/>
          <p:cNvSpPr txBox="1"/>
          <p:nvPr/>
        </p:nvSpPr>
        <p:spPr>
          <a:xfrm>
            <a:off x="1021080" y="1704661"/>
            <a:ext cx="3235226" cy="2307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Merging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virtual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real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worlds</a:t>
            </a:r>
          </a:p>
        </p:txBody>
      </p:sp>
      <p:sp>
        <p:nvSpPr>
          <p:cNvPr id="235" name="TextBox 235"/>
          <p:cNvSpPr txBox="1"/>
          <p:nvPr/>
        </p:nvSpPr>
        <p:spPr>
          <a:xfrm>
            <a:off x="4974336" y="1585789"/>
            <a:ext cx="3782721" cy="4654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End-to-end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view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product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development</a:t>
            </a:r>
          </a:p>
          <a:p>
            <a:pPr indent="0">
              <a:lnSpc>
                <a:spcPts val="1848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production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process</a:t>
            </a:r>
          </a:p>
        </p:txBody>
      </p:sp>
      <p:sp>
        <p:nvSpPr>
          <p:cNvPr id="236" name="TextBox 236"/>
          <p:cNvSpPr txBox="1"/>
          <p:nvPr/>
        </p:nvSpPr>
        <p:spPr>
          <a:xfrm>
            <a:off x="902208" y="4999536"/>
            <a:ext cx="2655176" cy="21991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1919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efficiency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88591">
              <a:lnSpc>
                <a:spcPts val="173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-40%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energy</a:t>
            </a:r>
          </a:p>
          <a:p>
            <a:pPr indent="1642871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+14%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83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237" name="TextBox 237"/>
          <p:cNvSpPr txBox="1"/>
          <p:nvPr/>
        </p:nvSpPr>
        <p:spPr>
          <a:xfrm>
            <a:off x="4093451" y="4268017"/>
            <a:ext cx="2762076" cy="23464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4020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Improving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competitiveness</a:t>
            </a:r>
          </a:p>
          <a:p>
            <a:pPr indent="960132">
              <a:lnSpc>
                <a:spcPts val="1847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through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11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Shortened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time-to-market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95284">
              <a:lnSpc>
                <a:spcPts val="173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-20%</a:t>
            </a:r>
          </a:p>
          <a:p>
            <a:pPr indent="1795284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</a:t>
            </a:r>
          </a:p>
          <a:p>
            <a:pPr indent="1795284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</a:p>
        </p:txBody>
      </p:sp>
      <p:sp>
        <p:nvSpPr>
          <p:cNvPr id="238" name="TextBox 238"/>
          <p:cNvSpPr txBox="1"/>
          <p:nvPr/>
        </p:nvSpPr>
        <p:spPr>
          <a:xfrm>
            <a:off x="7174992" y="4999536"/>
            <a:ext cx="2561098" cy="1614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Enhanced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flexibility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52599">
              <a:lnSpc>
                <a:spcPts val="173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Shenyang:</a:t>
            </a:r>
          </a:p>
          <a:p>
            <a:pPr indent="1752599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models</a:t>
            </a:r>
          </a:p>
          <a:p>
            <a:pPr indent="1752599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</a:t>
            </a:r>
          </a:p>
        </p:txBody>
      </p:sp>
      <p:sp>
        <p:nvSpPr>
          <p:cNvPr id="239" name="TextBox 239"/>
          <p:cNvSpPr txBox="1"/>
          <p:nvPr/>
        </p:nvSpPr>
        <p:spPr>
          <a:xfrm>
            <a:off x="902208" y="7282191"/>
            <a:ext cx="437922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240" name="TextBox 240"/>
          <p:cNvSpPr txBox="1"/>
          <p:nvPr/>
        </p:nvSpPr>
        <p:spPr>
          <a:xfrm>
            <a:off x="3307080" y="7282191"/>
            <a:ext cx="6676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JP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Morgan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Picture 24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242" name="TextBox 242"/>
          <p:cNvSpPr txBox="1"/>
          <p:nvPr/>
        </p:nvSpPr>
        <p:spPr>
          <a:xfrm>
            <a:off x="902207" y="465404"/>
            <a:ext cx="6639527" cy="6700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Healthcare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higher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entrepreneurial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flexibility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</a:p>
          <a:p>
            <a:pPr indent="0">
              <a:lnSpc>
                <a:spcPts val="2664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separately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managed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umbrella</a:t>
            </a:r>
          </a:p>
        </p:txBody>
      </p:sp>
      <p:sp>
        <p:nvSpPr>
          <p:cNvPr id="243" name="TextBox 243"/>
          <p:cNvSpPr txBox="1"/>
          <p:nvPr/>
        </p:nvSpPr>
        <p:spPr>
          <a:xfrm>
            <a:off x="1011936" y="1646749"/>
            <a:ext cx="3536254" cy="2307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position,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resilient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performance</a:t>
            </a:r>
          </a:p>
        </p:txBody>
      </p:sp>
      <p:sp>
        <p:nvSpPr>
          <p:cNvPr id="244" name="TextBox 244"/>
          <p:cNvSpPr txBox="1"/>
          <p:nvPr/>
        </p:nvSpPr>
        <p:spPr>
          <a:xfrm>
            <a:off x="5626608" y="1646749"/>
            <a:ext cx="2106285" cy="2307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Distinct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trends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work</a:t>
            </a:r>
          </a:p>
        </p:txBody>
      </p:sp>
      <p:sp>
        <p:nvSpPr>
          <p:cNvPr id="245" name="TextBox 245"/>
          <p:cNvSpPr txBox="1"/>
          <p:nvPr/>
        </p:nvSpPr>
        <p:spPr>
          <a:xfrm>
            <a:off x="966216" y="2355521"/>
            <a:ext cx="720019" cy="3994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83464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excl.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ppa</a:t>
            </a:r>
          </a:p>
        </p:txBody>
      </p:sp>
      <p:sp>
        <p:nvSpPr>
          <p:cNvPr id="246" name="TextBox 246"/>
          <p:cNvSpPr txBox="1"/>
          <p:nvPr/>
        </p:nvSpPr>
        <p:spPr>
          <a:xfrm>
            <a:off x="2874251" y="2525539"/>
            <a:ext cx="480343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14.6%</a:t>
            </a:r>
          </a:p>
        </p:txBody>
      </p:sp>
      <p:sp>
        <p:nvSpPr>
          <p:cNvPr id="247" name="TextBox 247"/>
          <p:cNvSpPr txBox="1"/>
          <p:nvPr/>
        </p:nvSpPr>
        <p:spPr>
          <a:xfrm>
            <a:off x="3788651" y="2367043"/>
            <a:ext cx="480342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16.3%</a:t>
            </a:r>
          </a:p>
        </p:txBody>
      </p:sp>
      <p:sp>
        <p:nvSpPr>
          <p:cNvPr id="248" name="TextBox 248"/>
          <p:cNvSpPr txBox="1"/>
          <p:nvPr/>
        </p:nvSpPr>
        <p:spPr>
          <a:xfrm>
            <a:off x="4538484" y="2053111"/>
            <a:ext cx="584045" cy="5616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3515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 indent="73139">
              <a:lnSpc>
                <a:spcPts val="1439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range</a:t>
            </a:r>
          </a:p>
          <a:p>
            <a:pPr indent="0">
              <a:lnSpc>
                <a:spcPts val="143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15-19%</a:t>
            </a:r>
          </a:p>
        </p:txBody>
      </p:sp>
      <p:sp>
        <p:nvSpPr>
          <p:cNvPr id="249" name="TextBox 249"/>
          <p:cNvSpPr txBox="1"/>
          <p:nvPr/>
        </p:nvSpPr>
        <p:spPr>
          <a:xfrm>
            <a:off x="5507723" y="2031750"/>
            <a:ext cx="3361477" cy="6012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6"/>
              </a:lnSpc>
            </a:pP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structures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tran-</a:t>
            </a:r>
          </a:p>
          <a:p>
            <a:pPr indent="198107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sition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(e.g.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value-based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reimbursement,</a:t>
            </a:r>
          </a:p>
          <a:p>
            <a:pPr indent="198107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convergence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diagnosis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therapy)</a:t>
            </a:r>
          </a:p>
        </p:txBody>
      </p:sp>
      <p:sp>
        <p:nvSpPr>
          <p:cNvPr id="250" name="TextBox 250"/>
          <p:cNvSpPr txBox="1"/>
          <p:nvPr/>
        </p:nvSpPr>
        <p:spPr>
          <a:xfrm>
            <a:off x="1072883" y="2757161"/>
            <a:ext cx="614415" cy="3977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3631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</p:txBody>
      </p:sp>
      <p:sp>
        <p:nvSpPr>
          <p:cNvPr id="251" name="TextBox 251"/>
          <p:cNvSpPr txBox="1"/>
          <p:nvPr/>
        </p:nvSpPr>
        <p:spPr>
          <a:xfrm>
            <a:off x="1962899" y="2775462"/>
            <a:ext cx="480342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12.0%</a:t>
            </a:r>
          </a:p>
        </p:txBody>
      </p:sp>
      <p:sp>
        <p:nvSpPr>
          <p:cNvPr id="252" name="TextBox 252"/>
          <p:cNvSpPr txBox="1"/>
          <p:nvPr/>
        </p:nvSpPr>
        <p:spPr>
          <a:xfrm>
            <a:off x="4084320" y="2827962"/>
            <a:ext cx="728371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3-5%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p.a.</a:t>
            </a:r>
          </a:p>
        </p:txBody>
      </p:sp>
      <p:sp>
        <p:nvSpPr>
          <p:cNvPr id="253" name="TextBox 253"/>
          <p:cNvSpPr txBox="1"/>
          <p:nvPr/>
        </p:nvSpPr>
        <p:spPr>
          <a:xfrm>
            <a:off x="5507723" y="2720560"/>
            <a:ext cx="3093092" cy="4854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6"/>
              </a:lnSpc>
            </a:pP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Long-term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paradigm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shifts:</a:t>
            </a:r>
          </a:p>
          <a:p>
            <a:pPr indent="201155">
              <a:lnSpc>
                <a:spcPts val="2255"/>
              </a:lnSpc>
            </a:pP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Potential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disruptive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technological</a:t>
            </a:r>
          </a:p>
        </p:txBody>
      </p:sp>
      <p:sp>
        <p:nvSpPr>
          <p:cNvPr id="254" name="TextBox 254"/>
          <p:cNvSpPr txBox="1"/>
          <p:nvPr/>
        </p:nvSpPr>
        <p:spPr>
          <a:xfrm>
            <a:off x="2036064" y="3272312"/>
            <a:ext cx="330043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12.5</a:t>
            </a:r>
          </a:p>
        </p:txBody>
      </p:sp>
      <p:sp>
        <p:nvSpPr>
          <p:cNvPr id="255" name="TextBox 255"/>
          <p:cNvSpPr txBox="1"/>
          <p:nvPr/>
        </p:nvSpPr>
        <p:spPr>
          <a:xfrm>
            <a:off x="2938272" y="3220496"/>
            <a:ext cx="330043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13.6</a:t>
            </a:r>
          </a:p>
        </p:txBody>
      </p:sp>
      <p:sp>
        <p:nvSpPr>
          <p:cNvPr id="256" name="TextBox 256"/>
          <p:cNvSpPr txBox="1"/>
          <p:nvPr/>
        </p:nvSpPr>
        <p:spPr>
          <a:xfrm>
            <a:off x="3834383" y="3220470"/>
            <a:ext cx="330043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13.6</a:t>
            </a:r>
          </a:p>
        </p:txBody>
      </p:sp>
      <p:sp>
        <p:nvSpPr>
          <p:cNvPr id="257" name="TextBox 257"/>
          <p:cNvSpPr txBox="1"/>
          <p:nvPr/>
        </p:nvSpPr>
        <p:spPr>
          <a:xfrm>
            <a:off x="5903938" y="3208885"/>
            <a:ext cx="2913077" cy="3994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(e.g.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Big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analytics,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knowledge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HC,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molecular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DX)</a:t>
            </a:r>
          </a:p>
        </p:txBody>
      </p:sp>
      <p:sp>
        <p:nvSpPr>
          <p:cNvPr id="258" name="TextBox 258"/>
          <p:cNvSpPr txBox="1"/>
          <p:nvPr/>
        </p:nvSpPr>
        <p:spPr>
          <a:xfrm>
            <a:off x="984529" y="3742374"/>
            <a:ext cx="699760" cy="397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  <a:p>
            <a:pPr indent="243827">
              <a:lnSpc>
                <a:spcPts val="156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259" name="TextBox 259"/>
          <p:cNvSpPr txBox="1"/>
          <p:nvPr/>
        </p:nvSpPr>
        <p:spPr>
          <a:xfrm>
            <a:off x="5708878" y="3695869"/>
            <a:ext cx="2110541" cy="198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6"/>
              </a:lnSpc>
            </a:pP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Point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Care/Mobile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HC</a:t>
            </a:r>
          </a:p>
        </p:txBody>
      </p:sp>
      <p:sp>
        <p:nvSpPr>
          <p:cNvPr id="260" name="TextBox 260"/>
          <p:cNvSpPr txBox="1"/>
          <p:nvPr/>
        </p:nvSpPr>
        <p:spPr>
          <a:xfrm>
            <a:off x="1886724" y="4326920"/>
            <a:ext cx="620458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</a:t>
            </a:r>
          </a:p>
        </p:txBody>
      </p:sp>
      <p:sp>
        <p:nvSpPr>
          <p:cNvPr id="261" name="TextBox 261"/>
          <p:cNvSpPr txBox="1"/>
          <p:nvPr/>
        </p:nvSpPr>
        <p:spPr>
          <a:xfrm>
            <a:off x="2782824" y="4326920"/>
            <a:ext cx="633144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262" name="TextBox 262"/>
          <p:cNvSpPr txBox="1"/>
          <p:nvPr/>
        </p:nvSpPr>
        <p:spPr>
          <a:xfrm>
            <a:off x="3678936" y="4326895"/>
            <a:ext cx="633143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263" name="TextBox 263"/>
          <p:cNvSpPr txBox="1"/>
          <p:nvPr/>
        </p:nvSpPr>
        <p:spPr>
          <a:xfrm>
            <a:off x="4532376" y="4326895"/>
            <a:ext cx="727719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2020e</a:t>
            </a:r>
          </a:p>
        </p:txBody>
      </p:sp>
      <p:sp>
        <p:nvSpPr>
          <p:cNvPr id="264" name="TextBox 264"/>
          <p:cNvSpPr txBox="1"/>
          <p:nvPr/>
        </p:nvSpPr>
        <p:spPr>
          <a:xfrm>
            <a:off x="902208" y="5307397"/>
            <a:ext cx="6678401" cy="18912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9727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Healthcare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individual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set-up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succeed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changing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environment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93"/>
              </a:lnSpc>
            </a:pP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Focus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flexibly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requirements</a:t>
            </a:r>
          </a:p>
          <a:p>
            <a:pPr indent="0">
              <a:lnSpc>
                <a:spcPts val="2232"/>
              </a:lnSpc>
            </a:pP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opportunities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respond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paradigm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shifts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</a:p>
          <a:p>
            <a:pPr indent="0">
              <a:lnSpc>
                <a:spcPts val="2255"/>
              </a:lnSpc>
            </a:pP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Focus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resource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allocation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address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distinct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Healthcare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characteristics</a:t>
            </a:r>
          </a:p>
          <a:p>
            <a:pPr indent="0">
              <a:lnSpc>
                <a:spcPts val="2255"/>
              </a:lnSpc>
            </a:pP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Going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Audiology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37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265" name="TextBox 265"/>
          <p:cNvSpPr txBox="1"/>
          <p:nvPr/>
        </p:nvSpPr>
        <p:spPr>
          <a:xfrm>
            <a:off x="902208" y="7282191"/>
            <a:ext cx="437922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</a:t>
            </a:r>
          </a:p>
        </p:txBody>
      </p:sp>
      <p:sp>
        <p:nvSpPr>
          <p:cNvPr id="266" name="TextBox 266"/>
          <p:cNvSpPr txBox="1"/>
          <p:nvPr/>
        </p:nvSpPr>
        <p:spPr>
          <a:xfrm>
            <a:off x="3307080" y="7282191"/>
            <a:ext cx="6676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JP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Morgan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cycleDocument</dc:creator>
  <cp:lastModifiedBy>cycleDocument</cp:lastModifiedBy>
  <cp:revision>1</cp:revision>
  <dcterms:created xsi:type="dcterms:W3CDTF">2011-01-21T15:00:27Z</dcterms:created>
  <dcterms:modified xsi:type="dcterms:W3CDTF">2011-01-21T15:01:14Z</dcterms:modified>
</cp:coreProperties>
</file>