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	<Relationship Id="rId22" Type="http://schemas.openxmlformats.org/officeDocument/2006/relationships/slide" Target="slides/slide15.xml"/>
	<Relationship Id="rId23" Type="http://schemas.openxmlformats.org/officeDocument/2006/relationships/slide" Target="slides/slide16.xml"/>
	<Relationship Id="rId24" Type="http://schemas.openxmlformats.org/officeDocument/2006/relationships/slide" Target="slides/slide17.xml"/>
	<Relationship Id="rId25" Type="http://schemas.openxmlformats.org/officeDocument/2006/relationships/slide" Target="slides/slide18.xml"/>
	<Relationship Id="rId26" Type="http://schemas.openxmlformats.org/officeDocument/2006/relationships/slide" Target="slides/slide19.xml"/>
	<Relationship Id="rId27" Type="http://schemas.openxmlformats.org/officeDocument/2006/relationships/slide" Target="slides/slide20.xml"/>
	<Relationship Id="rId28" Type="http://schemas.openxmlformats.org/officeDocument/2006/relationships/slide" Target="slides/slide21.xml"/>
	<Relationship Id="rId29" Type="http://schemas.openxmlformats.org/officeDocument/2006/relationships/slide" Target="slides/slide22.xml"/>
	<Relationship Id="rId30" Type="http://schemas.openxmlformats.org/officeDocument/2006/relationships/slide" Target="slides/slide23.xml"/>
	<Relationship Id="rId31" Type="http://schemas.openxmlformats.org/officeDocument/2006/relationships/slide" Target="slides/slide24.xml"/>
	<Relationship Id="rId32" Type="http://schemas.openxmlformats.org/officeDocument/2006/relationships/slide" Target="slides/slide25.xml"/>
	<Relationship Id="rId33" Type="http://schemas.openxmlformats.org/officeDocument/2006/relationships/slide" Target="slides/slide26.xml"/>
	<Relationship Id="rId34" Type="http://schemas.openxmlformats.org/officeDocument/2006/relationships/slide" Target="slides/slide27.xml"/>
	<Relationship Id="rId35" Type="http://schemas.openxmlformats.org/officeDocument/2006/relationships/slide" Target="slides/slide28.xml"/>
	<Relationship Id="rId36" Type="http://schemas.openxmlformats.org/officeDocument/2006/relationships/slide" Target="slides/slide29.xml"/>
	<Relationship Id="rId37" Type="http://schemas.openxmlformats.org/officeDocument/2006/relationships/slide" Target="slides/slide30.xml"/>
	<Relationship Id="rId38" Type="http://schemas.openxmlformats.org/officeDocument/2006/relationships/slide" Target="slides/slide31.xml"/>
	<Relationship Id="rId39" Type="http://schemas.openxmlformats.org/officeDocument/2006/relationships/slide" Target="slides/slide32.xml"/>
	<Relationship Id="rId40" Type="http://schemas.openxmlformats.org/officeDocument/2006/relationships/slide" Target="slides/slide33.xml"/>
	<Relationship Id="rId41" Type="http://schemas.openxmlformats.org/officeDocument/2006/relationships/slide" Target="slides/slide34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2image.jpeg"/>
	<Relationship Id="rId3" Type="http://schemas.openxmlformats.org/officeDocument/2006/relationships/image" Target="../media/33image.jpeg"/>
	<Relationship Id="rId4" Type="http://schemas.openxmlformats.org/officeDocument/2006/relationships/image" Target="../media/34image.jpeg"/>
	<Relationship Id="rId5" Type="http://schemas.openxmlformats.org/officeDocument/2006/relationships/image" Target="../media/35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6image.jpeg"/>
	<Relationship Id="rId3" Type="http://schemas.openxmlformats.org/officeDocument/2006/relationships/image" Target="../media/37image.jpeg"/>
	<Relationship Id="rId4" Type="http://schemas.openxmlformats.org/officeDocument/2006/relationships/image" Target="../media/38image.jpeg"/>
	<Relationship Id="rId5" Type="http://schemas.openxmlformats.org/officeDocument/2006/relationships/image" Target="../media/39image.jpeg"/>
	<Relationship Id="rId6" Type="http://schemas.openxmlformats.org/officeDocument/2006/relationships/image" Target="../media/40image.jpeg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1image.jpeg"/>
	<Relationship Id="rId3" Type="http://schemas.openxmlformats.org/officeDocument/2006/relationships/image" Target="../media/42image.jpeg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3image.jpeg"/>
	<Relationship Id="rId3" Type="http://schemas.openxmlformats.org/officeDocument/2006/relationships/image" Target="../media/44image.jpeg"/>
	<Relationship Id="rId4" Type="http://schemas.openxmlformats.org/officeDocument/2006/relationships/image" Target="../media/45image.jpeg"/>
	<Relationship Id="rId5" Type="http://schemas.openxmlformats.org/officeDocument/2006/relationships/image" Target="../media/46image.jpeg"/>
	<Relationship Id="rId6" Type="http://schemas.openxmlformats.org/officeDocument/2006/relationships/image" Target="../media/47image.jpeg"/>
	<Relationship Id="rId7" Type="http://schemas.openxmlformats.org/officeDocument/2006/relationships/image" Target="../media/48image.jpeg"/>
	<Relationship Id="rId8" Type="http://schemas.openxmlformats.org/officeDocument/2006/relationships/image" Target="../media/49image.jpeg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0image.jpeg"/>
	<Relationship Id="rId3" Type="http://schemas.openxmlformats.org/officeDocument/2006/relationships/image" Target="../media/51image.jpeg"/>
	<Relationship Id="rId4" Type="http://schemas.openxmlformats.org/officeDocument/2006/relationships/image" Target="../media/52image.jpeg"/>
	<Relationship Id="rId5" Type="http://schemas.openxmlformats.org/officeDocument/2006/relationships/image" Target="../media/53image.jpeg"/>
	<Relationship Id="rId6" Type="http://schemas.openxmlformats.org/officeDocument/2006/relationships/image" Target="../media/54image.jpeg"/>
	<Relationship Id="rId7" Type="http://schemas.openxmlformats.org/officeDocument/2006/relationships/image" Target="../media/55image.jpeg"/>
	<Relationship Id="rId8" Type="http://schemas.openxmlformats.org/officeDocument/2006/relationships/image" Target="../media/56image.jpeg"/>
	<Relationship Id="rId9" Type="http://schemas.openxmlformats.org/officeDocument/2006/relationships/image" Target="../media/57image.jpeg"/>
	<Relationship Id="rId10" Type="http://schemas.openxmlformats.org/officeDocument/2006/relationships/image" Target="../media/58image.jpeg"/>
</Relationships>
</file>

<file path=ppt/slides/_rels/slide1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9image.jpeg"/>
	<Relationship Id="rId3" Type="http://schemas.openxmlformats.org/officeDocument/2006/relationships/image" Target="../media/60image.jpeg"/>
	<Relationship Id="rId4" Type="http://schemas.openxmlformats.org/officeDocument/2006/relationships/image" Target="../media/61image.jpeg"/>
	<Relationship Id="rId5" Type="http://schemas.openxmlformats.org/officeDocument/2006/relationships/image" Target="../media/62image.jpeg"/>
	<Relationship Id="rId6" Type="http://schemas.openxmlformats.org/officeDocument/2006/relationships/image" Target="../media/63image.jpeg"/>
	<Relationship Id="rId7" Type="http://schemas.openxmlformats.org/officeDocument/2006/relationships/image" Target="../media/64image.jpeg"/>
	<Relationship Id="rId8" Type="http://schemas.openxmlformats.org/officeDocument/2006/relationships/image" Target="../media/65image.jpeg"/>
	<Relationship Id="rId9" Type="http://schemas.openxmlformats.org/officeDocument/2006/relationships/image" Target="../media/66image.jpeg"/>
	<Relationship Id="rId10" Type="http://schemas.openxmlformats.org/officeDocument/2006/relationships/image" Target="../media/67image.jpeg"/>
	<Relationship Id="rId11" Type="http://schemas.openxmlformats.org/officeDocument/2006/relationships/image" Target="../media/68image.jpeg"/>
</Relationships>
</file>

<file path=ppt/slides/_rels/slide1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9image.jpeg"/>
	<Relationship Id="rId3" Type="http://schemas.openxmlformats.org/officeDocument/2006/relationships/image" Target="../media/70image.jpeg"/>
	<Relationship Id="rId4" Type="http://schemas.openxmlformats.org/officeDocument/2006/relationships/image" Target="../media/71image.jpeg"/>
	<Relationship Id="rId5" Type="http://schemas.openxmlformats.org/officeDocument/2006/relationships/image" Target="../media/72image.jpeg"/>
	<Relationship Id="rId6" Type="http://schemas.openxmlformats.org/officeDocument/2006/relationships/image" Target="../media/73image.jpeg"/>
	<Relationship Id="rId7" Type="http://schemas.openxmlformats.org/officeDocument/2006/relationships/image" Target="../media/74image.jpeg"/>
	<Relationship Id="rId8" Type="http://schemas.openxmlformats.org/officeDocument/2006/relationships/image" Target="../media/75image.jpeg"/>
	<Relationship Id="rId9" Type="http://schemas.openxmlformats.org/officeDocument/2006/relationships/image" Target="../media/76image.jpeg"/>
</Relationships>
</file>

<file path=ppt/slides/_rels/slide1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7image.jpeg"/>
	<Relationship Id="rId3" Type="http://schemas.openxmlformats.org/officeDocument/2006/relationships/image" Target="../media/78image.jpeg"/>
	<Relationship Id="rId4" Type="http://schemas.openxmlformats.org/officeDocument/2006/relationships/image" Target="../media/79image.jpeg"/>
	<Relationship Id="rId5" Type="http://schemas.openxmlformats.org/officeDocument/2006/relationships/image" Target="../media/80image.jpeg"/>
	<Relationship Id="rId6" Type="http://schemas.openxmlformats.org/officeDocument/2006/relationships/image" Target="../media/81image.jpeg"/>
	<Relationship Id="rId7" Type="http://schemas.openxmlformats.org/officeDocument/2006/relationships/image" Target="../media/82image.jpeg"/>
	<Relationship Id="rId8" Type="http://schemas.openxmlformats.org/officeDocument/2006/relationships/image" Target="../media/83image.jpeg"/>
</Relationships>
</file>

<file path=ppt/slides/_rels/slide1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4image.jpeg"/>
	<Relationship Id="rId3" Type="http://schemas.openxmlformats.org/officeDocument/2006/relationships/image" Target="../media/85image.jpeg"/>
</Relationships>
</file>

<file path=ppt/slides/_rels/slide1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6image.jpeg"/>
	<Relationship Id="rId3" Type="http://schemas.openxmlformats.org/officeDocument/2006/relationships/image" Target="../media/87image.jpeg"/>
	<Relationship Id="rId4" Type="http://schemas.openxmlformats.org/officeDocument/2006/relationships/image" Target="../media/88image.jpeg"/>
	<Relationship Id="rId5" Type="http://schemas.openxmlformats.org/officeDocument/2006/relationships/image" Target="../media/89image.jpeg"/>
	<Relationship Id="rId6" Type="http://schemas.openxmlformats.org/officeDocument/2006/relationships/image" Target="../media/90image.jpeg"/>
	<Relationship Id="rId7" Type="http://schemas.openxmlformats.org/officeDocument/2006/relationships/image" Target="../media/91image.jpeg"/>
	<Relationship Id="rId8" Type="http://schemas.openxmlformats.org/officeDocument/2006/relationships/image" Target="../media/92image.jpeg"/>
	<Relationship Id="rId9" Type="http://schemas.openxmlformats.org/officeDocument/2006/relationships/image" Target="../media/93image.jpeg"/>
	<Relationship Id="rId10" Type="http://schemas.openxmlformats.org/officeDocument/2006/relationships/image" Target="../media/94image.jpeg"/>
	<Relationship Id="rId11" Type="http://schemas.openxmlformats.org/officeDocument/2006/relationships/image" Target="../media/95image.jpeg"/>
	<Relationship Id="rId12" Type="http://schemas.openxmlformats.org/officeDocument/2006/relationships/image" Target="../media/96image.jpeg"/>
	<Relationship Id="rId13" Type="http://schemas.openxmlformats.org/officeDocument/2006/relationships/image" Target="../media/97image.jpeg"/>
	<Relationship Id="rId14" Type="http://schemas.openxmlformats.org/officeDocument/2006/relationships/image" Target="../media/98image.jpeg"/>
	<Relationship Id="rId15" Type="http://schemas.openxmlformats.org/officeDocument/2006/relationships/image" Target="../media/99image.jpeg"/>
	<Relationship Id="rId16" Type="http://schemas.openxmlformats.org/officeDocument/2006/relationships/image" Target="../media/100image.jpeg"/>
	<Relationship Id="rId17" Type="http://schemas.openxmlformats.org/officeDocument/2006/relationships/image" Target="../media/101image.jpeg"/>
	<Relationship Id="rId18" Type="http://schemas.openxmlformats.org/officeDocument/2006/relationships/image" Target="../media/102image.jpeg"/>
	<Relationship Id="rId19" Type="http://schemas.openxmlformats.org/officeDocument/2006/relationships/image" Target="../media/103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	<Relationship Id="rId3" Type="http://schemas.openxmlformats.org/officeDocument/2006/relationships/image" Target="../media/3image.jpeg"/>
	<Relationship Id="rId4" Type="http://schemas.openxmlformats.org/officeDocument/2006/relationships/image" Target="../media/4image.jpeg"/>
	<Relationship Id="rId5" Type="http://schemas.openxmlformats.org/officeDocument/2006/relationships/image" Target="../media/5image.jpeg"/>
</Relationships>
</file>

<file path=ppt/slides/_rels/slide2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4image.jpeg"/>
	<Relationship Id="rId3" Type="http://schemas.openxmlformats.org/officeDocument/2006/relationships/image" Target="../media/105image.jpeg"/>
	<Relationship Id="rId4" Type="http://schemas.openxmlformats.org/officeDocument/2006/relationships/image" Target="../media/106image.jpeg"/>
	<Relationship Id="rId5" Type="http://schemas.openxmlformats.org/officeDocument/2006/relationships/image" Target="../media/107image.jpeg"/>
	<Relationship Id="rId6" Type="http://schemas.openxmlformats.org/officeDocument/2006/relationships/image" Target="../media/108image.jpeg"/>
	<Relationship Id="rId7" Type="http://schemas.openxmlformats.org/officeDocument/2006/relationships/image" Target="../media/109image.jpeg"/>
	<Relationship Id="rId8" Type="http://schemas.openxmlformats.org/officeDocument/2006/relationships/image" Target="../media/110image.jpeg"/>
	<Relationship Id="rId9" Type="http://schemas.openxmlformats.org/officeDocument/2006/relationships/image" Target="../media/111image.jpeg"/>
	<Relationship Id="rId10" Type="http://schemas.openxmlformats.org/officeDocument/2006/relationships/image" Target="../media/112image.jpeg"/>
	<Relationship Id="rId11" Type="http://schemas.openxmlformats.org/officeDocument/2006/relationships/image" Target="../media/113image.jpeg"/>
	<Relationship Id="rId12" Type="http://schemas.openxmlformats.org/officeDocument/2006/relationships/image" Target="../media/114image.jpeg"/>
	<Relationship Id="rId13" Type="http://schemas.openxmlformats.org/officeDocument/2006/relationships/image" Target="../media/115image.jpeg"/>
	<Relationship Id="rId14" Type="http://schemas.openxmlformats.org/officeDocument/2006/relationships/image" Target="../media/116image.jpeg"/>
	<Relationship Id="rId15" Type="http://schemas.openxmlformats.org/officeDocument/2006/relationships/image" Target="../media/117image.jpeg"/>
	<Relationship Id="rId16" Type="http://schemas.openxmlformats.org/officeDocument/2006/relationships/image" Target="../media/118image.jpeg"/>
	<Relationship Id="rId17" Type="http://schemas.openxmlformats.org/officeDocument/2006/relationships/image" Target="../media/119image.jpeg"/>
	<Relationship Id="rId18" Type="http://schemas.openxmlformats.org/officeDocument/2006/relationships/image" Target="../media/120image.jpeg"/>
	<Relationship Id="rId19" Type="http://schemas.openxmlformats.org/officeDocument/2006/relationships/image" Target="../media/121image.jpeg"/>
</Relationships>
</file>

<file path=ppt/slides/_rels/slide2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22image.jpeg"/>
	<Relationship Id="rId3" Type="http://schemas.openxmlformats.org/officeDocument/2006/relationships/image" Target="../media/123image.jpeg"/>
	<Relationship Id="rId4" Type="http://schemas.openxmlformats.org/officeDocument/2006/relationships/image" Target="../media/124image.jpeg"/>
	<Relationship Id="rId5" Type="http://schemas.openxmlformats.org/officeDocument/2006/relationships/image" Target="../media/125image.jpeg"/>
	<Relationship Id="rId6" Type="http://schemas.openxmlformats.org/officeDocument/2006/relationships/image" Target="../media/126image.jpeg"/>
	<Relationship Id="rId7" Type="http://schemas.openxmlformats.org/officeDocument/2006/relationships/image" Target="../media/127image.jpeg"/>
	<Relationship Id="rId8" Type="http://schemas.openxmlformats.org/officeDocument/2006/relationships/image" Target="../media/128image.jpeg"/>
	<Relationship Id="rId9" Type="http://schemas.openxmlformats.org/officeDocument/2006/relationships/image" Target="../media/129image.jpeg"/>
	<Relationship Id="rId10" Type="http://schemas.openxmlformats.org/officeDocument/2006/relationships/image" Target="../media/130image.jpeg"/>
	<Relationship Id="rId11" Type="http://schemas.openxmlformats.org/officeDocument/2006/relationships/image" Target="../media/131image.jpeg"/>
	<Relationship Id="rId12" Type="http://schemas.openxmlformats.org/officeDocument/2006/relationships/image" Target="../media/132image.jpeg"/>
	<Relationship Id="rId13" Type="http://schemas.openxmlformats.org/officeDocument/2006/relationships/image" Target="../media/133image.jpeg"/>
	<Relationship Id="rId14" Type="http://schemas.openxmlformats.org/officeDocument/2006/relationships/image" Target="../media/134image.jpeg"/>
	<Relationship Id="rId15" Type="http://schemas.openxmlformats.org/officeDocument/2006/relationships/image" Target="../media/135image.jpeg"/>
	<Relationship Id="rId16" Type="http://schemas.openxmlformats.org/officeDocument/2006/relationships/image" Target="../media/136image.jpeg"/>
	<Relationship Id="rId17" Type="http://schemas.openxmlformats.org/officeDocument/2006/relationships/image" Target="../media/137image.jpeg"/>
	<Relationship Id="rId18" Type="http://schemas.openxmlformats.org/officeDocument/2006/relationships/image" Target="../media/138image.jpeg"/>
	<Relationship Id="rId19" Type="http://schemas.openxmlformats.org/officeDocument/2006/relationships/image" Target="../media/139image.jpeg"/>
	<Relationship Id="rId20" Type="http://schemas.openxmlformats.org/officeDocument/2006/relationships/image" Target="../media/140image.jpeg"/>
	<Relationship Id="rId21" Type="http://schemas.openxmlformats.org/officeDocument/2006/relationships/image" Target="../media/141image.jpeg"/>
	<Relationship Id="rId22" Type="http://schemas.openxmlformats.org/officeDocument/2006/relationships/image" Target="../media/142image.jpeg"/>
	<Relationship Id="rId23" Type="http://schemas.openxmlformats.org/officeDocument/2006/relationships/image" Target="../media/143image.jpeg"/>
	<Relationship Id="rId24" Type="http://schemas.openxmlformats.org/officeDocument/2006/relationships/image" Target="../media/144image.jpeg"/>
	<Relationship Id="rId25" Type="http://schemas.openxmlformats.org/officeDocument/2006/relationships/image" Target="../media/145image.jpeg"/>
</Relationships>
</file>

<file path=ppt/slides/_rels/slide2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46image.jpeg"/>
	<Relationship Id="rId3" Type="http://schemas.openxmlformats.org/officeDocument/2006/relationships/image" Target="../media/147image.jpeg"/>
	<Relationship Id="rId4" Type="http://schemas.openxmlformats.org/officeDocument/2006/relationships/image" Target="../media/148image.jpeg"/>
	<Relationship Id="rId5" Type="http://schemas.openxmlformats.org/officeDocument/2006/relationships/image" Target="../media/149image.jpeg"/>
	<Relationship Id="rId6" Type="http://schemas.openxmlformats.org/officeDocument/2006/relationships/image" Target="../media/150image.jpeg"/>
	<Relationship Id="rId7" Type="http://schemas.openxmlformats.org/officeDocument/2006/relationships/image" Target="../media/151image.jpeg"/>
	<Relationship Id="rId8" Type="http://schemas.openxmlformats.org/officeDocument/2006/relationships/image" Target="../media/152image.jpeg"/>
	<Relationship Id="rId9" Type="http://schemas.openxmlformats.org/officeDocument/2006/relationships/image" Target="../media/153image.jpeg"/>
	<Relationship Id="rId10" Type="http://schemas.openxmlformats.org/officeDocument/2006/relationships/image" Target="../media/154image.jpeg"/>
	<Relationship Id="rId11" Type="http://schemas.openxmlformats.org/officeDocument/2006/relationships/image" Target="../media/155image.jpeg"/>
	<Relationship Id="rId12" Type="http://schemas.openxmlformats.org/officeDocument/2006/relationships/image" Target="../media/156image.jpeg"/>
	<Relationship Id="rId13" Type="http://schemas.openxmlformats.org/officeDocument/2006/relationships/image" Target="../media/157image.jpeg"/>
	<Relationship Id="rId14" Type="http://schemas.openxmlformats.org/officeDocument/2006/relationships/image" Target="../media/158image.jpeg"/>
	<Relationship Id="rId15" Type="http://schemas.openxmlformats.org/officeDocument/2006/relationships/image" Target="../media/159image.jpeg"/>
	<Relationship Id="rId16" Type="http://schemas.openxmlformats.org/officeDocument/2006/relationships/image" Target="../media/160image.jpeg"/>
	<Relationship Id="rId17" Type="http://schemas.openxmlformats.org/officeDocument/2006/relationships/image" Target="../media/161image.jpeg"/>
	<Relationship Id="rId18" Type="http://schemas.openxmlformats.org/officeDocument/2006/relationships/image" Target="../media/162image.jpeg"/>
	<Relationship Id="rId19" Type="http://schemas.openxmlformats.org/officeDocument/2006/relationships/image" Target="../media/163image.jpeg"/>
</Relationships>
</file>

<file path=ppt/slides/_rels/slide2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64image.jpeg"/>
	<Relationship Id="rId3" Type="http://schemas.openxmlformats.org/officeDocument/2006/relationships/image" Target="../media/165image.jpeg"/>
	<Relationship Id="rId4" Type="http://schemas.openxmlformats.org/officeDocument/2006/relationships/image" Target="../media/166image.jpeg"/>
	<Relationship Id="rId5" Type="http://schemas.openxmlformats.org/officeDocument/2006/relationships/image" Target="../media/167image.jpeg"/>
	<Relationship Id="rId6" Type="http://schemas.openxmlformats.org/officeDocument/2006/relationships/image" Target="../media/168image.jpeg"/>
	<Relationship Id="rId7" Type="http://schemas.openxmlformats.org/officeDocument/2006/relationships/image" Target="../media/169image.jpeg"/>
	<Relationship Id="rId8" Type="http://schemas.openxmlformats.org/officeDocument/2006/relationships/image" Target="../media/170image.jpeg"/>
	<Relationship Id="rId9" Type="http://schemas.openxmlformats.org/officeDocument/2006/relationships/image" Target="../media/171image.jpeg"/>
	<Relationship Id="rId10" Type="http://schemas.openxmlformats.org/officeDocument/2006/relationships/image" Target="../media/172image.jpeg"/>
	<Relationship Id="rId11" Type="http://schemas.openxmlformats.org/officeDocument/2006/relationships/image" Target="../media/173image.jpeg"/>
	<Relationship Id="rId12" Type="http://schemas.openxmlformats.org/officeDocument/2006/relationships/image" Target="../media/174image.jpeg"/>
	<Relationship Id="rId13" Type="http://schemas.openxmlformats.org/officeDocument/2006/relationships/image" Target="../media/175image.jpeg"/>
	<Relationship Id="rId14" Type="http://schemas.openxmlformats.org/officeDocument/2006/relationships/image" Target="../media/176image.jpeg"/>
	<Relationship Id="rId15" Type="http://schemas.openxmlformats.org/officeDocument/2006/relationships/image" Target="../media/177image.jpeg"/>
	<Relationship Id="rId16" Type="http://schemas.openxmlformats.org/officeDocument/2006/relationships/image" Target="../media/178image.jpeg"/>
	<Relationship Id="rId17" Type="http://schemas.openxmlformats.org/officeDocument/2006/relationships/image" Target="../media/179image.jpeg"/>
	<Relationship Id="rId18" Type="http://schemas.openxmlformats.org/officeDocument/2006/relationships/image" Target="../media/180image.jpeg"/>
	<Relationship Id="rId19" Type="http://schemas.openxmlformats.org/officeDocument/2006/relationships/image" Target="../media/181image.jpeg"/>
	<Relationship Id="rId20" Type="http://schemas.openxmlformats.org/officeDocument/2006/relationships/image" Target="../media/182image.jpeg"/>
	<Relationship Id="rId21" Type="http://schemas.openxmlformats.org/officeDocument/2006/relationships/image" Target="../media/183image.jpeg"/>
</Relationships>
</file>

<file path=ppt/slides/_rels/slide2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84image.jpeg"/>
	<Relationship Id="rId3" Type="http://schemas.openxmlformats.org/officeDocument/2006/relationships/image" Target="../media/185image.jpeg"/>
	<Relationship Id="rId4" Type="http://schemas.openxmlformats.org/officeDocument/2006/relationships/image" Target="../media/186image.jpeg"/>
	<Relationship Id="rId5" Type="http://schemas.openxmlformats.org/officeDocument/2006/relationships/image" Target="../media/187image.jpeg"/>
	<Relationship Id="rId6" Type="http://schemas.openxmlformats.org/officeDocument/2006/relationships/image" Target="../media/188image.jpeg"/>
	<Relationship Id="rId7" Type="http://schemas.openxmlformats.org/officeDocument/2006/relationships/image" Target="../media/189image.jpeg"/>
	<Relationship Id="rId8" Type="http://schemas.openxmlformats.org/officeDocument/2006/relationships/image" Target="../media/190image.jpeg"/>
	<Relationship Id="rId9" Type="http://schemas.openxmlformats.org/officeDocument/2006/relationships/image" Target="../media/191image.jpeg"/>
	<Relationship Id="rId10" Type="http://schemas.openxmlformats.org/officeDocument/2006/relationships/image" Target="../media/192image.jpeg"/>
	<Relationship Id="rId11" Type="http://schemas.openxmlformats.org/officeDocument/2006/relationships/image" Target="../media/193image.jpeg"/>
	<Relationship Id="rId12" Type="http://schemas.openxmlformats.org/officeDocument/2006/relationships/image" Target="../media/194image.jpeg"/>
</Relationships>
</file>

<file path=ppt/slides/_rels/slide2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95image.jpeg"/>
	<Relationship Id="rId3" Type="http://schemas.openxmlformats.org/officeDocument/2006/relationships/image" Target="../media/196image.jpeg"/>
	<Relationship Id="rId4" Type="http://schemas.openxmlformats.org/officeDocument/2006/relationships/image" Target="../media/197image.jpeg"/>
	<Relationship Id="rId5" Type="http://schemas.openxmlformats.org/officeDocument/2006/relationships/image" Target="../media/198image.jpeg"/>
	<Relationship Id="rId6" Type="http://schemas.openxmlformats.org/officeDocument/2006/relationships/image" Target="../media/199image.jpeg"/>
	<Relationship Id="rId7" Type="http://schemas.openxmlformats.org/officeDocument/2006/relationships/image" Target="../media/200image.jpeg"/>
	<Relationship Id="rId8" Type="http://schemas.openxmlformats.org/officeDocument/2006/relationships/image" Target="../media/201image.jpeg"/>
	<Relationship Id="rId9" Type="http://schemas.openxmlformats.org/officeDocument/2006/relationships/image" Target="../media/202image.jpeg"/>
	<Relationship Id="rId10" Type="http://schemas.openxmlformats.org/officeDocument/2006/relationships/image" Target="../media/203image.jpeg"/>
</Relationships>
</file>

<file path=ppt/slides/_rels/slide2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04image.jpeg"/>
	<Relationship Id="rId3" Type="http://schemas.openxmlformats.org/officeDocument/2006/relationships/image" Target="../media/205image.jpeg"/>
	<Relationship Id="rId4" Type="http://schemas.openxmlformats.org/officeDocument/2006/relationships/image" Target="../media/206image.jpeg"/>
	<Relationship Id="rId5" Type="http://schemas.openxmlformats.org/officeDocument/2006/relationships/image" Target="../media/207image.jpeg"/>
	<Relationship Id="rId6" Type="http://schemas.openxmlformats.org/officeDocument/2006/relationships/image" Target="../media/208image.jpeg"/>
	<Relationship Id="rId7" Type="http://schemas.openxmlformats.org/officeDocument/2006/relationships/image" Target="../media/209image.jpeg"/>
	<Relationship Id="rId8" Type="http://schemas.openxmlformats.org/officeDocument/2006/relationships/image" Target="../media/210image.jpeg"/>
	<Relationship Id="rId9" Type="http://schemas.openxmlformats.org/officeDocument/2006/relationships/image" Target="../media/211image.jpeg"/>
	<Relationship Id="rId10" Type="http://schemas.openxmlformats.org/officeDocument/2006/relationships/image" Target="../media/212image.jpeg"/>
	<Relationship Id="rId11" Type="http://schemas.openxmlformats.org/officeDocument/2006/relationships/image" Target="../media/213image.jpeg"/>
	<Relationship Id="rId12" Type="http://schemas.openxmlformats.org/officeDocument/2006/relationships/image" Target="../media/214image.jpeg"/>
	<Relationship Id="rId13" Type="http://schemas.openxmlformats.org/officeDocument/2006/relationships/image" Target="../media/215image.jpeg"/>
	<Relationship Id="rId14" Type="http://schemas.openxmlformats.org/officeDocument/2006/relationships/image" Target="../media/216image.jpeg"/>
</Relationships>
</file>

<file path=ppt/slides/_rels/slide2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17image.jpeg"/>
	<Relationship Id="rId3" Type="http://schemas.openxmlformats.org/officeDocument/2006/relationships/image" Target="../media/218image.jpeg"/>
</Relationships>
</file>

<file path=ppt/slides/_rels/slide2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19image.jpeg"/>
	<Relationship Id="rId3" Type="http://schemas.openxmlformats.org/officeDocument/2006/relationships/image" Target="../media/220image.jpeg"/>
	<Relationship Id="rId4" Type="http://schemas.openxmlformats.org/officeDocument/2006/relationships/image" Target="../media/221image.jpeg"/>
	<Relationship Id="rId5" Type="http://schemas.openxmlformats.org/officeDocument/2006/relationships/image" Target="../media/222image.jpeg"/>
	<Relationship Id="rId6" Type="http://schemas.openxmlformats.org/officeDocument/2006/relationships/image" Target="../media/223image.jpeg"/>
	<Relationship Id="rId7" Type="http://schemas.openxmlformats.org/officeDocument/2006/relationships/image" Target="../media/224image.jpeg"/>
	<Relationship Id="rId8" Type="http://schemas.openxmlformats.org/officeDocument/2006/relationships/image" Target="../media/225image.jpeg"/>
	<Relationship Id="rId9" Type="http://schemas.openxmlformats.org/officeDocument/2006/relationships/image" Target="../media/226image.jpeg"/>
	<Relationship Id="rId10" Type="http://schemas.openxmlformats.org/officeDocument/2006/relationships/image" Target="../media/227image.jpeg"/>
	<Relationship Id="rId11" Type="http://schemas.openxmlformats.org/officeDocument/2006/relationships/image" Target="../media/228image.jpeg"/>
	<Relationship Id="rId12" Type="http://schemas.openxmlformats.org/officeDocument/2006/relationships/image" Target="../media/229image.jpeg"/>
	<Relationship Id="rId13" Type="http://schemas.openxmlformats.org/officeDocument/2006/relationships/image" Target="../media/230image.jpeg"/>
	<Relationship Id="rId14" Type="http://schemas.openxmlformats.org/officeDocument/2006/relationships/image" Target="../media/231image.jpeg"/>
	<Relationship Id="rId15" Type="http://schemas.openxmlformats.org/officeDocument/2006/relationships/image" Target="../media/232image.jpeg"/>
	<Relationship Id="rId16" Type="http://schemas.openxmlformats.org/officeDocument/2006/relationships/image" Target="../media/233image.jpeg"/>
	<Relationship Id="rId17" Type="http://schemas.openxmlformats.org/officeDocument/2006/relationships/image" Target="../media/234image.jpeg"/>
	<Relationship Id="rId18" Type="http://schemas.openxmlformats.org/officeDocument/2006/relationships/image" Target="../media/235image.jpeg"/>
</Relationships>
</file>

<file path=ppt/slides/_rels/slide2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36image.jpeg"/>
	<Relationship Id="rId3" Type="http://schemas.openxmlformats.org/officeDocument/2006/relationships/image" Target="../media/237image.jpeg"/>
	<Relationship Id="rId4" Type="http://schemas.openxmlformats.org/officeDocument/2006/relationships/image" Target="../media/238image.jpeg"/>
	<Relationship Id="rId5" Type="http://schemas.openxmlformats.org/officeDocument/2006/relationships/image" Target="../media/239image.jpeg"/>
	<Relationship Id="rId6" Type="http://schemas.openxmlformats.org/officeDocument/2006/relationships/image" Target="../media/240image.jpeg"/>
	<Relationship Id="rId7" Type="http://schemas.openxmlformats.org/officeDocument/2006/relationships/image" Target="../media/241image.jpeg"/>
	<Relationship Id="rId8" Type="http://schemas.openxmlformats.org/officeDocument/2006/relationships/image" Target="../media/242image.jpeg"/>
	<Relationship Id="rId9" Type="http://schemas.openxmlformats.org/officeDocument/2006/relationships/image" Target="../media/243image.jpeg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	<Relationship Id="rId3" Type="http://schemas.openxmlformats.org/officeDocument/2006/relationships/image" Target="../media/7image.jpeg"/>
	<Relationship Id="rId4" Type="http://schemas.openxmlformats.org/officeDocument/2006/relationships/image" Target="../media/8image.jpeg"/>
	<Relationship Id="rId5" Type="http://schemas.openxmlformats.org/officeDocument/2006/relationships/image" Target="../media/9image.jpeg"/>
	<Relationship Id="rId6" Type="http://schemas.openxmlformats.org/officeDocument/2006/relationships/image" Target="../media/10image.jpeg"/>
</Relationships>
</file>

<file path=ppt/slides/_rels/slide3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44image.jpeg"/>
	<Relationship Id="rId3" Type="http://schemas.openxmlformats.org/officeDocument/2006/relationships/image" Target="../media/245image.jpeg"/>
	<Relationship Id="rId4" Type="http://schemas.openxmlformats.org/officeDocument/2006/relationships/image" Target="../media/246image.jpeg"/>
</Relationships>
</file>

<file path=ppt/slides/_rels/slide3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47image.jpeg"/>
	<Relationship Id="rId3" Type="http://schemas.openxmlformats.org/officeDocument/2006/relationships/image" Target="../media/248image.jpeg"/>
	<Relationship Id="rId4" Type="http://schemas.openxmlformats.org/officeDocument/2006/relationships/image" Target="../media/249image.jpeg"/>
</Relationships>
</file>

<file path=ppt/slides/_rels/slide3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50image.jpeg"/>
	<Relationship Id="rId3" Type="http://schemas.openxmlformats.org/officeDocument/2006/relationships/image" Target="../media/251image.jpeg"/>
	<Relationship Id="rId4" Type="http://schemas.openxmlformats.org/officeDocument/2006/relationships/image" Target="../media/252image.jpeg"/>
</Relationships>
</file>

<file path=ppt/slides/_rels/slide3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53image.jpeg"/>
	<Relationship Id="rId3" Type="http://schemas.openxmlformats.org/officeDocument/2006/relationships/image" Target="../media/254image.jpeg"/>
	<Relationship Id="rId4" Type="http://schemas.openxmlformats.org/officeDocument/2006/relationships/image" Target="../media/255image.jpeg"/>
	<Relationship Id="rId5" Type="http://schemas.openxmlformats.org/officeDocument/2006/relationships/image" Target="../media/256image.jpeg"/>
</Relationships>
</file>

<file path=ppt/slides/_rels/slide3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57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image.jpeg"/>
	<Relationship Id="rId3" Type="http://schemas.openxmlformats.org/officeDocument/2006/relationships/image" Target="../media/12image.jpeg"/>
	<Relationship Id="rId4" Type="http://schemas.openxmlformats.org/officeDocument/2006/relationships/image" Target="../media/13image.jpeg"/>
	<Relationship Id="rId5" Type="http://schemas.openxmlformats.org/officeDocument/2006/relationships/image" Target="../media/14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5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6image.jpeg"/>
	<Relationship Id="rId3" Type="http://schemas.openxmlformats.org/officeDocument/2006/relationships/image" Target="../media/17image.jpeg"/>
	<Relationship Id="rId4" Type="http://schemas.openxmlformats.org/officeDocument/2006/relationships/image" Target="../media/18image.jpeg"/>
	<Relationship Id="rId5" Type="http://schemas.openxmlformats.org/officeDocument/2006/relationships/image" Target="../media/19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0image.jpeg"/>
	<Relationship Id="rId3" Type="http://schemas.openxmlformats.org/officeDocument/2006/relationships/image" Target="../media/21image.jpeg"/>
	<Relationship Id="rId4" Type="http://schemas.openxmlformats.org/officeDocument/2006/relationships/image" Target="../media/22image.jpeg"/>
	<Relationship Id="rId5" Type="http://schemas.openxmlformats.org/officeDocument/2006/relationships/image" Target="../media/23image.jpeg"/>
	<Relationship Id="rId6" Type="http://schemas.openxmlformats.org/officeDocument/2006/relationships/image" Target="../media/24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5image.jpeg"/>
	<Relationship Id="rId3" Type="http://schemas.openxmlformats.org/officeDocument/2006/relationships/image" Target="../media/26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7image.jpeg"/>
	<Relationship Id="rId3" Type="http://schemas.openxmlformats.org/officeDocument/2006/relationships/image" Target="../media/28image.jpeg"/>
	<Relationship Id="rId4" Type="http://schemas.openxmlformats.org/officeDocument/2006/relationships/image" Target="../media/29image.jpeg"/>
	<Relationship Id="rId5" Type="http://schemas.openxmlformats.org/officeDocument/2006/relationships/image" Target="../media/30image.jpeg"/>
	<Relationship Id="rId6" Type="http://schemas.openxmlformats.org/officeDocument/2006/relationships/image" Target="../media/31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0"> 
				</p:cNvPr>
          <p:cNvSpPr/>
          <p:nvPr/>
        </p:nvSpPr>
        <p:spPr>
          <a:xfrm>
            <a:off x="5172075" y="2057400"/>
            <a:ext cx="762000" cy="771525"/>
          </a:xfrm>
          <a:custGeom>
            <a:avLst/>
            <a:gdLst>
              <a:gd name="connsiteX0" fmla="*/ 670950 w 762000"/>
              <a:gd name="connsiteY0" fmla="*/ 63545 h 771525"/>
              <a:gd name="connsiteX1" fmla="*/ 670950 w 762000"/>
              <a:gd name="connsiteY1" fmla="*/ 63545 h 771525"/>
              <a:gd name="connsiteX2" fmla="*/ 394112 w 762000"/>
              <a:gd name="connsiteY2" fmla="*/ 15275 h 771525"/>
              <a:gd name="connsiteX3" fmla="*/ 114758 w 762000"/>
              <a:gd name="connsiteY3" fmla="*/ 63545 h 771525"/>
              <a:gd name="connsiteX4" fmla="*/ 11572 w 762000"/>
              <a:gd name="connsiteY4" fmla="*/ 511528 h 771525"/>
              <a:gd name="connsiteX5" fmla="*/ 389918 w 762000"/>
              <a:gd name="connsiteY5" fmla="*/ 774051 h 771525"/>
              <a:gd name="connsiteX6" fmla="*/ 769101 w 762000"/>
              <a:gd name="connsiteY6" fmla="*/ 520843 h 771525"/>
              <a:gd name="connsiteX7" fmla="*/ 670950 w 762000"/>
              <a:gd name="connsiteY7" fmla="*/ 6354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771525">
                <a:moveTo>
                  <a:pt x="670950" y="63545"/>
                </a:moveTo>
                <a:lnTo>
                  <a:pt x="670950" y="63545"/>
                </a:lnTo>
                <a:cubicBezTo>
                  <a:pt x="597127" y="32"/>
                  <a:pt x="485552" y="-21985"/>
                  <a:pt x="394112" y="15275"/>
                </a:cubicBezTo>
                <a:cubicBezTo>
                  <a:pt x="300994" y="-19445"/>
                  <a:pt x="187742" y="-814"/>
                  <a:pt x="114758" y="63545"/>
                </a:cubicBezTo>
                <a:cubicBezTo>
                  <a:pt x="-4366" y="171942"/>
                  <a:pt x="-42955" y="355708"/>
                  <a:pt x="11572" y="511528"/>
                </a:cubicBezTo>
                <a:cubicBezTo>
                  <a:pt x="69457" y="663960"/>
                  <a:pt x="225493" y="776591"/>
                  <a:pt x="389918" y="774051"/>
                </a:cubicBezTo>
                <a:cubicBezTo>
                  <a:pt x="550987" y="778285"/>
                  <a:pt x="709539" y="674122"/>
                  <a:pt x="769101" y="520843"/>
                </a:cubicBezTo>
                <a:cubicBezTo>
                  <a:pt x="832858" y="365870"/>
                  <a:pt x="791752" y="177870"/>
                  <a:pt x="670950" y="63545"/>
                </a:cubicBezTo>
                <a:close/>
              </a:path>
            </a:pathLst>
          </a:custGeom>
          <a:solidFill>
            <a:srgbClr val="2778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" name="Freeform 1"> 
				</p:cNvPr>
          <p:cNvSpPr/>
          <p:nvPr/>
        </p:nvSpPr>
        <p:spPr>
          <a:xfrm>
            <a:off x="5276850" y="2143125"/>
            <a:ext cx="571500" cy="561975"/>
          </a:xfrm>
          <a:custGeom>
            <a:avLst/>
            <a:gdLst>
              <a:gd name="connsiteX0" fmla="*/ 503257 w 571500"/>
              <a:gd name="connsiteY0" fmla="*/ 501172 h 561975"/>
              <a:gd name="connsiteX1" fmla="*/ 503257 w 571500"/>
              <a:gd name="connsiteY1" fmla="*/ 501172 h 561975"/>
              <a:gd name="connsiteX2" fmla="*/ 181119 w 571500"/>
              <a:gd name="connsiteY2" fmla="*/ 570614 h 561975"/>
              <a:gd name="connsiteX3" fmla="*/ 12500 w 571500"/>
              <a:gd name="connsiteY3" fmla="*/ 418181 h 561975"/>
              <a:gd name="connsiteX4" fmla="*/ 25083 w 571500"/>
              <a:gd name="connsiteY4" fmla="*/ 111622 h 561975"/>
              <a:gd name="connsiteX5" fmla="*/ 176085 w 571500"/>
              <a:gd name="connsiteY5" fmla="*/ 12541 h 561975"/>
              <a:gd name="connsiteX6" fmla="*/ 134979 w 571500"/>
              <a:gd name="connsiteY6" fmla="*/ 255586 h 561975"/>
              <a:gd name="connsiteX7" fmla="*/ 270042 w 571500"/>
              <a:gd name="connsiteY7" fmla="*/ 352974 h 561975"/>
              <a:gd name="connsiteX8" fmla="*/ 436984 w 571500"/>
              <a:gd name="connsiteY8" fmla="*/ 263208 h 561975"/>
              <a:gd name="connsiteX9" fmla="*/ 398395 w 571500"/>
              <a:gd name="connsiteY9" fmla="*/ 14235 h 561975"/>
              <a:gd name="connsiteX10" fmla="*/ 572886 w 571500"/>
              <a:gd name="connsiteY10" fmla="*/ 153965 h 561975"/>
              <a:gd name="connsiteX11" fmla="*/ 503257 w 571500"/>
              <a:gd name="connsiteY11" fmla="*/ 501172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1500" h="561975">
                <a:moveTo>
                  <a:pt x="503257" y="501172"/>
                </a:moveTo>
                <a:lnTo>
                  <a:pt x="503257" y="501172"/>
                </a:lnTo>
                <a:cubicBezTo>
                  <a:pt x="420206" y="585857"/>
                  <a:pt x="290176" y="612956"/>
                  <a:pt x="181119" y="570614"/>
                </a:cubicBezTo>
                <a:cubicBezTo>
                  <a:pt x="111490" y="545208"/>
                  <a:pt x="44377" y="485929"/>
                  <a:pt x="12500" y="418181"/>
                </a:cubicBezTo>
                <a:cubicBezTo>
                  <a:pt x="-35317" y="327568"/>
                  <a:pt x="-30284" y="195460"/>
                  <a:pt x="25083" y="111622"/>
                </a:cubicBezTo>
                <a:cubicBezTo>
                  <a:pt x="59478" y="60811"/>
                  <a:pt x="112329" y="15082"/>
                  <a:pt x="176085" y="12541"/>
                </a:cubicBezTo>
                <a:cubicBezTo>
                  <a:pt x="125751" y="78595"/>
                  <a:pt x="95551" y="175136"/>
                  <a:pt x="134979" y="255586"/>
                </a:cubicBezTo>
                <a:cubicBezTo>
                  <a:pt x="159307" y="308938"/>
                  <a:pt x="214675" y="347046"/>
                  <a:pt x="270042" y="352974"/>
                </a:cubicBezTo>
                <a:cubicBezTo>
                  <a:pt x="337155" y="359748"/>
                  <a:pt x="403428" y="325875"/>
                  <a:pt x="436984" y="263208"/>
                </a:cubicBezTo>
                <a:cubicBezTo>
                  <a:pt x="482285" y="182758"/>
                  <a:pt x="451245" y="80289"/>
                  <a:pt x="398395" y="14235"/>
                </a:cubicBezTo>
                <a:cubicBezTo>
                  <a:pt x="477251" y="14235"/>
                  <a:pt x="542686" y="86217"/>
                  <a:pt x="572886" y="153965"/>
                </a:cubicBezTo>
                <a:cubicBezTo>
                  <a:pt x="621542" y="269983"/>
                  <a:pt x="594697" y="413947"/>
                  <a:pt x="503257" y="501172"/>
                </a:cubicBezTo>
                <a:close/>
              </a:path>
            </a:pathLst>
          </a:custGeom>
          <a:solidFill>
            <a:srgbClr val="2778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> 
				</p:cNvPr>
          <p:cNvSpPr/>
          <p:nvPr/>
        </p:nvSpPr>
        <p:spPr>
          <a:xfrm>
            <a:off x="5486400" y="2162175"/>
            <a:ext cx="142875" cy="228600"/>
          </a:xfrm>
          <a:custGeom>
            <a:avLst/>
            <a:gdLst>
              <a:gd name="connsiteX0" fmla="*/ 58815 w 142875"/>
              <a:gd name="connsiteY0" fmla="*/ 32446 h 228600"/>
              <a:gd name="connsiteX1" fmla="*/ 58815 w 142875"/>
              <a:gd name="connsiteY1" fmla="*/ 32446 h 228600"/>
              <a:gd name="connsiteX2" fmla="*/ 77270 w 142875"/>
              <a:gd name="connsiteY2" fmla="*/ 18050 h 228600"/>
              <a:gd name="connsiteX3" fmla="*/ 149416 w 142875"/>
              <a:gd name="connsiteY3" fmla="*/ 176410 h 228600"/>
              <a:gd name="connsiteX4" fmla="*/ 96565 w 142875"/>
              <a:gd name="connsiteY4" fmla="*/ 231455 h 228600"/>
              <a:gd name="connsiteX5" fmla="*/ 12675 w 142875"/>
              <a:gd name="connsiteY5" fmla="*/ 192500 h 228600"/>
              <a:gd name="connsiteX6" fmla="*/ 58815 w 142875"/>
              <a:gd name="connsiteY6" fmla="*/ 3244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875" h="228600">
                <a:moveTo>
                  <a:pt x="58815" y="32446"/>
                </a:moveTo>
                <a:lnTo>
                  <a:pt x="58815" y="32446"/>
                </a:lnTo>
                <a:lnTo>
                  <a:pt x="77270" y="18050"/>
                </a:lnTo>
                <a:cubicBezTo>
                  <a:pt x="130121" y="51924"/>
                  <a:pt x="155288" y="112897"/>
                  <a:pt x="149416" y="176410"/>
                </a:cubicBezTo>
                <a:cubicBezTo>
                  <a:pt x="144383" y="202662"/>
                  <a:pt x="120893" y="223834"/>
                  <a:pt x="96565" y="231455"/>
                </a:cubicBezTo>
                <a:cubicBezTo>
                  <a:pt x="63009" y="239077"/>
                  <a:pt x="27775" y="223834"/>
                  <a:pt x="12675" y="192500"/>
                </a:cubicBezTo>
                <a:cubicBezTo>
                  <a:pt x="-5780" y="132374"/>
                  <a:pt x="16869" y="73095"/>
                  <a:pt x="58815" y="32446"/>
                </a:cubicBezTo>
                <a:close/>
              </a:path>
            </a:pathLst>
          </a:custGeom>
          <a:solidFill>
            <a:srgbClr val="2778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 
				</p:cNvPr>
          <p:cNvSpPr/>
          <p:nvPr/>
        </p:nvSpPr>
        <p:spPr>
          <a:xfrm>
            <a:off x="6172200" y="2209800"/>
            <a:ext cx="419100" cy="419100"/>
          </a:xfrm>
          <a:custGeom>
            <a:avLst/>
            <a:gdLst>
              <a:gd name="connsiteX0" fmla="*/ 65109 w 419100"/>
              <a:gd name="connsiteY0" fmla="*/ 348119 h 419100"/>
              <a:gd name="connsiteX1" fmla="*/ 65109 w 419100"/>
              <a:gd name="connsiteY1" fmla="*/ 348119 h 419100"/>
              <a:gd name="connsiteX2" fmla="*/ 65109 w 419100"/>
              <a:gd name="connsiteY2" fmla="*/ 92371 h 419100"/>
              <a:gd name="connsiteX3" fmla="*/ 15614 w 419100"/>
              <a:gd name="connsiteY3" fmla="*/ 92371 h 419100"/>
              <a:gd name="connsiteX4" fmla="*/ 15614 w 419100"/>
              <a:gd name="connsiteY4" fmla="*/ 11920 h 419100"/>
              <a:gd name="connsiteX5" fmla="*/ 154033 w 419100"/>
              <a:gd name="connsiteY5" fmla="*/ 11920 h 419100"/>
              <a:gd name="connsiteX6" fmla="*/ 284062 w 419100"/>
              <a:gd name="connsiteY6" fmla="*/ 247344 h 419100"/>
              <a:gd name="connsiteX7" fmla="*/ 284062 w 419100"/>
              <a:gd name="connsiteY7" fmla="*/ 92371 h 419100"/>
              <a:gd name="connsiteX8" fmla="*/ 235406 w 419100"/>
              <a:gd name="connsiteY8" fmla="*/ 92371 h 419100"/>
              <a:gd name="connsiteX9" fmla="*/ 235406 w 419100"/>
              <a:gd name="connsiteY9" fmla="*/ 11920 h 419100"/>
              <a:gd name="connsiteX10" fmla="*/ 421642 w 419100"/>
              <a:gd name="connsiteY10" fmla="*/ 11920 h 419100"/>
              <a:gd name="connsiteX11" fmla="*/ 421642 w 419100"/>
              <a:gd name="connsiteY11" fmla="*/ 91524 h 419100"/>
              <a:gd name="connsiteX12" fmla="*/ 374663 w 419100"/>
              <a:gd name="connsiteY12" fmla="*/ 91524 h 419100"/>
              <a:gd name="connsiteX13" fmla="*/ 374663 w 419100"/>
              <a:gd name="connsiteY13" fmla="*/ 427722 h 419100"/>
              <a:gd name="connsiteX14" fmla="*/ 285740 w 419100"/>
              <a:gd name="connsiteY14" fmla="*/ 427722 h 419100"/>
              <a:gd name="connsiteX15" fmla="*/ 154871 w 419100"/>
              <a:gd name="connsiteY15" fmla="*/ 191452 h 419100"/>
              <a:gd name="connsiteX16" fmla="*/ 154871 w 419100"/>
              <a:gd name="connsiteY16" fmla="*/ 348119 h 419100"/>
              <a:gd name="connsiteX17" fmla="*/ 202689 w 419100"/>
              <a:gd name="connsiteY17" fmla="*/ 348119 h 419100"/>
              <a:gd name="connsiteX18" fmla="*/ 202689 w 419100"/>
              <a:gd name="connsiteY18" fmla="*/ 427722 h 419100"/>
              <a:gd name="connsiteX19" fmla="*/ 18130 w 419100"/>
              <a:gd name="connsiteY19" fmla="*/ 427722 h 419100"/>
              <a:gd name="connsiteX20" fmla="*/ 18130 w 419100"/>
              <a:gd name="connsiteY20" fmla="*/ 348965 h 419100"/>
              <a:gd name="connsiteX21" fmla="*/ 65109 w 419100"/>
              <a:gd name="connsiteY21" fmla="*/ 348119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419100">
                <a:moveTo>
                  <a:pt x="65109" y="348119"/>
                </a:moveTo>
                <a:lnTo>
                  <a:pt x="65109" y="348119"/>
                </a:lnTo>
                <a:lnTo>
                  <a:pt x="65109" y="92371"/>
                </a:lnTo>
                <a:lnTo>
                  <a:pt x="15614" y="92371"/>
                </a:lnTo>
                <a:lnTo>
                  <a:pt x="15614" y="11920"/>
                </a:lnTo>
                <a:lnTo>
                  <a:pt x="154033" y="11920"/>
                </a:lnTo>
                <a:lnTo>
                  <a:pt x="284062" y="247344"/>
                </a:lnTo>
                <a:lnTo>
                  <a:pt x="284062" y="92371"/>
                </a:lnTo>
                <a:lnTo>
                  <a:pt x="235406" y="92371"/>
                </a:lnTo>
                <a:lnTo>
                  <a:pt x="235406" y="11920"/>
                </a:lnTo>
                <a:lnTo>
                  <a:pt x="421642" y="11920"/>
                </a:lnTo>
                <a:lnTo>
                  <a:pt x="421642" y="91524"/>
                </a:lnTo>
                <a:lnTo>
                  <a:pt x="374663" y="91524"/>
                </a:lnTo>
                <a:lnTo>
                  <a:pt x="374663" y="427722"/>
                </a:lnTo>
                <a:lnTo>
                  <a:pt x="285740" y="427722"/>
                </a:lnTo>
                <a:lnTo>
                  <a:pt x="154871" y="191452"/>
                </a:lnTo>
                <a:lnTo>
                  <a:pt x="154871" y="348119"/>
                </a:lnTo>
                <a:lnTo>
                  <a:pt x="202689" y="348119"/>
                </a:lnTo>
                <a:lnTo>
                  <a:pt x="202689" y="427722"/>
                </a:lnTo>
                <a:lnTo>
                  <a:pt x="18130" y="427722"/>
                </a:lnTo>
                <a:lnTo>
                  <a:pt x="18130" y="348965"/>
                </a:lnTo>
                <a:lnTo>
                  <a:pt x="65109" y="34811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> 
				</p:cNvPr>
          <p:cNvSpPr/>
          <p:nvPr/>
        </p:nvSpPr>
        <p:spPr>
          <a:xfrm>
            <a:off x="6610350" y="2209800"/>
            <a:ext cx="371475" cy="419100"/>
          </a:xfrm>
          <a:custGeom>
            <a:avLst/>
            <a:gdLst>
              <a:gd name="connsiteX0" fmla="*/ 85838 w 371475"/>
              <a:gd name="connsiteY0" fmla="*/ 427722 h 419100"/>
              <a:gd name="connsiteX1" fmla="*/ 85838 w 371475"/>
              <a:gd name="connsiteY1" fmla="*/ 427722 h 419100"/>
              <a:gd name="connsiteX2" fmla="*/ 85838 w 371475"/>
              <a:gd name="connsiteY2" fmla="*/ 347272 h 419100"/>
              <a:gd name="connsiteX3" fmla="*/ 142884 w 371475"/>
              <a:gd name="connsiteY3" fmla="*/ 347272 h 419100"/>
              <a:gd name="connsiteX4" fmla="*/ 142884 w 371475"/>
              <a:gd name="connsiteY4" fmla="*/ 92371 h 419100"/>
              <a:gd name="connsiteX5" fmla="*/ 92550 w 371475"/>
              <a:gd name="connsiteY5" fmla="*/ 92371 h 419100"/>
              <a:gd name="connsiteX6" fmla="*/ 92550 w 371475"/>
              <a:gd name="connsiteY6" fmla="*/ 170281 h 419100"/>
              <a:gd name="connsiteX7" fmla="*/ 15371 w 371475"/>
              <a:gd name="connsiteY7" fmla="*/ 170281 h 419100"/>
              <a:gd name="connsiteX8" fmla="*/ 15371 w 371475"/>
              <a:gd name="connsiteY8" fmla="*/ 11073 h 419100"/>
              <a:gd name="connsiteX9" fmla="*/ 375260 w 371475"/>
              <a:gd name="connsiteY9" fmla="*/ 11073 h 419100"/>
              <a:gd name="connsiteX10" fmla="*/ 375260 w 371475"/>
              <a:gd name="connsiteY10" fmla="*/ 170281 h 419100"/>
              <a:gd name="connsiteX11" fmla="*/ 297242 w 371475"/>
              <a:gd name="connsiteY11" fmla="*/ 170281 h 419100"/>
              <a:gd name="connsiteX12" fmla="*/ 297242 w 371475"/>
              <a:gd name="connsiteY12" fmla="*/ 91524 h 419100"/>
              <a:gd name="connsiteX13" fmla="*/ 246908 w 371475"/>
              <a:gd name="connsiteY13" fmla="*/ 91524 h 419100"/>
              <a:gd name="connsiteX14" fmla="*/ 246908 w 371475"/>
              <a:gd name="connsiteY14" fmla="*/ 347272 h 419100"/>
              <a:gd name="connsiteX15" fmla="*/ 305630 w 371475"/>
              <a:gd name="connsiteY15" fmla="*/ 347272 h 419100"/>
              <a:gd name="connsiteX16" fmla="*/ 305630 w 371475"/>
              <a:gd name="connsiteY16" fmla="*/ 427722 h 419100"/>
              <a:gd name="connsiteX17" fmla="*/ 85838 w 371475"/>
              <a:gd name="connsiteY17" fmla="*/ 42772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1475" h="419100">
                <a:moveTo>
                  <a:pt x="85838" y="427722"/>
                </a:moveTo>
                <a:lnTo>
                  <a:pt x="85838" y="427722"/>
                </a:lnTo>
                <a:lnTo>
                  <a:pt x="85838" y="347272"/>
                </a:lnTo>
                <a:lnTo>
                  <a:pt x="142884" y="347272"/>
                </a:lnTo>
                <a:lnTo>
                  <a:pt x="142884" y="92371"/>
                </a:lnTo>
                <a:lnTo>
                  <a:pt x="92550" y="92371"/>
                </a:lnTo>
                <a:lnTo>
                  <a:pt x="92550" y="170281"/>
                </a:lnTo>
                <a:lnTo>
                  <a:pt x="15371" y="170281"/>
                </a:lnTo>
                <a:lnTo>
                  <a:pt x="15371" y="11073"/>
                </a:lnTo>
                <a:lnTo>
                  <a:pt x="375260" y="11073"/>
                </a:lnTo>
                <a:lnTo>
                  <a:pt x="375260" y="170281"/>
                </a:lnTo>
                <a:lnTo>
                  <a:pt x="297242" y="170281"/>
                </a:lnTo>
                <a:lnTo>
                  <a:pt x="297242" y="91524"/>
                </a:lnTo>
                <a:lnTo>
                  <a:pt x="246908" y="91524"/>
                </a:lnTo>
                <a:lnTo>
                  <a:pt x="246908" y="347272"/>
                </a:lnTo>
                <a:lnTo>
                  <a:pt x="305630" y="347272"/>
                </a:lnTo>
                <a:lnTo>
                  <a:pt x="305630" y="427722"/>
                </a:lnTo>
                <a:lnTo>
                  <a:pt x="85838" y="42772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 
				</p:cNvPr>
          <p:cNvSpPr/>
          <p:nvPr/>
        </p:nvSpPr>
        <p:spPr>
          <a:xfrm>
            <a:off x="7000875" y="2209800"/>
            <a:ext cx="371475" cy="419100"/>
          </a:xfrm>
          <a:custGeom>
            <a:avLst/>
            <a:gdLst>
              <a:gd name="connsiteX0" fmla="*/ 87919 w 371475"/>
              <a:gd name="connsiteY0" fmla="*/ 427722 h 419100"/>
              <a:gd name="connsiteX1" fmla="*/ 87919 w 371475"/>
              <a:gd name="connsiteY1" fmla="*/ 427722 h 419100"/>
              <a:gd name="connsiteX2" fmla="*/ 87919 w 371475"/>
              <a:gd name="connsiteY2" fmla="*/ 347272 h 419100"/>
              <a:gd name="connsiteX3" fmla="*/ 145803 w 371475"/>
              <a:gd name="connsiteY3" fmla="*/ 347272 h 419100"/>
              <a:gd name="connsiteX4" fmla="*/ 145803 w 371475"/>
              <a:gd name="connsiteY4" fmla="*/ 92371 h 419100"/>
              <a:gd name="connsiteX5" fmla="*/ 95470 w 371475"/>
              <a:gd name="connsiteY5" fmla="*/ 92371 h 419100"/>
              <a:gd name="connsiteX6" fmla="*/ 95470 w 371475"/>
              <a:gd name="connsiteY6" fmla="*/ 170281 h 419100"/>
              <a:gd name="connsiteX7" fmla="*/ 17451 w 371475"/>
              <a:gd name="connsiteY7" fmla="*/ 170281 h 419100"/>
              <a:gd name="connsiteX8" fmla="*/ 17451 w 371475"/>
              <a:gd name="connsiteY8" fmla="*/ 11073 h 419100"/>
              <a:gd name="connsiteX9" fmla="*/ 378180 w 371475"/>
              <a:gd name="connsiteY9" fmla="*/ 11073 h 419100"/>
              <a:gd name="connsiteX10" fmla="*/ 378180 w 371475"/>
              <a:gd name="connsiteY10" fmla="*/ 170281 h 419100"/>
              <a:gd name="connsiteX11" fmla="*/ 300161 w 371475"/>
              <a:gd name="connsiteY11" fmla="*/ 170281 h 419100"/>
              <a:gd name="connsiteX12" fmla="*/ 300161 w 371475"/>
              <a:gd name="connsiteY12" fmla="*/ 91524 h 419100"/>
              <a:gd name="connsiteX13" fmla="*/ 249828 w 371475"/>
              <a:gd name="connsiteY13" fmla="*/ 91524 h 419100"/>
              <a:gd name="connsiteX14" fmla="*/ 249828 w 371475"/>
              <a:gd name="connsiteY14" fmla="*/ 347272 h 419100"/>
              <a:gd name="connsiteX15" fmla="*/ 308550 w 371475"/>
              <a:gd name="connsiteY15" fmla="*/ 347272 h 419100"/>
              <a:gd name="connsiteX16" fmla="*/ 308550 w 371475"/>
              <a:gd name="connsiteY16" fmla="*/ 427722 h 419100"/>
              <a:gd name="connsiteX17" fmla="*/ 87919 w 371475"/>
              <a:gd name="connsiteY17" fmla="*/ 42772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1475" h="419100">
                <a:moveTo>
                  <a:pt x="87919" y="427722"/>
                </a:moveTo>
                <a:lnTo>
                  <a:pt x="87919" y="427722"/>
                </a:lnTo>
                <a:lnTo>
                  <a:pt x="87919" y="347272"/>
                </a:lnTo>
                <a:lnTo>
                  <a:pt x="145803" y="347272"/>
                </a:lnTo>
                <a:lnTo>
                  <a:pt x="145803" y="92371"/>
                </a:lnTo>
                <a:lnTo>
                  <a:pt x="95470" y="92371"/>
                </a:lnTo>
                <a:lnTo>
                  <a:pt x="95470" y="170281"/>
                </a:lnTo>
                <a:lnTo>
                  <a:pt x="17451" y="170281"/>
                </a:lnTo>
                <a:lnTo>
                  <a:pt x="17451" y="11073"/>
                </a:lnTo>
                <a:lnTo>
                  <a:pt x="378180" y="11073"/>
                </a:lnTo>
                <a:lnTo>
                  <a:pt x="378180" y="170281"/>
                </a:lnTo>
                <a:lnTo>
                  <a:pt x="300161" y="170281"/>
                </a:lnTo>
                <a:lnTo>
                  <a:pt x="300161" y="91524"/>
                </a:lnTo>
                <a:lnTo>
                  <a:pt x="249828" y="91524"/>
                </a:lnTo>
                <a:lnTo>
                  <a:pt x="249828" y="347272"/>
                </a:lnTo>
                <a:lnTo>
                  <a:pt x="308550" y="347272"/>
                </a:lnTo>
                <a:lnTo>
                  <a:pt x="308550" y="427722"/>
                </a:lnTo>
                <a:lnTo>
                  <a:pt x="87919" y="42772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3750" cy="6858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873503" y="3110169"/>
            <a:ext cx="4618556" cy="3337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1506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 indent="982909">
              <a:lnSpc>
                <a:spcPts val="263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2083402">
              <a:lnSpc>
                <a:spcPts val="263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263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 indent="941934">
              <a:lnSpc>
                <a:spcPts val="263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53261">
              <a:lnSpc>
                <a:spcPts val="2352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13,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Picture 36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365" name="Picture 36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366" name="Picture 366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95675"/>
            <a:ext cx="9115425" cy="3362325"/>
          </a:xfrm>
          <a:prstGeom prst="rect">
            <a:avLst/>
          </a:prstGeom>
        </p:spPr>
      </p:pic>
      <p:pic>
        <p:nvPicPr>
          <p:cNvPr id="367" name="Picture 367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33425"/>
            <a:ext cx="9115425" cy="2695575"/>
          </a:xfrm>
          <a:prstGeom prst="rect">
            <a:avLst/>
          </a:prstGeom>
        </p:spPr>
      </p:pic>
      <p:sp>
        <p:nvSpPr>
          <p:cNvPr id="367" name="TextBox 367"/>
          <p:cNvSpPr txBox="1"/>
          <p:nvPr/>
        </p:nvSpPr>
        <p:spPr>
          <a:xfrm>
            <a:off x="773568" y="49125"/>
            <a:ext cx="3308525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Medium-Term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Strategy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“Towards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Next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Stage”</a:t>
            </a:r>
          </a:p>
        </p:txBody>
      </p:sp>
      <p:sp>
        <p:nvSpPr>
          <p:cNvPr id="368" name="TextBox 368"/>
          <p:cNvSpPr txBox="1"/>
          <p:nvPr/>
        </p:nvSpPr>
        <p:spPr>
          <a:xfrm>
            <a:off x="1179349" y="4499411"/>
            <a:ext cx="506025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18.1%</a:t>
            </a:r>
          </a:p>
        </p:txBody>
      </p:sp>
      <p:sp>
        <p:nvSpPr>
          <p:cNvPr id="369" name="TextBox 369"/>
          <p:cNvSpPr txBox="1"/>
          <p:nvPr/>
        </p:nvSpPr>
        <p:spPr>
          <a:xfrm>
            <a:off x="296545" y="4872982"/>
            <a:ext cx="548906" cy="194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3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1,946.6</a:t>
            </a:r>
          </a:p>
        </p:txBody>
      </p:sp>
      <p:sp>
        <p:nvSpPr>
          <p:cNvPr id="370" name="TextBox 370"/>
          <p:cNvSpPr txBox="1"/>
          <p:nvPr/>
        </p:nvSpPr>
        <p:spPr>
          <a:xfrm>
            <a:off x="1229207" y="4872982"/>
            <a:ext cx="548906" cy="194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3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1,970.0</a:t>
            </a:r>
          </a:p>
        </p:txBody>
      </p:sp>
      <p:sp>
        <p:nvSpPr>
          <p:cNvPr id="371" name="TextBox 371"/>
          <p:cNvSpPr txBox="1"/>
          <p:nvPr/>
        </p:nvSpPr>
        <p:spPr>
          <a:xfrm>
            <a:off x="411153" y="149950"/>
            <a:ext cx="5974863" cy="872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8677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Strengthening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Competitiveness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60"/>
              </a:lnSpc>
            </a:pPr>
            <a:r>
              <a:rPr lang="en-US" altLang="zh-CN" sz="14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4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4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4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Reductions</a:t>
            </a:r>
          </a:p>
        </p:txBody>
      </p:sp>
      <p:sp>
        <p:nvSpPr>
          <p:cNvPr id="372" name="TextBox 372"/>
          <p:cNvSpPr txBox="1"/>
          <p:nvPr/>
        </p:nvSpPr>
        <p:spPr>
          <a:xfrm>
            <a:off x="215231" y="1338688"/>
            <a:ext cx="526687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FY2011</a:t>
            </a:r>
          </a:p>
        </p:txBody>
      </p:sp>
      <p:sp>
        <p:nvSpPr>
          <p:cNvPr id="373" name="TextBox 373"/>
          <p:cNvSpPr txBox="1"/>
          <p:nvPr/>
        </p:nvSpPr>
        <p:spPr>
          <a:xfrm>
            <a:off x="890191" y="1338688"/>
            <a:ext cx="641718" cy="1013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9461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6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(120.0)</a:t>
            </a:r>
          </a:p>
        </p:txBody>
      </p:sp>
      <p:sp>
        <p:nvSpPr>
          <p:cNvPr id="374" name="TextBox 374"/>
          <p:cNvSpPr txBox="1"/>
          <p:nvPr/>
        </p:nvSpPr>
        <p:spPr>
          <a:xfrm>
            <a:off x="1835819" y="1338688"/>
            <a:ext cx="641718" cy="16109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3765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6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(410.0)</a:t>
            </a:r>
          </a:p>
        </p:txBody>
      </p:sp>
      <p:sp>
        <p:nvSpPr>
          <p:cNvPr id="375" name="TextBox 375"/>
          <p:cNvSpPr txBox="1"/>
          <p:nvPr/>
        </p:nvSpPr>
        <p:spPr>
          <a:xfrm>
            <a:off x="2814647" y="1017230"/>
            <a:ext cx="844367" cy="22924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1267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6573">
              <a:lnSpc>
                <a:spcPts val="20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0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(600.0)</a:t>
            </a:r>
          </a:p>
        </p:txBody>
      </p:sp>
      <p:sp>
        <p:nvSpPr>
          <p:cNvPr id="376" name="TextBox 376"/>
          <p:cNvSpPr txBox="1"/>
          <p:nvPr/>
        </p:nvSpPr>
        <p:spPr>
          <a:xfrm>
            <a:off x="4014345" y="997389"/>
            <a:ext cx="4797912" cy="23075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Reduction: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</a:p>
          <a:p>
            <a:pPr indent="0">
              <a:lnSpc>
                <a:spcPts val="150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500.0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37527">
              <a:lnSpc>
                <a:spcPts val="2762"/>
              </a:lnSpc>
            </a:pP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“Revision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target</a:t>
            </a:r>
          </a:p>
          <a:p>
            <a:pPr indent="1539379">
              <a:lnSpc>
                <a:spcPts val="1992"/>
              </a:lnSpc>
            </a:pP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¥600.0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billion”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9559">
              <a:lnSpc>
                <a:spcPts val="1893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¥410.0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6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9559">
              <a:lnSpc>
                <a:spcPts val="2804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¥600.0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6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*1</a:t>
            </a:r>
          </a:p>
          <a:p>
            <a:pPr indent="3169374">
              <a:lnSpc>
                <a:spcPts val="234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FY2011</a:t>
            </a:r>
          </a:p>
        </p:txBody>
      </p:sp>
      <p:sp>
        <p:nvSpPr>
          <p:cNvPr id="377" name="TextBox 377"/>
          <p:cNvSpPr txBox="1"/>
          <p:nvPr/>
        </p:nvSpPr>
        <p:spPr>
          <a:xfrm>
            <a:off x="87311" y="3576215"/>
            <a:ext cx="1084471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Capex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Sales</a:t>
            </a:r>
          </a:p>
        </p:txBody>
      </p:sp>
      <p:sp>
        <p:nvSpPr>
          <p:cNvPr id="378" name="TextBox 378"/>
          <p:cNvSpPr txBox="1"/>
          <p:nvPr/>
        </p:nvSpPr>
        <p:spPr>
          <a:xfrm>
            <a:off x="1285651" y="3554004"/>
            <a:ext cx="1678894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5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Investment</a:t>
            </a:r>
          </a:p>
        </p:txBody>
      </p:sp>
      <p:sp>
        <p:nvSpPr>
          <p:cNvPr id="379" name="TextBox 379"/>
          <p:cNvSpPr txBox="1"/>
          <p:nvPr/>
        </p:nvSpPr>
        <p:spPr>
          <a:xfrm>
            <a:off x="241217" y="3915702"/>
            <a:ext cx="529201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18.5%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380" name="TextBox 380"/>
          <p:cNvSpPr txBox="1"/>
          <p:nvPr/>
        </p:nvSpPr>
        <p:spPr>
          <a:xfrm>
            <a:off x="1063978" y="3947289"/>
            <a:ext cx="529201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18.4%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381" name="TextBox 381"/>
          <p:cNvSpPr txBox="1"/>
          <p:nvPr/>
        </p:nvSpPr>
        <p:spPr>
          <a:xfrm>
            <a:off x="1724479" y="3797842"/>
            <a:ext cx="876811" cy="4737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Amounts</a:t>
            </a:r>
          </a:p>
          <a:p>
            <a:pPr indent="347610">
              <a:lnSpc>
                <a:spcPts val="185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17.3%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382" name="TextBox 382"/>
          <p:cNvSpPr txBox="1"/>
          <p:nvPr/>
        </p:nvSpPr>
        <p:spPr>
          <a:xfrm>
            <a:off x="2903532" y="3819334"/>
            <a:ext cx="712098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383" name="TextBox 383"/>
          <p:cNvSpPr txBox="1"/>
          <p:nvPr/>
        </p:nvSpPr>
        <p:spPr>
          <a:xfrm>
            <a:off x="4014346" y="3832548"/>
            <a:ext cx="4829460" cy="256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15"/>
              </a:lnSpc>
            </a:pPr>
            <a:r>
              <a:rPr lang="en-US" altLang="zh-CN" sz="17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Capex</a:t>
            </a:r>
            <a:r>
              <a:rPr lang="en-US" altLang="zh-CN" sz="17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7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17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Ratio:</a:t>
            </a:r>
            <a:r>
              <a:rPr lang="en-US" altLang="zh-CN" sz="17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17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7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  <a:r>
              <a:rPr lang="en-US" altLang="zh-CN" sz="17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0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％</a:t>
            </a:r>
            <a:r>
              <a:rPr lang="en-US" altLang="zh-CN" sz="170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70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％</a:t>
            </a:r>
            <a:r>
              <a:rPr lang="en-US" altLang="zh-CN" sz="170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7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FY2015</a:t>
            </a:r>
          </a:p>
        </p:txBody>
      </p:sp>
      <p:sp>
        <p:nvSpPr>
          <p:cNvPr id="384" name="TextBox 384"/>
          <p:cNvSpPr txBox="1"/>
          <p:nvPr/>
        </p:nvSpPr>
        <p:spPr>
          <a:xfrm>
            <a:off x="251499" y="4350569"/>
            <a:ext cx="1132015" cy="576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18.4%</a:t>
            </a:r>
          </a:p>
          <a:p>
            <a:pPr indent="190646">
              <a:lnSpc>
                <a:spcPts val="179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amount</a:t>
            </a:r>
          </a:p>
          <a:p>
            <a:pPr indent="90062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estate</a:t>
            </a:r>
          </a:p>
        </p:txBody>
      </p:sp>
      <p:sp>
        <p:nvSpPr>
          <p:cNvPr id="385" name="TextBox 385"/>
          <p:cNvSpPr txBox="1"/>
          <p:nvPr/>
        </p:nvSpPr>
        <p:spPr>
          <a:xfrm>
            <a:off x="2107264" y="4692340"/>
            <a:ext cx="603427" cy="5450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521">
              <a:lnSpc>
                <a:spcPts val="1630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1,892.8</a:t>
            </a:r>
          </a:p>
        </p:txBody>
      </p:sp>
      <p:sp>
        <p:nvSpPr>
          <p:cNvPr id="386" name="TextBox 386"/>
          <p:cNvSpPr txBox="1"/>
          <p:nvPr/>
        </p:nvSpPr>
        <p:spPr>
          <a:xfrm>
            <a:off x="3037141" y="4235320"/>
            <a:ext cx="606296" cy="11543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9737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16.5%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0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389">
              <a:lnSpc>
                <a:spcPts val="2369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1,850.0</a:t>
            </a:r>
          </a:p>
        </p:txBody>
      </p:sp>
      <p:sp>
        <p:nvSpPr>
          <p:cNvPr id="387" name="TextBox 387"/>
          <p:cNvSpPr txBox="1"/>
          <p:nvPr/>
        </p:nvSpPr>
        <p:spPr>
          <a:xfrm>
            <a:off x="4213697" y="4249759"/>
            <a:ext cx="4829285" cy="1029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74"/>
              </a:lnSpc>
            </a:pP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“Enhance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efficiency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investment,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800"/>
              </a:lnSpc>
            </a:pP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reach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15%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range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year”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2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¥1,795.7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(¥111.8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</a:p>
          <a:p>
            <a:pPr indent="0">
              <a:lnSpc>
                <a:spcPts val="1704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previous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year),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16.7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Capex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</p:txBody>
      </p:sp>
      <p:sp>
        <p:nvSpPr>
          <p:cNvPr id="388" name="TextBox 388"/>
          <p:cNvSpPr txBox="1"/>
          <p:nvPr/>
        </p:nvSpPr>
        <p:spPr>
          <a:xfrm>
            <a:off x="95943" y="5575482"/>
            <a:ext cx="668145" cy="10232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74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1,906.5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1457">
              <a:lnSpc>
                <a:spcPts val="228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FY2011</a:t>
            </a:r>
          </a:p>
        </p:txBody>
      </p:sp>
      <p:sp>
        <p:nvSpPr>
          <p:cNvPr id="389" name="TextBox 389"/>
          <p:cNvSpPr txBox="1"/>
          <p:nvPr/>
        </p:nvSpPr>
        <p:spPr>
          <a:xfrm>
            <a:off x="1028871" y="5575482"/>
            <a:ext cx="665926" cy="10232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74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1,907.5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1619">
              <a:lnSpc>
                <a:spcPts val="228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390" name="TextBox 390"/>
          <p:cNvSpPr txBox="1"/>
          <p:nvPr/>
        </p:nvSpPr>
        <p:spPr>
          <a:xfrm>
            <a:off x="1961800" y="5779762"/>
            <a:ext cx="660808" cy="8189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74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1,795.7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6500">
              <a:lnSpc>
                <a:spcPts val="167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391" name="TextBox 391"/>
          <p:cNvSpPr txBox="1"/>
          <p:nvPr/>
        </p:nvSpPr>
        <p:spPr>
          <a:xfrm>
            <a:off x="2883712" y="5867607"/>
            <a:ext cx="717227" cy="731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74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1,750.0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0660">
              <a:lnSpc>
                <a:spcPts val="198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392" name="TextBox 392"/>
          <p:cNvSpPr txBox="1"/>
          <p:nvPr/>
        </p:nvSpPr>
        <p:spPr>
          <a:xfrm>
            <a:off x="4214858" y="5523594"/>
            <a:ext cx="4829464" cy="10812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¥1,750.0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(¥45.7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</a:p>
          <a:p>
            <a:pPr indent="178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previous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year),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15.9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Capex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8189">
              <a:lnSpc>
                <a:spcPts val="178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Amounts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estate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solar</a:t>
            </a:r>
          </a:p>
          <a:p>
            <a:pPr indent="158050">
              <a:lnSpc>
                <a:spcPts val="140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</a:p>
        </p:txBody>
      </p:sp>
      <p:sp>
        <p:nvSpPr>
          <p:cNvPr id="393" name="TextBox 393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394" name="TextBox 394"/>
          <p:cNvSpPr txBox="1"/>
          <p:nvPr/>
        </p:nvSpPr>
        <p:spPr>
          <a:xfrm>
            <a:off x="4419601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395" name="TextBox 395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icture 39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398" name="Picture 39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399" name="Picture 39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400" name="Picture 400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0" y="1085850"/>
            <a:ext cx="5905500" cy="4419600"/>
          </a:xfrm>
          <a:prstGeom prst="rect">
            <a:avLst/>
          </a:prstGeom>
        </p:spPr>
      </p:pic>
      <p:pic>
        <p:nvPicPr>
          <p:cNvPr id="401" name="Picture 401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1066800"/>
            <a:ext cx="3048000" cy="4514850"/>
          </a:xfrm>
          <a:prstGeom prst="rect">
            <a:avLst/>
          </a:prstGeom>
        </p:spPr>
      </p:pic>
      <p:sp>
        <p:nvSpPr>
          <p:cNvPr id="401" name="TextBox 401"/>
          <p:cNvSpPr txBox="1"/>
          <p:nvPr/>
        </p:nvSpPr>
        <p:spPr>
          <a:xfrm>
            <a:off x="775008" y="152008"/>
            <a:ext cx="1675166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EPS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Growth</a:t>
            </a:r>
          </a:p>
        </p:txBody>
      </p:sp>
      <p:sp>
        <p:nvSpPr>
          <p:cNvPr id="402" name="TextBox 402"/>
          <p:cNvSpPr txBox="1"/>
          <p:nvPr/>
        </p:nvSpPr>
        <p:spPr>
          <a:xfrm>
            <a:off x="371652" y="49125"/>
            <a:ext cx="3710440" cy="14075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01915">
              <a:lnSpc>
                <a:spcPts val="1055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Medium-Term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Strategy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“Towards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Next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Stage”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027"/>
              </a:lnSpc>
            </a:pPr>
            <a:r>
              <a:rPr lang="en-US" altLang="zh-CN" sz="2004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2004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2004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Share</a:t>
            </a:r>
          </a:p>
        </p:txBody>
      </p:sp>
      <p:sp>
        <p:nvSpPr>
          <p:cNvPr id="403" name="TextBox 403"/>
          <p:cNvSpPr txBox="1"/>
          <p:nvPr/>
        </p:nvSpPr>
        <p:spPr>
          <a:xfrm>
            <a:off x="251835" y="1460533"/>
            <a:ext cx="1915242" cy="22647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51803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(EPS)</a:t>
            </a:r>
          </a:p>
          <a:p>
            <a:pPr indent="119698">
              <a:lnSpc>
                <a:spcPts val="134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special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</a:t>
            </a:r>
          </a:p>
          <a:p>
            <a:pPr indent="1040991">
              <a:lnSpc>
                <a:spcPts val="275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509</a:t>
            </a:r>
          </a:p>
          <a:p>
            <a:pPr indent="957751">
              <a:lnSpc>
                <a:spcPts val="226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＋</a:t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39%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  <a:p>
            <a:pPr indent="1478248">
              <a:lnSpc>
                <a:spcPts val="1307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477</a:t>
            </a:r>
          </a:p>
          <a:p>
            <a:pPr indent="1481571">
              <a:lnSpc>
                <a:spcPts val="1597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＋</a:t>
            </a:r>
            <a:r>
              <a:rPr lang="en-US" altLang="zh-CN" sz="105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30%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993">
              <a:lnSpc>
                <a:spcPts val="2117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431</a:t>
            </a:r>
          </a:p>
          <a:p>
            <a:pPr indent="0">
              <a:lnSpc>
                <a:spcPts val="206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＋</a:t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17%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404" name="TextBox 404"/>
          <p:cNvSpPr txBox="1"/>
          <p:nvPr/>
        </p:nvSpPr>
        <p:spPr>
          <a:xfrm>
            <a:off x="2211039" y="1455445"/>
            <a:ext cx="766580" cy="9048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2775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(yen/share)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9095">
              <a:lnSpc>
                <a:spcPts val="280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536</a:t>
            </a:r>
          </a:p>
          <a:p>
            <a:pPr indent="0">
              <a:lnSpc>
                <a:spcPts val="237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＋</a:t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46%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405" name="TextBox 405"/>
          <p:cNvSpPr txBox="1"/>
          <p:nvPr/>
        </p:nvSpPr>
        <p:spPr>
          <a:xfrm>
            <a:off x="3674644" y="1932544"/>
            <a:ext cx="5000619" cy="24973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55425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EPS: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60%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</a:p>
          <a:p>
            <a:pPr indent="1749886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11"/>
              </a:lnSpc>
            </a:pP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“Expand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steadily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toward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achieving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target”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76079">
              <a:lnSpc>
                <a:spcPts val="2334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FY2013: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509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(39%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6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06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6623">
              <a:lnSpc>
                <a:spcPts val="2646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FY2014: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536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(46%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6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06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406" name="TextBox 406"/>
          <p:cNvSpPr txBox="1"/>
          <p:nvPr/>
        </p:nvSpPr>
        <p:spPr>
          <a:xfrm>
            <a:off x="257516" y="5289985"/>
            <a:ext cx="534307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407" name="TextBox 407"/>
          <p:cNvSpPr txBox="1"/>
          <p:nvPr/>
        </p:nvSpPr>
        <p:spPr>
          <a:xfrm>
            <a:off x="1215655" y="5289985"/>
            <a:ext cx="534307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408" name="TextBox 408"/>
          <p:cNvSpPr txBox="1"/>
          <p:nvPr/>
        </p:nvSpPr>
        <p:spPr>
          <a:xfrm>
            <a:off x="2175083" y="5289985"/>
            <a:ext cx="636566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409" name="TextBox 409"/>
          <p:cNvSpPr txBox="1"/>
          <p:nvPr/>
        </p:nvSpPr>
        <p:spPr>
          <a:xfrm>
            <a:off x="6694024" y="5332048"/>
            <a:ext cx="1544713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FY2011</a:t>
            </a:r>
          </a:p>
        </p:txBody>
      </p:sp>
      <p:sp>
        <p:nvSpPr>
          <p:cNvPr id="410" name="TextBox 410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411" name="TextBox 411"/>
          <p:cNvSpPr txBox="1"/>
          <p:nvPr/>
        </p:nvSpPr>
        <p:spPr>
          <a:xfrm>
            <a:off x="4419601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412" name="TextBox 412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Freeform 413"> 
				</p:cNvPr>
          <p:cNvSpPr/>
          <p:nvPr/>
        </p:nvSpPr>
        <p:spPr>
          <a:xfrm>
            <a:off x="0" y="3352800"/>
            <a:ext cx="8162925" cy="9525"/>
          </a:xfrm>
          <a:custGeom>
            <a:avLst/>
            <a:gdLst>
              <a:gd name="connsiteX0" fmla="*/ 0 w 8162925"/>
              <a:gd name="connsiteY0" fmla="*/ 15331 h 9525"/>
              <a:gd name="connsiteX1" fmla="*/ 8172399 w 8162925"/>
              <a:gd name="connsiteY1" fmla="*/ 153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2925" h="9525">
                <a:moveTo>
                  <a:pt x="0" y="15331"/>
                </a:moveTo>
                <a:lnTo>
                  <a:pt x="8172399" y="15331"/>
                </a:lnTo>
              </a:path>
            </a:pathLst>
          </a:custGeom>
          <a:ln w="12700">
            <a:solidFill>
              <a:srgbClr val="006e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Freeform 414"> 
				</p:cNvPr>
          <p:cNvSpPr/>
          <p:nvPr/>
        </p:nvSpPr>
        <p:spPr>
          <a:xfrm>
            <a:off x="0" y="0"/>
            <a:ext cx="9144000" cy="38100"/>
          </a:xfrm>
          <a:custGeom>
            <a:avLst/>
            <a:gdLst>
              <a:gd name="connsiteX0" fmla="*/ 0 w 9144000"/>
              <a:gd name="connsiteY0" fmla="*/ 45719 h 38100"/>
              <a:gd name="connsiteX1" fmla="*/ 9144000 w 9144000"/>
              <a:gd name="connsiteY1" fmla="*/ 45719 h 38100"/>
              <a:gd name="connsiteX2" fmla="*/ 9144000 w 9144000"/>
              <a:gd name="connsiteY2" fmla="*/ 0 h 38100"/>
              <a:gd name="connsiteX3" fmla="*/ 0 w 9144000"/>
              <a:gd name="connsiteY3" fmla="*/ 0 h 38100"/>
              <a:gd name="connsiteX4" fmla="*/ 0 w 9144000"/>
              <a:gd name="connsiteY4" fmla="*/ 4571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810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356a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6" name="Picture 41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3381375" cy="6858000"/>
          </a:xfrm>
          <a:prstGeom prst="rect">
            <a:avLst/>
          </a:prstGeom>
        </p:spPr>
      </p:pic>
      <p:pic>
        <p:nvPicPr>
          <p:cNvPr id="417" name="Picture 41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114300"/>
            <a:ext cx="1085850" cy="447675"/>
          </a:xfrm>
          <a:prstGeom prst="rect">
            <a:avLst/>
          </a:prstGeom>
        </p:spPr>
      </p:pic>
      <p:sp>
        <p:nvSpPr>
          <p:cNvPr id="417" name="TextBox 417"/>
          <p:cNvSpPr txBox="1"/>
          <p:nvPr/>
        </p:nvSpPr>
        <p:spPr>
          <a:xfrm>
            <a:off x="3509872" y="2995970"/>
            <a:ext cx="4022727" cy="327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75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Freeform 418"> 
				</p:cNvPr>
          <p:cNvSpPr/>
          <p:nvPr/>
        </p:nvSpPr>
        <p:spPr>
          <a:xfrm>
            <a:off x="95250" y="866775"/>
            <a:ext cx="8953500" cy="2800350"/>
          </a:xfrm>
          <a:custGeom>
            <a:avLst/>
            <a:gdLst>
              <a:gd name="connsiteX0" fmla="*/ 16716 w 8953500"/>
              <a:gd name="connsiteY0" fmla="*/ 9894 h 2800350"/>
              <a:gd name="connsiteX1" fmla="*/ 8961355 w 8953500"/>
              <a:gd name="connsiteY1" fmla="*/ 9894 h 2800350"/>
              <a:gd name="connsiteX2" fmla="*/ 8961355 w 8953500"/>
              <a:gd name="connsiteY2" fmla="*/ 2804617 h 2800350"/>
              <a:gd name="connsiteX3" fmla="*/ 16716 w 8953500"/>
              <a:gd name="connsiteY3" fmla="*/ 2804617 h 2800350"/>
              <a:gd name="connsiteX4" fmla="*/ 16716 w 8953500"/>
              <a:gd name="connsiteY4" fmla="*/ 9894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0" h="2800350">
                <a:moveTo>
                  <a:pt x="16716" y="9894"/>
                </a:moveTo>
                <a:lnTo>
                  <a:pt x="8961355" y="9894"/>
                </a:lnTo>
                <a:lnTo>
                  <a:pt x="8961355" y="2804617"/>
                </a:lnTo>
                <a:lnTo>
                  <a:pt x="16716" y="2804617"/>
                </a:lnTo>
                <a:lnTo>
                  <a:pt x="16716" y="989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Freeform 419"> 
				</p:cNvPr>
          <p:cNvSpPr/>
          <p:nvPr/>
        </p:nvSpPr>
        <p:spPr>
          <a:xfrm>
            <a:off x="95250" y="3648075"/>
            <a:ext cx="1209675" cy="266700"/>
          </a:xfrm>
          <a:custGeom>
            <a:avLst/>
            <a:gdLst>
              <a:gd name="connsiteX0" fmla="*/ 16716 w 1209675"/>
              <a:gd name="connsiteY0" fmla="*/ 18376 h 266700"/>
              <a:gd name="connsiteX1" fmla="*/ 1213502 w 1209675"/>
              <a:gd name="connsiteY1" fmla="*/ 18376 h 266700"/>
              <a:gd name="connsiteX2" fmla="*/ 1213502 w 1209675"/>
              <a:gd name="connsiteY2" fmla="*/ 275589 h 266700"/>
              <a:gd name="connsiteX3" fmla="*/ 16716 w 1209675"/>
              <a:gd name="connsiteY3" fmla="*/ 275589 h 266700"/>
              <a:gd name="connsiteX4" fmla="*/ 16716 w 1209675"/>
              <a:gd name="connsiteY4" fmla="*/ 1837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5" h="266700">
                <a:moveTo>
                  <a:pt x="16716" y="18376"/>
                </a:moveTo>
                <a:lnTo>
                  <a:pt x="1213502" y="18376"/>
                </a:lnTo>
                <a:lnTo>
                  <a:pt x="1213502" y="275589"/>
                </a:lnTo>
                <a:lnTo>
                  <a:pt x="16716" y="275589"/>
                </a:lnTo>
                <a:lnTo>
                  <a:pt x="16716" y="1837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Freeform 420"> 
				</p:cNvPr>
          <p:cNvSpPr/>
          <p:nvPr/>
        </p:nvSpPr>
        <p:spPr>
          <a:xfrm>
            <a:off x="1285875" y="3648075"/>
            <a:ext cx="5915025" cy="266700"/>
          </a:xfrm>
          <a:custGeom>
            <a:avLst/>
            <a:gdLst>
              <a:gd name="connsiteX0" fmla="*/ 18411 w 5915025"/>
              <a:gd name="connsiteY0" fmla="*/ 18375 h 266700"/>
              <a:gd name="connsiteX1" fmla="*/ 5921959 w 5915025"/>
              <a:gd name="connsiteY1" fmla="*/ 18375 h 266700"/>
              <a:gd name="connsiteX2" fmla="*/ 5921959 w 5915025"/>
              <a:gd name="connsiteY2" fmla="*/ 275588 h 266700"/>
              <a:gd name="connsiteX3" fmla="*/ 18411 w 5915025"/>
              <a:gd name="connsiteY3" fmla="*/ 275588 h 266700"/>
              <a:gd name="connsiteX4" fmla="*/ 18411 w 5915025"/>
              <a:gd name="connsiteY4" fmla="*/ 1837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5025" h="266700">
                <a:moveTo>
                  <a:pt x="18411" y="18375"/>
                </a:moveTo>
                <a:lnTo>
                  <a:pt x="5921959" y="18375"/>
                </a:lnTo>
                <a:lnTo>
                  <a:pt x="5921959" y="275588"/>
                </a:lnTo>
                <a:lnTo>
                  <a:pt x="18411" y="275588"/>
                </a:lnTo>
                <a:lnTo>
                  <a:pt x="18411" y="18375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reeform 421"> 
				</p:cNvPr>
          <p:cNvSpPr/>
          <p:nvPr/>
        </p:nvSpPr>
        <p:spPr>
          <a:xfrm>
            <a:off x="7191375" y="3648075"/>
            <a:ext cx="1047750" cy="266700"/>
          </a:xfrm>
          <a:custGeom>
            <a:avLst/>
            <a:gdLst>
              <a:gd name="connsiteX0" fmla="*/ 11997 w 1047750"/>
              <a:gd name="connsiteY0" fmla="*/ 18374 h 266700"/>
              <a:gd name="connsiteX1" fmla="*/ 1056952 w 1047750"/>
              <a:gd name="connsiteY1" fmla="*/ 18374 h 266700"/>
              <a:gd name="connsiteX2" fmla="*/ 1056952 w 1047750"/>
              <a:gd name="connsiteY2" fmla="*/ 275587 h 266700"/>
              <a:gd name="connsiteX3" fmla="*/ 11997 w 1047750"/>
              <a:gd name="connsiteY3" fmla="*/ 275587 h 266700"/>
              <a:gd name="connsiteX4" fmla="*/ 11997 w 1047750"/>
              <a:gd name="connsiteY4" fmla="*/ 1837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0" h="266700">
                <a:moveTo>
                  <a:pt x="11997" y="18374"/>
                </a:moveTo>
                <a:lnTo>
                  <a:pt x="1056952" y="18374"/>
                </a:lnTo>
                <a:lnTo>
                  <a:pt x="1056952" y="275587"/>
                </a:lnTo>
                <a:lnTo>
                  <a:pt x="11997" y="275587"/>
                </a:lnTo>
                <a:lnTo>
                  <a:pt x="11997" y="1837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reeform 422"> 
				</p:cNvPr>
          <p:cNvSpPr/>
          <p:nvPr/>
        </p:nvSpPr>
        <p:spPr>
          <a:xfrm>
            <a:off x="8229600" y="3648075"/>
            <a:ext cx="819150" cy="266700"/>
          </a:xfrm>
          <a:custGeom>
            <a:avLst/>
            <a:gdLst>
              <a:gd name="connsiteX0" fmla="*/ 14262 w 819150"/>
              <a:gd name="connsiteY0" fmla="*/ 18374 h 266700"/>
              <a:gd name="connsiteX1" fmla="*/ 827005 w 819150"/>
              <a:gd name="connsiteY1" fmla="*/ 18374 h 266700"/>
              <a:gd name="connsiteX2" fmla="*/ 827005 w 819150"/>
              <a:gd name="connsiteY2" fmla="*/ 275587 h 266700"/>
              <a:gd name="connsiteX3" fmla="*/ 14262 w 819150"/>
              <a:gd name="connsiteY3" fmla="*/ 275587 h 266700"/>
              <a:gd name="connsiteX4" fmla="*/ 14262 w 819150"/>
              <a:gd name="connsiteY4" fmla="*/ 1837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266700">
                <a:moveTo>
                  <a:pt x="14262" y="18374"/>
                </a:moveTo>
                <a:lnTo>
                  <a:pt x="827005" y="18374"/>
                </a:lnTo>
                <a:lnTo>
                  <a:pt x="827005" y="275587"/>
                </a:lnTo>
                <a:lnTo>
                  <a:pt x="14262" y="275587"/>
                </a:lnTo>
                <a:lnTo>
                  <a:pt x="14262" y="18374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reeform 423"> 
				</p:cNvPr>
          <p:cNvSpPr/>
          <p:nvPr/>
        </p:nvSpPr>
        <p:spPr>
          <a:xfrm>
            <a:off x="9039225" y="3648075"/>
            <a:ext cx="9525" cy="266700"/>
          </a:xfrm>
          <a:custGeom>
            <a:avLst/>
            <a:gdLst>
              <a:gd name="connsiteX0" fmla="*/ 17384 w 9525"/>
              <a:gd name="connsiteY0" fmla="*/ 18374 h 266700"/>
              <a:gd name="connsiteX1" fmla="*/ 17384 w 9525"/>
              <a:gd name="connsiteY1" fmla="*/ 27558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66700">
                <a:moveTo>
                  <a:pt x="17384" y="18374"/>
                </a:moveTo>
                <a:lnTo>
                  <a:pt x="17384" y="275587"/>
                </a:lnTo>
              </a:path>
            </a:pathLst>
          </a:custGeom>
          <a:ln w="596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Freeform 424"> 
				</p:cNvPr>
          <p:cNvSpPr/>
          <p:nvPr/>
        </p:nvSpPr>
        <p:spPr>
          <a:xfrm>
            <a:off x="95250" y="3905250"/>
            <a:ext cx="8953500" cy="447675"/>
          </a:xfrm>
          <a:custGeom>
            <a:avLst/>
            <a:gdLst>
              <a:gd name="connsiteX0" fmla="*/ 16716 w 8953500"/>
              <a:gd name="connsiteY0" fmla="*/ 13461 h 447675"/>
              <a:gd name="connsiteX1" fmla="*/ 8961355 w 8953500"/>
              <a:gd name="connsiteY1" fmla="*/ 13461 h 447675"/>
              <a:gd name="connsiteX2" fmla="*/ 8961355 w 8953500"/>
              <a:gd name="connsiteY2" fmla="*/ 448744 h 447675"/>
              <a:gd name="connsiteX3" fmla="*/ 16716 w 8953500"/>
              <a:gd name="connsiteY3" fmla="*/ 448744 h 447675"/>
              <a:gd name="connsiteX4" fmla="*/ 16716 w 8953500"/>
              <a:gd name="connsiteY4" fmla="*/ 13461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0" h="447675">
                <a:moveTo>
                  <a:pt x="16716" y="13461"/>
                </a:moveTo>
                <a:lnTo>
                  <a:pt x="8961355" y="13461"/>
                </a:lnTo>
                <a:lnTo>
                  <a:pt x="8961355" y="448744"/>
                </a:lnTo>
                <a:lnTo>
                  <a:pt x="16716" y="448744"/>
                </a:lnTo>
                <a:lnTo>
                  <a:pt x="16716" y="1346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Freeform 425"> 
				</p:cNvPr>
          <p:cNvSpPr/>
          <p:nvPr/>
        </p:nvSpPr>
        <p:spPr>
          <a:xfrm>
            <a:off x="95250" y="4333875"/>
            <a:ext cx="1209675" cy="200025"/>
          </a:xfrm>
          <a:custGeom>
            <a:avLst/>
            <a:gdLst>
              <a:gd name="connsiteX0" fmla="*/ 16716 w 1209675"/>
              <a:gd name="connsiteY0" fmla="*/ 15173 h 200025"/>
              <a:gd name="connsiteX1" fmla="*/ 1213502 w 1209675"/>
              <a:gd name="connsiteY1" fmla="*/ 15173 h 200025"/>
              <a:gd name="connsiteX2" fmla="*/ 1213502 w 1209675"/>
              <a:gd name="connsiteY2" fmla="*/ 208083 h 200025"/>
              <a:gd name="connsiteX3" fmla="*/ 16716 w 1209675"/>
              <a:gd name="connsiteY3" fmla="*/ 208083 h 200025"/>
              <a:gd name="connsiteX4" fmla="*/ 16716 w 1209675"/>
              <a:gd name="connsiteY4" fmla="*/ 15173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5" h="200025">
                <a:moveTo>
                  <a:pt x="16716" y="15173"/>
                </a:moveTo>
                <a:lnTo>
                  <a:pt x="1213502" y="15173"/>
                </a:lnTo>
                <a:lnTo>
                  <a:pt x="1213502" y="208083"/>
                </a:lnTo>
                <a:lnTo>
                  <a:pt x="16716" y="208083"/>
                </a:lnTo>
                <a:lnTo>
                  <a:pt x="16716" y="1517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Freeform 426"> 
				</p:cNvPr>
          <p:cNvSpPr/>
          <p:nvPr/>
        </p:nvSpPr>
        <p:spPr>
          <a:xfrm>
            <a:off x="1285875" y="4333875"/>
            <a:ext cx="5915025" cy="200025"/>
          </a:xfrm>
          <a:custGeom>
            <a:avLst/>
            <a:gdLst>
              <a:gd name="connsiteX0" fmla="*/ 18411 w 5915025"/>
              <a:gd name="connsiteY0" fmla="*/ 15171 h 200025"/>
              <a:gd name="connsiteX1" fmla="*/ 5921959 w 5915025"/>
              <a:gd name="connsiteY1" fmla="*/ 15171 h 200025"/>
              <a:gd name="connsiteX2" fmla="*/ 5921959 w 5915025"/>
              <a:gd name="connsiteY2" fmla="*/ 208081 h 200025"/>
              <a:gd name="connsiteX3" fmla="*/ 18411 w 5915025"/>
              <a:gd name="connsiteY3" fmla="*/ 208081 h 200025"/>
              <a:gd name="connsiteX4" fmla="*/ 18411 w 5915025"/>
              <a:gd name="connsiteY4" fmla="*/ 15171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5025" h="200025">
                <a:moveTo>
                  <a:pt x="18411" y="15171"/>
                </a:moveTo>
                <a:lnTo>
                  <a:pt x="5921959" y="15171"/>
                </a:lnTo>
                <a:lnTo>
                  <a:pt x="5921959" y="208081"/>
                </a:lnTo>
                <a:lnTo>
                  <a:pt x="18411" y="208081"/>
                </a:lnTo>
                <a:lnTo>
                  <a:pt x="18411" y="1517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Freeform 427"> 
				</p:cNvPr>
          <p:cNvSpPr/>
          <p:nvPr/>
        </p:nvSpPr>
        <p:spPr>
          <a:xfrm>
            <a:off x="7191375" y="4333875"/>
            <a:ext cx="171450" cy="200025"/>
          </a:xfrm>
          <a:custGeom>
            <a:avLst/>
            <a:gdLst>
              <a:gd name="connsiteX0" fmla="*/ 11997 w 171450"/>
              <a:gd name="connsiteY0" fmla="*/ 15170 h 200025"/>
              <a:gd name="connsiteX1" fmla="*/ 172760 w 171450"/>
              <a:gd name="connsiteY1" fmla="*/ 15170 h 200025"/>
              <a:gd name="connsiteX2" fmla="*/ 172760 w 171450"/>
              <a:gd name="connsiteY2" fmla="*/ 208080 h 200025"/>
              <a:gd name="connsiteX3" fmla="*/ 11997 w 171450"/>
              <a:gd name="connsiteY3" fmla="*/ 208080 h 200025"/>
              <a:gd name="connsiteX4" fmla="*/ 11997 w 171450"/>
              <a:gd name="connsiteY4" fmla="*/ 1517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200025">
                <a:moveTo>
                  <a:pt x="11997" y="15170"/>
                </a:moveTo>
                <a:lnTo>
                  <a:pt x="172760" y="15170"/>
                </a:lnTo>
                <a:lnTo>
                  <a:pt x="172760" y="208080"/>
                </a:lnTo>
                <a:lnTo>
                  <a:pt x="11997" y="208080"/>
                </a:lnTo>
                <a:lnTo>
                  <a:pt x="11997" y="1517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Freeform 428"> 
				</p:cNvPr>
          <p:cNvSpPr/>
          <p:nvPr/>
        </p:nvSpPr>
        <p:spPr>
          <a:xfrm>
            <a:off x="7343775" y="4333875"/>
            <a:ext cx="752475" cy="200025"/>
          </a:xfrm>
          <a:custGeom>
            <a:avLst/>
            <a:gdLst>
              <a:gd name="connsiteX0" fmla="*/ 15895 w 752475"/>
              <a:gd name="connsiteY0" fmla="*/ 15170 h 200025"/>
              <a:gd name="connsiteX1" fmla="*/ 757187 w 752475"/>
              <a:gd name="connsiteY1" fmla="*/ 15170 h 200025"/>
              <a:gd name="connsiteX2" fmla="*/ 757187 w 752475"/>
              <a:gd name="connsiteY2" fmla="*/ 208080 h 200025"/>
              <a:gd name="connsiteX3" fmla="*/ 15895 w 752475"/>
              <a:gd name="connsiteY3" fmla="*/ 208080 h 200025"/>
              <a:gd name="connsiteX4" fmla="*/ 15895 w 752475"/>
              <a:gd name="connsiteY4" fmla="*/ 1517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5" h="200025">
                <a:moveTo>
                  <a:pt x="15895" y="15170"/>
                </a:moveTo>
                <a:lnTo>
                  <a:pt x="757187" y="15170"/>
                </a:lnTo>
                <a:lnTo>
                  <a:pt x="757187" y="208080"/>
                </a:lnTo>
                <a:lnTo>
                  <a:pt x="15895" y="208080"/>
                </a:lnTo>
                <a:lnTo>
                  <a:pt x="15895" y="15170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Freeform 429"> 
				</p:cNvPr>
          <p:cNvSpPr/>
          <p:nvPr/>
        </p:nvSpPr>
        <p:spPr>
          <a:xfrm>
            <a:off x="8105775" y="4333875"/>
            <a:ext cx="133350" cy="200025"/>
          </a:xfrm>
          <a:custGeom>
            <a:avLst/>
            <a:gdLst>
              <a:gd name="connsiteX0" fmla="*/ 13050 w 133350"/>
              <a:gd name="connsiteY0" fmla="*/ 15170 h 200025"/>
              <a:gd name="connsiteX1" fmla="*/ 142552 w 133350"/>
              <a:gd name="connsiteY1" fmla="*/ 15170 h 200025"/>
              <a:gd name="connsiteX2" fmla="*/ 142552 w 133350"/>
              <a:gd name="connsiteY2" fmla="*/ 208080 h 200025"/>
              <a:gd name="connsiteX3" fmla="*/ 13050 w 133350"/>
              <a:gd name="connsiteY3" fmla="*/ 208080 h 200025"/>
              <a:gd name="connsiteX4" fmla="*/ 13050 w 133350"/>
              <a:gd name="connsiteY4" fmla="*/ 1517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200025">
                <a:moveTo>
                  <a:pt x="13050" y="15170"/>
                </a:moveTo>
                <a:lnTo>
                  <a:pt x="142552" y="15170"/>
                </a:lnTo>
                <a:lnTo>
                  <a:pt x="142552" y="208080"/>
                </a:lnTo>
                <a:lnTo>
                  <a:pt x="13050" y="208080"/>
                </a:lnTo>
                <a:lnTo>
                  <a:pt x="13050" y="1517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Freeform 430"> 
				</p:cNvPr>
          <p:cNvSpPr/>
          <p:nvPr/>
        </p:nvSpPr>
        <p:spPr>
          <a:xfrm>
            <a:off x="8229600" y="4333875"/>
            <a:ext cx="819150" cy="200025"/>
          </a:xfrm>
          <a:custGeom>
            <a:avLst/>
            <a:gdLst>
              <a:gd name="connsiteX0" fmla="*/ 14262 w 819150"/>
              <a:gd name="connsiteY0" fmla="*/ 15170 h 200025"/>
              <a:gd name="connsiteX1" fmla="*/ 827005 w 819150"/>
              <a:gd name="connsiteY1" fmla="*/ 15170 h 200025"/>
              <a:gd name="connsiteX2" fmla="*/ 827005 w 819150"/>
              <a:gd name="connsiteY2" fmla="*/ 208079 h 200025"/>
              <a:gd name="connsiteX3" fmla="*/ 14262 w 819150"/>
              <a:gd name="connsiteY3" fmla="*/ 208079 h 200025"/>
              <a:gd name="connsiteX4" fmla="*/ 14262 w 819150"/>
              <a:gd name="connsiteY4" fmla="*/ 1517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200025">
                <a:moveTo>
                  <a:pt x="14262" y="15170"/>
                </a:moveTo>
                <a:lnTo>
                  <a:pt x="827005" y="15170"/>
                </a:lnTo>
                <a:lnTo>
                  <a:pt x="827005" y="208079"/>
                </a:lnTo>
                <a:lnTo>
                  <a:pt x="14262" y="208079"/>
                </a:lnTo>
                <a:lnTo>
                  <a:pt x="14262" y="15170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Freeform 431"> 
				</p:cNvPr>
          <p:cNvSpPr/>
          <p:nvPr/>
        </p:nvSpPr>
        <p:spPr>
          <a:xfrm>
            <a:off x="9039225" y="4333875"/>
            <a:ext cx="9525" cy="200025"/>
          </a:xfrm>
          <a:custGeom>
            <a:avLst/>
            <a:gdLst>
              <a:gd name="connsiteX0" fmla="*/ 17384 w 9525"/>
              <a:gd name="connsiteY0" fmla="*/ 15169 h 200025"/>
              <a:gd name="connsiteX1" fmla="*/ 17384 w 9525"/>
              <a:gd name="connsiteY1" fmla="*/ 20807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0025">
                <a:moveTo>
                  <a:pt x="17384" y="15169"/>
                </a:moveTo>
                <a:lnTo>
                  <a:pt x="17384" y="208079"/>
                </a:lnTo>
              </a:path>
            </a:pathLst>
          </a:custGeom>
          <a:ln w="596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Freeform 432"> 
				</p:cNvPr>
          <p:cNvSpPr/>
          <p:nvPr/>
        </p:nvSpPr>
        <p:spPr>
          <a:xfrm>
            <a:off x="95250" y="4524375"/>
            <a:ext cx="1209675" cy="200025"/>
          </a:xfrm>
          <a:custGeom>
            <a:avLst/>
            <a:gdLst>
              <a:gd name="connsiteX0" fmla="*/ 16716 w 1209675"/>
              <a:gd name="connsiteY0" fmla="*/ 12632 h 200025"/>
              <a:gd name="connsiteX1" fmla="*/ 1213502 w 1209675"/>
              <a:gd name="connsiteY1" fmla="*/ 12632 h 200025"/>
              <a:gd name="connsiteX2" fmla="*/ 1213502 w 1209675"/>
              <a:gd name="connsiteY2" fmla="*/ 205547 h 200025"/>
              <a:gd name="connsiteX3" fmla="*/ 16716 w 1209675"/>
              <a:gd name="connsiteY3" fmla="*/ 205547 h 200025"/>
              <a:gd name="connsiteX4" fmla="*/ 16716 w 1209675"/>
              <a:gd name="connsiteY4" fmla="*/ 1263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5" h="200025">
                <a:moveTo>
                  <a:pt x="16716" y="12632"/>
                </a:moveTo>
                <a:lnTo>
                  <a:pt x="1213502" y="12632"/>
                </a:lnTo>
                <a:lnTo>
                  <a:pt x="1213502" y="205547"/>
                </a:lnTo>
                <a:lnTo>
                  <a:pt x="16716" y="205547"/>
                </a:lnTo>
                <a:lnTo>
                  <a:pt x="16716" y="1263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Freeform 433"> 
				</p:cNvPr>
          <p:cNvSpPr/>
          <p:nvPr/>
        </p:nvSpPr>
        <p:spPr>
          <a:xfrm>
            <a:off x="1285875" y="4524375"/>
            <a:ext cx="5915025" cy="200025"/>
          </a:xfrm>
          <a:custGeom>
            <a:avLst/>
            <a:gdLst>
              <a:gd name="connsiteX0" fmla="*/ 18411 w 5915025"/>
              <a:gd name="connsiteY0" fmla="*/ 12631 h 200025"/>
              <a:gd name="connsiteX1" fmla="*/ 5921959 w 5915025"/>
              <a:gd name="connsiteY1" fmla="*/ 12631 h 200025"/>
              <a:gd name="connsiteX2" fmla="*/ 5921959 w 5915025"/>
              <a:gd name="connsiteY2" fmla="*/ 205546 h 200025"/>
              <a:gd name="connsiteX3" fmla="*/ 18411 w 5915025"/>
              <a:gd name="connsiteY3" fmla="*/ 205546 h 200025"/>
              <a:gd name="connsiteX4" fmla="*/ 18411 w 5915025"/>
              <a:gd name="connsiteY4" fmla="*/ 12631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5025" h="200025">
                <a:moveTo>
                  <a:pt x="18411" y="12631"/>
                </a:moveTo>
                <a:lnTo>
                  <a:pt x="5921959" y="12631"/>
                </a:lnTo>
                <a:lnTo>
                  <a:pt x="5921959" y="205546"/>
                </a:lnTo>
                <a:lnTo>
                  <a:pt x="18411" y="205546"/>
                </a:lnTo>
                <a:lnTo>
                  <a:pt x="18411" y="1263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Freeform 434"> 
				</p:cNvPr>
          <p:cNvSpPr/>
          <p:nvPr/>
        </p:nvSpPr>
        <p:spPr>
          <a:xfrm>
            <a:off x="7191375" y="4524375"/>
            <a:ext cx="171450" cy="200025"/>
          </a:xfrm>
          <a:custGeom>
            <a:avLst/>
            <a:gdLst>
              <a:gd name="connsiteX0" fmla="*/ 11997 w 171450"/>
              <a:gd name="connsiteY0" fmla="*/ 12631 h 200025"/>
              <a:gd name="connsiteX1" fmla="*/ 172760 w 171450"/>
              <a:gd name="connsiteY1" fmla="*/ 12631 h 200025"/>
              <a:gd name="connsiteX2" fmla="*/ 172760 w 171450"/>
              <a:gd name="connsiteY2" fmla="*/ 205546 h 200025"/>
              <a:gd name="connsiteX3" fmla="*/ 11997 w 171450"/>
              <a:gd name="connsiteY3" fmla="*/ 205546 h 200025"/>
              <a:gd name="connsiteX4" fmla="*/ 11997 w 171450"/>
              <a:gd name="connsiteY4" fmla="*/ 12631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200025">
                <a:moveTo>
                  <a:pt x="11997" y="12631"/>
                </a:moveTo>
                <a:lnTo>
                  <a:pt x="172760" y="12631"/>
                </a:lnTo>
                <a:lnTo>
                  <a:pt x="172760" y="205546"/>
                </a:lnTo>
                <a:lnTo>
                  <a:pt x="11997" y="205546"/>
                </a:lnTo>
                <a:lnTo>
                  <a:pt x="11997" y="1263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reeform 435"> 
				</p:cNvPr>
          <p:cNvSpPr/>
          <p:nvPr/>
        </p:nvSpPr>
        <p:spPr>
          <a:xfrm>
            <a:off x="7343775" y="4524375"/>
            <a:ext cx="752475" cy="200025"/>
          </a:xfrm>
          <a:custGeom>
            <a:avLst/>
            <a:gdLst>
              <a:gd name="connsiteX0" fmla="*/ 15895 w 752475"/>
              <a:gd name="connsiteY0" fmla="*/ 12631 h 200025"/>
              <a:gd name="connsiteX1" fmla="*/ 757187 w 752475"/>
              <a:gd name="connsiteY1" fmla="*/ 12631 h 200025"/>
              <a:gd name="connsiteX2" fmla="*/ 757187 w 752475"/>
              <a:gd name="connsiteY2" fmla="*/ 205546 h 200025"/>
              <a:gd name="connsiteX3" fmla="*/ 15895 w 752475"/>
              <a:gd name="connsiteY3" fmla="*/ 205546 h 200025"/>
              <a:gd name="connsiteX4" fmla="*/ 15895 w 752475"/>
              <a:gd name="connsiteY4" fmla="*/ 12631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5" h="200025">
                <a:moveTo>
                  <a:pt x="15895" y="12631"/>
                </a:moveTo>
                <a:lnTo>
                  <a:pt x="757187" y="12631"/>
                </a:lnTo>
                <a:lnTo>
                  <a:pt x="757187" y="205546"/>
                </a:lnTo>
                <a:lnTo>
                  <a:pt x="15895" y="205546"/>
                </a:lnTo>
                <a:lnTo>
                  <a:pt x="15895" y="1263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Freeform 436"> 
				</p:cNvPr>
          <p:cNvSpPr/>
          <p:nvPr/>
        </p:nvSpPr>
        <p:spPr>
          <a:xfrm>
            <a:off x="8086725" y="4524375"/>
            <a:ext cx="152400" cy="200025"/>
          </a:xfrm>
          <a:custGeom>
            <a:avLst/>
            <a:gdLst>
              <a:gd name="connsiteX0" fmla="*/ 9767 w 152400"/>
              <a:gd name="connsiteY0" fmla="*/ 12631 h 200025"/>
              <a:gd name="connsiteX1" fmla="*/ 161598 w 152400"/>
              <a:gd name="connsiteY1" fmla="*/ 12631 h 200025"/>
              <a:gd name="connsiteX2" fmla="*/ 161598 w 152400"/>
              <a:gd name="connsiteY2" fmla="*/ 205546 h 200025"/>
              <a:gd name="connsiteX3" fmla="*/ 9767 w 152400"/>
              <a:gd name="connsiteY3" fmla="*/ 205546 h 200025"/>
              <a:gd name="connsiteX4" fmla="*/ 9767 w 152400"/>
              <a:gd name="connsiteY4" fmla="*/ 12631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200025">
                <a:moveTo>
                  <a:pt x="9767" y="12631"/>
                </a:moveTo>
                <a:lnTo>
                  <a:pt x="161598" y="12631"/>
                </a:lnTo>
                <a:lnTo>
                  <a:pt x="161598" y="205546"/>
                </a:lnTo>
                <a:lnTo>
                  <a:pt x="9767" y="205546"/>
                </a:lnTo>
                <a:lnTo>
                  <a:pt x="9767" y="1263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Freeform 437"> 
				</p:cNvPr>
          <p:cNvSpPr/>
          <p:nvPr/>
        </p:nvSpPr>
        <p:spPr>
          <a:xfrm>
            <a:off x="8229600" y="4524375"/>
            <a:ext cx="819150" cy="200025"/>
          </a:xfrm>
          <a:custGeom>
            <a:avLst/>
            <a:gdLst>
              <a:gd name="connsiteX0" fmla="*/ 14262 w 819150"/>
              <a:gd name="connsiteY0" fmla="*/ 12630 h 200025"/>
              <a:gd name="connsiteX1" fmla="*/ 827005 w 819150"/>
              <a:gd name="connsiteY1" fmla="*/ 12630 h 200025"/>
              <a:gd name="connsiteX2" fmla="*/ 827005 w 819150"/>
              <a:gd name="connsiteY2" fmla="*/ 205545 h 200025"/>
              <a:gd name="connsiteX3" fmla="*/ 14262 w 819150"/>
              <a:gd name="connsiteY3" fmla="*/ 205545 h 200025"/>
              <a:gd name="connsiteX4" fmla="*/ 14262 w 819150"/>
              <a:gd name="connsiteY4" fmla="*/ 1263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200025">
                <a:moveTo>
                  <a:pt x="14262" y="12630"/>
                </a:moveTo>
                <a:lnTo>
                  <a:pt x="827005" y="12630"/>
                </a:lnTo>
                <a:lnTo>
                  <a:pt x="827005" y="205545"/>
                </a:lnTo>
                <a:lnTo>
                  <a:pt x="14262" y="205545"/>
                </a:lnTo>
                <a:lnTo>
                  <a:pt x="14262" y="12630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Freeform 438"> 
				</p:cNvPr>
          <p:cNvSpPr/>
          <p:nvPr/>
        </p:nvSpPr>
        <p:spPr>
          <a:xfrm>
            <a:off x="9039225" y="4524375"/>
            <a:ext cx="9525" cy="200025"/>
          </a:xfrm>
          <a:custGeom>
            <a:avLst/>
            <a:gdLst>
              <a:gd name="connsiteX0" fmla="*/ 17384 w 9525"/>
              <a:gd name="connsiteY0" fmla="*/ 12630 h 200025"/>
              <a:gd name="connsiteX1" fmla="*/ 17384 w 9525"/>
              <a:gd name="connsiteY1" fmla="*/ 20554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0025">
                <a:moveTo>
                  <a:pt x="17384" y="12630"/>
                </a:moveTo>
                <a:lnTo>
                  <a:pt x="17384" y="205545"/>
                </a:lnTo>
              </a:path>
            </a:pathLst>
          </a:custGeom>
          <a:ln w="596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Freeform 439"> 
				</p:cNvPr>
          <p:cNvSpPr/>
          <p:nvPr/>
        </p:nvSpPr>
        <p:spPr>
          <a:xfrm>
            <a:off x="95250" y="4714875"/>
            <a:ext cx="1209675" cy="914400"/>
          </a:xfrm>
          <a:custGeom>
            <a:avLst/>
            <a:gdLst>
              <a:gd name="connsiteX0" fmla="*/ 16716 w 1209675"/>
              <a:gd name="connsiteY0" fmla="*/ 10098 h 914400"/>
              <a:gd name="connsiteX1" fmla="*/ 1213502 w 1209675"/>
              <a:gd name="connsiteY1" fmla="*/ 10098 h 914400"/>
              <a:gd name="connsiteX2" fmla="*/ 1213502 w 1209675"/>
              <a:gd name="connsiteY2" fmla="*/ 915290 h 914400"/>
              <a:gd name="connsiteX3" fmla="*/ 16716 w 1209675"/>
              <a:gd name="connsiteY3" fmla="*/ 915290 h 914400"/>
              <a:gd name="connsiteX4" fmla="*/ 16716 w 1209675"/>
              <a:gd name="connsiteY4" fmla="*/ 1009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5" h="914400">
                <a:moveTo>
                  <a:pt x="16716" y="10098"/>
                </a:moveTo>
                <a:lnTo>
                  <a:pt x="1213502" y="10098"/>
                </a:lnTo>
                <a:lnTo>
                  <a:pt x="1213502" y="915290"/>
                </a:lnTo>
                <a:lnTo>
                  <a:pt x="16716" y="915290"/>
                </a:lnTo>
                <a:lnTo>
                  <a:pt x="16716" y="10098"/>
                </a:lnTo>
                <a:close/>
              </a:path>
            </a:pathLst>
          </a:custGeom>
          <a:solidFill>
            <a:srgbClr val="8cb3e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Freeform 440"> 
				</p:cNvPr>
          <p:cNvSpPr/>
          <p:nvPr/>
        </p:nvSpPr>
        <p:spPr>
          <a:xfrm>
            <a:off x="1285875" y="4714875"/>
            <a:ext cx="2962275" cy="914400"/>
          </a:xfrm>
          <a:custGeom>
            <a:avLst/>
            <a:gdLst>
              <a:gd name="connsiteX0" fmla="*/ 18411 w 2962275"/>
              <a:gd name="connsiteY0" fmla="*/ 10097 h 914400"/>
              <a:gd name="connsiteX1" fmla="*/ 2970190 w 2962275"/>
              <a:gd name="connsiteY1" fmla="*/ 10097 h 914400"/>
              <a:gd name="connsiteX2" fmla="*/ 2970190 w 2962275"/>
              <a:gd name="connsiteY2" fmla="*/ 915289 h 914400"/>
              <a:gd name="connsiteX3" fmla="*/ 18411 w 2962275"/>
              <a:gd name="connsiteY3" fmla="*/ 915289 h 914400"/>
              <a:gd name="connsiteX4" fmla="*/ 18411 w 2962275"/>
              <a:gd name="connsiteY4" fmla="*/ 1009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2275" h="914400">
                <a:moveTo>
                  <a:pt x="18411" y="10097"/>
                </a:moveTo>
                <a:lnTo>
                  <a:pt x="2970190" y="10097"/>
                </a:lnTo>
                <a:lnTo>
                  <a:pt x="2970190" y="915289"/>
                </a:lnTo>
                <a:lnTo>
                  <a:pt x="18411" y="915289"/>
                </a:lnTo>
                <a:lnTo>
                  <a:pt x="18411" y="1009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Freeform 441"> 
				</p:cNvPr>
          <p:cNvSpPr/>
          <p:nvPr/>
        </p:nvSpPr>
        <p:spPr>
          <a:xfrm>
            <a:off x="4238625" y="4714875"/>
            <a:ext cx="2219325" cy="914400"/>
          </a:xfrm>
          <a:custGeom>
            <a:avLst/>
            <a:gdLst>
              <a:gd name="connsiteX0" fmla="*/ 12969 w 2219325"/>
              <a:gd name="connsiteY0" fmla="*/ 10097 h 914400"/>
              <a:gd name="connsiteX1" fmla="*/ 2227921 w 2219325"/>
              <a:gd name="connsiteY1" fmla="*/ 10097 h 914400"/>
              <a:gd name="connsiteX2" fmla="*/ 2227921 w 2219325"/>
              <a:gd name="connsiteY2" fmla="*/ 915289 h 914400"/>
              <a:gd name="connsiteX3" fmla="*/ 12969 w 2219325"/>
              <a:gd name="connsiteY3" fmla="*/ 915289 h 914400"/>
              <a:gd name="connsiteX4" fmla="*/ 12969 w 2219325"/>
              <a:gd name="connsiteY4" fmla="*/ 1009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325" h="914400">
                <a:moveTo>
                  <a:pt x="12969" y="10097"/>
                </a:moveTo>
                <a:lnTo>
                  <a:pt x="2227921" y="10097"/>
                </a:lnTo>
                <a:lnTo>
                  <a:pt x="2227921" y="915289"/>
                </a:lnTo>
                <a:lnTo>
                  <a:pt x="12969" y="915289"/>
                </a:lnTo>
                <a:lnTo>
                  <a:pt x="12969" y="1009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Freeform 442"> 
				</p:cNvPr>
          <p:cNvSpPr/>
          <p:nvPr/>
        </p:nvSpPr>
        <p:spPr>
          <a:xfrm>
            <a:off x="6448425" y="4714875"/>
            <a:ext cx="752475" cy="914400"/>
          </a:xfrm>
          <a:custGeom>
            <a:avLst/>
            <a:gdLst>
              <a:gd name="connsiteX0" fmla="*/ 13655 w 752475"/>
              <a:gd name="connsiteY0" fmla="*/ 10097 h 914400"/>
              <a:gd name="connsiteX1" fmla="*/ 759414 w 752475"/>
              <a:gd name="connsiteY1" fmla="*/ 10097 h 914400"/>
              <a:gd name="connsiteX2" fmla="*/ 759414 w 752475"/>
              <a:gd name="connsiteY2" fmla="*/ 915289 h 914400"/>
              <a:gd name="connsiteX3" fmla="*/ 13655 w 752475"/>
              <a:gd name="connsiteY3" fmla="*/ 915289 h 914400"/>
              <a:gd name="connsiteX4" fmla="*/ 13655 w 752475"/>
              <a:gd name="connsiteY4" fmla="*/ 1009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5" h="914400">
                <a:moveTo>
                  <a:pt x="13655" y="10097"/>
                </a:moveTo>
                <a:lnTo>
                  <a:pt x="759414" y="10097"/>
                </a:lnTo>
                <a:lnTo>
                  <a:pt x="759414" y="915289"/>
                </a:lnTo>
                <a:lnTo>
                  <a:pt x="13655" y="915289"/>
                </a:lnTo>
                <a:lnTo>
                  <a:pt x="13655" y="10097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Freeform 443"> 
				</p:cNvPr>
          <p:cNvSpPr/>
          <p:nvPr/>
        </p:nvSpPr>
        <p:spPr>
          <a:xfrm>
            <a:off x="7191375" y="4714875"/>
            <a:ext cx="171450" cy="914400"/>
          </a:xfrm>
          <a:custGeom>
            <a:avLst/>
            <a:gdLst>
              <a:gd name="connsiteX0" fmla="*/ 11997 w 171450"/>
              <a:gd name="connsiteY0" fmla="*/ 10096 h 914400"/>
              <a:gd name="connsiteX1" fmla="*/ 172760 w 171450"/>
              <a:gd name="connsiteY1" fmla="*/ 10096 h 914400"/>
              <a:gd name="connsiteX2" fmla="*/ 172760 w 171450"/>
              <a:gd name="connsiteY2" fmla="*/ 915288 h 914400"/>
              <a:gd name="connsiteX3" fmla="*/ 11997 w 171450"/>
              <a:gd name="connsiteY3" fmla="*/ 915288 h 914400"/>
              <a:gd name="connsiteX4" fmla="*/ 11997 w 171450"/>
              <a:gd name="connsiteY4" fmla="*/ 1009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914400">
                <a:moveTo>
                  <a:pt x="11997" y="10096"/>
                </a:moveTo>
                <a:lnTo>
                  <a:pt x="172760" y="10096"/>
                </a:lnTo>
                <a:lnTo>
                  <a:pt x="172760" y="915288"/>
                </a:lnTo>
                <a:lnTo>
                  <a:pt x="11997" y="915288"/>
                </a:lnTo>
                <a:lnTo>
                  <a:pt x="11997" y="1009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Freeform 444"> 
				</p:cNvPr>
          <p:cNvSpPr/>
          <p:nvPr/>
        </p:nvSpPr>
        <p:spPr>
          <a:xfrm>
            <a:off x="7343775" y="4714875"/>
            <a:ext cx="752475" cy="914400"/>
          </a:xfrm>
          <a:custGeom>
            <a:avLst/>
            <a:gdLst>
              <a:gd name="connsiteX0" fmla="*/ 15895 w 752475"/>
              <a:gd name="connsiteY0" fmla="*/ 10096 h 914400"/>
              <a:gd name="connsiteX1" fmla="*/ 757187 w 752475"/>
              <a:gd name="connsiteY1" fmla="*/ 10096 h 914400"/>
              <a:gd name="connsiteX2" fmla="*/ 757187 w 752475"/>
              <a:gd name="connsiteY2" fmla="*/ 915288 h 914400"/>
              <a:gd name="connsiteX3" fmla="*/ 15895 w 752475"/>
              <a:gd name="connsiteY3" fmla="*/ 915288 h 914400"/>
              <a:gd name="connsiteX4" fmla="*/ 15895 w 752475"/>
              <a:gd name="connsiteY4" fmla="*/ 1009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5" h="914400">
                <a:moveTo>
                  <a:pt x="15895" y="10096"/>
                </a:moveTo>
                <a:lnTo>
                  <a:pt x="757187" y="10096"/>
                </a:lnTo>
                <a:lnTo>
                  <a:pt x="757187" y="915288"/>
                </a:lnTo>
                <a:lnTo>
                  <a:pt x="15895" y="915288"/>
                </a:lnTo>
                <a:lnTo>
                  <a:pt x="15895" y="10096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Freeform 445"> 
				</p:cNvPr>
          <p:cNvSpPr/>
          <p:nvPr/>
        </p:nvSpPr>
        <p:spPr>
          <a:xfrm>
            <a:off x="8086725" y="4714875"/>
            <a:ext cx="152400" cy="914400"/>
          </a:xfrm>
          <a:custGeom>
            <a:avLst/>
            <a:gdLst>
              <a:gd name="connsiteX0" fmla="*/ 9767 w 152400"/>
              <a:gd name="connsiteY0" fmla="*/ 10096 h 914400"/>
              <a:gd name="connsiteX1" fmla="*/ 161598 w 152400"/>
              <a:gd name="connsiteY1" fmla="*/ 10096 h 914400"/>
              <a:gd name="connsiteX2" fmla="*/ 161598 w 152400"/>
              <a:gd name="connsiteY2" fmla="*/ 915288 h 914400"/>
              <a:gd name="connsiteX3" fmla="*/ 9767 w 152400"/>
              <a:gd name="connsiteY3" fmla="*/ 915288 h 914400"/>
              <a:gd name="connsiteX4" fmla="*/ 9767 w 152400"/>
              <a:gd name="connsiteY4" fmla="*/ 1009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914400">
                <a:moveTo>
                  <a:pt x="9767" y="10096"/>
                </a:moveTo>
                <a:lnTo>
                  <a:pt x="161598" y="10096"/>
                </a:lnTo>
                <a:lnTo>
                  <a:pt x="161598" y="915288"/>
                </a:lnTo>
                <a:lnTo>
                  <a:pt x="9767" y="915288"/>
                </a:lnTo>
                <a:lnTo>
                  <a:pt x="9767" y="1009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Freeform 446"> 
				</p:cNvPr>
          <p:cNvSpPr/>
          <p:nvPr/>
        </p:nvSpPr>
        <p:spPr>
          <a:xfrm>
            <a:off x="8229600" y="4714875"/>
            <a:ext cx="819150" cy="914400"/>
          </a:xfrm>
          <a:custGeom>
            <a:avLst/>
            <a:gdLst>
              <a:gd name="connsiteX0" fmla="*/ 14262 w 819150"/>
              <a:gd name="connsiteY0" fmla="*/ 10095 h 914400"/>
              <a:gd name="connsiteX1" fmla="*/ 827005 w 819150"/>
              <a:gd name="connsiteY1" fmla="*/ 10095 h 914400"/>
              <a:gd name="connsiteX2" fmla="*/ 827005 w 819150"/>
              <a:gd name="connsiteY2" fmla="*/ 915287 h 914400"/>
              <a:gd name="connsiteX3" fmla="*/ 14262 w 819150"/>
              <a:gd name="connsiteY3" fmla="*/ 915287 h 914400"/>
              <a:gd name="connsiteX4" fmla="*/ 14262 w 819150"/>
              <a:gd name="connsiteY4" fmla="*/ 1009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914400">
                <a:moveTo>
                  <a:pt x="14262" y="10095"/>
                </a:moveTo>
                <a:lnTo>
                  <a:pt x="827005" y="10095"/>
                </a:lnTo>
                <a:lnTo>
                  <a:pt x="827005" y="915287"/>
                </a:lnTo>
                <a:lnTo>
                  <a:pt x="14262" y="915287"/>
                </a:lnTo>
                <a:lnTo>
                  <a:pt x="14262" y="10095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Freeform 447"> 
				</p:cNvPr>
          <p:cNvSpPr/>
          <p:nvPr/>
        </p:nvSpPr>
        <p:spPr>
          <a:xfrm>
            <a:off x="9039225" y="4714875"/>
            <a:ext cx="9525" cy="914400"/>
          </a:xfrm>
          <a:custGeom>
            <a:avLst/>
            <a:gdLst>
              <a:gd name="connsiteX0" fmla="*/ 17384 w 9525"/>
              <a:gd name="connsiteY0" fmla="*/ 10095 h 914400"/>
              <a:gd name="connsiteX1" fmla="*/ 17384 w 9525"/>
              <a:gd name="connsiteY1" fmla="*/ 91528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914400">
                <a:moveTo>
                  <a:pt x="17384" y="10095"/>
                </a:moveTo>
                <a:lnTo>
                  <a:pt x="17384" y="915287"/>
                </a:lnTo>
              </a:path>
            </a:pathLst>
          </a:custGeom>
          <a:ln w="596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> 
				</p:cNvPr>
          <p:cNvSpPr/>
          <p:nvPr/>
        </p:nvSpPr>
        <p:spPr>
          <a:xfrm>
            <a:off x="95250" y="5610225"/>
            <a:ext cx="4152900" cy="133350"/>
          </a:xfrm>
          <a:custGeom>
            <a:avLst/>
            <a:gdLst>
              <a:gd name="connsiteX0" fmla="*/ 16716 w 4152900"/>
              <a:gd name="connsiteY0" fmla="*/ 14990 h 133350"/>
              <a:gd name="connsiteX1" fmla="*/ 4160815 w 4152900"/>
              <a:gd name="connsiteY1" fmla="*/ 14990 h 133350"/>
              <a:gd name="connsiteX2" fmla="*/ 4160815 w 4152900"/>
              <a:gd name="connsiteY2" fmla="*/ 133699 h 133350"/>
              <a:gd name="connsiteX3" fmla="*/ 16716 w 4152900"/>
              <a:gd name="connsiteY3" fmla="*/ 133699 h 133350"/>
              <a:gd name="connsiteX4" fmla="*/ 16716 w 4152900"/>
              <a:gd name="connsiteY4" fmla="*/ 1499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133350">
                <a:moveTo>
                  <a:pt x="16716" y="14990"/>
                </a:moveTo>
                <a:lnTo>
                  <a:pt x="4160815" y="14990"/>
                </a:lnTo>
                <a:lnTo>
                  <a:pt x="4160815" y="133699"/>
                </a:lnTo>
                <a:lnTo>
                  <a:pt x="16716" y="133699"/>
                </a:lnTo>
                <a:lnTo>
                  <a:pt x="16716" y="1499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> 
				</p:cNvPr>
          <p:cNvSpPr/>
          <p:nvPr/>
        </p:nvSpPr>
        <p:spPr>
          <a:xfrm>
            <a:off x="4238625" y="5610225"/>
            <a:ext cx="1485900" cy="133350"/>
          </a:xfrm>
          <a:custGeom>
            <a:avLst/>
            <a:gdLst>
              <a:gd name="connsiteX0" fmla="*/ 12969 w 1485900"/>
              <a:gd name="connsiteY0" fmla="*/ 14990 h 133350"/>
              <a:gd name="connsiteX1" fmla="*/ 1491089 w 1485900"/>
              <a:gd name="connsiteY1" fmla="*/ 14990 h 133350"/>
              <a:gd name="connsiteX2" fmla="*/ 1491089 w 1485900"/>
              <a:gd name="connsiteY2" fmla="*/ 133699 h 133350"/>
              <a:gd name="connsiteX3" fmla="*/ 12969 w 1485900"/>
              <a:gd name="connsiteY3" fmla="*/ 133699 h 133350"/>
              <a:gd name="connsiteX4" fmla="*/ 12969 w 1485900"/>
              <a:gd name="connsiteY4" fmla="*/ 1499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0" h="133350">
                <a:moveTo>
                  <a:pt x="12969" y="14990"/>
                </a:moveTo>
                <a:lnTo>
                  <a:pt x="1491089" y="14990"/>
                </a:lnTo>
                <a:lnTo>
                  <a:pt x="1491089" y="133699"/>
                </a:lnTo>
                <a:lnTo>
                  <a:pt x="12969" y="133699"/>
                </a:lnTo>
                <a:lnTo>
                  <a:pt x="12969" y="1499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50"> 
				</p:cNvPr>
          <p:cNvSpPr/>
          <p:nvPr/>
        </p:nvSpPr>
        <p:spPr>
          <a:xfrm>
            <a:off x="5715000" y="5610225"/>
            <a:ext cx="3333750" cy="133350"/>
          </a:xfrm>
          <a:custGeom>
            <a:avLst/>
            <a:gdLst>
              <a:gd name="connsiteX0" fmla="*/ 10249 w 3333750"/>
              <a:gd name="connsiteY0" fmla="*/ 14990 h 133350"/>
              <a:gd name="connsiteX1" fmla="*/ 3341605 w 3333750"/>
              <a:gd name="connsiteY1" fmla="*/ 14990 h 133350"/>
              <a:gd name="connsiteX2" fmla="*/ 3341605 w 3333750"/>
              <a:gd name="connsiteY2" fmla="*/ 133699 h 133350"/>
              <a:gd name="connsiteX3" fmla="*/ 10249 w 3333750"/>
              <a:gd name="connsiteY3" fmla="*/ 133699 h 133350"/>
              <a:gd name="connsiteX4" fmla="*/ 10249 w 3333750"/>
              <a:gd name="connsiteY4" fmla="*/ 1499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0" h="133350">
                <a:moveTo>
                  <a:pt x="10249" y="14990"/>
                </a:moveTo>
                <a:lnTo>
                  <a:pt x="3341605" y="14990"/>
                </a:lnTo>
                <a:lnTo>
                  <a:pt x="3341605" y="133699"/>
                </a:lnTo>
                <a:lnTo>
                  <a:pt x="10249" y="133699"/>
                </a:lnTo>
                <a:lnTo>
                  <a:pt x="10249" y="1499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1"> 
				</p:cNvPr>
          <p:cNvSpPr/>
          <p:nvPr/>
        </p:nvSpPr>
        <p:spPr>
          <a:xfrm>
            <a:off x="95250" y="5724525"/>
            <a:ext cx="1209675" cy="219075"/>
          </a:xfrm>
          <a:custGeom>
            <a:avLst/>
            <a:gdLst>
              <a:gd name="connsiteX0" fmla="*/ 16716 w 1209675"/>
              <a:gd name="connsiteY0" fmla="*/ 14451 h 219075"/>
              <a:gd name="connsiteX1" fmla="*/ 1213502 w 1209675"/>
              <a:gd name="connsiteY1" fmla="*/ 14451 h 219075"/>
              <a:gd name="connsiteX2" fmla="*/ 1213502 w 1209675"/>
              <a:gd name="connsiteY2" fmla="*/ 222201 h 219075"/>
              <a:gd name="connsiteX3" fmla="*/ 16716 w 1209675"/>
              <a:gd name="connsiteY3" fmla="*/ 222201 h 219075"/>
              <a:gd name="connsiteX4" fmla="*/ 16716 w 1209675"/>
              <a:gd name="connsiteY4" fmla="*/ 14451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5" h="219075">
                <a:moveTo>
                  <a:pt x="16716" y="14451"/>
                </a:moveTo>
                <a:lnTo>
                  <a:pt x="1213502" y="14451"/>
                </a:lnTo>
                <a:lnTo>
                  <a:pt x="1213502" y="222201"/>
                </a:lnTo>
                <a:lnTo>
                  <a:pt x="16716" y="222201"/>
                </a:lnTo>
                <a:lnTo>
                  <a:pt x="16716" y="14451"/>
                </a:lnTo>
                <a:close/>
              </a:path>
            </a:pathLst>
          </a:custGeom>
          <a:solidFill>
            <a:srgbClr val="8cb3e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Freeform 452"> 
				</p:cNvPr>
          <p:cNvSpPr/>
          <p:nvPr/>
        </p:nvSpPr>
        <p:spPr>
          <a:xfrm>
            <a:off x="1285875" y="5724525"/>
            <a:ext cx="2962275" cy="219075"/>
          </a:xfrm>
          <a:custGeom>
            <a:avLst/>
            <a:gdLst>
              <a:gd name="connsiteX0" fmla="*/ 18411 w 2962275"/>
              <a:gd name="connsiteY0" fmla="*/ 14451 h 219075"/>
              <a:gd name="connsiteX1" fmla="*/ 2970190 w 2962275"/>
              <a:gd name="connsiteY1" fmla="*/ 14451 h 219075"/>
              <a:gd name="connsiteX2" fmla="*/ 2970190 w 2962275"/>
              <a:gd name="connsiteY2" fmla="*/ 222199 h 219075"/>
              <a:gd name="connsiteX3" fmla="*/ 18411 w 2962275"/>
              <a:gd name="connsiteY3" fmla="*/ 222199 h 219075"/>
              <a:gd name="connsiteX4" fmla="*/ 18411 w 2962275"/>
              <a:gd name="connsiteY4" fmla="*/ 14451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2275" h="219075">
                <a:moveTo>
                  <a:pt x="18411" y="14451"/>
                </a:moveTo>
                <a:lnTo>
                  <a:pt x="2970190" y="14451"/>
                </a:lnTo>
                <a:lnTo>
                  <a:pt x="2970190" y="222199"/>
                </a:lnTo>
                <a:lnTo>
                  <a:pt x="18411" y="222199"/>
                </a:lnTo>
                <a:lnTo>
                  <a:pt x="18411" y="1445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> 
				</p:cNvPr>
          <p:cNvSpPr/>
          <p:nvPr/>
        </p:nvSpPr>
        <p:spPr>
          <a:xfrm>
            <a:off x="4238625" y="5724525"/>
            <a:ext cx="2219325" cy="219075"/>
          </a:xfrm>
          <a:custGeom>
            <a:avLst/>
            <a:gdLst>
              <a:gd name="connsiteX0" fmla="*/ 12969 w 2219325"/>
              <a:gd name="connsiteY0" fmla="*/ 14451 h 219075"/>
              <a:gd name="connsiteX1" fmla="*/ 2227921 w 2219325"/>
              <a:gd name="connsiteY1" fmla="*/ 14451 h 219075"/>
              <a:gd name="connsiteX2" fmla="*/ 2227921 w 2219325"/>
              <a:gd name="connsiteY2" fmla="*/ 222199 h 219075"/>
              <a:gd name="connsiteX3" fmla="*/ 12969 w 2219325"/>
              <a:gd name="connsiteY3" fmla="*/ 222199 h 219075"/>
              <a:gd name="connsiteX4" fmla="*/ 12969 w 2219325"/>
              <a:gd name="connsiteY4" fmla="*/ 14451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325" h="219075">
                <a:moveTo>
                  <a:pt x="12969" y="14451"/>
                </a:moveTo>
                <a:lnTo>
                  <a:pt x="2227921" y="14451"/>
                </a:lnTo>
                <a:lnTo>
                  <a:pt x="2227921" y="222199"/>
                </a:lnTo>
                <a:lnTo>
                  <a:pt x="12969" y="222199"/>
                </a:lnTo>
                <a:lnTo>
                  <a:pt x="12969" y="1445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> 
				</p:cNvPr>
          <p:cNvSpPr/>
          <p:nvPr/>
        </p:nvSpPr>
        <p:spPr>
          <a:xfrm>
            <a:off x="6448425" y="5724525"/>
            <a:ext cx="752475" cy="219075"/>
          </a:xfrm>
          <a:custGeom>
            <a:avLst/>
            <a:gdLst>
              <a:gd name="connsiteX0" fmla="*/ 13655 w 752475"/>
              <a:gd name="connsiteY0" fmla="*/ 14450 h 219075"/>
              <a:gd name="connsiteX1" fmla="*/ 759414 w 752475"/>
              <a:gd name="connsiteY1" fmla="*/ 14450 h 219075"/>
              <a:gd name="connsiteX2" fmla="*/ 759414 w 752475"/>
              <a:gd name="connsiteY2" fmla="*/ 222199 h 219075"/>
              <a:gd name="connsiteX3" fmla="*/ 13655 w 752475"/>
              <a:gd name="connsiteY3" fmla="*/ 222199 h 219075"/>
              <a:gd name="connsiteX4" fmla="*/ 13655 w 752475"/>
              <a:gd name="connsiteY4" fmla="*/ 1445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5" h="219075">
                <a:moveTo>
                  <a:pt x="13655" y="14450"/>
                </a:moveTo>
                <a:lnTo>
                  <a:pt x="759414" y="14450"/>
                </a:lnTo>
                <a:lnTo>
                  <a:pt x="759414" y="222199"/>
                </a:lnTo>
                <a:lnTo>
                  <a:pt x="13655" y="222199"/>
                </a:lnTo>
                <a:lnTo>
                  <a:pt x="13655" y="14450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Freeform 455"> 
				</p:cNvPr>
          <p:cNvSpPr/>
          <p:nvPr/>
        </p:nvSpPr>
        <p:spPr>
          <a:xfrm>
            <a:off x="7191375" y="5724525"/>
            <a:ext cx="171450" cy="219075"/>
          </a:xfrm>
          <a:custGeom>
            <a:avLst/>
            <a:gdLst>
              <a:gd name="connsiteX0" fmla="*/ 11997 w 171450"/>
              <a:gd name="connsiteY0" fmla="*/ 14449 h 219075"/>
              <a:gd name="connsiteX1" fmla="*/ 172760 w 171450"/>
              <a:gd name="connsiteY1" fmla="*/ 14449 h 219075"/>
              <a:gd name="connsiteX2" fmla="*/ 172760 w 171450"/>
              <a:gd name="connsiteY2" fmla="*/ 222198 h 219075"/>
              <a:gd name="connsiteX3" fmla="*/ 11997 w 171450"/>
              <a:gd name="connsiteY3" fmla="*/ 222198 h 219075"/>
              <a:gd name="connsiteX4" fmla="*/ 11997 w 171450"/>
              <a:gd name="connsiteY4" fmla="*/ 14449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219075">
                <a:moveTo>
                  <a:pt x="11997" y="14449"/>
                </a:moveTo>
                <a:lnTo>
                  <a:pt x="172760" y="14449"/>
                </a:lnTo>
                <a:lnTo>
                  <a:pt x="172760" y="222198"/>
                </a:lnTo>
                <a:lnTo>
                  <a:pt x="11997" y="222198"/>
                </a:lnTo>
                <a:lnTo>
                  <a:pt x="11997" y="1444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Freeform 456"> 
				</p:cNvPr>
          <p:cNvSpPr/>
          <p:nvPr/>
        </p:nvSpPr>
        <p:spPr>
          <a:xfrm>
            <a:off x="7343775" y="5724525"/>
            <a:ext cx="752475" cy="219075"/>
          </a:xfrm>
          <a:custGeom>
            <a:avLst/>
            <a:gdLst>
              <a:gd name="connsiteX0" fmla="*/ 15895 w 752475"/>
              <a:gd name="connsiteY0" fmla="*/ 14449 h 219075"/>
              <a:gd name="connsiteX1" fmla="*/ 757187 w 752475"/>
              <a:gd name="connsiteY1" fmla="*/ 14449 h 219075"/>
              <a:gd name="connsiteX2" fmla="*/ 757187 w 752475"/>
              <a:gd name="connsiteY2" fmla="*/ 222198 h 219075"/>
              <a:gd name="connsiteX3" fmla="*/ 15895 w 752475"/>
              <a:gd name="connsiteY3" fmla="*/ 222198 h 219075"/>
              <a:gd name="connsiteX4" fmla="*/ 15895 w 752475"/>
              <a:gd name="connsiteY4" fmla="*/ 14449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5" h="219075">
                <a:moveTo>
                  <a:pt x="15895" y="14449"/>
                </a:moveTo>
                <a:lnTo>
                  <a:pt x="757187" y="14449"/>
                </a:lnTo>
                <a:lnTo>
                  <a:pt x="757187" y="222198"/>
                </a:lnTo>
                <a:lnTo>
                  <a:pt x="15895" y="222198"/>
                </a:lnTo>
                <a:lnTo>
                  <a:pt x="15895" y="14449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Freeform 457"> 
				</p:cNvPr>
          <p:cNvSpPr/>
          <p:nvPr/>
        </p:nvSpPr>
        <p:spPr>
          <a:xfrm>
            <a:off x="8086725" y="5724525"/>
            <a:ext cx="152400" cy="219075"/>
          </a:xfrm>
          <a:custGeom>
            <a:avLst/>
            <a:gdLst>
              <a:gd name="connsiteX0" fmla="*/ 9767 w 152400"/>
              <a:gd name="connsiteY0" fmla="*/ 14449 h 219075"/>
              <a:gd name="connsiteX1" fmla="*/ 161598 w 152400"/>
              <a:gd name="connsiteY1" fmla="*/ 14449 h 219075"/>
              <a:gd name="connsiteX2" fmla="*/ 161598 w 152400"/>
              <a:gd name="connsiteY2" fmla="*/ 222198 h 219075"/>
              <a:gd name="connsiteX3" fmla="*/ 9767 w 152400"/>
              <a:gd name="connsiteY3" fmla="*/ 222198 h 219075"/>
              <a:gd name="connsiteX4" fmla="*/ 9767 w 152400"/>
              <a:gd name="connsiteY4" fmla="*/ 14449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219075">
                <a:moveTo>
                  <a:pt x="9767" y="14449"/>
                </a:moveTo>
                <a:lnTo>
                  <a:pt x="161598" y="14449"/>
                </a:lnTo>
                <a:lnTo>
                  <a:pt x="161598" y="222198"/>
                </a:lnTo>
                <a:lnTo>
                  <a:pt x="9767" y="222198"/>
                </a:lnTo>
                <a:lnTo>
                  <a:pt x="9767" y="1444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Freeform 458"> 
				</p:cNvPr>
          <p:cNvSpPr/>
          <p:nvPr/>
        </p:nvSpPr>
        <p:spPr>
          <a:xfrm>
            <a:off x="8229600" y="5724525"/>
            <a:ext cx="819150" cy="219075"/>
          </a:xfrm>
          <a:custGeom>
            <a:avLst/>
            <a:gdLst>
              <a:gd name="connsiteX0" fmla="*/ 14262 w 819150"/>
              <a:gd name="connsiteY0" fmla="*/ 14448 h 219075"/>
              <a:gd name="connsiteX1" fmla="*/ 827005 w 819150"/>
              <a:gd name="connsiteY1" fmla="*/ 14448 h 219075"/>
              <a:gd name="connsiteX2" fmla="*/ 827005 w 819150"/>
              <a:gd name="connsiteY2" fmla="*/ 222197 h 219075"/>
              <a:gd name="connsiteX3" fmla="*/ 14262 w 819150"/>
              <a:gd name="connsiteY3" fmla="*/ 222197 h 219075"/>
              <a:gd name="connsiteX4" fmla="*/ 14262 w 819150"/>
              <a:gd name="connsiteY4" fmla="*/ 1444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219075">
                <a:moveTo>
                  <a:pt x="14262" y="14448"/>
                </a:moveTo>
                <a:lnTo>
                  <a:pt x="827005" y="14448"/>
                </a:lnTo>
                <a:lnTo>
                  <a:pt x="827005" y="222197"/>
                </a:lnTo>
                <a:lnTo>
                  <a:pt x="14262" y="222197"/>
                </a:lnTo>
                <a:lnTo>
                  <a:pt x="14262" y="14448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Freeform 459"> 
				</p:cNvPr>
          <p:cNvSpPr/>
          <p:nvPr/>
        </p:nvSpPr>
        <p:spPr>
          <a:xfrm>
            <a:off x="9039225" y="5724525"/>
            <a:ext cx="9525" cy="219075"/>
          </a:xfrm>
          <a:custGeom>
            <a:avLst/>
            <a:gdLst>
              <a:gd name="connsiteX0" fmla="*/ 17384 w 9525"/>
              <a:gd name="connsiteY0" fmla="*/ 14447 h 219075"/>
              <a:gd name="connsiteX1" fmla="*/ 17384 w 9525"/>
              <a:gd name="connsiteY1" fmla="*/ 222196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17384" y="14447"/>
                </a:moveTo>
                <a:lnTo>
                  <a:pt x="17384" y="222196"/>
                </a:lnTo>
              </a:path>
            </a:pathLst>
          </a:custGeom>
          <a:ln w="596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Freeform 460"> 
				</p:cNvPr>
          <p:cNvSpPr/>
          <p:nvPr/>
        </p:nvSpPr>
        <p:spPr>
          <a:xfrm>
            <a:off x="95250" y="5924550"/>
            <a:ext cx="8953500" cy="19050"/>
          </a:xfrm>
          <a:custGeom>
            <a:avLst/>
            <a:gdLst>
              <a:gd name="connsiteX0" fmla="*/ 16716 w 8953500"/>
              <a:gd name="connsiteY0" fmla="*/ 22191 h 19050"/>
              <a:gd name="connsiteX1" fmla="*/ 8961355 w 8953500"/>
              <a:gd name="connsiteY1" fmla="*/ 2219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0" h="19050">
                <a:moveTo>
                  <a:pt x="16716" y="22191"/>
                </a:moveTo>
                <a:lnTo>
                  <a:pt x="8961355" y="22191"/>
                </a:lnTo>
              </a:path>
            </a:pathLst>
          </a:custGeom>
          <a:ln w="661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Freeform 461"> 
				</p:cNvPr>
          <p:cNvSpPr/>
          <p:nvPr/>
        </p:nvSpPr>
        <p:spPr>
          <a:xfrm>
            <a:off x="1285875" y="3638550"/>
            <a:ext cx="5924550" cy="28575"/>
          </a:xfrm>
          <a:custGeom>
            <a:avLst/>
            <a:gdLst>
              <a:gd name="connsiteX0" fmla="*/ 22879 w 5924550"/>
              <a:gd name="connsiteY0" fmla="*/ 27899 h 28575"/>
              <a:gd name="connsiteX1" fmla="*/ 5921962 w 5924550"/>
              <a:gd name="connsiteY1" fmla="*/ 2789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4550" h="28575">
                <a:moveTo>
                  <a:pt x="22879" y="27899"/>
                </a:moveTo>
                <a:lnTo>
                  <a:pt x="5921962" y="27899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Freeform 462"> 
				</p:cNvPr>
          <p:cNvSpPr/>
          <p:nvPr/>
        </p:nvSpPr>
        <p:spPr>
          <a:xfrm>
            <a:off x="1295400" y="3648075"/>
            <a:ext cx="5905500" cy="19050"/>
          </a:xfrm>
          <a:custGeom>
            <a:avLst/>
            <a:gdLst>
              <a:gd name="connsiteX0" fmla="*/ 13352 w 5905500"/>
              <a:gd name="connsiteY0" fmla="*/ 23322 h 19050"/>
              <a:gd name="connsiteX1" fmla="*/ 5912434 w 5905500"/>
              <a:gd name="connsiteY1" fmla="*/ 2332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05500" h="19050">
                <a:moveTo>
                  <a:pt x="13352" y="23322"/>
                </a:moveTo>
                <a:lnTo>
                  <a:pt x="5912434" y="23322"/>
                </a:lnTo>
              </a:path>
            </a:pathLst>
          </a:custGeom>
          <a:ln w="659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Freeform 463"> 
				</p:cNvPr>
          <p:cNvSpPr/>
          <p:nvPr/>
        </p:nvSpPr>
        <p:spPr>
          <a:xfrm>
            <a:off x="1276350" y="3638550"/>
            <a:ext cx="28575" cy="285750"/>
          </a:xfrm>
          <a:custGeom>
            <a:avLst/>
            <a:gdLst>
              <a:gd name="connsiteX0" fmla="*/ 27939 w 28575"/>
              <a:gd name="connsiteY0" fmla="*/ 27898 h 285750"/>
              <a:gd name="connsiteX1" fmla="*/ 27939 w 28575"/>
              <a:gd name="connsiteY1" fmla="*/ 285111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85750">
                <a:moveTo>
                  <a:pt x="27939" y="27898"/>
                </a:moveTo>
                <a:lnTo>
                  <a:pt x="27939" y="285111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Freeform 464"> 
				</p:cNvPr>
          <p:cNvSpPr/>
          <p:nvPr/>
        </p:nvSpPr>
        <p:spPr>
          <a:xfrm>
            <a:off x="1285875" y="3648075"/>
            <a:ext cx="19050" cy="266700"/>
          </a:xfrm>
          <a:custGeom>
            <a:avLst/>
            <a:gdLst>
              <a:gd name="connsiteX0" fmla="*/ 22877 w 19050"/>
              <a:gd name="connsiteY0" fmla="*/ 18376 h 266700"/>
              <a:gd name="connsiteX1" fmla="*/ 22877 w 19050"/>
              <a:gd name="connsiteY1" fmla="*/ 275589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66700">
                <a:moveTo>
                  <a:pt x="22877" y="18376"/>
                </a:moveTo>
                <a:lnTo>
                  <a:pt x="22877" y="275589"/>
                </a:lnTo>
              </a:path>
            </a:pathLst>
          </a:custGeom>
          <a:ln w="595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Freeform 465"> 
				</p:cNvPr>
          <p:cNvSpPr/>
          <p:nvPr/>
        </p:nvSpPr>
        <p:spPr>
          <a:xfrm>
            <a:off x="2019300" y="3648075"/>
            <a:ext cx="28575" cy="276225"/>
          </a:xfrm>
          <a:custGeom>
            <a:avLst/>
            <a:gdLst>
              <a:gd name="connsiteX0" fmla="*/ 21816 w 28575"/>
              <a:gd name="connsiteY0" fmla="*/ 23319 h 276225"/>
              <a:gd name="connsiteX1" fmla="*/ 21816 w 28575"/>
              <a:gd name="connsiteY1" fmla="*/ 27558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76225">
                <a:moveTo>
                  <a:pt x="21816" y="23319"/>
                </a:moveTo>
                <a:lnTo>
                  <a:pt x="21816" y="275585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Freeform 466"> 
				</p:cNvPr>
          <p:cNvSpPr/>
          <p:nvPr/>
        </p:nvSpPr>
        <p:spPr>
          <a:xfrm>
            <a:off x="2028825" y="3657600"/>
            <a:ext cx="9525" cy="257175"/>
          </a:xfrm>
          <a:custGeom>
            <a:avLst/>
            <a:gdLst>
              <a:gd name="connsiteX0" fmla="*/ 16758 w 9525"/>
              <a:gd name="connsiteY0" fmla="*/ 13797 h 257175"/>
              <a:gd name="connsiteX1" fmla="*/ 16758 w 9525"/>
              <a:gd name="connsiteY1" fmla="*/ 266064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57175">
                <a:moveTo>
                  <a:pt x="16758" y="13797"/>
                </a:moveTo>
                <a:lnTo>
                  <a:pt x="16758" y="266064"/>
                </a:lnTo>
              </a:path>
            </a:pathLst>
          </a:custGeom>
          <a:ln w="595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Freeform 467"> 
				</p:cNvPr>
          <p:cNvSpPr/>
          <p:nvPr/>
        </p:nvSpPr>
        <p:spPr>
          <a:xfrm>
            <a:off x="2752725" y="3648075"/>
            <a:ext cx="28575" cy="276225"/>
          </a:xfrm>
          <a:custGeom>
            <a:avLst/>
            <a:gdLst>
              <a:gd name="connsiteX0" fmla="*/ 25217 w 28575"/>
              <a:gd name="connsiteY0" fmla="*/ 23318 h 276225"/>
              <a:gd name="connsiteX1" fmla="*/ 25217 w 28575"/>
              <a:gd name="connsiteY1" fmla="*/ 275584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76225">
                <a:moveTo>
                  <a:pt x="25217" y="23318"/>
                </a:moveTo>
                <a:lnTo>
                  <a:pt x="25217" y="275584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Freeform 468"> 
				</p:cNvPr>
          <p:cNvSpPr/>
          <p:nvPr/>
        </p:nvSpPr>
        <p:spPr>
          <a:xfrm>
            <a:off x="2762250" y="3657600"/>
            <a:ext cx="19050" cy="257175"/>
          </a:xfrm>
          <a:custGeom>
            <a:avLst/>
            <a:gdLst>
              <a:gd name="connsiteX0" fmla="*/ 20160 w 19050"/>
              <a:gd name="connsiteY0" fmla="*/ 13797 h 257175"/>
              <a:gd name="connsiteX1" fmla="*/ 20160 w 19050"/>
              <a:gd name="connsiteY1" fmla="*/ 266064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57175">
                <a:moveTo>
                  <a:pt x="20160" y="13797"/>
                </a:moveTo>
                <a:lnTo>
                  <a:pt x="20160" y="266064"/>
                </a:lnTo>
              </a:path>
            </a:pathLst>
          </a:custGeom>
          <a:ln w="59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Freeform 469"> 
				</p:cNvPr>
          <p:cNvSpPr/>
          <p:nvPr/>
        </p:nvSpPr>
        <p:spPr>
          <a:xfrm>
            <a:off x="1285875" y="3895725"/>
            <a:ext cx="2238375" cy="28575"/>
          </a:xfrm>
          <a:custGeom>
            <a:avLst/>
            <a:gdLst>
              <a:gd name="connsiteX0" fmla="*/ 22879 w 2238375"/>
              <a:gd name="connsiteY0" fmla="*/ 22987 h 28575"/>
              <a:gd name="connsiteX1" fmla="*/ 2233361 w 2238375"/>
              <a:gd name="connsiteY1" fmla="*/ 2298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28575">
                <a:moveTo>
                  <a:pt x="22879" y="22987"/>
                </a:moveTo>
                <a:lnTo>
                  <a:pt x="2233361" y="22987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Freeform 470"> 
				</p:cNvPr>
          <p:cNvSpPr/>
          <p:nvPr/>
        </p:nvSpPr>
        <p:spPr>
          <a:xfrm>
            <a:off x="1295400" y="3905250"/>
            <a:ext cx="2219325" cy="9525"/>
          </a:xfrm>
          <a:custGeom>
            <a:avLst/>
            <a:gdLst>
              <a:gd name="connsiteX0" fmla="*/ 13352 w 2219325"/>
              <a:gd name="connsiteY0" fmla="*/ 18413 h 9525"/>
              <a:gd name="connsiteX1" fmla="*/ 2223833 w 2219325"/>
              <a:gd name="connsiteY1" fmla="*/ 184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19325" h="9525">
                <a:moveTo>
                  <a:pt x="13352" y="18413"/>
                </a:moveTo>
                <a:lnTo>
                  <a:pt x="2223833" y="18413"/>
                </a:lnTo>
              </a:path>
            </a:pathLst>
          </a:custGeom>
          <a:ln w="660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reeform 471"> 
				</p:cNvPr>
          <p:cNvSpPr/>
          <p:nvPr/>
        </p:nvSpPr>
        <p:spPr>
          <a:xfrm>
            <a:off x="3495675" y="3648075"/>
            <a:ext cx="28575" cy="276225"/>
          </a:xfrm>
          <a:custGeom>
            <a:avLst/>
            <a:gdLst>
              <a:gd name="connsiteX0" fmla="*/ 19094 w 28575"/>
              <a:gd name="connsiteY0" fmla="*/ 23316 h 276225"/>
              <a:gd name="connsiteX1" fmla="*/ 19094 w 28575"/>
              <a:gd name="connsiteY1" fmla="*/ 275583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76225">
                <a:moveTo>
                  <a:pt x="19094" y="23316"/>
                </a:moveTo>
                <a:lnTo>
                  <a:pt x="19094" y="275583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Freeform 472"> 
				</p:cNvPr>
          <p:cNvSpPr/>
          <p:nvPr/>
        </p:nvSpPr>
        <p:spPr>
          <a:xfrm>
            <a:off x="3505200" y="3657600"/>
            <a:ext cx="9525" cy="257175"/>
          </a:xfrm>
          <a:custGeom>
            <a:avLst/>
            <a:gdLst>
              <a:gd name="connsiteX0" fmla="*/ 14033 w 9525"/>
              <a:gd name="connsiteY0" fmla="*/ 13797 h 257175"/>
              <a:gd name="connsiteX1" fmla="*/ 14033 w 9525"/>
              <a:gd name="connsiteY1" fmla="*/ 266064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57175">
                <a:moveTo>
                  <a:pt x="14033" y="13797"/>
                </a:moveTo>
                <a:lnTo>
                  <a:pt x="14033" y="266064"/>
                </a:lnTo>
              </a:path>
            </a:pathLst>
          </a:custGeom>
          <a:ln w="59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Freeform 473"> 
				</p:cNvPr>
          <p:cNvSpPr/>
          <p:nvPr/>
        </p:nvSpPr>
        <p:spPr>
          <a:xfrm>
            <a:off x="4229100" y="3648075"/>
            <a:ext cx="28575" cy="276225"/>
          </a:xfrm>
          <a:custGeom>
            <a:avLst/>
            <a:gdLst>
              <a:gd name="connsiteX0" fmla="*/ 22497 w 28575"/>
              <a:gd name="connsiteY0" fmla="*/ 23316 h 276225"/>
              <a:gd name="connsiteX1" fmla="*/ 22497 w 28575"/>
              <a:gd name="connsiteY1" fmla="*/ 275582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76225">
                <a:moveTo>
                  <a:pt x="22497" y="23316"/>
                </a:moveTo>
                <a:lnTo>
                  <a:pt x="22497" y="275582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Freeform 474"> 
				</p:cNvPr>
          <p:cNvSpPr/>
          <p:nvPr/>
        </p:nvSpPr>
        <p:spPr>
          <a:xfrm>
            <a:off x="4238625" y="3657600"/>
            <a:ext cx="9525" cy="257175"/>
          </a:xfrm>
          <a:custGeom>
            <a:avLst/>
            <a:gdLst>
              <a:gd name="connsiteX0" fmla="*/ 17440 w 9525"/>
              <a:gd name="connsiteY0" fmla="*/ 13797 h 257175"/>
              <a:gd name="connsiteX1" fmla="*/ 17440 w 9525"/>
              <a:gd name="connsiteY1" fmla="*/ 266064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57175">
                <a:moveTo>
                  <a:pt x="17440" y="13797"/>
                </a:moveTo>
                <a:lnTo>
                  <a:pt x="17440" y="266064"/>
                </a:lnTo>
              </a:path>
            </a:pathLst>
          </a:custGeom>
          <a:ln w="596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Freeform 475"> 
				</p:cNvPr>
          <p:cNvSpPr/>
          <p:nvPr/>
        </p:nvSpPr>
        <p:spPr>
          <a:xfrm>
            <a:off x="4962525" y="3648075"/>
            <a:ext cx="28575" cy="276225"/>
          </a:xfrm>
          <a:custGeom>
            <a:avLst/>
            <a:gdLst>
              <a:gd name="connsiteX0" fmla="*/ 25899 w 28575"/>
              <a:gd name="connsiteY0" fmla="*/ 23315 h 276225"/>
              <a:gd name="connsiteX1" fmla="*/ 25899 w 28575"/>
              <a:gd name="connsiteY1" fmla="*/ 275582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76225">
                <a:moveTo>
                  <a:pt x="25899" y="23315"/>
                </a:moveTo>
                <a:lnTo>
                  <a:pt x="25899" y="275582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Freeform 476"> 
				</p:cNvPr>
          <p:cNvSpPr/>
          <p:nvPr/>
        </p:nvSpPr>
        <p:spPr>
          <a:xfrm>
            <a:off x="4972050" y="3657600"/>
            <a:ext cx="19050" cy="257175"/>
          </a:xfrm>
          <a:custGeom>
            <a:avLst/>
            <a:gdLst>
              <a:gd name="connsiteX0" fmla="*/ 20842 w 19050"/>
              <a:gd name="connsiteY0" fmla="*/ 13797 h 257175"/>
              <a:gd name="connsiteX1" fmla="*/ 20842 w 19050"/>
              <a:gd name="connsiteY1" fmla="*/ 266064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57175">
                <a:moveTo>
                  <a:pt x="20842" y="13797"/>
                </a:moveTo>
                <a:lnTo>
                  <a:pt x="20842" y="266064"/>
                </a:lnTo>
              </a:path>
            </a:pathLst>
          </a:custGeom>
          <a:ln w="595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Freeform 477"> 
				</p:cNvPr>
          <p:cNvSpPr/>
          <p:nvPr/>
        </p:nvSpPr>
        <p:spPr>
          <a:xfrm>
            <a:off x="5705475" y="3648075"/>
            <a:ext cx="28575" cy="276225"/>
          </a:xfrm>
          <a:custGeom>
            <a:avLst/>
            <a:gdLst>
              <a:gd name="connsiteX0" fmla="*/ 19776 w 28575"/>
              <a:gd name="connsiteY0" fmla="*/ 23314 h 276225"/>
              <a:gd name="connsiteX1" fmla="*/ 19776 w 28575"/>
              <a:gd name="connsiteY1" fmla="*/ 275581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76225">
                <a:moveTo>
                  <a:pt x="19776" y="23314"/>
                </a:moveTo>
                <a:lnTo>
                  <a:pt x="19776" y="275581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Freeform 478"> 
				</p:cNvPr>
          <p:cNvSpPr/>
          <p:nvPr/>
        </p:nvSpPr>
        <p:spPr>
          <a:xfrm>
            <a:off x="5715000" y="3657600"/>
            <a:ext cx="9525" cy="257175"/>
          </a:xfrm>
          <a:custGeom>
            <a:avLst/>
            <a:gdLst>
              <a:gd name="connsiteX0" fmla="*/ 14714 w 9525"/>
              <a:gd name="connsiteY0" fmla="*/ 13797 h 257175"/>
              <a:gd name="connsiteX1" fmla="*/ 14714 w 9525"/>
              <a:gd name="connsiteY1" fmla="*/ 266064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57175">
                <a:moveTo>
                  <a:pt x="14714" y="13797"/>
                </a:moveTo>
                <a:lnTo>
                  <a:pt x="14714" y="266064"/>
                </a:lnTo>
              </a:path>
            </a:pathLst>
          </a:custGeom>
          <a:ln w="59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Freeform 479"> 
				</p:cNvPr>
          <p:cNvSpPr/>
          <p:nvPr/>
        </p:nvSpPr>
        <p:spPr>
          <a:xfrm>
            <a:off x="6438900" y="3648075"/>
            <a:ext cx="28575" cy="276225"/>
          </a:xfrm>
          <a:custGeom>
            <a:avLst/>
            <a:gdLst>
              <a:gd name="connsiteX0" fmla="*/ 23178 w 28575"/>
              <a:gd name="connsiteY0" fmla="*/ 23313 h 276225"/>
              <a:gd name="connsiteX1" fmla="*/ 23178 w 28575"/>
              <a:gd name="connsiteY1" fmla="*/ 27558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76225">
                <a:moveTo>
                  <a:pt x="23178" y="23313"/>
                </a:moveTo>
                <a:lnTo>
                  <a:pt x="23178" y="275580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Freeform 480"> 
				</p:cNvPr>
          <p:cNvSpPr/>
          <p:nvPr/>
        </p:nvSpPr>
        <p:spPr>
          <a:xfrm>
            <a:off x="6448425" y="3657600"/>
            <a:ext cx="9525" cy="257175"/>
          </a:xfrm>
          <a:custGeom>
            <a:avLst/>
            <a:gdLst>
              <a:gd name="connsiteX0" fmla="*/ 18120 w 9525"/>
              <a:gd name="connsiteY0" fmla="*/ 13797 h 257175"/>
              <a:gd name="connsiteX1" fmla="*/ 18120 w 9525"/>
              <a:gd name="connsiteY1" fmla="*/ 266064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57175">
                <a:moveTo>
                  <a:pt x="18120" y="13797"/>
                </a:moveTo>
                <a:lnTo>
                  <a:pt x="18120" y="266064"/>
                </a:lnTo>
              </a:path>
            </a:pathLst>
          </a:custGeom>
          <a:ln w="59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Freeform 481"> 
				</p:cNvPr>
          <p:cNvSpPr/>
          <p:nvPr/>
        </p:nvSpPr>
        <p:spPr>
          <a:xfrm>
            <a:off x="4229100" y="3895725"/>
            <a:ext cx="2981325" cy="28575"/>
          </a:xfrm>
          <a:custGeom>
            <a:avLst/>
            <a:gdLst>
              <a:gd name="connsiteX0" fmla="*/ 26962 w 2981325"/>
              <a:gd name="connsiteY0" fmla="*/ 22983 h 28575"/>
              <a:gd name="connsiteX1" fmla="*/ 2978736 w 2981325"/>
              <a:gd name="connsiteY1" fmla="*/ 2298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1325" h="28575">
                <a:moveTo>
                  <a:pt x="26962" y="22983"/>
                </a:moveTo>
                <a:lnTo>
                  <a:pt x="2978736" y="22983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Freeform 482"> 
				</p:cNvPr>
          <p:cNvSpPr/>
          <p:nvPr/>
        </p:nvSpPr>
        <p:spPr>
          <a:xfrm>
            <a:off x="4238625" y="3905250"/>
            <a:ext cx="2962275" cy="9525"/>
          </a:xfrm>
          <a:custGeom>
            <a:avLst/>
            <a:gdLst>
              <a:gd name="connsiteX0" fmla="*/ 17440 w 2962275"/>
              <a:gd name="connsiteY0" fmla="*/ 18413 h 9525"/>
              <a:gd name="connsiteX1" fmla="*/ 2969214 w 2962275"/>
              <a:gd name="connsiteY1" fmla="*/ 184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2275" h="9525">
                <a:moveTo>
                  <a:pt x="17440" y="18413"/>
                </a:moveTo>
                <a:lnTo>
                  <a:pt x="2969214" y="18413"/>
                </a:lnTo>
              </a:path>
            </a:pathLst>
          </a:custGeom>
          <a:ln w="660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Freeform 483"> 
				</p:cNvPr>
          <p:cNvSpPr/>
          <p:nvPr/>
        </p:nvSpPr>
        <p:spPr>
          <a:xfrm>
            <a:off x="9029700" y="3648075"/>
            <a:ext cx="28575" cy="276225"/>
          </a:xfrm>
          <a:custGeom>
            <a:avLst/>
            <a:gdLst>
              <a:gd name="connsiteX0" fmla="*/ 22437 w 28575"/>
              <a:gd name="connsiteY0" fmla="*/ 23312 h 276225"/>
              <a:gd name="connsiteX1" fmla="*/ 22437 w 28575"/>
              <a:gd name="connsiteY1" fmla="*/ 275578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76225">
                <a:moveTo>
                  <a:pt x="22437" y="23312"/>
                </a:moveTo>
                <a:lnTo>
                  <a:pt x="22437" y="275578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Freeform 484"> 
				</p:cNvPr>
          <p:cNvSpPr/>
          <p:nvPr/>
        </p:nvSpPr>
        <p:spPr>
          <a:xfrm>
            <a:off x="9039225" y="3657600"/>
            <a:ext cx="9525" cy="257175"/>
          </a:xfrm>
          <a:custGeom>
            <a:avLst/>
            <a:gdLst>
              <a:gd name="connsiteX0" fmla="*/ 17380 w 9525"/>
              <a:gd name="connsiteY0" fmla="*/ 13797 h 257175"/>
              <a:gd name="connsiteX1" fmla="*/ 17380 w 9525"/>
              <a:gd name="connsiteY1" fmla="*/ 266064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57175">
                <a:moveTo>
                  <a:pt x="17380" y="13797"/>
                </a:moveTo>
                <a:lnTo>
                  <a:pt x="17380" y="266064"/>
                </a:lnTo>
              </a:path>
            </a:pathLst>
          </a:custGeom>
          <a:ln w="595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Freeform 485"> 
				</p:cNvPr>
          <p:cNvSpPr/>
          <p:nvPr/>
        </p:nvSpPr>
        <p:spPr>
          <a:xfrm>
            <a:off x="1295400" y="4333875"/>
            <a:ext cx="5905500" cy="19050"/>
          </a:xfrm>
          <a:custGeom>
            <a:avLst/>
            <a:gdLst>
              <a:gd name="connsiteX0" fmla="*/ 13352 w 5905500"/>
              <a:gd name="connsiteY0" fmla="*/ 20116 h 19050"/>
              <a:gd name="connsiteX1" fmla="*/ 5912434 w 5905500"/>
              <a:gd name="connsiteY1" fmla="*/ 201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05500" h="19050">
                <a:moveTo>
                  <a:pt x="13352" y="20116"/>
                </a:moveTo>
                <a:lnTo>
                  <a:pt x="5912434" y="20116"/>
                </a:lnTo>
              </a:path>
            </a:pathLst>
          </a:custGeom>
          <a:ln w="1319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Freeform 486"> 
				</p:cNvPr>
          <p:cNvSpPr/>
          <p:nvPr/>
        </p:nvSpPr>
        <p:spPr>
          <a:xfrm>
            <a:off x="7353300" y="4333875"/>
            <a:ext cx="742950" cy="19050"/>
          </a:xfrm>
          <a:custGeom>
            <a:avLst/>
            <a:gdLst>
              <a:gd name="connsiteX0" fmla="*/ 10834 w 742950"/>
              <a:gd name="connsiteY0" fmla="*/ 20116 h 19050"/>
              <a:gd name="connsiteX1" fmla="*/ 747662 w 742950"/>
              <a:gd name="connsiteY1" fmla="*/ 201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19050">
                <a:moveTo>
                  <a:pt x="10834" y="20116"/>
                </a:moveTo>
                <a:lnTo>
                  <a:pt x="747662" y="20116"/>
                </a:lnTo>
              </a:path>
            </a:pathLst>
          </a:custGeom>
          <a:ln w="1319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Freeform 487"> 
				</p:cNvPr>
          <p:cNvSpPr/>
          <p:nvPr/>
        </p:nvSpPr>
        <p:spPr>
          <a:xfrm>
            <a:off x="8229600" y="4333875"/>
            <a:ext cx="819150" cy="19050"/>
          </a:xfrm>
          <a:custGeom>
            <a:avLst/>
            <a:gdLst>
              <a:gd name="connsiteX0" fmla="*/ 18727 w 819150"/>
              <a:gd name="connsiteY0" fmla="*/ 20116 h 19050"/>
              <a:gd name="connsiteX1" fmla="*/ 827005 w 819150"/>
              <a:gd name="connsiteY1" fmla="*/ 201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9150" h="19050">
                <a:moveTo>
                  <a:pt x="18727" y="20116"/>
                </a:moveTo>
                <a:lnTo>
                  <a:pt x="827005" y="20116"/>
                </a:lnTo>
              </a:path>
            </a:pathLst>
          </a:custGeom>
          <a:ln w="1319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Freeform 488"> 
				</p:cNvPr>
          <p:cNvSpPr/>
          <p:nvPr/>
        </p:nvSpPr>
        <p:spPr>
          <a:xfrm>
            <a:off x="1285875" y="4514850"/>
            <a:ext cx="2962275" cy="28575"/>
          </a:xfrm>
          <a:custGeom>
            <a:avLst/>
            <a:gdLst>
              <a:gd name="connsiteX0" fmla="*/ 22879 w 2962275"/>
              <a:gd name="connsiteY0" fmla="*/ 22156 h 28575"/>
              <a:gd name="connsiteX1" fmla="*/ 2961257 w 2962275"/>
              <a:gd name="connsiteY1" fmla="*/ 2215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2275" h="28575">
                <a:moveTo>
                  <a:pt x="22879" y="22156"/>
                </a:moveTo>
                <a:lnTo>
                  <a:pt x="2961257" y="22156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Freeform 489"> 
				</p:cNvPr>
          <p:cNvSpPr/>
          <p:nvPr/>
        </p:nvSpPr>
        <p:spPr>
          <a:xfrm>
            <a:off x="1295400" y="4524375"/>
            <a:ext cx="2943225" cy="9525"/>
          </a:xfrm>
          <a:custGeom>
            <a:avLst/>
            <a:gdLst>
              <a:gd name="connsiteX0" fmla="*/ 13352 w 2943225"/>
              <a:gd name="connsiteY0" fmla="*/ 17574 h 9525"/>
              <a:gd name="connsiteX1" fmla="*/ 2951729 w 2943225"/>
              <a:gd name="connsiteY1" fmla="*/ 1757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3225" h="9525">
                <a:moveTo>
                  <a:pt x="13352" y="17574"/>
                </a:moveTo>
                <a:lnTo>
                  <a:pt x="2951729" y="17574"/>
                </a:lnTo>
              </a:path>
            </a:pathLst>
          </a:custGeom>
          <a:ln w="659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Freeform 490"> 
				</p:cNvPr>
          <p:cNvSpPr/>
          <p:nvPr/>
        </p:nvSpPr>
        <p:spPr>
          <a:xfrm>
            <a:off x="4229100" y="4514850"/>
            <a:ext cx="2971800" cy="28575"/>
          </a:xfrm>
          <a:custGeom>
            <a:avLst/>
            <a:gdLst>
              <a:gd name="connsiteX0" fmla="*/ 26962 w 2971800"/>
              <a:gd name="connsiteY0" fmla="*/ 22155 h 28575"/>
              <a:gd name="connsiteX1" fmla="*/ 2969806 w 2971800"/>
              <a:gd name="connsiteY1" fmla="*/ 221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71800" h="28575">
                <a:moveTo>
                  <a:pt x="26962" y="22155"/>
                </a:moveTo>
                <a:lnTo>
                  <a:pt x="2969806" y="22155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Freeform 491"> 
				</p:cNvPr>
          <p:cNvSpPr/>
          <p:nvPr/>
        </p:nvSpPr>
        <p:spPr>
          <a:xfrm>
            <a:off x="4238625" y="4524375"/>
            <a:ext cx="2952750" cy="9525"/>
          </a:xfrm>
          <a:custGeom>
            <a:avLst/>
            <a:gdLst>
              <a:gd name="connsiteX0" fmla="*/ 17440 w 2952750"/>
              <a:gd name="connsiteY0" fmla="*/ 17574 h 9525"/>
              <a:gd name="connsiteX1" fmla="*/ 2960282 w 2952750"/>
              <a:gd name="connsiteY1" fmla="*/ 1757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52750" h="9525">
                <a:moveTo>
                  <a:pt x="17440" y="17574"/>
                </a:moveTo>
                <a:lnTo>
                  <a:pt x="2960282" y="17574"/>
                </a:lnTo>
              </a:path>
            </a:pathLst>
          </a:custGeom>
          <a:ln w="659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Freeform 492"> 
				</p:cNvPr>
          <p:cNvSpPr/>
          <p:nvPr/>
        </p:nvSpPr>
        <p:spPr>
          <a:xfrm>
            <a:off x="8096250" y="4514850"/>
            <a:ext cx="152400" cy="28575"/>
          </a:xfrm>
          <a:custGeom>
            <a:avLst/>
            <a:gdLst>
              <a:gd name="connsiteX0" fmla="*/ 22573 w 152400"/>
              <a:gd name="connsiteY0" fmla="*/ 22153 h 28575"/>
              <a:gd name="connsiteX1" fmla="*/ 143144 w 152400"/>
              <a:gd name="connsiteY1" fmla="*/ 2215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00" h="28575">
                <a:moveTo>
                  <a:pt x="22573" y="22153"/>
                </a:moveTo>
                <a:lnTo>
                  <a:pt x="143144" y="22153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Freeform 493"> 
				</p:cNvPr>
          <p:cNvSpPr/>
          <p:nvPr/>
        </p:nvSpPr>
        <p:spPr>
          <a:xfrm>
            <a:off x="8105775" y="4524375"/>
            <a:ext cx="133350" cy="9525"/>
          </a:xfrm>
          <a:custGeom>
            <a:avLst/>
            <a:gdLst>
              <a:gd name="connsiteX0" fmla="*/ 13050 w 133350"/>
              <a:gd name="connsiteY0" fmla="*/ 17574 h 9525"/>
              <a:gd name="connsiteX1" fmla="*/ 133622 w 133350"/>
              <a:gd name="connsiteY1" fmla="*/ 1757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" h="9525">
                <a:moveTo>
                  <a:pt x="13050" y="17574"/>
                </a:moveTo>
                <a:lnTo>
                  <a:pt x="133622" y="17574"/>
                </a:lnTo>
              </a:path>
            </a:pathLst>
          </a:custGeom>
          <a:ln w="659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Freeform 494"> 
				</p:cNvPr>
          <p:cNvSpPr/>
          <p:nvPr/>
        </p:nvSpPr>
        <p:spPr>
          <a:xfrm>
            <a:off x="2019300" y="4514850"/>
            <a:ext cx="28575" cy="209550"/>
          </a:xfrm>
          <a:custGeom>
            <a:avLst/>
            <a:gdLst>
              <a:gd name="connsiteX0" fmla="*/ 21816 w 28575"/>
              <a:gd name="connsiteY0" fmla="*/ 27099 h 209550"/>
              <a:gd name="connsiteX1" fmla="*/ 21816 w 28575"/>
              <a:gd name="connsiteY1" fmla="*/ 20517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1816" y="27099"/>
                </a:moveTo>
                <a:lnTo>
                  <a:pt x="21816" y="205170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Freeform 495"> 
				</p:cNvPr>
          <p:cNvSpPr/>
          <p:nvPr/>
        </p:nvSpPr>
        <p:spPr>
          <a:xfrm>
            <a:off x="2028825" y="4524375"/>
            <a:ext cx="9525" cy="190500"/>
          </a:xfrm>
          <a:custGeom>
            <a:avLst/>
            <a:gdLst>
              <a:gd name="connsiteX0" fmla="*/ 16758 w 9525"/>
              <a:gd name="connsiteY0" fmla="*/ 17574 h 190500"/>
              <a:gd name="connsiteX1" fmla="*/ 16758 w 9525"/>
              <a:gd name="connsiteY1" fmla="*/ 19564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6758" y="17574"/>
                </a:moveTo>
                <a:lnTo>
                  <a:pt x="16758" y="195645"/>
                </a:lnTo>
              </a:path>
            </a:pathLst>
          </a:custGeom>
          <a:ln w="595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Freeform 496"> 
				</p:cNvPr>
          <p:cNvSpPr/>
          <p:nvPr/>
        </p:nvSpPr>
        <p:spPr>
          <a:xfrm>
            <a:off x="2752725" y="4514850"/>
            <a:ext cx="28575" cy="209550"/>
          </a:xfrm>
          <a:custGeom>
            <a:avLst/>
            <a:gdLst>
              <a:gd name="connsiteX0" fmla="*/ 25217 w 28575"/>
              <a:gd name="connsiteY0" fmla="*/ 27098 h 209550"/>
              <a:gd name="connsiteX1" fmla="*/ 25217 w 28575"/>
              <a:gd name="connsiteY1" fmla="*/ 20516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5217" y="27098"/>
                </a:moveTo>
                <a:lnTo>
                  <a:pt x="25217" y="205168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Freeform 497"> 
				</p:cNvPr>
          <p:cNvSpPr/>
          <p:nvPr/>
        </p:nvSpPr>
        <p:spPr>
          <a:xfrm>
            <a:off x="2762250" y="4524375"/>
            <a:ext cx="19050" cy="190500"/>
          </a:xfrm>
          <a:custGeom>
            <a:avLst/>
            <a:gdLst>
              <a:gd name="connsiteX0" fmla="*/ 20160 w 19050"/>
              <a:gd name="connsiteY0" fmla="*/ 17574 h 190500"/>
              <a:gd name="connsiteX1" fmla="*/ 20160 w 19050"/>
              <a:gd name="connsiteY1" fmla="*/ 19564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0160" y="17574"/>
                </a:moveTo>
                <a:lnTo>
                  <a:pt x="20160" y="195645"/>
                </a:lnTo>
              </a:path>
            </a:pathLst>
          </a:custGeom>
          <a:ln w="59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Freeform 498"> 
				</p:cNvPr>
          <p:cNvSpPr/>
          <p:nvPr/>
        </p:nvSpPr>
        <p:spPr>
          <a:xfrm>
            <a:off x="3495675" y="4514850"/>
            <a:ext cx="28575" cy="209550"/>
          </a:xfrm>
          <a:custGeom>
            <a:avLst/>
            <a:gdLst>
              <a:gd name="connsiteX0" fmla="*/ 19094 w 28575"/>
              <a:gd name="connsiteY0" fmla="*/ 27097 h 209550"/>
              <a:gd name="connsiteX1" fmla="*/ 19094 w 28575"/>
              <a:gd name="connsiteY1" fmla="*/ 20516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19094" y="27097"/>
                </a:moveTo>
                <a:lnTo>
                  <a:pt x="19094" y="205168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Freeform 499"> 
				</p:cNvPr>
          <p:cNvSpPr/>
          <p:nvPr/>
        </p:nvSpPr>
        <p:spPr>
          <a:xfrm>
            <a:off x="3505200" y="4524375"/>
            <a:ext cx="9525" cy="190500"/>
          </a:xfrm>
          <a:custGeom>
            <a:avLst/>
            <a:gdLst>
              <a:gd name="connsiteX0" fmla="*/ 14033 w 9525"/>
              <a:gd name="connsiteY0" fmla="*/ 17574 h 190500"/>
              <a:gd name="connsiteX1" fmla="*/ 14033 w 9525"/>
              <a:gd name="connsiteY1" fmla="*/ 19564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4033" y="17574"/>
                </a:moveTo>
                <a:lnTo>
                  <a:pt x="14033" y="195645"/>
                </a:lnTo>
              </a:path>
            </a:pathLst>
          </a:custGeom>
          <a:ln w="59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Freeform 500"> 
				</p:cNvPr>
          <p:cNvSpPr/>
          <p:nvPr/>
        </p:nvSpPr>
        <p:spPr>
          <a:xfrm>
            <a:off x="4962525" y="4514850"/>
            <a:ext cx="28575" cy="209550"/>
          </a:xfrm>
          <a:custGeom>
            <a:avLst/>
            <a:gdLst>
              <a:gd name="connsiteX0" fmla="*/ 25899 w 28575"/>
              <a:gd name="connsiteY0" fmla="*/ 27097 h 209550"/>
              <a:gd name="connsiteX1" fmla="*/ 25899 w 28575"/>
              <a:gd name="connsiteY1" fmla="*/ 20516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5899" y="27097"/>
                </a:moveTo>
                <a:lnTo>
                  <a:pt x="25899" y="205168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Freeform 501"> 
				</p:cNvPr>
          <p:cNvSpPr/>
          <p:nvPr/>
        </p:nvSpPr>
        <p:spPr>
          <a:xfrm>
            <a:off x="4972050" y="4524375"/>
            <a:ext cx="19050" cy="190500"/>
          </a:xfrm>
          <a:custGeom>
            <a:avLst/>
            <a:gdLst>
              <a:gd name="connsiteX0" fmla="*/ 20842 w 19050"/>
              <a:gd name="connsiteY0" fmla="*/ 17574 h 190500"/>
              <a:gd name="connsiteX1" fmla="*/ 20842 w 19050"/>
              <a:gd name="connsiteY1" fmla="*/ 19564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0842" y="17574"/>
                </a:moveTo>
                <a:lnTo>
                  <a:pt x="20842" y="195645"/>
                </a:lnTo>
              </a:path>
            </a:pathLst>
          </a:custGeom>
          <a:ln w="595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Freeform 502"> 
				</p:cNvPr>
          <p:cNvSpPr/>
          <p:nvPr/>
        </p:nvSpPr>
        <p:spPr>
          <a:xfrm>
            <a:off x="5705475" y="4514850"/>
            <a:ext cx="28575" cy="209550"/>
          </a:xfrm>
          <a:custGeom>
            <a:avLst/>
            <a:gdLst>
              <a:gd name="connsiteX0" fmla="*/ 19776 w 28575"/>
              <a:gd name="connsiteY0" fmla="*/ 27096 h 209550"/>
              <a:gd name="connsiteX1" fmla="*/ 19776 w 28575"/>
              <a:gd name="connsiteY1" fmla="*/ 205166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19776" y="27096"/>
                </a:moveTo>
                <a:lnTo>
                  <a:pt x="19776" y="205166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Freeform 503"> 
				</p:cNvPr>
          <p:cNvSpPr/>
          <p:nvPr/>
        </p:nvSpPr>
        <p:spPr>
          <a:xfrm>
            <a:off x="5715000" y="4524375"/>
            <a:ext cx="9525" cy="190500"/>
          </a:xfrm>
          <a:custGeom>
            <a:avLst/>
            <a:gdLst>
              <a:gd name="connsiteX0" fmla="*/ 14714 w 9525"/>
              <a:gd name="connsiteY0" fmla="*/ 17574 h 190500"/>
              <a:gd name="connsiteX1" fmla="*/ 14714 w 9525"/>
              <a:gd name="connsiteY1" fmla="*/ 19564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4714" y="17574"/>
                </a:moveTo>
                <a:lnTo>
                  <a:pt x="14714" y="195645"/>
                </a:lnTo>
              </a:path>
            </a:pathLst>
          </a:custGeom>
          <a:ln w="59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Freeform 504"> 
				</p:cNvPr>
          <p:cNvSpPr/>
          <p:nvPr/>
        </p:nvSpPr>
        <p:spPr>
          <a:xfrm>
            <a:off x="6438900" y="4514850"/>
            <a:ext cx="28575" cy="209550"/>
          </a:xfrm>
          <a:custGeom>
            <a:avLst/>
            <a:gdLst>
              <a:gd name="connsiteX0" fmla="*/ 23178 w 28575"/>
              <a:gd name="connsiteY0" fmla="*/ 27095 h 209550"/>
              <a:gd name="connsiteX1" fmla="*/ 23178 w 28575"/>
              <a:gd name="connsiteY1" fmla="*/ 20516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3178" y="27095"/>
                </a:moveTo>
                <a:lnTo>
                  <a:pt x="23178" y="205165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Freeform 505"> 
				</p:cNvPr>
          <p:cNvSpPr/>
          <p:nvPr/>
        </p:nvSpPr>
        <p:spPr>
          <a:xfrm>
            <a:off x="6448425" y="4524375"/>
            <a:ext cx="9525" cy="190500"/>
          </a:xfrm>
          <a:custGeom>
            <a:avLst/>
            <a:gdLst>
              <a:gd name="connsiteX0" fmla="*/ 18120 w 9525"/>
              <a:gd name="connsiteY0" fmla="*/ 17574 h 190500"/>
              <a:gd name="connsiteX1" fmla="*/ 18120 w 9525"/>
              <a:gd name="connsiteY1" fmla="*/ 19564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8120" y="17574"/>
                </a:moveTo>
                <a:lnTo>
                  <a:pt x="18120" y="195645"/>
                </a:lnTo>
              </a:path>
            </a:pathLst>
          </a:custGeom>
          <a:ln w="59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Freeform 506"> 
				</p:cNvPr>
          <p:cNvSpPr/>
          <p:nvPr/>
        </p:nvSpPr>
        <p:spPr>
          <a:xfrm>
            <a:off x="95250" y="4705350"/>
            <a:ext cx="7105650" cy="19050"/>
          </a:xfrm>
          <a:custGeom>
            <a:avLst/>
            <a:gdLst>
              <a:gd name="connsiteX0" fmla="*/ 16720 w 7105650"/>
              <a:gd name="connsiteY0" fmla="*/ 24561 h 19050"/>
              <a:gd name="connsiteX1" fmla="*/ 7112584 w 7105650"/>
              <a:gd name="connsiteY1" fmla="*/ 2456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5650" h="19050">
                <a:moveTo>
                  <a:pt x="16720" y="24561"/>
                </a:moveTo>
                <a:lnTo>
                  <a:pt x="7112584" y="24561"/>
                </a:lnTo>
              </a:path>
            </a:pathLst>
          </a:custGeom>
          <a:ln w="1319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Freeform 507"> 
				</p:cNvPr>
          <p:cNvSpPr/>
          <p:nvPr/>
        </p:nvSpPr>
        <p:spPr>
          <a:xfrm>
            <a:off x="7343775" y="4333875"/>
            <a:ext cx="19050" cy="381000"/>
          </a:xfrm>
          <a:custGeom>
            <a:avLst/>
            <a:gdLst>
              <a:gd name="connsiteX0" fmla="*/ 20359 w 19050"/>
              <a:gd name="connsiteY0" fmla="*/ 10215 h 381000"/>
              <a:gd name="connsiteX1" fmla="*/ 20359 w 19050"/>
              <a:gd name="connsiteY1" fmla="*/ 386142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81000">
                <a:moveTo>
                  <a:pt x="20359" y="10215"/>
                </a:moveTo>
                <a:lnTo>
                  <a:pt x="20359" y="386142"/>
                </a:lnTo>
              </a:path>
            </a:pathLst>
          </a:custGeom>
          <a:ln w="11907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Freeform 508"> 
				</p:cNvPr>
          <p:cNvSpPr/>
          <p:nvPr/>
        </p:nvSpPr>
        <p:spPr>
          <a:xfrm>
            <a:off x="7343775" y="4705350"/>
            <a:ext cx="752475" cy="19050"/>
          </a:xfrm>
          <a:custGeom>
            <a:avLst/>
            <a:gdLst>
              <a:gd name="connsiteX0" fmla="*/ 11429 w 752475"/>
              <a:gd name="connsiteY0" fmla="*/ 24559 h 19050"/>
              <a:gd name="connsiteX1" fmla="*/ 757187 w 752475"/>
              <a:gd name="connsiteY1" fmla="*/ 2455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19050">
                <a:moveTo>
                  <a:pt x="11429" y="24559"/>
                </a:moveTo>
                <a:lnTo>
                  <a:pt x="757187" y="24559"/>
                </a:lnTo>
              </a:path>
            </a:pathLst>
          </a:custGeom>
          <a:ln w="1319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reeform 509"> 
				</p:cNvPr>
          <p:cNvSpPr/>
          <p:nvPr/>
        </p:nvSpPr>
        <p:spPr>
          <a:xfrm>
            <a:off x="8077200" y="4343400"/>
            <a:ext cx="19050" cy="371475"/>
          </a:xfrm>
          <a:custGeom>
            <a:avLst/>
            <a:gdLst>
              <a:gd name="connsiteX0" fmla="*/ 23758 w 19050"/>
              <a:gd name="connsiteY0" fmla="*/ 10577 h 371475"/>
              <a:gd name="connsiteX1" fmla="*/ 23758 w 19050"/>
              <a:gd name="connsiteY1" fmla="*/ 376611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71475">
                <a:moveTo>
                  <a:pt x="23758" y="10577"/>
                </a:moveTo>
                <a:lnTo>
                  <a:pt x="23758" y="376611"/>
                </a:lnTo>
              </a:path>
            </a:pathLst>
          </a:custGeom>
          <a:ln w="11908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reeform 510"> 
				</p:cNvPr>
          <p:cNvSpPr/>
          <p:nvPr/>
        </p:nvSpPr>
        <p:spPr>
          <a:xfrm>
            <a:off x="8077200" y="4705350"/>
            <a:ext cx="171450" cy="28575"/>
          </a:xfrm>
          <a:custGeom>
            <a:avLst/>
            <a:gdLst>
              <a:gd name="connsiteX0" fmla="*/ 23760 w 171450"/>
              <a:gd name="connsiteY0" fmla="*/ 19610 h 28575"/>
              <a:gd name="connsiteX1" fmla="*/ 162194 w 171450"/>
              <a:gd name="connsiteY1" fmla="*/ 1961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450" h="28575">
                <a:moveTo>
                  <a:pt x="23760" y="19610"/>
                </a:moveTo>
                <a:lnTo>
                  <a:pt x="162194" y="19610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reeform 511"> 
				</p:cNvPr>
          <p:cNvSpPr/>
          <p:nvPr/>
        </p:nvSpPr>
        <p:spPr>
          <a:xfrm>
            <a:off x="8086725" y="4714875"/>
            <a:ext cx="152400" cy="9525"/>
          </a:xfrm>
          <a:custGeom>
            <a:avLst/>
            <a:gdLst>
              <a:gd name="connsiteX0" fmla="*/ 14233 w 152400"/>
              <a:gd name="connsiteY0" fmla="*/ 15033 h 9525"/>
              <a:gd name="connsiteX1" fmla="*/ 152667 w 152400"/>
              <a:gd name="connsiteY1" fmla="*/ 1503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00" h="9525">
                <a:moveTo>
                  <a:pt x="14233" y="15033"/>
                </a:moveTo>
                <a:lnTo>
                  <a:pt x="152667" y="15033"/>
                </a:lnTo>
              </a:path>
            </a:pathLst>
          </a:custGeom>
          <a:ln w="659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Freeform 512"> 
				</p:cNvPr>
          <p:cNvSpPr/>
          <p:nvPr/>
        </p:nvSpPr>
        <p:spPr>
          <a:xfrm>
            <a:off x="8229600" y="4705350"/>
            <a:ext cx="819150" cy="19050"/>
          </a:xfrm>
          <a:custGeom>
            <a:avLst/>
            <a:gdLst>
              <a:gd name="connsiteX0" fmla="*/ 18727 w 819150"/>
              <a:gd name="connsiteY0" fmla="*/ 24558 h 19050"/>
              <a:gd name="connsiteX1" fmla="*/ 827005 w 819150"/>
              <a:gd name="connsiteY1" fmla="*/ 2455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9150" h="19050">
                <a:moveTo>
                  <a:pt x="18727" y="24558"/>
                </a:moveTo>
                <a:lnTo>
                  <a:pt x="827005" y="24558"/>
                </a:lnTo>
              </a:path>
            </a:pathLst>
          </a:custGeom>
          <a:ln w="1319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Freeform 513"> 
				</p:cNvPr>
          <p:cNvSpPr/>
          <p:nvPr/>
        </p:nvSpPr>
        <p:spPr>
          <a:xfrm>
            <a:off x="561975" y="4895850"/>
            <a:ext cx="6638925" cy="19050"/>
          </a:xfrm>
          <a:custGeom>
            <a:avLst/>
            <a:gdLst>
              <a:gd name="connsiteX0" fmla="*/ 9954 w 6638925"/>
              <a:gd name="connsiteY0" fmla="*/ 22021 h 19050"/>
              <a:gd name="connsiteX1" fmla="*/ 6645864 w 6638925"/>
              <a:gd name="connsiteY1" fmla="*/ 2202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38925" h="19050">
                <a:moveTo>
                  <a:pt x="9954" y="22021"/>
                </a:moveTo>
                <a:lnTo>
                  <a:pt x="6645864" y="22021"/>
                </a:lnTo>
              </a:path>
            </a:pathLst>
          </a:custGeom>
          <a:ln w="1318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Freeform 514"> 
				</p:cNvPr>
          <p:cNvSpPr/>
          <p:nvPr/>
        </p:nvSpPr>
        <p:spPr>
          <a:xfrm>
            <a:off x="7343775" y="4714875"/>
            <a:ext cx="19050" cy="190500"/>
          </a:xfrm>
          <a:custGeom>
            <a:avLst/>
            <a:gdLst>
              <a:gd name="connsiteX0" fmla="*/ 20359 w 19050"/>
              <a:gd name="connsiteY0" fmla="*/ 15032 h 190500"/>
              <a:gd name="connsiteX1" fmla="*/ 20359 w 19050"/>
              <a:gd name="connsiteY1" fmla="*/ 19310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0359" y="15032"/>
                </a:moveTo>
                <a:lnTo>
                  <a:pt x="20359" y="193102"/>
                </a:lnTo>
              </a:path>
            </a:pathLst>
          </a:custGeom>
          <a:ln w="11907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Freeform 515"> 
				</p:cNvPr>
          <p:cNvSpPr/>
          <p:nvPr/>
        </p:nvSpPr>
        <p:spPr>
          <a:xfrm>
            <a:off x="7343775" y="4895850"/>
            <a:ext cx="752475" cy="19050"/>
          </a:xfrm>
          <a:custGeom>
            <a:avLst/>
            <a:gdLst>
              <a:gd name="connsiteX0" fmla="*/ 11429 w 752475"/>
              <a:gd name="connsiteY0" fmla="*/ 22020 h 19050"/>
              <a:gd name="connsiteX1" fmla="*/ 757187 w 752475"/>
              <a:gd name="connsiteY1" fmla="*/ 2202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19050">
                <a:moveTo>
                  <a:pt x="11429" y="22020"/>
                </a:moveTo>
                <a:lnTo>
                  <a:pt x="757187" y="22020"/>
                </a:lnTo>
              </a:path>
            </a:pathLst>
          </a:custGeom>
          <a:ln w="1319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Freeform 516"> 
				</p:cNvPr>
          <p:cNvSpPr/>
          <p:nvPr/>
        </p:nvSpPr>
        <p:spPr>
          <a:xfrm>
            <a:off x="8077200" y="4714875"/>
            <a:ext cx="19050" cy="190500"/>
          </a:xfrm>
          <a:custGeom>
            <a:avLst/>
            <a:gdLst>
              <a:gd name="connsiteX0" fmla="*/ 23758 w 19050"/>
              <a:gd name="connsiteY0" fmla="*/ 15032 h 190500"/>
              <a:gd name="connsiteX1" fmla="*/ 23758 w 19050"/>
              <a:gd name="connsiteY1" fmla="*/ 19310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3758" y="15032"/>
                </a:moveTo>
                <a:lnTo>
                  <a:pt x="23758" y="193102"/>
                </a:lnTo>
              </a:path>
            </a:pathLst>
          </a:custGeom>
          <a:ln w="11908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Freeform 517"> 
				</p:cNvPr>
          <p:cNvSpPr/>
          <p:nvPr/>
        </p:nvSpPr>
        <p:spPr>
          <a:xfrm>
            <a:off x="8229600" y="4895850"/>
            <a:ext cx="819150" cy="19050"/>
          </a:xfrm>
          <a:custGeom>
            <a:avLst/>
            <a:gdLst>
              <a:gd name="connsiteX0" fmla="*/ 18727 w 819150"/>
              <a:gd name="connsiteY0" fmla="*/ 22019 h 19050"/>
              <a:gd name="connsiteX1" fmla="*/ 827005 w 819150"/>
              <a:gd name="connsiteY1" fmla="*/ 2201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9150" h="19050">
                <a:moveTo>
                  <a:pt x="18727" y="22019"/>
                </a:moveTo>
                <a:lnTo>
                  <a:pt x="827005" y="22019"/>
                </a:lnTo>
              </a:path>
            </a:pathLst>
          </a:custGeom>
          <a:ln w="1318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Freeform 518"> 
				</p:cNvPr>
          <p:cNvSpPr/>
          <p:nvPr/>
        </p:nvSpPr>
        <p:spPr>
          <a:xfrm>
            <a:off x="95250" y="5400675"/>
            <a:ext cx="466725" cy="19050"/>
          </a:xfrm>
          <a:custGeom>
            <a:avLst/>
            <a:gdLst>
              <a:gd name="connsiteX0" fmla="*/ 16720 w 466725"/>
              <a:gd name="connsiteY0" fmla="*/ 21727 h 19050"/>
              <a:gd name="connsiteX1" fmla="*/ 467748 w 466725"/>
              <a:gd name="connsiteY1" fmla="*/ 2172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6725" h="19050">
                <a:moveTo>
                  <a:pt x="16720" y="21727"/>
                </a:moveTo>
                <a:lnTo>
                  <a:pt x="467748" y="21727"/>
                </a:lnTo>
              </a:path>
            </a:pathLst>
          </a:custGeom>
          <a:ln w="13189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Freeform 519"> 
				</p:cNvPr>
          <p:cNvSpPr/>
          <p:nvPr/>
        </p:nvSpPr>
        <p:spPr>
          <a:xfrm>
            <a:off x="561975" y="5400675"/>
            <a:ext cx="6638925" cy="19050"/>
          </a:xfrm>
          <a:custGeom>
            <a:avLst/>
            <a:gdLst>
              <a:gd name="connsiteX0" fmla="*/ 9954 w 6638925"/>
              <a:gd name="connsiteY0" fmla="*/ 21726 h 19050"/>
              <a:gd name="connsiteX1" fmla="*/ 6645864 w 6638925"/>
              <a:gd name="connsiteY1" fmla="*/ 2172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38925" h="19050">
                <a:moveTo>
                  <a:pt x="9954" y="21726"/>
                </a:moveTo>
                <a:lnTo>
                  <a:pt x="6645864" y="21726"/>
                </a:lnTo>
              </a:path>
            </a:pathLst>
          </a:custGeom>
          <a:ln w="1318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Freeform 520"> 
				</p:cNvPr>
          <p:cNvSpPr/>
          <p:nvPr/>
        </p:nvSpPr>
        <p:spPr>
          <a:xfrm>
            <a:off x="7343775" y="4905375"/>
            <a:ext cx="19050" cy="504825"/>
          </a:xfrm>
          <a:custGeom>
            <a:avLst/>
            <a:gdLst>
              <a:gd name="connsiteX0" fmla="*/ 20359 w 19050"/>
              <a:gd name="connsiteY0" fmla="*/ 12493 h 504825"/>
              <a:gd name="connsiteX1" fmla="*/ 20359 w 19050"/>
              <a:gd name="connsiteY1" fmla="*/ 507133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04825">
                <a:moveTo>
                  <a:pt x="20359" y="12493"/>
                </a:moveTo>
                <a:lnTo>
                  <a:pt x="20359" y="507133"/>
                </a:lnTo>
              </a:path>
            </a:pathLst>
          </a:custGeom>
          <a:ln w="11907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Freeform 521"> 
				</p:cNvPr>
          <p:cNvSpPr/>
          <p:nvPr/>
        </p:nvSpPr>
        <p:spPr>
          <a:xfrm>
            <a:off x="7343775" y="5400675"/>
            <a:ext cx="752475" cy="19050"/>
          </a:xfrm>
          <a:custGeom>
            <a:avLst/>
            <a:gdLst>
              <a:gd name="connsiteX0" fmla="*/ 11429 w 752475"/>
              <a:gd name="connsiteY0" fmla="*/ 21725 h 19050"/>
              <a:gd name="connsiteX1" fmla="*/ 757187 w 752475"/>
              <a:gd name="connsiteY1" fmla="*/ 217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19050">
                <a:moveTo>
                  <a:pt x="11429" y="21725"/>
                </a:moveTo>
                <a:lnTo>
                  <a:pt x="757187" y="21725"/>
                </a:lnTo>
              </a:path>
            </a:pathLst>
          </a:custGeom>
          <a:ln w="1319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reeform 522"> 
				</p:cNvPr>
          <p:cNvSpPr/>
          <p:nvPr/>
        </p:nvSpPr>
        <p:spPr>
          <a:xfrm>
            <a:off x="8077200" y="4905375"/>
            <a:ext cx="19050" cy="504825"/>
          </a:xfrm>
          <a:custGeom>
            <a:avLst/>
            <a:gdLst>
              <a:gd name="connsiteX0" fmla="*/ 23758 w 19050"/>
              <a:gd name="connsiteY0" fmla="*/ 12493 h 504825"/>
              <a:gd name="connsiteX1" fmla="*/ 23758 w 19050"/>
              <a:gd name="connsiteY1" fmla="*/ 507133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04825">
                <a:moveTo>
                  <a:pt x="23758" y="12493"/>
                </a:moveTo>
                <a:lnTo>
                  <a:pt x="23758" y="507133"/>
                </a:lnTo>
              </a:path>
            </a:pathLst>
          </a:custGeom>
          <a:ln w="11908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 523"> 
				</p:cNvPr>
          <p:cNvSpPr/>
          <p:nvPr/>
        </p:nvSpPr>
        <p:spPr>
          <a:xfrm>
            <a:off x="8229600" y="5400675"/>
            <a:ext cx="819150" cy="19050"/>
          </a:xfrm>
          <a:custGeom>
            <a:avLst/>
            <a:gdLst>
              <a:gd name="connsiteX0" fmla="*/ 18727 w 819150"/>
              <a:gd name="connsiteY0" fmla="*/ 21725 h 19050"/>
              <a:gd name="connsiteX1" fmla="*/ 827005 w 819150"/>
              <a:gd name="connsiteY1" fmla="*/ 217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9150" h="19050">
                <a:moveTo>
                  <a:pt x="18727" y="21725"/>
                </a:moveTo>
                <a:lnTo>
                  <a:pt x="827005" y="21725"/>
                </a:lnTo>
              </a:path>
            </a:pathLst>
          </a:custGeom>
          <a:ln w="1318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Freeform 524"> 
				</p:cNvPr>
          <p:cNvSpPr/>
          <p:nvPr/>
        </p:nvSpPr>
        <p:spPr>
          <a:xfrm>
            <a:off x="95250" y="4705350"/>
            <a:ext cx="9525" cy="923925"/>
          </a:xfrm>
          <a:custGeom>
            <a:avLst/>
            <a:gdLst>
              <a:gd name="connsiteX0" fmla="*/ 16720 w 9525"/>
              <a:gd name="connsiteY0" fmla="*/ 14656 h 923925"/>
              <a:gd name="connsiteX1" fmla="*/ 16720 w 9525"/>
              <a:gd name="connsiteY1" fmla="*/ 924799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923925">
                <a:moveTo>
                  <a:pt x="16720" y="14656"/>
                </a:moveTo>
                <a:lnTo>
                  <a:pt x="16720" y="924799"/>
                </a:lnTo>
              </a:path>
            </a:pathLst>
          </a:custGeom>
          <a:ln w="596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Freeform 525"> 
				</p:cNvPr>
          <p:cNvSpPr/>
          <p:nvPr/>
        </p:nvSpPr>
        <p:spPr>
          <a:xfrm>
            <a:off x="552450" y="4895850"/>
            <a:ext cx="19050" cy="523875"/>
          </a:xfrm>
          <a:custGeom>
            <a:avLst/>
            <a:gdLst>
              <a:gd name="connsiteX0" fmla="*/ 19479 w 19050"/>
              <a:gd name="connsiteY0" fmla="*/ 12124 h 523875"/>
              <a:gd name="connsiteX1" fmla="*/ 19479 w 19050"/>
              <a:gd name="connsiteY1" fmla="*/ 52655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23875">
                <a:moveTo>
                  <a:pt x="19479" y="12124"/>
                </a:moveTo>
                <a:lnTo>
                  <a:pt x="19479" y="526550"/>
                </a:lnTo>
              </a:path>
            </a:pathLst>
          </a:custGeom>
          <a:ln w="119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Freeform 526"> 
				</p:cNvPr>
          <p:cNvSpPr/>
          <p:nvPr/>
        </p:nvSpPr>
        <p:spPr>
          <a:xfrm>
            <a:off x="1285875" y="4333875"/>
            <a:ext cx="19050" cy="1295400"/>
          </a:xfrm>
          <a:custGeom>
            <a:avLst/>
            <a:gdLst>
              <a:gd name="connsiteX0" fmla="*/ 22877 w 19050"/>
              <a:gd name="connsiteY0" fmla="*/ 10209 h 1295400"/>
              <a:gd name="connsiteX1" fmla="*/ 22877 w 19050"/>
              <a:gd name="connsiteY1" fmla="*/ 1296274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295400">
                <a:moveTo>
                  <a:pt x="22877" y="10209"/>
                </a:moveTo>
                <a:lnTo>
                  <a:pt x="22877" y="1296274"/>
                </a:lnTo>
              </a:path>
            </a:pathLst>
          </a:custGeom>
          <a:ln w="119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Freeform 527"> 
				</p:cNvPr>
          <p:cNvSpPr/>
          <p:nvPr/>
        </p:nvSpPr>
        <p:spPr>
          <a:xfrm>
            <a:off x="2019300" y="4714875"/>
            <a:ext cx="19050" cy="914400"/>
          </a:xfrm>
          <a:custGeom>
            <a:avLst/>
            <a:gdLst>
              <a:gd name="connsiteX0" fmla="*/ 26283 w 19050"/>
              <a:gd name="connsiteY0" fmla="*/ 15028 h 914400"/>
              <a:gd name="connsiteX1" fmla="*/ 26283 w 19050"/>
              <a:gd name="connsiteY1" fmla="*/ 915274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14400">
                <a:moveTo>
                  <a:pt x="26283" y="15028"/>
                </a:moveTo>
                <a:lnTo>
                  <a:pt x="26283" y="915274"/>
                </a:lnTo>
              </a:path>
            </a:pathLst>
          </a:custGeom>
          <a:ln w="1191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Freeform 528"> 
				</p:cNvPr>
          <p:cNvSpPr/>
          <p:nvPr/>
        </p:nvSpPr>
        <p:spPr>
          <a:xfrm>
            <a:off x="2762250" y="4714875"/>
            <a:ext cx="19050" cy="914400"/>
          </a:xfrm>
          <a:custGeom>
            <a:avLst/>
            <a:gdLst>
              <a:gd name="connsiteX0" fmla="*/ 20160 w 19050"/>
              <a:gd name="connsiteY0" fmla="*/ 15028 h 914400"/>
              <a:gd name="connsiteX1" fmla="*/ 20160 w 19050"/>
              <a:gd name="connsiteY1" fmla="*/ 915274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14400">
                <a:moveTo>
                  <a:pt x="20160" y="15028"/>
                </a:moveTo>
                <a:lnTo>
                  <a:pt x="20160" y="915274"/>
                </a:lnTo>
              </a:path>
            </a:pathLst>
          </a:custGeom>
          <a:ln w="119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Freeform 529"> 
				</p:cNvPr>
          <p:cNvSpPr/>
          <p:nvPr/>
        </p:nvSpPr>
        <p:spPr>
          <a:xfrm>
            <a:off x="3495675" y="4714875"/>
            <a:ext cx="19050" cy="914400"/>
          </a:xfrm>
          <a:custGeom>
            <a:avLst/>
            <a:gdLst>
              <a:gd name="connsiteX0" fmla="*/ 23558 w 19050"/>
              <a:gd name="connsiteY0" fmla="*/ 15028 h 914400"/>
              <a:gd name="connsiteX1" fmla="*/ 23558 w 19050"/>
              <a:gd name="connsiteY1" fmla="*/ 915274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14400">
                <a:moveTo>
                  <a:pt x="23558" y="15028"/>
                </a:moveTo>
                <a:lnTo>
                  <a:pt x="23558" y="915274"/>
                </a:lnTo>
              </a:path>
            </a:pathLst>
          </a:custGeom>
          <a:ln w="119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Freeform 530"> 
				</p:cNvPr>
          <p:cNvSpPr/>
          <p:nvPr/>
        </p:nvSpPr>
        <p:spPr>
          <a:xfrm>
            <a:off x="4229100" y="4343400"/>
            <a:ext cx="19050" cy="1285875"/>
          </a:xfrm>
          <a:custGeom>
            <a:avLst/>
            <a:gdLst>
              <a:gd name="connsiteX0" fmla="*/ 26965 w 19050"/>
              <a:gd name="connsiteY0" fmla="*/ 10572 h 1285875"/>
              <a:gd name="connsiteX1" fmla="*/ 26965 w 19050"/>
              <a:gd name="connsiteY1" fmla="*/ 1286744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285875">
                <a:moveTo>
                  <a:pt x="26965" y="10572"/>
                </a:moveTo>
                <a:lnTo>
                  <a:pt x="26965" y="1286744"/>
                </a:lnTo>
              </a:path>
            </a:pathLst>
          </a:custGeom>
          <a:ln w="1191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Freeform 531"> 
				</p:cNvPr>
          <p:cNvSpPr/>
          <p:nvPr/>
        </p:nvSpPr>
        <p:spPr>
          <a:xfrm>
            <a:off x="4972050" y="4714875"/>
            <a:ext cx="19050" cy="914400"/>
          </a:xfrm>
          <a:custGeom>
            <a:avLst/>
            <a:gdLst>
              <a:gd name="connsiteX0" fmla="*/ 20842 w 19050"/>
              <a:gd name="connsiteY0" fmla="*/ 15028 h 914400"/>
              <a:gd name="connsiteX1" fmla="*/ 20842 w 19050"/>
              <a:gd name="connsiteY1" fmla="*/ 915274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14400">
                <a:moveTo>
                  <a:pt x="20842" y="15028"/>
                </a:moveTo>
                <a:lnTo>
                  <a:pt x="20842" y="915274"/>
                </a:lnTo>
              </a:path>
            </a:pathLst>
          </a:custGeom>
          <a:ln w="119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Freeform 532"> 
				</p:cNvPr>
          <p:cNvSpPr/>
          <p:nvPr/>
        </p:nvSpPr>
        <p:spPr>
          <a:xfrm>
            <a:off x="5705475" y="4714875"/>
            <a:ext cx="19050" cy="914400"/>
          </a:xfrm>
          <a:custGeom>
            <a:avLst/>
            <a:gdLst>
              <a:gd name="connsiteX0" fmla="*/ 24239 w 19050"/>
              <a:gd name="connsiteY0" fmla="*/ 15028 h 914400"/>
              <a:gd name="connsiteX1" fmla="*/ 24239 w 19050"/>
              <a:gd name="connsiteY1" fmla="*/ 915274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14400">
                <a:moveTo>
                  <a:pt x="24239" y="15028"/>
                </a:moveTo>
                <a:lnTo>
                  <a:pt x="24239" y="915274"/>
                </a:lnTo>
              </a:path>
            </a:pathLst>
          </a:custGeom>
          <a:ln w="119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Freeform 533"> 
				</p:cNvPr>
          <p:cNvSpPr/>
          <p:nvPr/>
        </p:nvSpPr>
        <p:spPr>
          <a:xfrm>
            <a:off x="6438900" y="4714875"/>
            <a:ext cx="19050" cy="914400"/>
          </a:xfrm>
          <a:custGeom>
            <a:avLst/>
            <a:gdLst>
              <a:gd name="connsiteX0" fmla="*/ 27645 w 19050"/>
              <a:gd name="connsiteY0" fmla="*/ 15028 h 914400"/>
              <a:gd name="connsiteX1" fmla="*/ 27645 w 19050"/>
              <a:gd name="connsiteY1" fmla="*/ 915274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14400">
                <a:moveTo>
                  <a:pt x="27645" y="15028"/>
                </a:moveTo>
                <a:lnTo>
                  <a:pt x="27645" y="915274"/>
                </a:lnTo>
              </a:path>
            </a:pathLst>
          </a:custGeom>
          <a:ln w="1191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Freeform 534"> 
				</p:cNvPr>
          <p:cNvSpPr/>
          <p:nvPr/>
        </p:nvSpPr>
        <p:spPr>
          <a:xfrm>
            <a:off x="95250" y="5610225"/>
            <a:ext cx="7105650" cy="19050"/>
          </a:xfrm>
          <a:custGeom>
            <a:avLst/>
            <a:gdLst>
              <a:gd name="connsiteX0" fmla="*/ 16720 w 7105650"/>
              <a:gd name="connsiteY0" fmla="*/ 19924 h 19050"/>
              <a:gd name="connsiteX1" fmla="*/ 7112584 w 7105650"/>
              <a:gd name="connsiteY1" fmla="*/ 1992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5650" h="19050">
                <a:moveTo>
                  <a:pt x="16720" y="19924"/>
                </a:moveTo>
                <a:lnTo>
                  <a:pt x="7112584" y="19924"/>
                </a:lnTo>
              </a:path>
            </a:pathLst>
          </a:custGeom>
          <a:ln w="1318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Freeform 535"> 
				</p:cNvPr>
          <p:cNvSpPr/>
          <p:nvPr/>
        </p:nvSpPr>
        <p:spPr>
          <a:xfrm>
            <a:off x="7181850" y="4343400"/>
            <a:ext cx="19050" cy="1285875"/>
          </a:xfrm>
          <a:custGeom>
            <a:avLst/>
            <a:gdLst>
              <a:gd name="connsiteX0" fmla="*/ 25989 w 19050"/>
              <a:gd name="connsiteY0" fmla="*/ 10572 h 1285875"/>
              <a:gd name="connsiteX1" fmla="*/ 25989 w 19050"/>
              <a:gd name="connsiteY1" fmla="*/ 1286744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285875">
                <a:moveTo>
                  <a:pt x="25989" y="10572"/>
                </a:moveTo>
                <a:lnTo>
                  <a:pt x="25989" y="1286744"/>
                </a:lnTo>
              </a:path>
            </a:pathLst>
          </a:custGeom>
          <a:ln w="119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Freeform 536"> 
				</p:cNvPr>
          <p:cNvSpPr/>
          <p:nvPr/>
        </p:nvSpPr>
        <p:spPr>
          <a:xfrm>
            <a:off x="7343775" y="5410200"/>
            <a:ext cx="19050" cy="209550"/>
          </a:xfrm>
          <a:custGeom>
            <a:avLst/>
            <a:gdLst>
              <a:gd name="connsiteX0" fmla="*/ 20359 w 19050"/>
              <a:gd name="connsiteY0" fmla="*/ 12189 h 209550"/>
              <a:gd name="connsiteX1" fmla="*/ 20359 w 19050"/>
              <a:gd name="connsiteY1" fmla="*/ 21005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0359" y="12189"/>
                </a:moveTo>
                <a:lnTo>
                  <a:pt x="20359" y="210051"/>
                </a:lnTo>
              </a:path>
            </a:pathLst>
          </a:custGeom>
          <a:ln w="11907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Freeform 537"> 
				</p:cNvPr>
          <p:cNvSpPr/>
          <p:nvPr/>
        </p:nvSpPr>
        <p:spPr>
          <a:xfrm>
            <a:off x="7343775" y="5610225"/>
            <a:ext cx="752475" cy="19050"/>
          </a:xfrm>
          <a:custGeom>
            <a:avLst/>
            <a:gdLst>
              <a:gd name="connsiteX0" fmla="*/ 11429 w 752475"/>
              <a:gd name="connsiteY0" fmla="*/ 19918 h 19050"/>
              <a:gd name="connsiteX1" fmla="*/ 757187 w 752475"/>
              <a:gd name="connsiteY1" fmla="*/ 199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19050">
                <a:moveTo>
                  <a:pt x="11429" y="19918"/>
                </a:moveTo>
                <a:lnTo>
                  <a:pt x="757187" y="19918"/>
                </a:lnTo>
              </a:path>
            </a:pathLst>
          </a:custGeom>
          <a:ln w="1318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Freeform 538"> 
				</p:cNvPr>
          <p:cNvSpPr/>
          <p:nvPr/>
        </p:nvSpPr>
        <p:spPr>
          <a:xfrm>
            <a:off x="8077200" y="5410200"/>
            <a:ext cx="19050" cy="209550"/>
          </a:xfrm>
          <a:custGeom>
            <a:avLst/>
            <a:gdLst>
              <a:gd name="connsiteX0" fmla="*/ 23758 w 19050"/>
              <a:gd name="connsiteY0" fmla="*/ 12189 h 209550"/>
              <a:gd name="connsiteX1" fmla="*/ 23758 w 19050"/>
              <a:gd name="connsiteY1" fmla="*/ 2100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3758" y="12189"/>
                </a:moveTo>
                <a:lnTo>
                  <a:pt x="23758" y="210050"/>
                </a:lnTo>
              </a:path>
            </a:pathLst>
          </a:custGeom>
          <a:ln w="11908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Freeform 539"> 
				</p:cNvPr>
          <p:cNvSpPr/>
          <p:nvPr/>
        </p:nvSpPr>
        <p:spPr>
          <a:xfrm>
            <a:off x="8229600" y="4333875"/>
            <a:ext cx="9525" cy="1295400"/>
          </a:xfrm>
          <a:custGeom>
            <a:avLst/>
            <a:gdLst>
              <a:gd name="connsiteX0" fmla="*/ 18727 w 9525"/>
              <a:gd name="connsiteY0" fmla="*/ 10203 h 1295400"/>
              <a:gd name="connsiteX1" fmla="*/ 18727 w 9525"/>
              <a:gd name="connsiteY1" fmla="*/ 1296268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295400">
                <a:moveTo>
                  <a:pt x="18727" y="10203"/>
                </a:moveTo>
                <a:lnTo>
                  <a:pt x="18727" y="1296268"/>
                </a:lnTo>
              </a:path>
            </a:pathLst>
          </a:custGeom>
          <a:ln w="1190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Freeform 540"> 
				</p:cNvPr>
          <p:cNvSpPr/>
          <p:nvPr/>
        </p:nvSpPr>
        <p:spPr>
          <a:xfrm>
            <a:off x="8229600" y="5610225"/>
            <a:ext cx="819150" cy="19050"/>
          </a:xfrm>
          <a:custGeom>
            <a:avLst/>
            <a:gdLst>
              <a:gd name="connsiteX0" fmla="*/ 18727 w 819150"/>
              <a:gd name="connsiteY0" fmla="*/ 19918 h 19050"/>
              <a:gd name="connsiteX1" fmla="*/ 827005 w 819150"/>
              <a:gd name="connsiteY1" fmla="*/ 199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9150" h="19050">
                <a:moveTo>
                  <a:pt x="18727" y="19918"/>
                </a:moveTo>
                <a:lnTo>
                  <a:pt x="827005" y="19918"/>
                </a:lnTo>
              </a:path>
            </a:pathLst>
          </a:custGeom>
          <a:ln w="1318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Freeform 541"> 
				</p:cNvPr>
          <p:cNvSpPr/>
          <p:nvPr/>
        </p:nvSpPr>
        <p:spPr>
          <a:xfrm>
            <a:off x="9029700" y="4343400"/>
            <a:ext cx="19050" cy="1285875"/>
          </a:xfrm>
          <a:custGeom>
            <a:avLst/>
            <a:gdLst>
              <a:gd name="connsiteX0" fmla="*/ 26905 w 19050"/>
              <a:gd name="connsiteY0" fmla="*/ 10566 h 1285875"/>
              <a:gd name="connsiteX1" fmla="*/ 26905 w 19050"/>
              <a:gd name="connsiteY1" fmla="*/ 1286738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285875">
                <a:moveTo>
                  <a:pt x="26905" y="10566"/>
                </a:moveTo>
                <a:lnTo>
                  <a:pt x="26905" y="1286738"/>
                </a:lnTo>
              </a:path>
            </a:pathLst>
          </a:custGeom>
          <a:ln w="119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Freeform 542"> 
				</p:cNvPr>
          <p:cNvSpPr/>
          <p:nvPr/>
        </p:nvSpPr>
        <p:spPr>
          <a:xfrm>
            <a:off x="95250" y="5715000"/>
            <a:ext cx="7105650" cy="28575"/>
          </a:xfrm>
          <a:custGeom>
            <a:avLst/>
            <a:gdLst>
              <a:gd name="connsiteX0" fmla="*/ 12246 w 7105650"/>
              <a:gd name="connsiteY0" fmla="*/ 28905 h 28575"/>
              <a:gd name="connsiteX1" fmla="*/ 7112584 w 7105650"/>
              <a:gd name="connsiteY1" fmla="*/ 2890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5650" h="28575">
                <a:moveTo>
                  <a:pt x="12246" y="28905"/>
                </a:moveTo>
                <a:lnTo>
                  <a:pt x="7112584" y="28905"/>
                </a:lnTo>
              </a:path>
            </a:pathLst>
          </a:custGeom>
          <a:ln w="1318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Freeform 543"> 
				</p:cNvPr>
          <p:cNvSpPr/>
          <p:nvPr/>
        </p:nvSpPr>
        <p:spPr>
          <a:xfrm>
            <a:off x="7353300" y="5715000"/>
            <a:ext cx="742950" cy="28575"/>
          </a:xfrm>
          <a:custGeom>
            <a:avLst/>
            <a:gdLst>
              <a:gd name="connsiteX0" fmla="*/ 10834 w 742950"/>
              <a:gd name="connsiteY0" fmla="*/ 28905 h 28575"/>
              <a:gd name="connsiteX1" fmla="*/ 747662 w 742950"/>
              <a:gd name="connsiteY1" fmla="*/ 2890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28575">
                <a:moveTo>
                  <a:pt x="10834" y="28905"/>
                </a:moveTo>
                <a:lnTo>
                  <a:pt x="747662" y="28905"/>
                </a:lnTo>
              </a:path>
            </a:pathLst>
          </a:custGeom>
          <a:ln w="1318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Freeform 544"> 
				</p:cNvPr>
          <p:cNvSpPr/>
          <p:nvPr/>
        </p:nvSpPr>
        <p:spPr>
          <a:xfrm>
            <a:off x="8229600" y="5715000"/>
            <a:ext cx="819150" cy="28575"/>
          </a:xfrm>
          <a:custGeom>
            <a:avLst/>
            <a:gdLst>
              <a:gd name="connsiteX0" fmla="*/ 18727 w 819150"/>
              <a:gd name="connsiteY0" fmla="*/ 28905 h 28575"/>
              <a:gd name="connsiteX1" fmla="*/ 827005 w 819150"/>
              <a:gd name="connsiteY1" fmla="*/ 2890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9150" h="28575">
                <a:moveTo>
                  <a:pt x="18727" y="28905"/>
                </a:moveTo>
                <a:lnTo>
                  <a:pt x="827005" y="28905"/>
                </a:lnTo>
              </a:path>
            </a:pathLst>
          </a:custGeom>
          <a:ln w="1318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Freeform 545"> 
				</p:cNvPr>
          <p:cNvSpPr/>
          <p:nvPr/>
        </p:nvSpPr>
        <p:spPr>
          <a:xfrm>
            <a:off x="95250" y="5734050"/>
            <a:ext cx="9525" cy="200025"/>
          </a:xfrm>
          <a:custGeom>
            <a:avLst/>
            <a:gdLst>
              <a:gd name="connsiteX0" fmla="*/ 16720 w 9525"/>
              <a:gd name="connsiteY0" fmla="*/ 9852 h 200025"/>
              <a:gd name="connsiteX1" fmla="*/ 16720 w 9525"/>
              <a:gd name="connsiteY1" fmla="*/ 202767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0025">
                <a:moveTo>
                  <a:pt x="16720" y="9852"/>
                </a:moveTo>
                <a:lnTo>
                  <a:pt x="16720" y="202767"/>
                </a:lnTo>
              </a:path>
            </a:pathLst>
          </a:custGeom>
          <a:ln w="5966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Freeform 546"> 
				</p:cNvPr>
          <p:cNvSpPr/>
          <p:nvPr/>
        </p:nvSpPr>
        <p:spPr>
          <a:xfrm>
            <a:off x="1285875" y="5734050"/>
            <a:ext cx="19050" cy="209550"/>
          </a:xfrm>
          <a:custGeom>
            <a:avLst/>
            <a:gdLst>
              <a:gd name="connsiteX0" fmla="*/ 22877 w 19050"/>
              <a:gd name="connsiteY0" fmla="*/ 9852 h 209550"/>
              <a:gd name="connsiteX1" fmla="*/ 22877 w 19050"/>
              <a:gd name="connsiteY1" fmla="*/ 21265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2877" y="9852"/>
                </a:moveTo>
                <a:lnTo>
                  <a:pt x="22877" y="212655"/>
                </a:lnTo>
              </a:path>
            </a:pathLst>
          </a:custGeom>
          <a:ln w="119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Freeform 547"> 
				</p:cNvPr>
          <p:cNvSpPr/>
          <p:nvPr/>
        </p:nvSpPr>
        <p:spPr>
          <a:xfrm>
            <a:off x="2019300" y="5734050"/>
            <a:ext cx="19050" cy="209550"/>
          </a:xfrm>
          <a:custGeom>
            <a:avLst/>
            <a:gdLst>
              <a:gd name="connsiteX0" fmla="*/ 26283 w 19050"/>
              <a:gd name="connsiteY0" fmla="*/ 9852 h 209550"/>
              <a:gd name="connsiteX1" fmla="*/ 26283 w 19050"/>
              <a:gd name="connsiteY1" fmla="*/ 21265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6283" y="9852"/>
                </a:moveTo>
                <a:lnTo>
                  <a:pt x="26283" y="212655"/>
                </a:lnTo>
              </a:path>
            </a:pathLst>
          </a:custGeom>
          <a:ln w="1191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Freeform 548"> 
				</p:cNvPr>
          <p:cNvSpPr/>
          <p:nvPr/>
        </p:nvSpPr>
        <p:spPr>
          <a:xfrm>
            <a:off x="2762250" y="5734050"/>
            <a:ext cx="19050" cy="209550"/>
          </a:xfrm>
          <a:custGeom>
            <a:avLst/>
            <a:gdLst>
              <a:gd name="connsiteX0" fmla="*/ 20160 w 19050"/>
              <a:gd name="connsiteY0" fmla="*/ 9852 h 209550"/>
              <a:gd name="connsiteX1" fmla="*/ 20160 w 19050"/>
              <a:gd name="connsiteY1" fmla="*/ 21265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0160" y="9852"/>
                </a:moveTo>
                <a:lnTo>
                  <a:pt x="20160" y="212655"/>
                </a:lnTo>
              </a:path>
            </a:pathLst>
          </a:custGeom>
          <a:ln w="119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Freeform 549"> 
				</p:cNvPr>
          <p:cNvSpPr/>
          <p:nvPr/>
        </p:nvSpPr>
        <p:spPr>
          <a:xfrm>
            <a:off x="3495675" y="5734050"/>
            <a:ext cx="19050" cy="209550"/>
          </a:xfrm>
          <a:custGeom>
            <a:avLst/>
            <a:gdLst>
              <a:gd name="connsiteX0" fmla="*/ 23558 w 19050"/>
              <a:gd name="connsiteY0" fmla="*/ 9852 h 209550"/>
              <a:gd name="connsiteX1" fmla="*/ 23558 w 19050"/>
              <a:gd name="connsiteY1" fmla="*/ 21265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3558" y="9852"/>
                </a:moveTo>
                <a:lnTo>
                  <a:pt x="23558" y="212655"/>
                </a:lnTo>
              </a:path>
            </a:pathLst>
          </a:custGeom>
          <a:ln w="119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Freeform 550"> 
				</p:cNvPr>
          <p:cNvSpPr/>
          <p:nvPr/>
        </p:nvSpPr>
        <p:spPr>
          <a:xfrm>
            <a:off x="4229100" y="5734050"/>
            <a:ext cx="19050" cy="209550"/>
          </a:xfrm>
          <a:custGeom>
            <a:avLst/>
            <a:gdLst>
              <a:gd name="connsiteX0" fmla="*/ 26965 w 19050"/>
              <a:gd name="connsiteY0" fmla="*/ 9852 h 209550"/>
              <a:gd name="connsiteX1" fmla="*/ 26965 w 19050"/>
              <a:gd name="connsiteY1" fmla="*/ 21265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6965" y="9852"/>
                </a:moveTo>
                <a:lnTo>
                  <a:pt x="26965" y="212655"/>
                </a:lnTo>
              </a:path>
            </a:pathLst>
          </a:custGeom>
          <a:ln w="1191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Freeform 551"> 
				</p:cNvPr>
          <p:cNvSpPr/>
          <p:nvPr/>
        </p:nvSpPr>
        <p:spPr>
          <a:xfrm>
            <a:off x="4972050" y="5734050"/>
            <a:ext cx="19050" cy="209550"/>
          </a:xfrm>
          <a:custGeom>
            <a:avLst/>
            <a:gdLst>
              <a:gd name="connsiteX0" fmla="*/ 20842 w 19050"/>
              <a:gd name="connsiteY0" fmla="*/ 9852 h 209550"/>
              <a:gd name="connsiteX1" fmla="*/ 20842 w 19050"/>
              <a:gd name="connsiteY1" fmla="*/ 21265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0842" y="9852"/>
                </a:moveTo>
                <a:lnTo>
                  <a:pt x="20842" y="212655"/>
                </a:lnTo>
              </a:path>
            </a:pathLst>
          </a:custGeom>
          <a:ln w="119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Freeform 552"> 
				</p:cNvPr>
          <p:cNvSpPr/>
          <p:nvPr/>
        </p:nvSpPr>
        <p:spPr>
          <a:xfrm>
            <a:off x="5705475" y="5734050"/>
            <a:ext cx="19050" cy="209550"/>
          </a:xfrm>
          <a:custGeom>
            <a:avLst/>
            <a:gdLst>
              <a:gd name="connsiteX0" fmla="*/ 24239 w 19050"/>
              <a:gd name="connsiteY0" fmla="*/ 9852 h 209550"/>
              <a:gd name="connsiteX1" fmla="*/ 24239 w 19050"/>
              <a:gd name="connsiteY1" fmla="*/ 21265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4239" y="9852"/>
                </a:moveTo>
                <a:lnTo>
                  <a:pt x="24239" y="212655"/>
                </a:lnTo>
              </a:path>
            </a:pathLst>
          </a:custGeom>
          <a:ln w="119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Freeform 553"> 
				</p:cNvPr>
          <p:cNvSpPr/>
          <p:nvPr/>
        </p:nvSpPr>
        <p:spPr>
          <a:xfrm>
            <a:off x="6438900" y="5734050"/>
            <a:ext cx="19050" cy="209550"/>
          </a:xfrm>
          <a:custGeom>
            <a:avLst/>
            <a:gdLst>
              <a:gd name="connsiteX0" fmla="*/ 27645 w 19050"/>
              <a:gd name="connsiteY0" fmla="*/ 9852 h 209550"/>
              <a:gd name="connsiteX1" fmla="*/ 27645 w 19050"/>
              <a:gd name="connsiteY1" fmla="*/ 21265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7645" y="9852"/>
                </a:moveTo>
                <a:lnTo>
                  <a:pt x="27645" y="212655"/>
                </a:lnTo>
              </a:path>
            </a:pathLst>
          </a:custGeom>
          <a:ln w="1191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Freeform 554"> 
				</p:cNvPr>
          <p:cNvSpPr/>
          <p:nvPr/>
        </p:nvSpPr>
        <p:spPr>
          <a:xfrm>
            <a:off x="95250" y="5924550"/>
            <a:ext cx="7105650" cy="19050"/>
          </a:xfrm>
          <a:custGeom>
            <a:avLst/>
            <a:gdLst>
              <a:gd name="connsiteX0" fmla="*/ 12246 w 7105650"/>
              <a:gd name="connsiteY0" fmla="*/ 22160 h 19050"/>
              <a:gd name="connsiteX1" fmla="*/ 7112584 w 7105650"/>
              <a:gd name="connsiteY1" fmla="*/ 221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5650" h="19050">
                <a:moveTo>
                  <a:pt x="12246" y="22160"/>
                </a:moveTo>
                <a:lnTo>
                  <a:pt x="7112584" y="22160"/>
                </a:lnTo>
              </a:path>
            </a:pathLst>
          </a:custGeom>
          <a:ln w="1319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Freeform 555"> 
				</p:cNvPr>
          <p:cNvSpPr/>
          <p:nvPr/>
        </p:nvSpPr>
        <p:spPr>
          <a:xfrm>
            <a:off x="7181850" y="5734050"/>
            <a:ext cx="19050" cy="209550"/>
          </a:xfrm>
          <a:custGeom>
            <a:avLst/>
            <a:gdLst>
              <a:gd name="connsiteX0" fmla="*/ 25989 w 19050"/>
              <a:gd name="connsiteY0" fmla="*/ 9852 h 209550"/>
              <a:gd name="connsiteX1" fmla="*/ 25989 w 19050"/>
              <a:gd name="connsiteY1" fmla="*/ 21265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5989" y="9852"/>
                </a:moveTo>
                <a:lnTo>
                  <a:pt x="25989" y="212655"/>
                </a:lnTo>
              </a:path>
            </a:pathLst>
          </a:custGeom>
          <a:ln w="119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Freeform 556"> 
				</p:cNvPr>
          <p:cNvSpPr/>
          <p:nvPr/>
        </p:nvSpPr>
        <p:spPr>
          <a:xfrm>
            <a:off x="7343775" y="5715000"/>
            <a:ext cx="19050" cy="228600"/>
          </a:xfrm>
          <a:custGeom>
            <a:avLst/>
            <a:gdLst>
              <a:gd name="connsiteX0" fmla="*/ 20359 w 19050"/>
              <a:gd name="connsiteY0" fmla="*/ 19010 h 228600"/>
              <a:gd name="connsiteX1" fmla="*/ 20359 w 19050"/>
              <a:gd name="connsiteY1" fmla="*/ 23170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28600">
                <a:moveTo>
                  <a:pt x="20359" y="19010"/>
                </a:moveTo>
                <a:lnTo>
                  <a:pt x="20359" y="231705"/>
                </a:lnTo>
              </a:path>
            </a:pathLst>
          </a:custGeom>
          <a:ln w="1190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Freeform 557"> 
				</p:cNvPr>
          <p:cNvSpPr/>
          <p:nvPr/>
        </p:nvSpPr>
        <p:spPr>
          <a:xfrm>
            <a:off x="7353300" y="5924550"/>
            <a:ext cx="742950" cy="19050"/>
          </a:xfrm>
          <a:custGeom>
            <a:avLst/>
            <a:gdLst>
              <a:gd name="connsiteX0" fmla="*/ 10834 w 742950"/>
              <a:gd name="connsiteY0" fmla="*/ 22160 h 19050"/>
              <a:gd name="connsiteX1" fmla="*/ 747662 w 742950"/>
              <a:gd name="connsiteY1" fmla="*/ 221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19050">
                <a:moveTo>
                  <a:pt x="10834" y="22160"/>
                </a:moveTo>
                <a:lnTo>
                  <a:pt x="747662" y="22160"/>
                </a:lnTo>
              </a:path>
            </a:pathLst>
          </a:custGeom>
          <a:ln w="1319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Freeform 558"> 
				</p:cNvPr>
          <p:cNvSpPr/>
          <p:nvPr/>
        </p:nvSpPr>
        <p:spPr>
          <a:xfrm>
            <a:off x="8077200" y="5734050"/>
            <a:ext cx="19050" cy="209550"/>
          </a:xfrm>
          <a:custGeom>
            <a:avLst/>
            <a:gdLst>
              <a:gd name="connsiteX0" fmla="*/ 23758 w 19050"/>
              <a:gd name="connsiteY0" fmla="*/ 9852 h 209550"/>
              <a:gd name="connsiteX1" fmla="*/ 23758 w 19050"/>
              <a:gd name="connsiteY1" fmla="*/ 21265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3758" y="9852"/>
                </a:moveTo>
                <a:lnTo>
                  <a:pt x="23758" y="212655"/>
                </a:lnTo>
              </a:path>
            </a:pathLst>
          </a:custGeom>
          <a:ln w="119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Freeform 559"> 
				</p:cNvPr>
          <p:cNvSpPr/>
          <p:nvPr/>
        </p:nvSpPr>
        <p:spPr>
          <a:xfrm>
            <a:off x="8229600" y="5715000"/>
            <a:ext cx="9525" cy="228600"/>
          </a:xfrm>
          <a:custGeom>
            <a:avLst/>
            <a:gdLst>
              <a:gd name="connsiteX0" fmla="*/ 18727 w 9525"/>
              <a:gd name="connsiteY0" fmla="*/ 19010 h 228600"/>
              <a:gd name="connsiteX1" fmla="*/ 18727 w 9525"/>
              <a:gd name="connsiteY1" fmla="*/ 23170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8600">
                <a:moveTo>
                  <a:pt x="18727" y="19010"/>
                </a:moveTo>
                <a:lnTo>
                  <a:pt x="18727" y="231705"/>
                </a:lnTo>
              </a:path>
            </a:pathLst>
          </a:custGeom>
          <a:ln w="1190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Freeform 560"> 
				</p:cNvPr>
          <p:cNvSpPr/>
          <p:nvPr/>
        </p:nvSpPr>
        <p:spPr>
          <a:xfrm>
            <a:off x="8229600" y="5924550"/>
            <a:ext cx="819150" cy="19050"/>
          </a:xfrm>
          <a:custGeom>
            <a:avLst/>
            <a:gdLst>
              <a:gd name="connsiteX0" fmla="*/ 18727 w 819150"/>
              <a:gd name="connsiteY0" fmla="*/ 22160 h 19050"/>
              <a:gd name="connsiteX1" fmla="*/ 827005 w 819150"/>
              <a:gd name="connsiteY1" fmla="*/ 221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9150" h="19050">
                <a:moveTo>
                  <a:pt x="18727" y="22160"/>
                </a:moveTo>
                <a:lnTo>
                  <a:pt x="827005" y="22160"/>
                </a:lnTo>
              </a:path>
            </a:pathLst>
          </a:custGeom>
          <a:ln w="1319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Freeform 561"> 
				</p:cNvPr>
          <p:cNvSpPr/>
          <p:nvPr/>
        </p:nvSpPr>
        <p:spPr>
          <a:xfrm>
            <a:off x="9029700" y="5734050"/>
            <a:ext cx="19050" cy="209550"/>
          </a:xfrm>
          <a:custGeom>
            <a:avLst/>
            <a:gdLst>
              <a:gd name="connsiteX0" fmla="*/ 26905 w 19050"/>
              <a:gd name="connsiteY0" fmla="*/ 9852 h 209550"/>
              <a:gd name="connsiteX1" fmla="*/ 26905 w 19050"/>
              <a:gd name="connsiteY1" fmla="*/ 21265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6905" y="9852"/>
                </a:moveTo>
                <a:lnTo>
                  <a:pt x="26905" y="212655"/>
                </a:lnTo>
              </a:path>
            </a:pathLst>
          </a:custGeom>
          <a:ln w="119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Freeform 562"> 
				</p:cNvPr>
          <p:cNvSpPr/>
          <p:nvPr/>
        </p:nvSpPr>
        <p:spPr>
          <a:xfrm>
            <a:off x="7334250" y="3638550"/>
            <a:ext cx="1733550" cy="28575"/>
          </a:xfrm>
          <a:custGeom>
            <a:avLst/>
            <a:gdLst>
              <a:gd name="connsiteX0" fmla="*/ 25418 w 1733550"/>
              <a:gd name="connsiteY0" fmla="*/ 27860 h 28575"/>
              <a:gd name="connsiteX1" fmla="*/ 1726818 w 1733550"/>
              <a:gd name="connsiteY1" fmla="*/ 2786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25418" y="27860"/>
                </a:moveTo>
                <a:lnTo>
                  <a:pt x="1726818" y="27860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Freeform 563"> 
				</p:cNvPr>
          <p:cNvSpPr/>
          <p:nvPr/>
        </p:nvSpPr>
        <p:spPr>
          <a:xfrm>
            <a:off x="7343775" y="3648075"/>
            <a:ext cx="1704975" cy="19050"/>
          </a:xfrm>
          <a:custGeom>
            <a:avLst/>
            <a:gdLst>
              <a:gd name="connsiteX0" fmla="*/ 15895 w 1704975"/>
              <a:gd name="connsiteY0" fmla="*/ 23283 h 19050"/>
              <a:gd name="connsiteX1" fmla="*/ 1712834 w 1704975"/>
              <a:gd name="connsiteY1" fmla="*/ 2328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4975" h="19050">
                <a:moveTo>
                  <a:pt x="15895" y="23283"/>
                </a:moveTo>
                <a:lnTo>
                  <a:pt x="1712834" y="23283"/>
                </a:lnTo>
              </a:path>
            </a:pathLst>
          </a:custGeom>
          <a:ln w="659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Freeform 564"> 
				</p:cNvPr>
          <p:cNvSpPr/>
          <p:nvPr/>
        </p:nvSpPr>
        <p:spPr>
          <a:xfrm>
            <a:off x="7334250" y="3895725"/>
            <a:ext cx="1733550" cy="28575"/>
          </a:xfrm>
          <a:custGeom>
            <a:avLst/>
            <a:gdLst>
              <a:gd name="connsiteX0" fmla="*/ 25418 w 1733550"/>
              <a:gd name="connsiteY0" fmla="*/ 22951 h 28575"/>
              <a:gd name="connsiteX1" fmla="*/ 1726818 w 1733550"/>
              <a:gd name="connsiteY1" fmla="*/ 2295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25418" y="22951"/>
                </a:moveTo>
                <a:lnTo>
                  <a:pt x="1726818" y="22951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Freeform 565"> 
				</p:cNvPr>
          <p:cNvSpPr/>
          <p:nvPr/>
        </p:nvSpPr>
        <p:spPr>
          <a:xfrm>
            <a:off x="7343775" y="3905250"/>
            <a:ext cx="1704975" cy="9525"/>
          </a:xfrm>
          <a:custGeom>
            <a:avLst/>
            <a:gdLst>
              <a:gd name="connsiteX0" fmla="*/ 15895 w 1704975"/>
              <a:gd name="connsiteY0" fmla="*/ 18374 h 9525"/>
              <a:gd name="connsiteX1" fmla="*/ 1712834 w 1704975"/>
              <a:gd name="connsiteY1" fmla="*/ 1837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4975" h="9525">
                <a:moveTo>
                  <a:pt x="15895" y="18374"/>
                </a:moveTo>
                <a:lnTo>
                  <a:pt x="1712834" y="18374"/>
                </a:lnTo>
              </a:path>
            </a:pathLst>
          </a:custGeom>
          <a:ln w="660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Freeform 566"> 
				</p:cNvPr>
          <p:cNvSpPr/>
          <p:nvPr/>
        </p:nvSpPr>
        <p:spPr>
          <a:xfrm>
            <a:off x="9029700" y="4514850"/>
            <a:ext cx="38100" cy="28575"/>
          </a:xfrm>
          <a:custGeom>
            <a:avLst/>
            <a:gdLst>
              <a:gd name="connsiteX0" fmla="*/ 26903 w 38100"/>
              <a:gd name="connsiteY0" fmla="*/ 22125 h 28575"/>
              <a:gd name="connsiteX1" fmla="*/ 31368 w 38100"/>
              <a:gd name="connsiteY1" fmla="*/ 221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28575">
                <a:moveTo>
                  <a:pt x="26903" y="22125"/>
                </a:moveTo>
                <a:lnTo>
                  <a:pt x="31368" y="22125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Freeform 567"> 
				</p:cNvPr>
          <p:cNvSpPr/>
          <p:nvPr/>
        </p:nvSpPr>
        <p:spPr>
          <a:xfrm>
            <a:off x="9029700" y="4705350"/>
            <a:ext cx="38100" cy="28575"/>
          </a:xfrm>
          <a:custGeom>
            <a:avLst/>
            <a:gdLst>
              <a:gd name="connsiteX0" fmla="*/ 26903 w 38100"/>
              <a:gd name="connsiteY0" fmla="*/ 19588 h 28575"/>
              <a:gd name="connsiteX1" fmla="*/ 31368 w 38100"/>
              <a:gd name="connsiteY1" fmla="*/ 1958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28575">
                <a:moveTo>
                  <a:pt x="26903" y="19588"/>
                </a:moveTo>
                <a:lnTo>
                  <a:pt x="31368" y="19588"/>
                </a:lnTo>
              </a:path>
            </a:pathLst>
          </a:custGeom>
          <a:ln w="257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Freeform 568"> 
				</p:cNvPr>
          <p:cNvSpPr/>
          <p:nvPr/>
        </p:nvSpPr>
        <p:spPr>
          <a:xfrm>
            <a:off x="1276350" y="1343025"/>
            <a:ext cx="19050" cy="2295525"/>
          </a:xfrm>
          <a:custGeom>
            <a:avLst/>
            <a:gdLst>
              <a:gd name="connsiteX0" fmla="*/ 10076 w 19050"/>
              <a:gd name="connsiteY0" fmla="*/ 2293746 h 2295525"/>
              <a:gd name="connsiteX1" fmla="*/ 10076 w 19050"/>
              <a:gd name="connsiteY1" fmla="*/ 18401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295525">
                <a:moveTo>
                  <a:pt x="10076" y="2293746"/>
                </a:moveTo>
                <a:lnTo>
                  <a:pt x="10076" y="1840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Freeform 569"> 
				</p:cNvPr>
          <p:cNvSpPr/>
          <p:nvPr/>
        </p:nvSpPr>
        <p:spPr>
          <a:xfrm>
            <a:off x="1276350" y="3619500"/>
            <a:ext cx="47625" cy="19050"/>
          </a:xfrm>
          <a:custGeom>
            <a:avLst/>
            <a:gdLst>
              <a:gd name="connsiteX0" fmla="*/ 10076 w 47625"/>
              <a:gd name="connsiteY0" fmla="*/ 17271 h 19050"/>
              <a:gd name="connsiteX1" fmla="*/ 41336 w 47625"/>
              <a:gd name="connsiteY1" fmla="*/ 1727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0076" y="17271"/>
                </a:moveTo>
                <a:lnTo>
                  <a:pt x="41336" y="1727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Freeform 570"> 
				</p:cNvPr>
          <p:cNvSpPr/>
          <p:nvPr/>
        </p:nvSpPr>
        <p:spPr>
          <a:xfrm>
            <a:off x="1276350" y="3629025"/>
            <a:ext cx="5829300" cy="9525"/>
          </a:xfrm>
          <a:custGeom>
            <a:avLst/>
            <a:gdLst>
              <a:gd name="connsiteX0" fmla="*/ 12309 w 5829300"/>
              <a:gd name="connsiteY0" fmla="*/ 10219 h 9525"/>
              <a:gd name="connsiteX1" fmla="*/ 5835476 w 5829300"/>
              <a:gd name="connsiteY1" fmla="*/ 1021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29300" h="9525">
                <a:moveTo>
                  <a:pt x="12309" y="10219"/>
                </a:moveTo>
                <a:lnTo>
                  <a:pt x="5835476" y="1021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Freeform 571"> 
				</p:cNvPr>
          <p:cNvSpPr/>
          <p:nvPr/>
        </p:nvSpPr>
        <p:spPr>
          <a:xfrm>
            <a:off x="7200900" y="1019175"/>
            <a:ext cx="19050" cy="28575"/>
          </a:xfrm>
          <a:custGeom>
            <a:avLst/>
            <a:gdLst>
              <a:gd name="connsiteX0" fmla="*/ 24067 w 19050"/>
              <a:gd name="connsiteY0" fmla="*/ 15816 h 28575"/>
              <a:gd name="connsiteX1" fmla="*/ 24067 w 19050"/>
              <a:gd name="connsiteY1" fmla="*/ 348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">
                <a:moveTo>
                  <a:pt x="24067" y="15816"/>
                </a:moveTo>
                <a:lnTo>
                  <a:pt x="24067" y="34875"/>
                </a:lnTo>
              </a:path>
            </a:pathLst>
          </a:custGeom>
          <a:ln w="1692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Freeform 572"> 
				</p:cNvPr>
          <p:cNvSpPr/>
          <p:nvPr/>
        </p:nvSpPr>
        <p:spPr>
          <a:xfrm>
            <a:off x="7224967" y="1034991"/>
            <a:ext cx="0" cy="19059"/>
          </a:xfrm>
          <a:custGeom>
            <a:avLst/>
            <a:gdLst>
              <a:gd name="connsiteX0" fmla="*/ 0 w 0"/>
              <a:gd name="connsiteY0" fmla="*/ 0 h 19059"/>
              <a:gd name="connsiteX1" fmla="*/ 0 w 0"/>
              <a:gd name="connsiteY1" fmla="*/ 19059 h 1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0" h="19059">
                <a:moveTo>
                  <a:pt x="0" y="0"/>
                </a:moveTo>
                <a:lnTo>
                  <a:pt x="0" y="19059"/>
                </a:lnTo>
              </a:path>
            </a:pathLst>
          </a:custGeom>
          <a:ln w="1692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Freeform 573"> 
				</p:cNvPr>
          <p:cNvSpPr/>
          <p:nvPr/>
        </p:nvSpPr>
        <p:spPr>
          <a:xfrm>
            <a:off x="8239125" y="3629025"/>
            <a:ext cx="809625" cy="9525"/>
          </a:xfrm>
          <a:custGeom>
            <a:avLst/>
            <a:gdLst>
              <a:gd name="connsiteX0" fmla="*/ 11434 w 809625"/>
              <a:gd name="connsiteY0" fmla="*/ 15166 h 9525"/>
              <a:gd name="connsiteX1" fmla="*/ 810779 w 809625"/>
              <a:gd name="connsiteY1" fmla="*/ 1516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9625" h="9525">
                <a:moveTo>
                  <a:pt x="11434" y="15166"/>
                </a:moveTo>
                <a:lnTo>
                  <a:pt x="810779" y="151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Freeform 574"> 
				</p:cNvPr>
          <p:cNvSpPr/>
          <p:nvPr/>
        </p:nvSpPr>
        <p:spPr>
          <a:xfrm>
            <a:off x="8448675" y="1257300"/>
            <a:ext cx="381000" cy="9525"/>
          </a:xfrm>
          <a:custGeom>
            <a:avLst/>
            <a:gdLst>
              <a:gd name="connsiteX0" fmla="*/ 293010 w 381000"/>
              <a:gd name="connsiteY0" fmla="*/ 18931 h 9525"/>
              <a:gd name="connsiteX1" fmla="*/ 200348 w 381000"/>
              <a:gd name="connsiteY1" fmla="*/ 18931 h 9525"/>
              <a:gd name="connsiteX2" fmla="*/ 107687 w 381000"/>
              <a:gd name="connsiteY2" fmla="*/ 18931 h 9525"/>
              <a:gd name="connsiteX3" fmla="*/ 15025 w 381000"/>
              <a:gd name="connsiteY3" fmla="*/ 18931 h 9525"/>
              <a:gd name="connsiteX4" fmla="*/ 15025 w 381000"/>
              <a:gd name="connsiteY4" fmla="*/ 13985 h 9525"/>
              <a:gd name="connsiteX5" fmla="*/ 107687 w 381000"/>
              <a:gd name="connsiteY5" fmla="*/ 13985 h 9525"/>
              <a:gd name="connsiteX6" fmla="*/ 200348 w 381000"/>
              <a:gd name="connsiteY6" fmla="*/ 13985 h 9525"/>
              <a:gd name="connsiteX7" fmla="*/ 293010 w 381000"/>
              <a:gd name="connsiteY7" fmla="*/ 13985 h 9525"/>
              <a:gd name="connsiteX8" fmla="*/ 385671 w 381000"/>
              <a:gd name="connsiteY8" fmla="*/ 13985 h 9525"/>
              <a:gd name="connsiteX9" fmla="*/ 385671 w 381000"/>
              <a:gd name="connsiteY9" fmla="*/ 18931 h 9525"/>
              <a:gd name="connsiteX10" fmla="*/ 293010 w 381000"/>
              <a:gd name="connsiteY10" fmla="*/ 189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1000" h="9525">
                <a:moveTo>
                  <a:pt x="293010" y="18931"/>
                </a:moveTo>
                <a:lnTo>
                  <a:pt x="200348" y="18931"/>
                </a:lnTo>
                <a:lnTo>
                  <a:pt x="107687" y="18931"/>
                </a:lnTo>
                <a:lnTo>
                  <a:pt x="15025" y="18931"/>
                </a:lnTo>
                <a:lnTo>
                  <a:pt x="15025" y="13985"/>
                </a:lnTo>
                <a:lnTo>
                  <a:pt x="107687" y="13985"/>
                </a:lnTo>
                <a:lnTo>
                  <a:pt x="200348" y="13985"/>
                </a:lnTo>
                <a:lnTo>
                  <a:pt x="293010" y="13985"/>
                </a:lnTo>
                <a:lnTo>
                  <a:pt x="385671" y="13985"/>
                </a:lnTo>
                <a:lnTo>
                  <a:pt x="385671" y="18931"/>
                </a:lnTo>
                <a:lnTo>
                  <a:pt x="293010" y="1893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Freeform 575"> 
				</p:cNvPr>
          <p:cNvSpPr/>
          <p:nvPr/>
        </p:nvSpPr>
        <p:spPr>
          <a:xfrm>
            <a:off x="4229100" y="1152525"/>
            <a:ext cx="19050" cy="4810125"/>
          </a:xfrm>
          <a:custGeom>
            <a:avLst/>
            <a:gdLst>
              <a:gd name="connsiteX0" fmla="*/ 16767 w 19050"/>
              <a:gd name="connsiteY0" fmla="*/ 12575 h 4810125"/>
              <a:gd name="connsiteX1" fmla="*/ 26292 w 19050"/>
              <a:gd name="connsiteY1" fmla="*/ 4812249 h 48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810125">
                <a:moveTo>
                  <a:pt x="16767" y="12575"/>
                </a:moveTo>
                <a:lnTo>
                  <a:pt x="26292" y="4812249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Freeform 576"> 
				</p:cNvPr>
          <p:cNvSpPr/>
          <p:nvPr/>
        </p:nvSpPr>
        <p:spPr>
          <a:xfrm>
            <a:off x="7191375" y="1000125"/>
            <a:ext cx="47625" cy="57150"/>
          </a:xfrm>
          <a:custGeom>
            <a:avLst/>
            <a:gdLst>
              <a:gd name="connsiteX0" fmla="*/ 13805 w 47625"/>
              <a:gd name="connsiteY0" fmla="*/ 65866 h 57150"/>
              <a:gd name="connsiteX1" fmla="*/ 48210 w 47625"/>
              <a:gd name="connsiteY1" fmla="*/ 65866 h 57150"/>
              <a:gd name="connsiteX2" fmla="*/ 48210 w 47625"/>
              <a:gd name="connsiteY2" fmla="*/ 17607 h 57150"/>
              <a:gd name="connsiteX3" fmla="*/ 13805 w 47625"/>
              <a:gd name="connsiteY3" fmla="*/ 17607 h 57150"/>
              <a:gd name="connsiteX4" fmla="*/ 13805 w 47625"/>
              <a:gd name="connsiteY4" fmla="*/ 6586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" h="57150">
                <a:moveTo>
                  <a:pt x="13805" y="65866"/>
                </a:moveTo>
                <a:lnTo>
                  <a:pt x="48210" y="65866"/>
                </a:lnTo>
                <a:lnTo>
                  <a:pt x="48210" y="17607"/>
                </a:lnTo>
                <a:lnTo>
                  <a:pt x="13805" y="17607"/>
                </a:lnTo>
                <a:lnTo>
                  <a:pt x="13805" y="6586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Freeform 577"> 
				</p:cNvPr>
          <p:cNvSpPr/>
          <p:nvPr/>
        </p:nvSpPr>
        <p:spPr>
          <a:xfrm>
            <a:off x="7219950" y="1038225"/>
            <a:ext cx="1133475" cy="419100"/>
          </a:xfrm>
          <a:custGeom>
            <a:avLst/>
            <a:gdLst>
              <a:gd name="connsiteX0" fmla="*/ 12940 w 1133475"/>
              <a:gd name="connsiteY0" fmla="*/ 426778 h 419100"/>
              <a:gd name="connsiteX1" fmla="*/ 1133544 w 1133475"/>
              <a:gd name="connsiteY1" fmla="*/ 426778 h 419100"/>
              <a:gd name="connsiteX2" fmla="*/ 1133544 w 1133475"/>
              <a:gd name="connsiteY2" fmla="*/ 15528 h 419100"/>
              <a:gd name="connsiteX3" fmla="*/ 12940 w 1133475"/>
              <a:gd name="connsiteY3" fmla="*/ 15528 h 419100"/>
              <a:gd name="connsiteX4" fmla="*/ 12940 w 1133475"/>
              <a:gd name="connsiteY4" fmla="*/ 426778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475" h="419100">
                <a:moveTo>
                  <a:pt x="12940" y="426778"/>
                </a:moveTo>
                <a:lnTo>
                  <a:pt x="1133544" y="426778"/>
                </a:lnTo>
                <a:lnTo>
                  <a:pt x="1133544" y="15528"/>
                </a:lnTo>
                <a:lnTo>
                  <a:pt x="12940" y="15528"/>
                </a:lnTo>
                <a:lnTo>
                  <a:pt x="12940" y="42677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8a8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9" name="Picture 57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580" name="Picture 58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581" name="Picture 58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582" name="Picture 58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" y="752475"/>
            <a:ext cx="7048500" cy="2895600"/>
          </a:xfrm>
          <a:prstGeom prst="rect">
            <a:avLst/>
          </a:prstGeom>
        </p:spPr>
      </p:pic>
      <p:pic>
        <p:nvPicPr>
          <p:cNvPr id="583" name="Picture 583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00" y="1057275"/>
            <a:ext cx="285750" cy="428625"/>
          </a:xfrm>
          <a:prstGeom prst="rect">
            <a:avLst/>
          </a:prstGeom>
        </p:spPr>
      </p:pic>
      <p:pic>
        <p:nvPicPr>
          <p:cNvPr id="584" name="Picture 584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150" y="1304925"/>
            <a:ext cx="561975" cy="2352675"/>
          </a:xfrm>
          <a:prstGeom prst="rect">
            <a:avLst/>
          </a:prstGeom>
        </p:spPr>
      </p:pic>
      <p:pic>
        <p:nvPicPr>
          <p:cNvPr id="585" name="Picture 585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" y="4000500"/>
            <a:ext cx="2514600" cy="352425"/>
          </a:xfrm>
          <a:prstGeom prst="rect">
            <a:avLst/>
          </a:prstGeom>
        </p:spPr>
      </p:pic>
      <p:sp>
        <p:nvSpPr>
          <p:cNvPr id="585" name="TextBox 585"/>
          <p:cNvSpPr txBox="1"/>
          <p:nvPr/>
        </p:nvSpPr>
        <p:spPr>
          <a:xfrm>
            <a:off x="231754" y="21233"/>
            <a:ext cx="6496833" cy="9490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11079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488160">
              <a:lnSpc>
                <a:spcPts val="2327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77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</a:p>
        </p:txBody>
      </p:sp>
      <p:sp>
        <p:nvSpPr>
          <p:cNvPr id="586" name="TextBox 586"/>
          <p:cNvSpPr txBox="1"/>
          <p:nvPr/>
        </p:nvSpPr>
        <p:spPr>
          <a:xfrm>
            <a:off x="617562" y="1105891"/>
            <a:ext cx="571700" cy="25962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  <a:p>
            <a:pPr indent="219541">
              <a:lnSpc>
                <a:spcPts val="1559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9541">
              <a:lnSpc>
                <a:spcPts val="1484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9541">
              <a:lnSpc>
                <a:spcPts val="1484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9142">
              <a:lnSpc>
                <a:spcPts val="1484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7715">
              <a:lnSpc>
                <a:spcPts val="1484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587" name="TextBox 587"/>
          <p:cNvSpPr txBox="1"/>
          <p:nvPr/>
        </p:nvSpPr>
        <p:spPr>
          <a:xfrm>
            <a:off x="1464481" y="1278667"/>
            <a:ext cx="508152" cy="25788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19,078</a:t>
            </a:r>
          </a:p>
          <a:p>
            <a:pPr indent="31273">
              <a:lnSpc>
                <a:spcPts val="1820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2,206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69">
              <a:lnSpc>
                <a:spcPts val="1650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16,872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7401">
              <a:lnSpc>
                <a:spcPts val="1270"/>
              </a:lnSpc>
            </a:pP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14,252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3083">
              <a:lnSpc>
                <a:spcPts val="1330"/>
              </a:lnSpc>
            </a:pPr>
            <a:r>
              <a:rPr lang="en-US" altLang="zh-CN" sz="7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2012.6</a:t>
            </a:r>
          </a:p>
        </p:txBody>
      </p:sp>
      <p:sp>
        <p:nvSpPr>
          <p:cNvPr id="588" name="TextBox 588"/>
          <p:cNvSpPr txBox="1"/>
          <p:nvPr/>
        </p:nvSpPr>
        <p:spPr>
          <a:xfrm>
            <a:off x="2196933" y="1274110"/>
            <a:ext cx="499590" cy="25833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19,118</a:t>
            </a:r>
          </a:p>
          <a:p>
            <a:pPr indent="26793">
              <a:lnSpc>
                <a:spcPts val="1771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2,098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70">
              <a:lnSpc>
                <a:spcPts val="1495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17,020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8839">
              <a:lnSpc>
                <a:spcPts val="1327"/>
              </a:lnSpc>
            </a:pP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14,557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7445">
              <a:lnSpc>
                <a:spcPts val="1512"/>
              </a:lnSpc>
            </a:pPr>
            <a:r>
              <a:rPr lang="en-US" altLang="zh-CN" sz="7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2012.9</a:t>
            </a:r>
          </a:p>
        </p:txBody>
      </p:sp>
      <p:sp>
        <p:nvSpPr>
          <p:cNvPr id="589" name="TextBox 589"/>
          <p:cNvSpPr txBox="1"/>
          <p:nvPr/>
        </p:nvSpPr>
        <p:spPr>
          <a:xfrm>
            <a:off x="2913058" y="1272742"/>
            <a:ext cx="507356" cy="25847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366">
              <a:lnSpc>
                <a:spcPts val="1233"/>
              </a:lnSpc>
            </a:pP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19,130</a:t>
            </a:r>
          </a:p>
          <a:p>
            <a:pPr indent="38639">
              <a:lnSpc>
                <a:spcPts val="1713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1,968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19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17,162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6605">
              <a:lnSpc>
                <a:spcPts val="2160"/>
              </a:lnSpc>
            </a:pP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14,852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1314">
              <a:lnSpc>
                <a:spcPts val="1925"/>
              </a:lnSpc>
            </a:pPr>
            <a:r>
              <a:rPr lang="en-US" altLang="zh-CN" sz="7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2012.12</a:t>
            </a:r>
          </a:p>
        </p:txBody>
      </p:sp>
      <p:sp>
        <p:nvSpPr>
          <p:cNvPr id="590" name="TextBox 590"/>
          <p:cNvSpPr txBox="1"/>
          <p:nvPr/>
        </p:nvSpPr>
        <p:spPr>
          <a:xfrm>
            <a:off x="3648395" y="1270691"/>
            <a:ext cx="502712" cy="25867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19,148</a:t>
            </a:r>
          </a:p>
          <a:p>
            <a:pPr indent="31276">
              <a:lnSpc>
                <a:spcPts val="1659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1,848</a:t>
            </a:r>
          </a:p>
          <a:p>
            <a:pPr indent="13580">
              <a:lnSpc>
                <a:spcPts val="2142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17,300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1960">
              <a:lnSpc>
                <a:spcPts val="2014"/>
              </a:lnSpc>
            </a:pP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15,169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9612">
              <a:lnSpc>
                <a:spcPts val="1318"/>
              </a:lnSpc>
            </a:pPr>
            <a:r>
              <a:rPr lang="en-US" altLang="zh-CN" sz="7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2013.3</a:t>
            </a:r>
          </a:p>
        </p:txBody>
      </p:sp>
      <p:sp>
        <p:nvSpPr>
          <p:cNvPr id="591" name="TextBox 591"/>
          <p:cNvSpPr txBox="1"/>
          <p:nvPr/>
        </p:nvSpPr>
        <p:spPr>
          <a:xfrm>
            <a:off x="4367451" y="1256675"/>
            <a:ext cx="564063" cy="26008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916">
              <a:lnSpc>
                <a:spcPts val="1233"/>
              </a:lnSpc>
            </a:pP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19,271</a:t>
            </a:r>
          </a:p>
          <a:p>
            <a:pPr indent="40191">
              <a:lnSpc>
                <a:spcPts val="1615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1,751</a:t>
            </a:r>
          </a:p>
          <a:p>
            <a:pPr indent="0">
              <a:lnSpc>
                <a:spcPts val="1993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17,521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3311">
              <a:lnSpc>
                <a:spcPts val="2156"/>
              </a:lnSpc>
            </a:pP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15,412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7370">
              <a:lnSpc>
                <a:spcPts val="1479"/>
              </a:lnSpc>
            </a:pPr>
            <a:r>
              <a:rPr lang="en-US" altLang="zh-CN" sz="7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2013.6</a:t>
            </a:r>
          </a:p>
        </p:txBody>
      </p:sp>
      <p:sp>
        <p:nvSpPr>
          <p:cNvPr id="592" name="TextBox 592"/>
          <p:cNvSpPr txBox="1"/>
          <p:nvPr/>
        </p:nvSpPr>
        <p:spPr>
          <a:xfrm>
            <a:off x="5104339" y="1249434"/>
            <a:ext cx="528008" cy="2608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19,335</a:t>
            </a:r>
          </a:p>
          <a:p>
            <a:pPr indent="31273">
              <a:lnSpc>
                <a:spcPts val="1576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1,663</a:t>
            </a:r>
          </a:p>
          <a:p>
            <a:pPr indent="8694">
              <a:lnSpc>
                <a:spcPts val="1771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17,672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7256">
              <a:lnSpc>
                <a:spcPts val="1638"/>
              </a:lnSpc>
            </a:pP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15,664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7296">
              <a:lnSpc>
                <a:spcPts val="1315"/>
              </a:lnSpc>
            </a:pPr>
            <a:r>
              <a:rPr lang="en-US" altLang="zh-CN" sz="7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2013.9</a:t>
            </a:r>
          </a:p>
        </p:txBody>
      </p:sp>
      <p:sp>
        <p:nvSpPr>
          <p:cNvPr id="593" name="TextBox 593"/>
          <p:cNvSpPr txBox="1"/>
          <p:nvPr/>
        </p:nvSpPr>
        <p:spPr>
          <a:xfrm>
            <a:off x="5831088" y="1236928"/>
            <a:ext cx="559838" cy="26205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22">
              <a:lnSpc>
                <a:spcPts val="1233"/>
              </a:lnSpc>
            </a:pP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19,444</a:t>
            </a:r>
          </a:p>
          <a:p>
            <a:pPr indent="32496">
              <a:lnSpc>
                <a:spcPts val="1535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1,572</a:t>
            </a:r>
          </a:p>
          <a:p>
            <a:pPr indent="0">
              <a:lnSpc>
                <a:spcPts val="1612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17,873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9086">
              <a:lnSpc>
                <a:spcPts val="1667"/>
              </a:lnSpc>
            </a:pP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15,950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0542">
              <a:lnSpc>
                <a:spcPts val="1585"/>
              </a:lnSpc>
            </a:pPr>
            <a:r>
              <a:rPr lang="en-US" altLang="zh-CN" sz="7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2013.12</a:t>
            </a:r>
          </a:p>
        </p:txBody>
      </p:sp>
      <p:sp>
        <p:nvSpPr>
          <p:cNvPr id="594" name="TextBox 594"/>
          <p:cNvSpPr txBox="1"/>
          <p:nvPr/>
        </p:nvSpPr>
        <p:spPr>
          <a:xfrm>
            <a:off x="6556053" y="1226800"/>
            <a:ext cx="562843" cy="26306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229">
              <a:lnSpc>
                <a:spcPts val="1233"/>
              </a:lnSpc>
            </a:pP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19,534</a:t>
            </a:r>
          </a:p>
          <a:p>
            <a:pPr indent="35504">
              <a:lnSpc>
                <a:spcPts val="1496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1,483</a:t>
            </a:r>
          </a:p>
          <a:p>
            <a:pPr indent="0">
              <a:lnSpc>
                <a:spcPts val="1516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18,050</a:t>
            </a:r>
          </a:p>
          <a:p>
            <a:pPr indent="192092">
              <a:lnSpc>
                <a:spcPts val="2128"/>
              </a:lnSpc>
            </a:pP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16,256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3619">
              <a:lnSpc>
                <a:spcPts val="1340"/>
              </a:lnSpc>
            </a:pPr>
            <a:r>
              <a:rPr lang="en-US" altLang="zh-CN" sz="7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2014.3</a:t>
            </a:r>
          </a:p>
        </p:txBody>
      </p:sp>
      <p:sp>
        <p:nvSpPr>
          <p:cNvPr id="595" name="TextBox 595"/>
          <p:cNvSpPr txBox="1"/>
          <p:nvPr/>
        </p:nvSpPr>
        <p:spPr>
          <a:xfrm>
            <a:off x="7600293" y="1058215"/>
            <a:ext cx="689302" cy="4113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6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’</a:t>
            </a:r>
            <a:r>
              <a:rPr lang="en-US" altLang="zh-CN" sz="88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ADSL</a:t>
            </a:r>
          </a:p>
          <a:p>
            <a:pPr indent="1">
              <a:lnSpc>
                <a:spcPts val="1055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’</a:t>
            </a:r>
            <a:r>
              <a:rPr lang="en-US" altLang="zh-CN" sz="88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</a:p>
          <a:p>
            <a:pPr indent="1">
              <a:lnSpc>
                <a:spcPts val="1086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Denwa</a:t>
            </a:r>
          </a:p>
        </p:txBody>
      </p:sp>
      <p:sp>
        <p:nvSpPr>
          <p:cNvPr id="596" name="TextBox 596"/>
          <p:cNvSpPr txBox="1"/>
          <p:nvPr/>
        </p:nvSpPr>
        <p:spPr>
          <a:xfrm>
            <a:off x="8442180" y="1129197"/>
            <a:ext cx="601366" cy="27282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488">
              <a:lnSpc>
                <a:spcPts val="1233"/>
              </a:lnSpc>
            </a:pP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19,954</a:t>
            </a:r>
          </a:p>
          <a:p>
            <a:pPr indent="52762">
              <a:lnSpc>
                <a:spcPts val="1384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1,203</a:t>
            </a:r>
          </a:p>
          <a:p>
            <a:pPr indent="0">
              <a:lnSpc>
                <a:spcPts val="1919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18,750</a:t>
            </a:r>
          </a:p>
          <a:p>
            <a:pPr indent="230615">
              <a:lnSpc>
                <a:spcPts val="2200"/>
              </a:lnSpc>
            </a:pP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17,106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276">
              <a:lnSpc>
                <a:spcPts val="1744"/>
              </a:lnSpc>
            </a:pPr>
            <a:r>
              <a:rPr lang="en-US" altLang="zh-CN" sz="7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2015.3E</a:t>
            </a:r>
          </a:p>
        </p:txBody>
      </p:sp>
      <p:sp>
        <p:nvSpPr>
          <p:cNvPr id="597" name="TextBox 597"/>
          <p:cNvSpPr txBox="1"/>
          <p:nvPr/>
        </p:nvSpPr>
        <p:spPr>
          <a:xfrm>
            <a:off x="187300" y="4069505"/>
            <a:ext cx="2186411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preceding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quarter</a:t>
            </a:r>
          </a:p>
        </p:txBody>
      </p:sp>
      <p:sp>
        <p:nvSpPr>
          <p:cNvPr id="598" name="TextBox 598"/>
          <p:cNvSpPr txBox="1"/>
          <p:nvPr/>
        </p:nvSpPr>
        <p:spPr>
          <a:xfrm>
            <a:off x="1581153" y="4553641"/>
            <a:ext cx="188160" cy="16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24"/>
              </a:lnSpc>
            </a:pPr>
            <a:r>
              <a:rPr lang="en-US" altLang="zh-CN" sz="107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599" name="TextBox 599"/>
          <p:cNvSpPr txBox="1"/>
          <p:nvPr/>
        </p:nvSpPr>
        <p:spPr>
          <a:xfrm>
            <a:off x="2318019" y="4553641"/>
            <a:ext cx="188160" cy="16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24"/>
              </a:lnSpc>
            </a:pPr>
            <a:r>
              <a:rPr lang="en-US" altLang="zh-CN" sz="107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600" name="TextBox 600"/>
          <p:cNvSpPr txBox="1"/>
          <p:nvPr/>
        </p:nvSpPr>
        <p:spPr>
          <a:xfrm>
            <a:off x="2554653" y="4360753"/>
            <a:ext cx="759877" cy="3611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24"/>
              </a:lnSpc>
            </a:pPr>
            <a:r>
              <a:rPr lang="en-US" altLang="zh-CN" sz="107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FY2012</a:t>
            </a:r>
          </a:p>
          <a:p>
            <a:pPr indent="428747">
              <a:lnSpc>
                <a:spcPts val="1518"/>
              </a:lnSpc>
            </a:pPr>
            <a:r>
              <a:rPr lang="en-US" altLang="zh-CN" sz="107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601" name="TextBox 601"/>
          <p:cNvSpPr txBox="1"/>
          <p:nvPr/>
        </p:nvSpPr>
        <p:spPr>
          <a:xfrm>
            <a:off x="3791621" y="4553641"/>
            <a:ext cx="188160" cy="16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24"/>
              </a:lnSpc>
            </a:pPr>
            <a:r>
              <a:rPr lang="en-US" altLang="zh-CN" sz="107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602" name="TextBox 602"/>
          <p:cNvSpPr txBox="1"/>
          <p:nvPr/>
        </p:nvSpPr>
        <p:spPr>
          <a:xfrm>
            <a:off x="4528487" y="4553641"/>
            <a:ext cx="188160" cy="16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24"/>
              </a:lnSpc>
            </a:pPr>
            <a:r>
              <a:rPr lang="en-US" altLang="zh-CN" sz="107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603" name="TextBox 603"/>
          <p:cNvSpPr txBox="1"/>
          <p:nvPr/>
        </p:nvSpPr>
        <p:spPr>
          <a:xfrm>
            <a:off x="5265353" y="4553641"/>
            <a:ext cx="188160" cy="16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24"/>
              </a:lnSpc>
            </a:pPr>
            <a:r>
              <a:rPr lang="en-US" altLang="zh-CN" sz="107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604" name="TextBox 604"/>
          <p:cNvSpPr txBox="1"/>
          <p:nvPr/>
        </p:nvSpPr>
        <p:spPr>
          <a:xfrm>
            <a:off x="5506416" y="4360753"/>
            <a:ext cx="755448" cy="3611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24"/>
              </a:lnSpc>
            </a:pPr>
            <a:r>
              <a:rPr lang="en-US" altLang="zh-CN" sz="107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 indent="424317">
              <a:lnSpc>
                <a:spcPts val="1518"/>
              </a:lnSpc>
            </a:pPr>
            <a:r>
              <a:rPr lang="en-US" altLang="zh-CN" sz="107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605" name="TextBox 605"/>
          <p:cNvSpPr txBox="1"/>
          <p:nvPr/>
        </p:nvSpPr>
        <p:spPr>
          <a:xfrm>
            <a:off x="6743487" y="4553641"/>
            <a:ext cx="188159" cy="16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24"/>
              </a:lnSpc>
            </a:pPr>
            <a:r>
              <a:rPr lang="en-US" altLang="zh-CN" sz="107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606" name="TextBox 606"/>
          <p:cNvSpPr txBox="1"/>
          <p:nvPr/>
        </p:nvSpPr>
        <p:spPr>
          <a:xfrm>
            <a:off x="7542730" y="4468410"/>
            <a:ext cx="372319" cy="139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6"/>
              </a:lnSpc>
            </a:pP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607" name="TextBox 607"/>
          <p:cNvSpPr txBox="1"/>
          <p:nvPr/>
        </p:nvSpPr>
        <p:spPr>
          <a:xfrm>
            <a:off x="8426919" y="4220410"/>
            <a:ext cx="611609" cy="38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3677">
              <a:lnSpc>
                <a:spcPts val="959"/>
              </a:lnSpc>
            </a:pPr>
            <a:r>
              <a:rPr lang="en-US" altLang="zh-CN" sz="77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  <a:p>
            <a:pPr indent="0">
              <a:lnSpc>
                <a:spcPts val="2089"/>
              </a:lnSpc>
            </a:pP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608" name="TextBox 608"/>
          <p:cNvSpPr txBox="1"/>
          <p:nvPr/>
        </p:nvSpPr>
        <p:spPr>
          <a:xfrm>
            <a:off x="129830" y="4741159"/>
            <a:ext cx="745731" cy="156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</a:p>
        </p:txBody>
      </p:sp>
      <p:sp>
        <p:nvSpPr>
          <p:cNvPr id="609" name="TextBox 609"/>
          <p:cNvSpPr txBox="1"/>
          <p:nvPr/>
        </p:nvSpPr>
        <p:spPr>
          <a:xfrm>
            <a:off x="1136280" y="4777112"/>
            <a:ext cx="118563" cy="89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6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610" name="TextBox 610"/>
          <p:cNvSpPr txBox="1"/>
          <p:nvPr/>
        </p:nvSpPr>
        <p:spPr>
          <a:xfrm>
            <a:off x="1777638" y="4732428"/>
            <a:ext cx="240063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307</a:t>
            </a:r>
          </a:p>
        </p:txBody>
      </p:sp>
      <p:sp>
        <p:nvSpPr>
          <p:cNvPr id="611" name="TextBox 611"/>
          <p:cNvSpPr txBox="1"/>
          <p:nvPr/>
        </p:nvSpPr>
        <p:spPr>
          <a:xfrm>
            <a:off x="2514426" y="4732428"/>
            <a:ext cx="240063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148</a:t>
            </a:r>
          </a:p>
        </p:txBody>
      </p:sp>
      <p:sp>
        <p:nvSpPr>
          <p:cNvPr id="612" name="TextBox 612"/>
          <p:cNvSpPr txBox="1"/>
          <p:nvPr/>
        </p:nvSpPr>
        <p:spPr>
          <a:xfrm>
            <a:off x="3251214" y="4732428"/>
            <a:ext cx="240064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143</a:t>
            </a:r>
          </a:p>
        </p:txBody>
      </p:sp>
      <p:sp>
        <p:nvSpPr>
          <p:cNvPr id="613" name="TextBox 613"/>
          <p:cNvSpPr txBox="1"/>
          <p:nvPr/>
        </p:nvSpPr>
        <p:spPr>
          <a:xfrm>
            <a:off x="3988002" y="4732428"/>
            <a:ext cx="240064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138</a:t>
            </a:r>
          </a:p>
        </p:txBody>
      </p:sp>
      <p:sp>
        <p:nvSpPr>
          <p:cNvPr id="614" name="TextBox 614"/>
          <p:cNvSpPr txBox="1"/>
          <p:nvPr/>
        </p:nvSpPr>
        <p:spPr>
          <a:xfrm>
            <a:off x="4724790" y="4732428"/>
            <a:ext cx="240064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220</a:t>
            </a:r>
          </a:p>
        </p:txBody>
      </p:sp>
      <p:sp>
        <p:nvSpPr>
          <p:cNvPr id="615" name="TextBox 615"/>
          <p:cNvSpPr txBox="1"/>
          <p:nvPr/>
        </p:nvSpPr>
        <p:spPr>
          <a:xfrm>
            <a:off x="5461578" y="4732428"/>
            <a:ext cx="240064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152</a:t>
            </a:r>
          </a:p>
        </p:txBody>
      </p:sp>
      <p:sp>
        <p:nvSpPr>
          <p:cNvPr id="616" name="TextBox 616"/>
          <p:cNvSpPr txBox="1"/>
          <p:nvPr/>
        </p:nvSpPr>
        <p:spPr>
          <a:xfrm>
            <a:off x="6198366" y="4732428"/>
            <a:ext cx="240064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</a:t>
            </a:r>
          </a:p>
        </p:txBody>
      </p:sp>
      <p:sp>
        <p:nvSpPr>
          <p:cNvPr id="617" name="TextBox 617"/>
          <p:cNvSpPr txBox="1"/>
          <p:nvPr/>
        </p:nvSpPr>
        <p:spPr>
          <a:xfrm>
            <a:off x="6939583" y="4732428"/>
            <a:ext cx="240063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178</a:t>
            </a:r>
          </a:p>
        </p:txBody>
      </p:sp>
      <p:sp>
        <p:nvSpPr>
          <p:cNvPr id="618" name="TextBox 618"/>
          <p:cNvSpPr txBox="1"/>
          <p:nvPr/>
        </p:nvSpPr>
        <p:spPr>
          <a:xfrm>
            <a:off x="7832703" y="4732428"/>
            <a:ext cx="240063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750</a:t>
            </a:r>
          </a:p>
        </p:txBody>
      </p:sp>
      <p:sp>
        <p:nvSpPr>
          <p:cNvPr id="619" name="TextBox 619"/>
          <p:cNvSpPr txBox="1"/>
          <p:nvPr/>
        </p:nvSpPr>
        <p:spPr>
          <a:xfrm>
            <a:off x="8788412" y="4732428"/>
            <a:ext cx="240063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700</a:t>
            </a:r>
          </a:p>
        </p:txBody>
      </p:sp>
      <p:sp>
        <p:nvSpPr>
          <p:cNvPr id="620" name="TextBox 620"/>
          <p:cNvSpPr txBox="1"/>
          <p:nvPr/>
        </p:nvSpPr>
        <p:spPr>
          <a:xfrm>
            <a:off x="683566" y="4943263"/>
            <a:ext cx="503073" cy="139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6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</p:txBody>
      </p:sp>
      <p:sp>
        <p:nvSpPr>
          <p:cNvPr id="621" name="TextBox 621"/>
          <p:cNvSpPr txBox="1"/>
          <p:nvPr/>
        </p:nvSpPr>
        <p:spPr>
          <a:xfrm>
            <a:off x="755051" y="5096640"/>
            <a:ext cx="358813" cy="139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6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opened</a:t>
            </a:r>
          </a:p>
        </p:txBody>
      </p:sp>
      <p:sp>
        <p:nvSpPr>
          <p:cNvPr id="622" name="TextBox 622"/>
          <p:cNvSpPr txBox="1"/>
          <p:nvPr/>
        </p:nvSpPr>
        <p:spPr>
          <a:xfrm>
            <a:off x="1160207" y="5142492"/>
            <a:ext cx="118563" cy="89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6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623" name="TextBox 623"/>
          <p:cNvSpPr txBox="1"/>
          <p:nvPr/>
        </p:nvSpPr>
        <p:spPr>
          <a:xfrm>
            <a:off x="1777638" y="5078676"/>
            <a:ext cx="240063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982</a:t>
            </a:r>
          </a:p>
        </p:txBody>
      </p:sp>
      <p:sp>
        <p:nvSpPr>
          <p:cNvPr id="624" name="TextBox 624"/>
          <p:cNvSpPr txBox="1"/>
          <p:nvPr/>
        </p:nvSpPr>
        <p:spPr>
          <a:xfrm>
            <a:off x="2514426" y="5078676"/>
            <a:ext cx="240063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762</a:t>
            </a:r>
          </a:p>
        </p:txBody>
      </p:sp>
      <p:sp>
        <p:nvSpPr>
          <p:cNvPr id="625" name="TextBox 625"/>
          <p:cNvSpPr txBox="1"/>
          <p:nvPr/>
        </p:nvSpPr>
        <p:spPr>
          <a:xfrm>
            <a:off x="3251214" y="5078676"/>
            <a:ext cx="240064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750</a:t>
            </a:r>
          </a:p>
        </p:txBody>
      </p:sp>
      <p:sp>
        <p:nvSpPr>
          <p:cNvPr id="626" name="TextBox 626"/>
          <p:cNvSpPr txBox="1"/>
          <p:nvPr/>
        </p:nvSpPr>
        <p:spPr>
          <a:xfrm>
            <a:off x="3988002" y="5078676"/>
            <a:ext cx="240064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848</a:t>
            </a:r>
          </a:p>
        </p:txBody>
      </p:sp>
      <p:sp>
        <p:nvSpPr>
          <p:cNvPr id="627" name="TextBox 627"/>
          <p:cNvSpPr txBox="1"/>
          <p:nvPr/>
        </p:nvSpPr>
        <p:spPr>
          <a:xfrm>
            <a:off x="4724790" y="5078676"/>
            <a:ext cx="240064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870</a:t>
            </a:r>
          </a:p>
        </p:txBody>
      </p:sp>
      <p:sp>
        <p:nvSpPr>
          <p:cNvPr id="628" name="TextBox 628"/>
          <p:cNvSpPr txBox="1"/>
          <p:nvPr/>
        </p:nvSpPr>
        <p:spPr>
          <a:xfrm>
            <a:off x="5461578" y="5078676"/>
            <a:ext cx="240064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707</a:t>
            </a:r>
          </a:p>
        </p:txBody>
      </p:sp>
      <p:sp>
        <p:nvSpPr>
          <p:cNvPr id="629" name="TextBox 629"/>
          <p:cNvSpPr txBox="1"/>
          <p:nvPr/>
        </p:nvSpPr>
        <p:spPr>
          <a:xfrm>
            <a:off x="6198366" y="5078676"/>
            <a:ext cx="240064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743</a:t>
            </a:r>
          </a:p>
        </p:txBody>
      </p:sp>
      <p:sp>
        <p:nvSpPr>
          <p:cNvPr id="630" name="TextBox 630"/>
          <p:cNvSpPr txBox="1"/>
          <p:nvPr/>
        </p:nvSpPr>
        <p:spPr>
          <a:xfrm>
            <a:off x="6939727" y="5078676"/>
            <a:ext cx="240063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811</a:t>
            </a:r>
          </a:p>
        </p:txBody>
      </p:sp>
      <p:sp>
        <p:nvSpPr>
          <p:cNvPr id="631" name="TextBox 631"/>
          <p:cNvSpPr txBox="1"/>
          <p:nvPr/>
        </p:nvSpPr>
        <p:spPr>
          <a:xfrm>
            <a:off x="7712239" y="5078676"/>
            <a:ext cx="360527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3,131</a:t>
            </a:r>
          </a:p>
        </p:txBody>
      </p:sp>
      <p:sp>
        <p:nvSpPr>
          <p:cNvPr id="632" name="TextBox 632"/>
          <p:cNvSpPr txBox="1"/>
          <p:nvPr/>
        </p:nvSpPr>
        <p:spPr>
          <a:xfrm>
            <a:off x="8667806" y="5078676"/>
            <a:ext cx="360527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3,000</a:t>
            </a:r>
          </a:p>
        </p:txBody>
      </p:sp>
      <p:sp>
        <p:nvSpPr>
          <p:cNvPr id="633" name="TextBox 633"/>
          <p:cNvSpPr txBox="1"/>
          <p:nvPr/>
        </p:nvSpPr>
        <p:spPr>
          <a:xfrm>
            <a:off x="129830" y="5250018"/>
            <a:ext cx="1094103" cy="350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18046">
              <a:lnSpc>
                <a:spcPts val="1096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connections</a:t>
            </a:r>
          </a:p>
          <a:p>
            <a:pPr indent="0">
              <a:lnSpc>
                <a:spcPts val="1660"/>
              </a:lnSpc>
            </a:pP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ADSL</a:t>
            </a:r>
          </a:p>
        </p:txBody>
      </p:sp>
      <p:sp>
        <p:nvSpPr>
          <p:cNvPr id="634" name="TextBox 634"/>
          <p:cNvSpPr txBox="1"/>
          <p:nvPr/>
        </p:nvSpPr>
        <p:spPr>
          <a:xfrm>
            <a:off x="1679394" y="5434815"/>
            <a:ext cx="337810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(115)</a:t>
            </a:r>
          </a:p>
        </p:txBody>
      </p:sp>
      <p:sp>
        <p:nvSpPr>
          <p:cNvPr id="635" name="TextBox 635"/>
          <p:cNvSpPr txBox="1"/>
          <p:nvPr/>
        </p:nvSpPr>
        <p:spPr>
          <a:xfrm>
            <a:off x="2416182" y="5434815"/>
            <a:ext cx="337810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(108)</a:t>
            </a:r>
          </a:p>
        </p:txBody>
      </p:sp>
      <p:sp>
        <p:nvSpPr>
          <p:cNvPr id="636" name="TextBox 636"/>
          <p:cNvSpPr txBox="1"/>
          <p:nvPr/>
        </p:nvSpPr>
        <p:spPr>
          <a:xfrm>
            <a:off x="3152970" y="5434815"/>
            <a:ext cx="337810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(131)</a:t>
            </a:r>
          </a:p>
        </p:txBody>
      </p:sp>
      <p:sp>
        <p:nvSpPr>
          <p:cNvPr id="637" name="TextBox 637"/>
          <p:cNvSpPr txBox="1"/>
          <p:nvPr/>
        </p:nvSpPr>
        <p:spPr>
          <a:xfrm>
            <a:off x="3889758" y="5434815"/>
            <a:ext cx="337810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(119)</a:t>
            </a:r>
          </a:p>
        </p:txBody>
      </p:sp>
      <p:sp>
        <p:nvSpPr>
          <p:cNvPr id="638" name="TextBox 638"/>
          <p:cNvSpPr txBox="1"/>
          <p:nvPr/>
        </p:nvSpPr>
        <p:spPr>
          <a:xfrm>
            <a:off x="4706998" y="5434815"/>
            <a:ext cx="257501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(98)</a:t>
            </a:r>
          </a:p>
        </p:txBody>
      </p:sp>
      <p:sp>
        <p:nvSpPr>
          <p:cNvPr id="639" name="TextBox 639"/>
          <p:cNvSpPr txBox="1"/>
          <p:nvPr/>
        </p:nvSpPr>
        <p:spPr>
          <a:xfrm>
            <a:off x="5443786" y="5434815"/>
            <a:ext cx="257501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(88)</a:t>
            </a:r>
          </a:p>
        </p:txBody>
      </p:sp>
      <p:sp>
        <p:nvSpPr>
          <p:cNvPr id="640" name="TextBox 640"/>
          <p:cNvSpPr txBox="1"/>
          <p:nvPr/>
        </p:nvSpPr>
        <p:spPr>
          <a:xfrm>
            <a:off x="6180574" y="5434815"/>
            <a:ext cx="257501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(91)</a:t>
            </a:r>
          </a:p>
        </p:txBody>
      </p:sp>
      <p:sp>
        <p:nvSpPr>
          <p:cNvPr id="641" name="TextBox 641"/>
          <p:cNvSpPr txBox="1"/>
          <p:nvPr/>
        </p:nvSpPr>
        <p:spPr>
          <a:xfrm>
            <a:off x="6921935" y="5434815"/>
            <a:ext cx="257500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(89)</a:t>
            </a:r>
          </a:p>
        </p:txBody>
      </p:sp>
      <p:sp>
        <p:nvSpPr>
          <p:cNvPr id="642" name="TextBox 642"/>
          <p:cNvSpPr txBox="1"/>
          <p:nvPr/>
        </p:nvSpPr>
        <p:spPr>
          <a:xfrm>
            <a:off x="7734602" y="5434815"/>
            <a:ext cx="337809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(365)</a:t>
            </a:r>
          </a:p>
        </p:txBody>
      </p:sp>
      <p:sp>
        <p:nvSpPr>
          <p:cNvPr id="643" name="TextBox 643"/>
          <p:cNvSpPr txBox="1"/>
          <p:nvPr/>
        </p:nvSpPr>
        <p:spPr>
          <a:xfrm>
            <a:off x="8690169" y="5434815"/>
            <a:ext cx="337809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(280)</a:t>
            </a:r>
          </a:p>
        </p:txBody>
      </p:sp>
      <p:sp>
        <p:nvSpPr>
          <p:cNvPr id="644" name="TextBox 644"/>
          <p:cNvSpPr txBox="1"/>
          <p:nvPr/>
        </p:nvSpPr>
        <p:spPr>
          <a:xfrm>
            <a:off x="129830" y="5765060"/>
            <a:ext cx="719081" cy="156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"/>
              </a:lnSpc>
            </a:pP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Denwa</a:t>
            </a:r>
          </a:p>
        </p:txBody>
      </p:sp>
      <p:sp>
        <p:nvSpPr>
          <p:cNvPr id="645" name="TextBox 645"/>
          <p:cNvSpPr txBox="1"/>
          <p:nvPr/>
        </p:nvSpPr>
        <p:spPr>
          <a:xfrm>
            <a:off x="1135594" y="5809623"/>
            <a:ext cx="118563" cy="89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6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646" name="TextBox 646"/>
          <p:cNvSpPr txBox="1"/>
          <p:nvPr/>
        </p:nvSpPr>
        <p:spPr>
          <a:xfrm>
            <a:off x="1777638" y="5751384"/>
            <a:ext cx="240063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351</a:t>
            </a:r>
          </a:p>
        </p:txBody>
      </p:sp>
      <p:sp>
        <p:nvSpPr>
          <p:cNvPr id="647" name="TextBox 647"/>
          <p:cNvSpPr txBox="1"/>
          <p:nvPr/>
        </p:nvSpPr>
        <p:spPr>
          <a:xfrm>
            <a:off x="2514426" y="5751384"/>
            <a:ext cx="240063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305</a:t>
            </a:r>
          </a:p>
        </p:txBody>
      </p:sp>
      <p:sp>
        <p:nvSpPr>
          <p:cNvPr id="648" name="TextBox 648"/>
          <p:cNvSpPr txBox="1"/>
          <p:nvPr/>
        </p:nvSpPr>
        <p:spPr>
          <a:xfrm>
            <a:off x="3251214" y="5751384"/>
            <a:ext cx="240064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295</a:t>
            </a:r>
          </a:p>
        </p:txBody>
      </p:sp>
      <p:sp>
        <p:nvSpPr>
          <p:cNvPr id="649" name="TextBox 649"/>
          <p:cNvSpPr txBox="1"/>
          <p:nvPr/>
        </p:nvSpPr>
        <p:spPr>
          <a:xfrm>
            <a:off x="3988002" y="5751384"/>
            <a:ext cx="240064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318</a:t>
            </a:r>
          </a:p>
        </p:txBody>
      </p:sp>
      <p:sp>
        <p:nvSpPr>
          <p:cNvPr id="650" name="TextBox 650"/>
          <p:cNvSpPr txBox="1"/>
          <p:nvPr/>
        </p:nvSpPr>
        <p:spPr>
          <a:xfrm>
            <a:off x="4724790" y="5751384"/>
            <a:ext cx="240064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242</a:t>
            </a:r>
          </a:p>
        </p:txBody>
      </p:sp>
      <p:sp>
        <p:nvSpPr>
          <p:cNvPr id="651" name="TextBox 651"/>
          <p:cNvSpPr txBox="1"/>
          <p:nvPr/>
        </p:nvSpPr>
        <p:spPr>
          <a:xfrm>
            <a:off x="5461578" y="5751384"/>
            <a:ext cx="240064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252</a:t>
            </a:r>
          </a:p>
        </p:txBody>
      </p:sp>
      <p:sp>
        <p:nvSpPr>
          <p:cNvPr id="652" name="TextBox 652"/>
          <p:cNvSpPr txBox="1"/>
          <p:nvPr/>
        </p:nvSpPr>
        <p:spPr>
          <a:xfrm>
            <a:off x="6198366" y="5751384"/>
            <a:ext cx="240064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287</a:t>
            </a:r>
          </a:p>
        </p:txBody>
      </p:sp>
      <p:sp>
        <p:nvSpPr>
          <p:cNvPr id="653" name="TextBox 653"/>
          <p:cNvSpPr txBox="1"/>
          <p:nvPr/>
        </p:nvSpPr>
        <p:spPr>
          <a:xfrm>
            <a:off x="6939727" y="5751384"/>
            <a:ext cx="240063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305</a:t>
            </a:r>
          </a:p>
        </p:txBody>
      </p:sp>
      <p:sp>
        <p:nvSpPr>
          <p:cNvPr id="654" name="TextBox 654"/>
          <p:cNvSpPr txBox="1"/>
          <p:nvPr/>
        </p:nvSpPr>
        <p:spPr>
          <a:xfrm>
            <a:off x="7712239" y="5751384"/>
            <a:ext cx="360527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1,087</a:t>
            </a:r>
          </a:p>
        </p:txBody>
      </p:sp>
      <p:sp>
        <p:nvSpPr>
          <p:cNvPr id="655" name="TextBox 655"/>
          <p:cNvSpPr txBox="1"/>
          <p:nvPr/>
        </p:nvSpPr>
        <p:spPr>
          <a:xfrm>
            <a:off x="8788412" y="5751384"/>
            <a:ext cx="240063" cy="18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1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850</a:t>
            </a:r>
          </a:p>
        </p:txBody>
      </p:sp>
      <p:sp>
        <p:nvSpPr>
          <p:cNvPr id="656" name="TextBox 656"/>
          <p:cNvSpPr txBox="1"/>
          <p:nvPr/>
        </p:nvSpPr>
        <p:spPr>
          <a:xfrm>
            <a:off x="165563" y="5999416"/>
            <a:ext cx="8869204" cy="4855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1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Premium,</a:t>
            </a:r>
          </a:p>
          <a:p>
            <a:pPr indent="0">
              <a:lnSpc>
                <a:spcPts val="94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Mytown,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West.</a:t>
            </a:r>
          </a:p>
          <a:p>
            <a:pPr indent="101">
              <a:lnSpc>
                <a:spcPts val="972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openings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relocations.</a:t>
            </a:r>
          </a:p>
          <a:p>
            <a:pPr indent="101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Denwa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thousands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channels.</a:t>
            </a:r>
          </a:p>
        </p:txBody>
      </p:sp>
      <p:sp>
        <p:nvSpPr>
          <p:cNvPr id="657" name="TextBox 657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658" name="TextBox 658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659" name="TextBox 659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Freeform 660"> 
				</p:cNvPr>
          <p:cNvSpPr/>
          <p:nvPr/>
        </p:nvSpPr>
        <p:spPr>
          <a:xfrm>
            <a:off x="95250" y="1190625"/>
            <a:ext cx="8934450" cy="3333750"/>
          </a:xfrm>
          <a:custGeom>
            <a:avLst/>
            <a:gdLst>
              <a:gd name="connsiteX0" fmla="*/ 16743 w 8934450"/>
              <a:gd name="connsiteY0" fmla="*/ 10897 h 3333750"/>
              <a:gd name="connsiteX1" fmla="*/ 8935997 w 8934450"/>
              <a:gd name="connsiteY1" fmla="*/ 10897 h 3333750"/>
              <a:gd name="connsiteX2" fmla="*/ 8935997 w 8934450"/>
              <a:gd name="connsiteY2" fmla="*/ 3338686 h 3333750"/>
              <a:gd name="connsiteX3" fmla="*/ 16743 w 8934450"/>
              <a:gd name="connsiteY3" fmla="*/ 3338686 h 3333750"/>
              <a:gd name="connsiteX4" fmla="*/ 16743 w 8934450"/>
              <a:gd name="connsiteY4" fmla="*/ 10897 h 33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4450" h="3333750">
                <a:moveTo>
                  <a:pt x="16743" y="10897"/>
                </a:moveTo>
                <a:lnTo>
                  <a:pt x="8935997" y="10897"/>
                </a:lnTo>
                <a:lnTo>
                  <a:pt x="8935997" y="3338686"/>
                </a:lnTo>
                <a:lnTo>
                  <a:pt x="16743" y="3338686"/>
                </a:lnTo>
                <a:lnTo>
                  <a:pt x="16743" y="1089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Freeform 661"> 
				</p:cNvPr>
          <p:cNvSpPr/>
          <p:nvPr/>
        </p:nvSpPr>
        <p:spPr>
          <a:xfrm>
            <a:off x="95250" y="4514850"/>
            <a:ext cx="990600" cy="247650"/>
          </a:xfrm>
          <a:custGeom>
            <a:avLst/>
            <a:gdLst>
              <a:gd name="connsiteX0" fmla="*/ 16743 w 990600"/>
              <a:gd name="connsiteY0" fmla="*/ 9795 h 247650"/>
              <a:gd name="connsiteX1" fmla="*/ 994806 w 990600"/>
              <a:gd name="connsiteY1" fmla="*/ 9795 h 247650"/>
              <a:gd name="connsiteX2" fmla="*/ 994806 w 990600"/>
              <a:gd name="connsiteY2" fmla="*/ 252155 h 247650"/>
              <a:gd name="connsiteX3" fmla="*/ 16743 w 990600"/>
              <a:gd name="connsiteY3" fmla="*/ 252155 h 247650"/>
              <a:gd name="connsiteX4" fmla="*/ 16743 w 990600"/>
              <a:gd name="connsiteY4" fmla="*/ 979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" h="247650">
                <a:moveTo>
                  <a:pt x="16743" y="9795"/>
                </a:moveTo>
                <a:lnTo>
                  <a:pt x="994806" y="9795"/>
                </a:lnTo>
                <a:lnTo>
                  <a:pt x="994806" y="252155"/>
                </a:lnTo>
                <a:lnTo>
                  <a:pt x="16743" y="252155"/>
                </a:lnTo>
                <a:lnTo>
                  <a:pt x="16743" y="979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Freeform 662"> 
				</p:cNvPr>
          <p:cNvSpPr/>
          <p:nvPr/>
        </p:nvSpPr>
        <p:spPr>
          <a:xfrm>
            <a:off x="1066800" y="4514850"/>
            <a:ext cx="5905500" cy="247650"/>
          </a:xfrm>
          <a:custGeom>
            <a:avLst/>
            <a:gdLst>
              <a:gd name="connsiteX0" fmla="*/ 18769 w 5905500"/>
              <a:gd name="connsiteY0" fmla="*/ 9795 h 247650"/>
              <a:gd name="connsiteX1" fmla="*/ 5914093 w 5905500"/>
              <a:gd name="connsiteY1" fmla="*/ 9795 h 247650"/>
              <a:gd name="connsiteX2" fmla="*/ 5914093 w 5905500"/>
              <a:gd name="connsiteY2" fmla="*/ 252155 h 247650"/>
              <a:gd name="connsiteX3" fmla="*/ 18769 w 5905500"/>
              <a:gd name="connsiteY3" fmla="*/ 252155 h 247650"/>
              <a:gd name="connsiteX4" fmla="*/ 18769 w 5905500"/>
              <a:gd name="connsiteY4" fmla="*/ 979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500" h="247650">
                <a:moveTo>
                  <a:pt x="18769" y="9795"/>
                </a:moveTo>
                <a:lnTo>
                  <a:pt x="5914093" y="9795"/>
                </a:lnTo>
                <a:lnTo>
                  <a:pt x="5914093" y="252155"/>
                </a:lnTo>
                <a:lnTo>
                  <a:pt x="18769" y="252155"/>
                </a:lnTo>
                <a:lnTo>
                  <a:pt x="18769" y="9795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Freeform 663"> 
				</p:cNvPr>
          <p:cNvSpPr/>
          <p:nvPr/>
        </p:nvSpPr>
        <p:spPr>
          <a:xfrm>
            <a:off x="6962775" y="4514850"/>
            <a:ext cx="1143000" cy="247650"/>
          </a:xfrm>
          <a:custGeom>
            <a:avLst/>
            <a:gdLst>
              <a:gd name="connsiteX0" fmla="*/ 13633 w 1143000"/>
              <a:gd name="connsiteY0" fmla="*/ 9795 h 247650"/>
              <a:gd name="connsiteX1" fmla="*/ 1148729 w 1143000"/>
              <a:gd name="connsiteY1" fmla="*/ 9795 h 247650"/>
              <a:gd name="connsiteX2" fmla="*/ 1148729 w 1143000"/>
              <a:gd name="connsiteY2" fmla="*/ 252155 h 247650"/>
              <a:gd name="connsiteX3" fmla="*/ 13633 w 1143000"/>
              <a:gd name="connsiteY3" fmla="*/ 252155 h 247650"/>
              <a:gd name="connsiteX4" fmla="*/ 13633 w 1143000"/>
              <a:gd name="connsiteY4" fmla="*/ 979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247650">
                <a:moveTo>
                  <a:pt x="13633" y="9795"/>
                </a:moveTo>
                <a:lnTo>
                  <a:pt x="1148729" y="9795"/>
                </a:lnTo>
                <a:lnTo>
                  <a:pt x="1148729" y="252155"/>
                </a:lnTo>
                <a:lnTo>
                  <a:pt x="13633" y="252155"/>
                </a:lnTo>
                <a:lnTo>
                  <a:pt x="13633" y="979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Freeform 664"> 
				</p:cNvPr>
          <p:cNvSpPr/>
          <p:nvPr/>
        </p:nvSpPr>
        <p:spPr>
          <a:xfrm>
            <a:off x="8096250" y="4514850"/>
            <a:ext cx="933450" cy="247650"/>
          </a:xfrm>
          <a:custGeom>
            <a:avLst/>
            <a:gdLst>
              <a:gd name="connsiteX0" fmla="*/ 10768 w 933450"/>
              <a:gd name="connsiteY0" fmla="*/ 9795 h 247650"/>
              <a:gd name="connsiteX1" fmla="*/ 934997 w 933450"/>
              <a:gd name="connsiteY1" fmla="*/ 9795 h 247650"/>
              <a:gd name="connsiteX2" fmla="*/ 934997 w 933450"/>
              <a:gd name="connsiteY2" fmla="*/ 252155 h 247650"/>
              <a:gd name="connsiteX3" fmla="*/ 10768 w 933450"/>
              <a:gd name="connsiteY3" fmla="*/ 252155 h 247650"/>
              <a:gd name="connsiteX4" fmla="*/ 10768 w 933450"/>
              <a:gd name="connsiteY4" fmla="*/ 979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450" h="247650">
                <a:moveTo>
                  <a:pt x="10768" y="9795"/>
                </a:moveTo>
                <a:lnTo>
                  <a:pt x="934997" y="9795"/>
                </a:lnTo>
                <a:lnTo>
                  <a:pt x="934997" y="252155"/>
                </a:lnTo>
                <a:lnTo>
                  <a:pt x="10768" y="252155"/>
                </a:lnTo>
                <a:lnTo>
                  <a:pt x="10768" y="9795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Freeform 665"> 
				</p:cNvPr>
          <p:cNvSpPr/>
          <p:nvPr/>
        </p:nvSpPr>
        <p:spPr>
          <a:xfrm>
            <a:off x="9010650" y="4514850"/>
            <a:ext cx="19050" cy="247650"/>
          </a:xfrm>
          <a:custGeom>
            <a:avLst/>
            <a:gdLst>
              <a:gd name="connsiteX0" fmla="*/ 20601 w 19050"/>
              <a:gd name="connsiteY0" fmla="*/ 9795 h 247650"/>
              <a:gd name="connsiteX1" fmla="*/ 20601 w 19050"/>
              <a:gd name="connsiteY1" fmla="*/ 25215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7650">
                <a:moveTo>
                  <a:pt x="20601" y="9795"/>
                </a:moveTo>
                <a:lnTo>
                  <a:pt x="20601" y="252155"/>
                </a:lnTo>
              </a:path>
            </a:pathLst>
          </a:custGeom>
          <a:ln w="598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Freeform 666"> 
				</p:cNvPr>
          <p:cNvSpPr/>
          <p:nvPr/>
        </p:nvSpPr>
        <p:spPr>
          <a:xfrm>
            <a:off x="95250" y="4743450"/>
            <a:ext cx="8934450" cy="447675"/>
          </a:xfrm>
          <a:custGeom>
            <a:avLst/>
            <a:gdLst>
              <a:gd name="connsiteX0" fmla="*/ 16743 w 8934450"/>
              <a:gd name="connsiteY0" fmla="*/ 18899 h 447675"/>
              <a:gd name="connsiteX1" fmla="*/ 8935997 w 8934450"/>
              <a:gd name="connsiteY1" fmla="*/ 18899 h 447675"/>
              <a:gd name="connsiteX2" fmla="*/ 8935997 w 8934450"/>
              <a:gd name="connsiteY2" fmla="*/ 447688 h 447675"/>
              <a:gd name="connsiteX3" fmla="*/ 16743 w 8934450"/>
              <a:gd name="connsiteY3" fmla="*/ 447688 h 447675"/>
              <a:gd name="connsiteX4" fmla="*/ 16743 w 8934450"/>
              <a:gd name="connsiteY4" fmla="*/ 18899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4450" h="447675">
                <a:moveTo>
                  <a:pt x="16743" y="18899"/>
                </a:moveTo>
                <a:lnTo>
                  <a:pt x="8935997" y="18899"/>
                </a:lnTo>
                <a:lnTo>
                  <a:pt x="8935997" y="447688"/>
                </a:lnTo>
                <a:lnTo>
                  <a:pt x="16743" y="447688"/>
                </a:lnTo>
                <a:lnTo>
                  <a:pt x="16743" y="1889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Freeform 667"> 
				</p:cNvPr>
          <p:cNvSpPr/>
          <p:nvPr/>
        </p:nvSpPr>
        <p:spPr>
          <a:xfrm>
            <a:off x="95250" y="5172075"/>
            <a:ext cx="990600" cy="190500"/>
          </a:xfrm>
          <a:custGeom>
            <a:avLst/>
            <a:gdLst>
              <a:gd name="connsiteX0" fmla="*/ 16743 w 990600"/>
              <a:gd name="connsiteY0" fmla="*/ 14403 h 190500"/>
              <a:gd name="connsiteX1" fmla="*/ 994806 w 990600"/>
              <a:gd name="connsiteY1" fmla="*/ 14403 h 190500"/>
              <a:gd name="connsiteX2" fmla="*/ 994806 w 990600"/>
              <a:gd name="connsiteY2" fmla="*/ 191512 h 190500"/>
              <a:gd name="connsiteX3" fmla="*/ 16743 w 990600"/>
              <a:gd name="connsiteY3" fmla="*/ 191512 h 190500"/>
              <a:gd name="connsiteX4" fmla="*/ 16743 w 990600"/>
              <a:gd name="connsiteY4" fmla="*/ 1440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" h="190500">
                <a:moveTo>
                  <a:pt x="16743" y="14403"/>
                </a:moveTo>
                <a:lnTo>
                  <a:pt x="994806" y="14403"/>
                </a:lnTo>
                <a:lnTo>
                  <a:pt x="994806" y="191512"/>
                </a:lnTo>
                <a:lnTo>
                  <a:pt x="16743" y="191512"/>
                </a:lnTo>
                <a:lnTo>
                  <a:pt x="16743" y="1440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Freeform 668"> 
				</p:cNvPr>
          <p:cNvSpPr/>
          <p:nvPr/>
        </p:nvSpPr>
        <p:spPr>
          <a:xfrm>
            <a:off x="1066800" y="5172075"/>
            <a:ext cx="5905500" cy="190500"/>
          </a:xfrm>
          <a:custGeom>
            <a:avLst/>
            <a:gdLst>
              <a:gd name="connsiteX0" fmla="*/ 18769 w 5905500"/>
              <a:gd name="connsiteY0" fmla="*/ 14403 h 190500"/>
              <a:gd name="connsiteX1" fmla="*/ 5914093 w 5905500"/>
              <a:gd name="connsiteY1" fmla="*/ 14403 h 190500"/>
              <a:gd name="connsiteX2" fmla="*/ 5914093 w 5905500"/>
              <a:gd name="connsiteY2" fmla="*/ 191512 h 190500"/>
              <a:gd name="connsiteX3" fmla="*/ 18769 w 5905500"/>
              <a:gd name="connsiteY3" fmla="*/ 191512 h 190500"/>
              <a:gd name="connsiteX4" fmla="*/ 18769 w 5905500"/>
              <a:gd name="connsiteY4" fmla="*/ 1440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500" h="190500">
                <a:moveTo>
                  <a:pt x="18769" y="14403"/>
                </a:moveTo>
                <a:lnTo>
                  <a:pt x="5914093" y="14403"/>
                </a:lnTo>
                <a:lnTo>
                  <a:pt x="5914093" y="191512"/>
                </a:lnTo>
                <a:lnTo>
                  <a:pt x="18769" y="191512"/>
                </a:lnTo>
                <a:lnTo>
                  <a:pt x="18769" y="14403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Freeform 669"> 
				</p:cNvPr>
          <p:cNvSpPr/>
          <p:nvPr/>
        </p:nvSpPr>
        <p:spPr>
          <a:xfrm>
            <a:off x="7077075" y="5172075"/>
            <a:ext cx="933450" cy="190500"/>
          </a:xfrm>
          <a:custGeom>
            <a:avLst/>
            <a:gdLst>
              <a:gd name="connsiteX0" fmla="*/ 11500 w 933450"/>
              <a:gd name="connsiteY0" fmla="*/ 14403 h 190500"/>
              <a:gd name="connsiteX1" fmla="*/ 935730 w 933450"/>
              <a:gd name="connsiteY1" fmla="*/ 14403 h 190500"/>
              <a:gd name="connsiteX2" fmla="*/ 935730 w 933450"/>
              <a:gd name="connsiteY2" fmla="*/ 191512 h 190500"/>
              <a:gd name="connsiteX3" fmla="*/ 11500 w 933450"/>
              <a:gd name="connsiteY3" fmla="*/ 191512 h 190500"/>
              <a:gd name="connsiteX4" fmla="*/ 11500 w 933450"/>
              <a:gd name="connsiteY4" fmla="*/ 1440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450" h="190500">
                <a:moveTo>
                  <a:pt x="11500" y="14403"/>
                </a:moveTo>
                <a:lnTo>
                  <a:pt x="935730" y="14403"/>
                </a:lnTo>
                <a:lnTo>
                  <a:pt x="935730" y="191512"/>
                </a:lnTo>
                <a:lnTo>
                  <a:pt x="11500" y="191512"/>
                </a:lnTo>
                <a:lnTo>
                  <a:pt x="11500" y="14403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Freeform 670"> 
				</p:cNvPr>
          <p:cNvSpPr/>
          <p:nvPr/>
        </p:nvSpPr>
        <p:spPr>
          <a:xfrm>
            <a:off x="7991475" y="5172075"/>
            <a:ext cx="114300" cy="190500"/>
          </a:xfrm>
          <a:custGeom>
            <a:avLst/>
            <a:gdLst>
              <a:gd name="connsiteX0" fmla="*/ 16843 w 114300"/>
              <a:gd name="connsiteY0" fmla="*/ 14403 h 190500"/>
              <a:gd name="connsiteX1" fmla="*/ 120033 w 114300"/>
              <a:gd name="connsiteY1" fmla="*/ 14403 h 190500"/>
              <a:gd name="connsiteX2" fmla="*/ 120033 w 114300"/>
              <a:gd name="connsiteY2" fmla="*/ 191512 h 190500"/>
              <a:gd name="connsiteX3" fmla="*/ 16843 w 114300"/>
              <a:gd name="connsiteY3" fmla="*/ 191512 h 190500"/>
              <a:gd name="connsiteX4" fmla="*/ 16843 w 114300"/>
              <a:gd name="connsiteY4" fmla="*/ 1440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0">
                <a:moveTo>
                  <a:pt x="16843" y="14403"/>
                </a:moveTo>
                <a:lnTo>
                  <a:pt x="120033" y="14403"/>
                </a:lnTo>
                <a:lnTo>
                  <a:pt x="120033" y="191512"/>
                </a:lnTo>
                <a:lnTo>
                  <a:pt x="16843" y="191512"/>
                </a:lnTo>
                <a:lnTo>
                  <a:pt x="16843" y="1440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Freeform 671"> 
				</p:cNvPr>
          <p:cNvSpPr/>
          <p:nvPr/>
        </p:nvSpPr>
        <p:spPr>
          <a:xfrm>
            <a:off x="8096250" y="5172075"/>
            <a:ext cx="933450" cy="190500"/>
          </a:xfrm>
          <a:custGeom>
            <a:avLst/>
            <a:gdLst>
              <a:gd name="connsiteX0" fmla="*/ 10768 w 933450"/>
              <a:gd name="connsiteY0" fmla="*/ 14403 h 190500"/>
              <a:gd name="connsiteX1" fmla="*/ 934997 w 933450"/>
              <a:gd name="connsiteY1" fmla="*/ 14403 h 190500"/>
              <a:gd name="connsiteX2" fmla="*/ 934997 w 933450"/>
              <a:gd name="connsiteY2" fmla="*/ 191512 h 190500"/>
              <a:gd name="connsiteX3" fmla="*/ 10768 w 933450"/>
              <a:gd name="connsiteY3" fmla="*/ 191512 h 190500"/>
              <a:gd name="connsiteX4" fmla="*/ 10768 w 933450"/>
              <a:gd name="connsiteY4" fmla="*/ 1440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450" h="190500">
                <a:moveTo>
                  <a:pt x="10768" y="14403"/>
                </a:moveTo>
                <a:lnTo>
                  <a:pt x="934997" y="14403"/>
                </a:lnTo>
                <a:lnTo>
                  <a:pt x="934997" y="191512"/>
                </a:lnTo>
                <a:lnTo>
                  <a:pt x="10768" y="191512"/>
                </a:lnTo>
                <a:lnTo>
                  <a:pt x="10768" y="14403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Freeform 672"> 
				</p:cNvPr>
          <p:cNvSpPr/>
          <p:nvPr/>
        </p:nvSpPr>
        <p:spPr>
          <a:xfrm>
            <a:off x="9010650" y="5172075"/>
            <a:ext cx="19050" cy="190500"/>
          </a:xfrm>
          <a:custGeom>
            <a:avLst/>
            <a:gdLst>
              <a:gd name="connsiteX0" fmla="*/ 20601 w 19050"/>
              <a:gd name="connsiteY0" fmla="*/ 14403 h 190500"/>
              <a:gd name="connsiteX1" fmla="*/ 20601 w 19050"/>
              <a:gd name="connsiteY1" fmla="*/ 19151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0601" y="14403"/>
                </a:moveTo>
                <a:lnTo>
                  <a:pt x="20601" y="191512"/>
                </a:lnTo>
              </a:path>
            </a:pathLst>
          </a:custGeom>
          <a:ln w="598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Freeform 673"> 
				</p:cNvPr>
          <p:cNvSpPr/>
          <p:nvPr/>
        </p:nvSpPr>
        <p:spPr>
          <a:xfrm>
            <a:off x="95250" y="5343525"/>
            <a:ext cx="990600" cy="209550"/>
          </a:xfrm>
          <a:custGeom>
            <a:avLst/>
            <a:gdLst>
              <a:gd name="connsiteX0" fmla="*/ 16743 w 990600"/>
              <a:gd name="connsiteY0" fmla="*/ 15396 h 209550"/>
              <a:gd name="connsiteX1" fmla="*/ 994806 w 990600"/>
              <a:gd name="connsiteY1" fmla="*/ 15396 h 209550"/>
              <a:gd name="connsiteX2" fmla="*/ 994806 w 990600"/>
              <a:gd name="connsiteY2" fmla="*/ 211148 h 209550"/>
              <a:gd name="connsiteX3" fmla="*/ 16743 w 990600"/>
              <a:gd name="connsiteY3" fmla="*/ 211148 h 209550"/>
              <a:gd name="connsiteX4" fmla="*/ 16743 w 990600"/>
              <a:gd name="connsiteY4" fmla="*/ 15396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" h="209550">
                <a:moveTo>
                  <a:pt x="16743" y="15396"/>
                </a:moveTo>
                <a:lnTo>
                  <a:pt x="994806" y="15396"/>
                </a:lnTo>
                <a:lnTo>
                  <a:pt x="994806" y="211148"/>
                </a:lnTo>
                <a:lnTo>
                  <a:pt x="16743" y="211148"/>
                </a:lnTo>
                <a:lnTo>
                  <a:pt x="16743" y="1539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Freeform 674"> 
				</p:cNvPr>
          <p:cNvSpPr/>
          <p:nvPr/>
        </p:nvSpPr>
        <p:spPr>
          <a:xfrm>
            <a:off x="1066800" y="5343525"/>
            <a:ext cx="5905500" cy="209550"/>
          </a:xfrm>
          <a:custGeom>
            <a:avLst/>
            <a:gdLst>
              <a:gd name="connsiteX0" fmla="*/ 18769 w 5905500"/>
              <a:gd name="connsiteY0" fmla="*/ 15396 h 209550"/>
              <a:gd name="connsiteX1" fmla="*/ 5914093 w 5905500"/>
              <a:gd name="connsiteY1" fmla="*/ 15396 h 209550"/>
              <a:gd name="connsiteX2" fmla="*/ 5914093 w 5905500"/>
              <a:gd name="connsiteY2" fmla="*/ 211148 h 209550"/>
              <a:gd name="connsiteX3" fmla="*/ 18769 w 5905500"/>
              <a:gd name="connsiteY3" fmla="*/ 211148 h 209550"/>
              <a:gd name="connsiteX4" fmla="*/ 18769 w 5905500"/>
              <a:gd name="connsiteY4" fmla="*/ 15396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500" h="209550">
                <a:moveTo>
                  <a:pt x="18769" y="15396"/>
                </a:moveTo>
                <a:lnTo>
                  <a:pt x="5914093" y="15396"/>
                </a:lnTo>
                <a:lnTo>
                  <a:pt x="5914093" y="211148"/>
                </a:lnTo>
                <a:lnTo>
                  <a:pt x="18769" y="211148"/>
                </a:lnTo>
                <a:lnTo>
                  <a:pt x="18769" y="15396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Freeform 675"> 
				</p:cNvPr>
          <p:cNvSpPr/>
          <p:nvPr/>
        </p:nvSpPr>
        <p:spPr>
          <a:xfrm>
            <a:off x="6962775" y="5343525"/>
            <a:ext cx="123825" cy="209550"/>
          </a:xfrm>
          <a:custGeom>
            <a:avLst/>
            <a:gdLst>
              <a:gd name="connsiteX0" fmla="*/ 13633 w 123825"/>
              <a:gd name="connsiteY0" fmla="*/ 15396 h 209550"/>
              <a:gd name="connsiteX1" fmla="*/ 130283 w 123825"/>
              <a:gd name="connsiteY1" fmla="*/ 15396 h 209550"/>
              <a:gd name="connsiteX2" fmla="*/ 130283 w 123825"/>
              <a:gd name="connsiteY2" fmla="*/ 211148 h 209550"/>
              <a:gd name="connsiteX3" fmla="*/ 13633 w 123825"/>
              <a:gd name="connsiteY3" fmla="*/ 211148 h 209550"/>
              <a:gd name="connsiteX4" fmla="*/ 13633 w 123825"/>
              <a:gd name="connsiteY4" fmla="*/ 15396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209550">
                <a:moveTo>
                  <a:pt x="13633" y="15396"/>
                </a:moveTo>
                <a:lnTo>
                  <a:pt x="130283" y="15396"/>
                </a:lnTo>
                <a:lnTo>
                  <a:pt x="130283" y="211148"/>
                </a:lnTo>
                <a:lnTo>
                  <a:pt x="13633" y="211148"/>
                </a:lnTo>
                <a:lnTo>
                  <a:pt x="13633" y="1539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Freeform 676"> 
				</p:cNvPr>
          <p:cNvSpPr/>
          <p:nvPr/>
        </p:nvSpPr>
        <p:spPr>
          <a:xfrm>
            <a:off x="7077075" y="5343525"/>
            <a:ext cx="933450" cy="209550"/>
          </a:xfrm>
          <a:custGeom>
            <a:avLst/>
            <a:gdLst>
              <a:gd name="connsiteX0" fmla="*/ 11500 w 933450"/>
              <a:gd name="connsiteY0" fmla="*/ 15396 h 209550"/>
              <a:gd name="connsiteX1" fmla="*/ 935730 w 933450"/>
              <a:gd name="connsiteY1" fmla="*/ 15396 h 209550"/>
              <a:gd name="connsiteX2" fmla="*/ 935730 w 933450"/>
              <a:gd name="connsiteY2" fmla="*/ 211148 h 209550"/>
              <a:gd name="connsiteX3" fmla="*/ 11500 w 933450"/>
              <a:gd name="connsiteY3" fmla="*/ 211148 h 209550"/>
              <a:gd name="connsiteX4" fmla="*/ 11500 w 933450"/>
              <a:gd name="connsiteY4" fmla="*/ 15396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450" h="209550">
                <a:moveTo>
                  <a:pt x="11500" y="15396"/>
                </a:moveTo>
                <a:lnTo>
                  <a:pt x="935730" y="15396"/>
                </a:lnTo>
                <a:lnTo>
                  <a:pt x="935730" y="211148"/>
                </a:lnTo>
                <a:lnTo>
                  <a:pt x="11500" y="211148"/>
                </a:lnTo>
                <a:lnTo>
                  <a:pt x="11500" y="15396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Freeform 677"> 
				</p:cNvPr>
          <p:cNvSpPr/>
          <p:nvPr/>
        </p:nvSpPr>
        <p:spPr>
          <a:xfrm>
            <a:off x="7991475" y="5343525"/>
            <a:ext cx="114300" cy="209550"/>
          </a:xfrm>
          <a:custGeom>
            <a:avLst/>
            <a:gdLst>
              <a:gd name="connsiteX0" fmla="*/ 16843 w 114300"/>
              <a:gd name="connsiteY0" fmla="*/ 15396 h 209550"/>
              <a:gd name="connsiteX1" fmla="*/ 120033 w 114300"/>
              <a:gd name="connsiteY1" fmla="*/ 15396 h 209550"/>
              <a:gd name="connsiteX2" fmla="*/ 120033 w 114300"/>
              <a:gd name="connsiteY2" fmla="*/ 211148 h 209550"/>
              <a:gd name="connsiteX3" fmla="*/ 16843 w 114300"/>
              <a:gd name="connsiteY3" fmla="*/ 211148 h 209550"/>
              <a:gd name="connsiteX4" fmla="*/ 16843 w 114300"/>
              <a:gd name="connsiteY4" fmla="*/ 15396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09550">
                <a:moveTo>
                  <a:pt x="16843" y="15396"/>
                </a:moveTo>
                <a:lnTo>
                  <a:pt x="120033" y="15396"/>
                </a:lnTo>
                <a:lnTo>
                  <a:pt x="120033" y="211148"/>
                </a:lnTo>
                <a:lnTo>
                  <a:pt x="16843" y="211148"/>
                </a:lnTo>
                <a:lnTo>
                  <a:pt x="16843" y="1539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Freeform 678"> 
				</p:cNvPr>
          <p:cNvSpPr/>
          <p:nvPr/>
        </p:nvSpPr>
        <p:spPr>
          <a:xfrm>
            <a:off x="8096250" y="5343525"/>
            <a:ext cx="933450" cy="209550"/>
          </a:xfrm>
          <a:custGeom>
            <a:avLst/>
            <a:gdLst>
              <a:gd name="connsiteX0" fmla="*/ 10768 w 933450"/>
              <a:gd name="connsiteY0" fmla="*/ 15396 h 209550"/>
              <a:gd name="connsiteX1" fmla="*/ 934997 w 933450"/>
              <a:gd name="connsiteY1" fmla="*/ 15396 h 209550"/>
              <a:gd name="connsiteX2" fmla="*/ 934997 w 933450"/>
              <a:gd name="connsiteY2" fmla="*/ 211148 h 209550"/>
              <a:gd name="connsiteX3" fmla="*/ 10768 w 933450"/>
              <a:gd name="connsiteY3" fmla="*/ 211148 h 209550"/>
              <a:gd name="connsiteX4" fmla="*/ 10768 w 933450"/>
              <a:gd name="connsiteY4" fmla="*/ 15396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450" h="209550">
                <a:moveTo>
                  <a:pt x="10768" y="15396"/>
                </a:moveTo>
                <a:lnTo>
                  <a:pt x="934997" y="15396"/>
                </a:lnTo>
                <a:lnTo>
                  <a:pt x="934997" y="211148"/>
                </a:lnTo>
                <a:lnTo>
                  <a:pt x="10768" y="211148"/>
                </a:lnTo>
                <a:lnTo>
                  <a:pt x="10768" y="15396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Freeform 679"> 
				</p:cNvPr>
          <p:cNvSpPr/>
          <p:nvPr/>
        </p:nvSpPr>
        <p:spPr>
          <a:xfrm>
            <a:off x="9010650" y="5343525"/>
            <a:ext cx="19050" cy="209550"/>
          </a:xfrm>
          <a:custGeom>
            <a:avLst/>
            <a:gdLst>
              <a:gd name="connsiteX0" fmla="*/ 20601 w 19050"/>
              <a:gd name="connsiteY0" fmla="*/ 15396 h 209550"/>
              <a:gd name="connsiteX1" fmla="*/ 20601 w 19050"/>
              <a:gd name="connsiteY1" fmla="*/ 21114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0601" y="15396"/>
                </a:moveTo>
                <a:lnTo>
                  <a:pt x="20601" y="211148"/>
                </a:lnTo>
              </a:path>
            </a:pathLst>
          </a:custGeom>
          <a:ln w="598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Freeform 680"> 
				</p:cNvPr>
          <p:cNvSpPr/>
          <p:nvPr/>
        </p:nvSpPr>
        <p:spPr>
          <a:xfrm>
            <a:off x="95250" y="5534025"/>
            <a:ext cx="990600" cy="314325"/>
          </a:xfrm>
          <a:custGeom>
            <a:avLst/>
            <a:gdLst>
              <a:gd name="connsiteX0" fmla="*/ 16743 w 990600"/>
              <a:gd name="connsiteY0" fmla="*/ 15992 h 314325"/>
              <a:gd name="connsiteX1" fmla="*/ 994806 w 990600"/>
              <a:gd name="connsiteY1" fmla="*/ 15992 h 314325"/>
              <a:gd name="connsiteX2" fmla="*/ 994806 w 990600"/>
              <a:gd name="connsiteY2" fmla="*/ 318942 h 314325"/>
              <a:gd name="connsiteX3" fmla="*/ 16743 w 990600"/>
              <a:gd name="connsiteY3" fmla="*/ 318942 h 314325"/>
              <a:gd name="connsiteX4" fmla="*/ 16743 w 990600"/>
              <a:gd name="connsiteY4" fmla="*/ 15992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" h="314325">
                <a:moveTo>
                  <a:pt x="16743" y="15992"/>
                </a:moveTo>
                <a:lnTo>
                  <a:pt x="994806" y="15992"/>
                </a:lnTo>
                <a:lnTo>
                  <a:pt x="994806" y="318942"/>
                </a:lnTo>
                <a:lnTo>
                  <a:pt x="16743" y="318942"/>
                </a:lnTo>
                <a:lnTo>
                  <a:pt x="16743" y="15992"/>
                </a:lnTo>
                <a:close/>
              </a:path>
            </a:pathLst>
          </a:custGeom>
          <a:solidFill>
            <a:srgbClr val="8cb3e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Freeform 681"> 
				</p:cNvPr>
          <p:cNvSpPr/>
          <p:nvPr/>
        </p:nvSpPr>
        <p:spPr>
          <a:xfrm>
            <a:off x="1066800" y="5534025"/>
            <a:ext cx="2962275" cy="314325"/>
          </a:xfrm>
          <a:custGeom>
            <a:avLst/>
            <a:gdLst>
              <a:gd name="connsiteX0" fmla="*/ 18769 w 2962275"/>
              <a:gd name="connsiteY0" fmla="*/ 15992 h 314325"/>
              <a:gd name="connsiteX1" fmla="*/ 2966432 w 2962275"/>
              <a:gd name="connsiteY1" fmla="*/ 15992 h 314325"/>
              <a:gd name="connsiteX2" fmla="*/ 2966432 w 2962275"/>
              <a:gd name="connsiteY2" fmla="*/ 318942 h 314325"/>
              <a:gd name="connsiteX3" fmla="*/ 18769 w 2962275"/>
              <a:gd name="connsiteY3" fmla="*/ 318942 h 314325"/>
              <a:gd name="connsiteX4" fmla="*/ 18769 w 2962275"/>
              <a:gd name="connsiteY4" fmla="*/ 15992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2275" h="314325">
                <a:moveTo>
                  <a:pt x="18769" y="15992"/>
                </a:moveTo>
                <a:lnTo>
                  <a:pt x="2966432" y="15992"/>
                </a:lnTo>
                <a:lnTo>
                  <a:pt x="2966432" y="318942"/>
                </a:lnTo>
                <a:lnTo>
                  <a:pt x="18769" y="318942"/>
                </a:lnTo>
                <a:lnTo>
                  <a:pt x="18769" y="1599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Freeform 682"> 
				</p:cNvPr>
          <p:cNvSpPr/>
          <p:nvPr/>
        </p:nvSpPr>
        <p:spPr>
          <a:xfrm>
            <a:off x="4010025" y="5534025"/>
            <a:ext cx="2238375" cy="314325"/>
          </a:xfrm>
          <a:custGeom>
            <a:avLst/>
            <a:gdLst>
              <a:gd name="connsiteX0" fmla="*/ 18720 w 2238375"/>
              <a:gd name="connsiteY0" fmla="*/ 15992 h 314325"/>
              <a:gd name="connsiteX1" fmla="*/ 2239561 w 2238375"/>
              <a:gd name="connsiteY1" fmla="*/ 15992 h 314325"/>
              <a:gd name="connsiteX2" fmla="*/ 2239561 w 2238375"/>
              <a:gd name="connsiteY2" fmla="*/ 318942 h 314325"/>
              <a:gd name="connsiteX3" fmla="*/ 18720 w 2238375"/>
              <a:gd name="connsiteY3" fmla="*/ 318942 h 314325"/>
              <a:gd name="connsiteX4" fmla="*/ 18720 w 2238375"/>
              <a:gd name="connsiteY4" fmla="*/ 15992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375" h="314325">
                <a:moveTo>
                  <a:pt x="18720" y="15992"/>
                </a:moveTo>
                <a:lnTo>
                  <a:pt x="2239561" y="15992"/>
                </a:lnTo>
                <a:lnTo>
                  <a:pt x="2239561" y="318942"/>
                </a:lnTo>
                <a:lnTo>
                  <a:pt x="18720" y="318942"/>
                </a:lnTo>
                <a:lnTo>
                  <a:pt x="18720" y="1599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Freeform 683"> 
				</p:cNvPr>
          <p:cNvSpPr/>
          <p:nvPr/>
        </p:nvSpPr>
        <p:spPr>
          <a:xfrm>
            <a:off x="6229350" y="5534025"/>
            <a:ext cx="742950" cy="314325"/>
          </a:xfrm>
          <a:custGeom>
            <a:avLst/>
            <a:gdLst>
              <a:gd name="connsiteX0" fmla="*/ 15754 w 742950"/>
              <a:gd name="connsiteY0" fmla="*/ 15992 h 314325"/>
              <a:gd name="connsiteX1" fmla="*/ 751548 w 742950"/>
              <a:gd name="connsiteY1" fmla="*/ 15992 h 314325"/>
              <a:gd name="connsiteX2" fmla="*/ 751548 w 742950"/>
              <a:gd name="connsiteY2" fmla="*/ 318942 h 314325"/>
              <a:gd name="connsiteX3" fmla="*/ 15754 w 742950"/>
              <a:gd name="connsiteY3" fmla="*/ 318942 h 314325"/>
              <a:gd name="connsiteX4" fmla="*/ 15754 w 742950"/>
              <a:gd name="connsiteY4" fmla="*/ 15992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314325">
                <a:moveTo>
                  <a:pt x="15754" y="15992"/>
                </a:moveTo>
                <a:lnTo>
                  <a:pt x="751548" y="15992"/>
                </a:lnTo>
                <a:lnTo>
                  <a:pt x="751548" y="318942"/>
                </a:lnTo>
                <a:lnTo>
                  <a:pt x="15754" y="318942"/>
                </a:lnTo>
                <a:lnTo>
                  <a:pt x="15754" y="15992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Freeform 684"> 
				</p:cNvPr>
          <p:cNvSpPr/>
          <p:nvPr/>
        </p:nvSpPr>
        <p:spPr>
          <a:xfrm>
            <a:off x="6962775" y="5534025"/>
            <a:ext cx="123825" cy="314325"/>
          </a:xfrm>
          <a:custGeom>
            <a:avLst/>
            <a:gdLst>
              <a:gd name="connsiteX0" fmla="*/ 13633 w 123825"/>
              <a:gd name="connsiteY0" fmla="*/ 15992 h 314325"/>
              <a:gd name="connsiteX1" fmla="*/ 130283 w 123825"/>
              <a:gd name="connsiteY1" fmla="*/ 15992 h 314325"/>
              <a:gd name="connsiteX2" fmla="*/ 130283 w 123825"/>
              <a:gd name="connsiteY2" fmla="*/ 318942 h 314325"/>
              <a:gd name="connsiteX3" fmla="*/ 13633 w 123825"/>
              <a:gd name="connsiteY3" fmla="*/ 318942 h 314325"/>
              <a:gd name="connsiteX4" fmla="*/ 13633 w 123825"/>
              <a:gd name="connsiteY4" fmla="*/ 15992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314325">
                <a:moveTo>
                  <a:pt x="13633" y="15992"/>
                </a:moveTo>
                <a:lnTo>
                  <a:pt x="130283" y="15992"/>
                </a:lnTo>
                <a:lnTo>
                  <a:pt x="130283" y="318942"/>
                </a:lnTo>
                <a:lnTo>
                  <a:pt x="13633" y="318942"/>
                </a:lnTo>
                <a:lnTo>
                  <a:pt x="13633" y="1599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Freeform 685"> 
				</p:cNvPr>
          <p:cNvSpPr/>
          <p:nvPr/>
        </p:nvSpPr>
        <p:spPr>
          <a:xfrm>
            <a:off x="7077075" y="5534025"/>
            <a:ext cx="933450" cy="314325"/>
          </a:xfrm>
          <a:custGeom>
            <a:avLst/>
            <a:gdLst>
              <a:gd name="connsiteX0" fmla="*/ 11500 w 933450"/>
              <a:gd name="connsiteY0" fmla="*/ 15992 h 314325"/>
              <a:gd name="connsiteX1" fmla="*/ 935730 w 933450"/>
              <a:gd name="connsiteY1" fmla="*/ 15992 h 314325"/>
              <a:gd name="connsiteX2" fmla="*/ 935730 w 933450"/>
              <a:gd name="connsiteY2" fmla="*/ 318942 h 314325"/>
              <a:gd name="connsiteX3" fmla="*/ 11500 w 933450"/>
              <a:gd name="connsiteY3" fmla="*/ 318942 h 314325"/>
              <a:gd name="connsiteX4" fmla="*/ 11500 w 933450"/>
              <a:gd name="connsiteY4" fmla="*/ 15992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450" h="314325">
                <a:moveTo>
                  <a:pt x="11500" y="15992"/>
                </a:moveTo>
                <a:lnTo>
                  <a:pt x="935730" y="15992"/>
                </a:lnTo>
                <a:lnTo>
                  <a:pt x="935730" y="318942"/>
                </a:lnTo>
                <a:lnTo>
                  <a:pt x="11500" y="318942"/>
                </a:lnTo>
                <a:lnTo>
                  <a:pt x="11500" y="15992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Freeform 686"> 
				</p:cNvPr>
          <p:cNvSpPr/>
          <p:nvPr/>
        </p:nvSpPr>
        <p:spPr>
          <a:xfrm>
            <a:off x="7991475" y="5534025"/>
            <a:ext cx="114300" cy="314325"/>
          </a:xfrm>
          <a:custGeom>
            <a:avLst/>
            <a:gdLst>
              <a:gd name="connsiteX0" fmla="*/ 16843 w 114300"/>
              <a:gd name="connsiteY0" fmla="*/ 15992 h 314325"/>
              <a:gd name="connsiteX1" fmla="*/ 120033 w 114300"/>
              <a:gd name="connsiteY1" fmla="*/ 15992 h 314325"/>
              <a:gd name="connsiteX2" fmla="*/ 120033 w 114300"/>
              <a:gd name="connsiteY2" fmla="*/ 318942 h 314325"/>
              <a:gd name="connsiteX3" fmla="*/ 16843 w 114300"/>
              <a:gd name="connsiteY3" fmla="*/ 318942 h 314325"/>
              <a:gd name="connsiteX4" fmla="*/ 16843 w 114300"/>
              <a:gd name="connsiteY4" fmla="*/ 15992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314325">
                <a:moveTo>
                  <a:pt x="16843" y="15992"/>
                </a:moveTo>
                <a:lnTo>
                  <a:pt x="120033" y="15992"/>
                </a:lnTo>
                <a:lnTo>
                  <a:pt x="120033" y="318942"/>
                </a:lnTo>
                <a:lnTo>
                  <a:pt x="16843" y="318942"/>
                </a:lnTo>
                <a:lnTo>
                  <a:pt x="16843" y="1599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Freeform 687"> 
				</p:cNvPr>
          <p:cNvSpPr/>
          <p:nvPr/>
        </p:nvSpPr>
        <p:spPr>
          <a:xfrm>
            <a:off x="8096250" y="5534025"/>
            <a:ext cx="933450" cy="314325"/>
          </a:xfrm>
          <a:custGeom>
            <a:avLst/>
            <a:gdLst>
              <a:gd name="connsiteX0" fmla="*/ 10768 w 933450"/>
              <a:gd name="connsiteY0" fmla="*/ 15992 h 314325"/>
              <a:gd name="connsiteX1" fmla="*/ 934997 w 933450"/>
              <a:gd name="connsiteY1" fmla="*/ 15992 h 314325"/>
              <a:gd name="connsiteX2" fmla="*/ 934997 w 933450"/>
              <a:gd name="connsiteY2" fmla="*/ 318942 h 314325"/>
              <a:gd name="connsiteX3" fmla="*/ 10768 w 933450"/>
              <a:gd name="connsiteY3" fmla="*/ 318942 h 314325"/>
              <a:gd name="connsiteX4" fmla="*/ 10768 w 933450"/>
              <a:gd name="connsiteY4" fmla="*/ 15992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450" h="314325">
                <a:moveTo>
                  <a:pt x="10768" y="15992"/>
                </a:moveTo>
                <a:lnTo>
                  <a:pt x="934997" y="15992"/>
                </a:lnTo>
                <a:lnTo>
                  <a:pt x="934997" y="318942"/>
                </a:lnTo>
                <a:lnTo>
                  <a:pt x="10768" y="318942"/>
                </a:lnTo>
                <a:lnTo>
                  <a:pt x="10768" y="15992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Freeform 688"> 
				</p:cNvPr>
          <p:cNvSpPr/>
          <p:nvPr/>
        </p:nvSpPr>
        <p:spPr>
          <a:xfrm>
            <a:off x="9010650" y="5534025"/>
            <a:ext cx="19050" cy="314325"/>
          </a:xfrm>
          <a:custGeom>
            <a:avLst/>
            <a:gdLst>
              <a:gd name="connsiteX0" fmla="*/ 20601 w 19050"/>
              <a:gd name="connsiteY0" fmla="*/ 15992 h 314325"/>
              <a:gd name="connsiteX1" fmla="*/ 20601 w 19050"/>
              <a:gd name="connsiteY1" fmla="*/ 318942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20601" y="15992"/>
                </a:moveTo>
                <a:lnTo>
                  <a:pt x="20601" y="318942"/>
                </a:lnTo>
              </a:path>
            </a:pathLst>
          </a:custGeom>
          <a:ln w="598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Freeform 689"> 
				</p:cNvPr>
          <p:cNvSpPr/>
          <p:nvPr/>
        </p:nvSpPr>
        <p:spPr>
          <a:xfrm>
            <a:off x="95250" y="5829300"/>
            <a:ext cx="8934450" cy="19050"/>
          </a:xfrm>
          <a:custGeom>
            <a:avLst/>
            <a:gdLst>
              <a:gd name="connsiteX0" fmla="*/ 16743 w 8934450"/>
              <a:gd name="connsiteY0" fmla="*/ 23671 h 19050"/>
              <a:gd name="connsiteX1" fmla="*/ 8935997 w 8934450"/>
              <a:gd name="connsiteY1" fmla="*/ 2367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34450" h="19050">
                <a:moveTo>
                  <a:pt x="16743" y="23671"/>
                </a:moveTo>
                <a:lnTo>
                  <a:pt x="8935997" y="23671"/>
                </a:lnTo>
              </a:path>
            </a:pathLst>
          </a:custGeom>
          <a:ln w="622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Freeform 690"> 
				</p:cNvPr>
          <p:cNvSpPr/>
          <p:nvPr/>
        </p:nvSpPr>
        <p:spPr>
          <a:xfrm>
            <a:off x="1066800" y="4505325"/>
            <a:ext cx="5915025" cy="28575"/>
          </a:xfrm>
          <a:custGeom>
            <a:avLst/>
            <a:gdLst>
              <a:gd name="connsiteX0" fmla="*/ 23259 w 5915025"/>
              <a:gd name="connsiteY0" fmla="*/ 19323 h 28575"/>
              <a:gd name="connsiteX1" fmla="*/ 5914098 w 5915025"/>
              <a:gd name="connsiteY1" fmla="*/ 1932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5025" h="28575">
                <a:moveTo>
                  <a:pt x="23259" y="19323"/>
                </a:moveTo>
                <a:lnTo>
                  <a:pt x="5914098" y="19323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Freeform 691"> 
				</p:cNvPr>
          <p:cNvSpPr/>
          <p:nvPr/>
        </p:nvSpPr>
        <p:spPr>
          <a:xfrm>
            <a:off x="1076325" y="4514850"/>
            <a:ext cx="5895975" cy="9525"/>
          </a:xfrm>
          <a:custGeom>
            <a:avLst/>
            <a:gdLst>
              <a:gd name="connsiteX0" fmla="*/ 13731 w 5895975"/>
              <a:gd name="connsiteY0" fmla="*/ 14456 h 9525"/>
              <a:gd name="connsiteX1" fmla="*/ 5904568 w 5895975"/>
              <a:gd name="connsiteY1" fmla="*/ 1445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95975" h="9525">
                <a:moveTo>
                  <a:pt x="13731" y="14456"/>
                </a:moveTo>
                <a:lnTo>
                  <a:pt x="5904568" y="14456"/>
                </a:lnTo>
              </a:path>
            </a:pathLst>
          </a:custGeom>
          <a:ln w="621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Freeform 692"> 
				</p:cNvPr>
          <p:cNvSpPr/>
          <p:nvPr/>
        </p:nvSpPr>
        <p:spPr>
          <a:xfrm>
            <a:off x="7981950" y="4505325"/>
            <a:ext cx="133350" cy="28575"/>
          </a:xfrm>
          <a:custGeom>
            <a:avLst/>
            <a:gdLst>
              <a:gd name="connsiteX0" fmla="*/ 26367 w 133350"/>
              <a:gd name="connsiteY0" fmla="*/ 19323 h 28575"/>
              <a:gd name="connsiteX1" fmla="*/ 125070 w 133350"/>
              <a:gd name="connsiteY1" fmla="*/ 1932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" h="28575">
                <a:moveTo>
                  <a:pt x="26367" y="19323"/>
                </a:moveTo>
                <a:lnTo>
                  <a:pt x="125070" y="19323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Freeform 693"> 
				</p:cNvPr>
          <p:cNvSpPr/>
          <p:nvPr/>
        </p:nvSpPr>
        <p:spPr>
          <a:xfrm>
            <a:off x="7991475" y="4514850"/>
            <a:ext cx="114300" cy="9525"/>
          </a:xfrm>
          <a:custGeom>
            <a:avLst/>
            <a:gdLst>
              <a:gd name="connsiteX0" fmla="*/ 16843 w 114300"/>
              <a:gd name="connsiteY0" fmla="*/ 14456 h 9525"/>
              <a:gd name="connsiteX1" fmla="*/ 115547 w 114300"/>
              <a:gd name="connsiteY1" fmla="*/ 1445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9525">
                <a:moveTo>
                  <a:pt x="16843" y="14456"/>
                </a:moveTo>
                <a:lnTo>
                  <a:pt x="115547" y="14456"/>
                </a:lnTo>
              </a:path>
            </a:pathLst>
          </a:custGeom>
          <a:ln w="621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Freeform 694"> 
				</p:cNvPr>
          <p:cNvSpPr/>
          <p:nvPr/>
        </p:nvSpPr>
        <p:spPr>
          <a:xfrm>
            <a:off x="1057275" y="4505325"/>
            <a:ext cx="28575" cy="266700"/>
          </a:xfrm>
          <a:custGeom>
            <a:avLst/>
            <a:gdLst>
              <a:gd name="connsiteX0" fmla="*/ 28297 w 28575"/>
              <a:gd name="connsiteY0" fmla="*/ 19323 h 266700"/>
              <a:gd name="connsiteX1" fmla="*/ 28297 w 28575"/>
              <a:gd name="connsiteY1" fmla="*/ 261683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66700">
                <a:moveTo>
                  <a:pt x="28297" y="19323"/>
                </a:moveTo>
                <a:lnTo>
                  <a:pt x="28297" y="261683"/>
                </a:lnTo>
              </a:path>
            </a:pathLst>
          </a:custGeom>
          <a:ln w="2645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Freeform 695"> 
				</p:cNvPr>
          <p:cNvSpPr/>
          <p:nvPr/>
        </p:nvSpPr>
        <p:spPr>
          <a:xfrm>
            <a:off x="1066800" y="4514850"/>
            <a:ext cx="19050" cy="247650"/>
          </a:xfrm>
          <a:custGeom>
            <a:avLst/>
            <a:gdLst>
              <a:gd name="connsiteX0" fmla="*/ 23256 w 19050"/>
              <a:gd name="connsiteY0" fmla="*/ 9795 h 247650"/>
              <a:gd name="connsiteX1" fmla="*/ 23256 w 19050"/>
              <a:gd name="connsiteY1" fmla="*/ 25215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7650">
                <a:moveTo>
                  <a:pt x="23256" y="9795"/>
                </a:moveTo>
                <a:lnTo>
                  <a:pt x="23256" y="252155"/>
                </a:lnTo>
              </a:path>
            </a:pathLst>
          </a:custGeom>
          <a:ln w="5981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Freeform 696"> 
				</p:cNvPr>
          <p:cNvSpPr/>
          <p:nvPr/>
        </p:nvSpPr>
        <p:spPr>
          <a:xfrm>
            <a:off x="1800225" y="4505325"/>
            <a:ext cx="28575" cy="266700"/>
          </a:xfrm>
          <a:custGeom>
            <a:avLst/>
            <a:gdLst>
              <a:gd name="connsiteX0" fmla="*/ 21141 w 28575"/>
              <a:gd name="connsiteY0" fmla="*/ 23984 h 266700"/>
              <a:gd name="connsiteX1" fmla="*/ 21141 w 28575"/>
              <a:gd name="connsiteY1" fmla="*/ 261683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66700">
                <a:moveTo>
                  <a:pt x="21141" y="23984"/>
                </a:moveTo>
                <a:lnTo>
                  <a:pt x="21141" y="261683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Freeform 697"> 
				</p:cNvPr>
          <p:cNvSpPr/>
          <p:nvPr/>
        </p:nvSpPr>
        <p:spPr>
          <a:xfrm>
            <a:off x="1809750" y="4514850"/>
            <a:ext cx="9525" cy="247650"/>
          </a:xfrm>
          <a:custGeom>
            <a:avLst/>
            <a:gdLst>
              <a:gd name="connsiteX0" fmla="*/ 16104 w 9525"/>
              <a:gd name="connsiteY0" fmla="*/ 14456 h 247650"/>
              <a:gd name="connsiteX1" fmla="*/ 16104 w 9525"/>
              <a:gd name="connsiteY1" fmla="*/ 25215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">
                <a:moveTo>
                  <a:pt x="16104" y="14456"/>
                </a:moveTo>
                <a:lnTo>
                  <a:pt x="16104" y="252155"/>
                </a:lnTo>
              </a:path>
            </a:pathLst>
          </a:custGeom>
          <a:ln w="598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Freeform 698"> 
				</p:cNvPr>
          <p:cNvSpPr/>
          <p:nvPr/>
        </p:nvSpPr>
        <p:spPr>
          <a:xfrm>
            <a:off x="2533650" y="4505325"/>
            <a:ext cx="28575" cy="266700"/>
          </a:xfrm>
          <a:custGeom>
            <a:avLst/>
            <a:gdLst>
              <a:gd name="connsiteX0" fmla="*/ 23510 w 28575"/>
              <a:gd name="connsiteY0" fmla="*/ 23984 h 266700"/>
              <a:gd name="connsiteX1" fmla="*/ 23510 w 28575"/>
              <a:gd name="connsiteY1" fmla="*/ 261683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66700">
                <a:moveTo>
                  <a:pt x="23510" y="23984"/>
                </a:moveTo>
                <a:lnTo>
                  <a:pt x="23510" y="261683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Freeform 699"> 
				</p:cNvPr>
          <p:cNvSpPr/>
          <p:nvPr/>
        </p:nvSpPr>
        <p:spPr>
          <a:xfrm>
            <a:off x="2543175" y="4514850"/>
            <a:ext cx="9525" cy="247650"/>
          </a:xfrm>
          <a:custGeom>
            <a:avLst/>
            <a:gdLst>
              <a:gd name="connsiteX0" fmla="*/ 18473 w 9525"/>
              <a:gd name="connsiteY0" fmla="*/ 14456 h 247650"/>
              <a:gd name="connsiteX1" fmla="*/ 18473 w 9525"/>
              <a:gd name="connsiteY1" fmla="*/ 25215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">
                <a:moveTo>
                  <a:pt x="18473" y="14456"/>
                </a:moveTo>
                <a:lnTo>
                  <a:pt x="18473" y="252155"/>
                </a:lnTo>
              </a:path>
            </a:pathLst>
          </a:custGeom>
          <a:ln w="598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Freeform 700"> 
				</p:cNvPr>
          <p:cNvSpPr/>
          <p:nvPr/>
        </p:nvSpPr>
        <p:spPr>
          <a:xfrm>
            <a:off x="3267075" y="4505325"/>
            <a:ext cx="28575" cy="266700"/>
          </a:xfrm>
          <a:custGeom>
            <a:avLst/>
            <a:gdLst>
              <a:gd name="connsiteX0" fmla="*/ 25879 w 28575"/>
              <a:gd name="connsiteY0" fmla="*/ 23984 h 266700"/>
              <a:gd name="connsiteX1" fmla="*/ 25879 w 28575"/>
              <a:gd name="connsiteY1" fmla="*/ 261683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66700">
                <a:moveTo>
                  <a:pt x="25879" y="23984"/>
                </a:moveTo>
                <a:lnTo>
                  <a:pt x="25879" y="261683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Freeform 701"> 
				</p:cNvPr>
          <p:cNvSpPr/>
          <p:nvPr/>
        </p:nvSpPr>
        <p:spPr>
          <a:xfrm>
            <a:off x="3276600" y="4514850"/>
            <a:ext cx="19050" cy="247650"/>
          </a:xfrm>
          <a:custGeom>
            <a:avLst/>
            <a:gdLst>
              <a:gd name="connsiteX0" fmla="*/ 20842 w 19050"/>
              <a:gd name="connsiteY0" fmla="*/ 14456 h 247650"/>
              <a:gd name="connsiteX1" fmla="*/ 20842 w 19050"/>
              <a:gd name="connsiteY1" fmla="*/ 25215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7650">
                <a:moveTo>
                  <a:pt x="20842" y="14456"/>
                </a:moveTo>
                <a:lnTo>
                  <a:pt x="20842" y="252155"/>
                </a:lnTo>
              </a:path>
            </a:pathLst>
          </a:custGeom>
          <a:ln w="598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Freeform 702"> 
				</p:cNvPr>
          <p:cNvSpPr/>
          <p:nvPr/>
        </p:nvSpPr>
        <p:spPr>
          <a:xfrm>
            <a:off x="4000500" y="4505325"/>
            <a:ext cx="28575" cy="266700"/>
          </a:xfrm>
          <a:custGeom>
            <a:avLst/>
            <a:gdLst>
              <a:gd name="connsiteX0" fmla="*/ 28248 w 28575"/>
              <a:gd name="connsiteY0" fmla="*/ 23984 h 266700"/>
              <a:gd name="connsiteX1" fmla="*/ 28248 w 28575"/>
              <a:gd name="connsiteY1" fmla="*/ 261683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66700">
                <a:moveTo>
                  <a:pt x="28248" y="23984"/>
                </a:moveTo>
                <a:lnTo>
                  <a:pt x="28248" y="261683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Freeform 703"> 
				</p:cNvPr>
          <p:cNvSpPr/>
          <p:nvPr/>
        </p:nvSpPr>
        <p:spPr>
          <a:xfrm>
            <a:off x="4010025" y="4514850"/>
            <a:ext cx="19050" cy="247650"/>
          </a:xfrm>
          <a:custGeom>
            <a:avLst/>
            <a:gdLst>
              <a:gd name="connsiteX0" fmla="*/ 23207 w 19050"/>
              <a:gd name="connsiteY0" fmla="*/ 14456 h 247650"/>
              <a:gd name="connsiteX1" fmla="*/ 23207 w 19050"/>
              <a:gd name="connsiteY1" fmla="*/ 25215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7650">
                <a:moveTo>
                  <a:pt x="23207" y="14456"/>
                </a:moveTo>
                <a:lnTo>
                  <a:pt x="23207" y="252155"/>
                </a:lnTo>
              </a:path>
            </a:pathLst>
          </a:custGeom>
          <a:ln w="598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Freeform 704"> 
				</p:cNvPr>
          <p:cNvSpPr/>
          <p:nvPr/>
        </p:nvSpPr>
        <p:spPr>
          <a:xfrm>
            <a:off x="4743450" y="4505325"/>
            <a:ext cx="28575" cy="266700"/>
          </a:xfrm>
          <a:custGeom>
            <a:avLst/>
            <a:gdLst>
              <a:gd name="connsiteX0" fmla="*/ 21092 w 28575"/>
              <a:gd name="connsiteY0" fmla="*/ 23984 h 266700"/>
              <a:gd name="connsiteX1" fmla="*/ 21092 w 28575"/>
              <a:gd name="connsiteY1" fmla="*/ 261683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66700">
                <a:moveTo>
                  <a:pt x="21092" y="23984"/>
                </a:moveTo>
                <a:lnTo>
                  <a:pt x="21092" y="261683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Freeform 705"> 
				</p:cNvPr>
          <p:cNvSpPr/>
          <p:nvPr/>
        </p:nvSpPr>
        <p:spPr>
          <a:xfrm>
            <a:off x="4752975" y="4514850"/>
            <a:ext cx="9525" cy="247650"/>
          </a:xfrm>
          <a:custGeom>
            <a:avLst/>
            <a:gdLst>
              <a:gd name="connsiteX0" fmla="*/ 16050 w 9525"/>
              <a:gd name="connsiteY0" fmla="*/ 14456 h 247650"/>
              <a:gd name="connsiteX1" fmla="*/ 16050 w 9525"/>
              <a:gd name="connsiteY1" fmla="*/ 25215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">
                <a:moveTo>
                  <a:pt x="16050" y="14456"/>
                </a:moveTo>
                <a:lnTo>
                  <a:pt x="16050" y="252155"/>
                </a:lnTo>
              </a:path>
            </a:pathLst>
          </a:custGeom>
          <a:ln w="598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Freeform 706"> 
				</p:cNvPr>
          <p:cNvSpPr/>
          <p:nvPr/>
        </p:nvSpPr>
        <p:spPr>
          <a:xfrm>
            <a:off x="5476875" y="4505325"/>
            <a:ext cx="28575" cy="266700"/>
          </a:xfrm>
          <a:custGeom>
            <a:avLst/>
            <a:gdLst>
              <a:gd name="connsiteX0" fmla="*/ 23461 w 28575"/>
              <a:gd name="connsiteY0" fmla="*/ 23984 h 266700"/>
              <a:gd name="connsiteX1" fmla="*/ 23461 w 28575"/>
              <a:gd name="connsiteY1" fmla="*/ 261683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66700">
                <a:moveTo>
                  <a:pt x="23461" y="23984"/>
                </a:moveTo>
                <a:lnTo>
                  <a:pt x="23461" y="261683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Freeform 707"> 
				</p:cNvPr>
          <p:cNvSpPr/>
          <p:nvPr/>
        </p:nvSpPr>
        <p:spPr>
          <a:xfrm>
            <a:off x="5486400" y="4514850"/>
            <a:ext cx="9525" cy="247650"/>
          </a:xfrm>
          <a:custGeom>
            <a:avLst/>
            <a:gdLst>
              <a:gd name="connsiteX0" fmla="*/ 18424 w 9525"/>
              <a:gd name="connsiteY0" fmla="*/ 14456 h 247650"/>
              <a:gd name="connsiteX1" fmla="*/ 18424 w 9525"/>
              <a:gd name="connsiteY1" fmla="*/ 25215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">
                <a:moveTo>
                  <a:pt x="18424" y="14456"/>
                </a:moveTo>
                <a:lnTo>
                  <a:pt x="18424" y="252155"/>
                </a:lnTo>
              </a:path>
            </a:pathLst>
          </a:custGeom>
          <a:ln w="598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Freeform 708"> 
				</p:cNvPr>
          <p:cNvSpPr/>
          <p:nvPr/>
        </p:nvSpPr>
        <p:spPr>
          <a:xfrm>
            <a:off x="6219825" y="4505325"/>
            <a:ext cx="28575" cy="266700"/>
          </a:xfrm>
          <a:custGeom>
            <a:avLst/>
            <a:gdLst>
              <a:gd name="connsiteX0" fmla="*/ 25278 w 28575"/>
              <a:gd name="connsiteY0" fmla="*/ 23984 h 266700"/>
              <a:gd name="connsiteX1" fmla="*/ 25278 w 28575"/>
              <a:gd name="connsiteY1" fmla="*/ 261683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66700">
                <a:moveTo>
                  <a:pt x="25278" y="23984"/>
                </a:moveTo>
                <a:lnTo>
                  <a:pt x="25278" y="261683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Freeform 709"> 
				</p:cNvPr>
          <p:cNvSpPr/>
          <p:nvPr/>
        </p:nvSpPr>
        <p:spPr>
          <a:xfrm>
            <a:off x="6229350" y="4514850"/>
            <a:ext cx="19050" cy="247650"/>
          </a:xfrm>
          <a:custGeom>
            <a:avLst/>
            <a:gdLst>
              <a:gd name="connsiteX0" fmla="*/ 20241 w 19050"/>
              <a:gd name="connsiteY0" fmla="*/ 14456 h 247650"/>
              <a:gd name="connsiteX1" fmla="*/ 20241 w 19050"/>
              <a:gd name="connsiteY1" fmla="*/ 25215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7650">
                <a:moveTo>
                  <a:pt x="20241" y="14456"/>
                </a:moveTo>
                <a:lnTo>
                  <a:pt x="20241" y="252155"/>
                </a:lnTo>
              </a:path>
            </a:pathLst>
          </a:custGeom>
          <a:ln w="598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Freeform 710"> 
				</p:cNvPr>
          <p:cNvSpPr/>
          <p:nvPr/>
        </p:nvSpPr>
        <p:spPr>
          <a:xfrm>
            <a:off x="1066800" y="4733925"/>
            <a:ext cx="5915025" cy="28575"/>
          </a:xfrm>
          <a:custGeom>
            <a:avLst/>
            <a:gdLst>
              <a:gd name="connsiteX0" fmla="*/ 23259 w 5915025"/>
              <a:gd name="connsiteY0" fmla="*/ 28422 h 28575"/>
              <a:gd name="connsiteX1" fmla="*/ 5914098 w 5915025"/>
              <a:gd name="connsiteY1" fmla="*/ 2842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5025" h="28575">
                <a:moveTo>
                  <a:pt x="23259" y="28422"/>
                </a:moveTo>
                <a:lnTo>
                  <a:pt x="5914098" y="28422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Freeform 711"> 
				</p:cNvPr>
          <p:cNvSpPr/>
          <p:nvPr/>
        </p:nvSpPr>
        <p:spPr>
          <a:xfrm>
            <a:off x="1076325" y="4743450"/>
            <a:ext cx="5895975" cy="19050"/>
          </a:xfrm>
          <a:custGeom>
            <a:avLst/>
            <a:gdLst>
              <a:gd name="connsiteX0" fmla="*/ 13731 w 5895975"/>
              <a:gd name="connsiteY0" fmla="*/ 23559 h 19050"/>
              <a:gd name="connsiteX1" fmla="*/ 5904568 w 5895975"/>
              <a:gd name="connsiteY1" fmla="*/ 2355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95975" h="19050">
                <a:moveTo>
                  <a:pt x="13731" y="23559"/>
                </a:moveTo>
                <a:lnTo>
                  <a:pt x="5904568" y="23559"/>
                </a:lnTo>
              </a:path>
            </a:pathLst>
          </a:custGeom>
          <a:ln w="621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Freeform 712"> 
				</p:cNvPr>
          <p:cNvSpPr/>
          <p:nvPr/>
        </p:nvSpPr>
        <p:spPr>
          <a:xfrm>
            <a:off x="6953250" y="4505325"/>
            <a:ext cx="28575" cy="266700"/>
          </a:xfrm>
          <a:custGeom>
            <a:avLst/>
            <a:gdLst>
              <a:gd name="connsiteX0" fmla="*/ 23160 w 28575"/>
              <a:gd name="connsiteY0" fmla="*/ 23984 h 266700"/>
              <a:gd name="connsiteX1" fmla="*/ 23160 w 28575"/>
              <a:gd name="connsiteY1" fmla="*/ 261683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66700">
                <a:moveTo>
                  <a:pt x="23160" y="23984"/>
                </a:moveTo>
                <a:lnTo>
                  <a:pt x="23160" y="261683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Freeform 713"> 
				</p:cNvPr>
          <p:cNvSpPr/>
          <p:nvPr/>
        </p:nvSpPr>
        <p:spPr>
          <a:xfrm>
            <a:off x="6962775" y="4514850"/>
            <a:ext cx="9525" cy="247650"/>
          </a:xfrm>
          <a:custGeom>
            <a:avLst/>
            <a:gdLst>
              <a:gd name="connsiteX0" fmla="*/ 18119 w 9525"/>
              <a:gd name="connsiteY0" fmla="*/ 14456 h 247650"/>
              <a:gd name="connsiteX1" fmla="*/ 18119 w 9525"/>
              <a:gd name="connsiteY1" fmla="*/ 25215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">
                <a:moveTo>
                  <a:pt x="18119" y="14456"/>
                </a:moveTo>
                <a:lnTo>
                  <a:pt x="18119" y="252155"/>
                </a:lnTo>
              </a:path>
            </a:pathLst>
          </a:custGeom>
          <a:ln w="598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Freeform 714"> 
				</p:cNvPr>
          <p:cNvSpPr/>
          <p:nvPr/>
        </p:nvSpPr>
        <p:spPr>
          <a:xfrm>
            <a:off x="7981950" y="4733925"/>
            <a:ext cx="133350" cy="28575"/>
          </a:xfrm>
          <a:custGeom>
            <a:avLst/>
            <a:gdLst>
              <a:gd name="connsiteX0" fmla="*/ 26367 w 133350"/>
              <a:gd name="connsiteY0" fmla="*/ 28422 h 28575"/>
              <a:gd name="connsiteX1" fmla="*/ 125070 w 133350"/>
              <a:gd name="connsiteY1" fmla="*/ 2842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" h="28575">
                <a:moveTo>
                  <a:pt x="26367" y="28422"/>
                </a:moveTo>
                <a:lnTo>
                  <a:pt x="125070" y="28422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Freeform 715"> 
				</p:cNvPr>
          <p:cNvSpPr/>
          <p:nvPr/>
        </p:nvSpPr>
        <p:spPr>
          <a:xfrm>
            <a:off x="7991475" y="4743450"/>
            <a:ext cx="114300" cy="19050"/>
          </a:xfrm>
          <a:custGeom>
            <a:avLst/>
            <a:gdLst>
              <a:gd name="connsiteX0" fmla="*/ 16843 w 114300"/>
              <a:gd name="connsiteY0" fmla="*/ 23559 h 19050"/>
              <a:gd name="connsiteX1" fmla="*/ 115547 w 114300"/>
              <a:gd name="connsiteY1" fmla="*/ 2355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9050">
                <a:moveTo>
                  <a:pt x="16843" y="23559"/>
                </a:moveTo>
                <a:lnTo>
                  <a:pt x="115547" y="23559"/>
                </a:lnTo>
              </a:path>
            </a:pathLst>
          </a:custGeom>
          <a:ln w="621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Freeform 716"> 
				</p:cNvPr>
          <p:cNvSpPr/>
          <p:nvPr/>
        </p:nvSpPr>
        <p:spPr>
          <a:xfrm>
            <a:off x="8086725" y="4505325"/>
            <a:ext cx="28575" cy="266700"/>
          </a:xfrm>
          <a:custGeom>
            <a:avLst/>
            <a:gdLst>
              <a:gd name="connsiteX0" fmla="*/ 20295 w 28575"/>
              <a:gd name="connsiteY0" fmla="*/ 19323 h 266700"/>
              <a:gd name="connsiteX1" fmla="*/ 20295 w 28575"/>
              <a:gd name="connsiteY1" fmla="*/ 261683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66700">
                <a:moveTo>
                  <a:pt x="20295" y="19323"/>
                </a:moveTo>
                <a:lnTo>
                  <a:pt x="20295" y="261683"/>
                </a:lnTo>
              </a:path>
            </a:pathLst>
          </a:custGeom>
          <a:ln w="2645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Freeform 717"> 
				</p:cNvPr>
          <p:cNvSpPr/>
          <p:nvPr/>
        </p:nvSpPr>
        <p:spPr>
          <a:xfrm>
            <a:off x="8096250" y="4514850"/>
            <a:ext cx="9525" cy="247650"/>
          </a:xfrm>
          <a:custGeom>
            <a:avLst/>
            <a:gdLst>
              <a:gd name="connsiteX0" fmla="*/ 15254 w 9525"/>
              <a:gd name="connsiteY0" fmla="*/ 9795 h 247650"/>
              <a:gd name="connsiteX1" fmla="*/ 15254 w 9525"/>
              <a:gd name="connsiteY1" fmla="*/ 25215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">
                <a:moveTo>
                  <a:pt x="15254" y="9795"/>
                </a:moveTo>
                <a:lnTo>
                  <a:pt x="15254" y="252155"/>
                </a:lnTo>
              </a:path>
            </a:pathLst>
          </a:custGeom>
          <a:ln w="5981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Freeform 718"> 
				</p:cNvPr>
          <p:cNvSpPr/>
          <p:nvPr/>
        </p:nvSpPr>
        <p:spPr>
          <a:xfrm>
            <a:off x="1076325" y="5172075"/>
            <a:ext cx="2943225" cy="19050"/>
          </a:xfrm>
          <a:custGeom>
            <a:avLst/>
            <a:gdLst>
              <a:gd name="connsiteX0" fmla="*/ 13731 w 2943225"/>
              <a:gd name="connsiteY0" fmla="*/ 19063 h 19050"/>
              <a:gd name="connsiteX1" fmla="*/ 2947933 w 2943225"/>
              <a:gd name="connsiteY1" fmla="*/ 1906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3225" h="19050">
                <a:moveTo>
                  <a:pt x="13731" y="19063"/>
                </a:moveTo>
                <a:lnTo>
                  <a:pt x="2947933" y="19063"/>
                </a:lnTo>
              </a:path>
            </a:pathLst>
          </a:custGeom>
          <a:ln w="1242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reeform 719"> 
				</p:cNvPr>
          <p:cNvSpPr/>
          <p:nvPr/>
        </p:nvSpPr>
        <p:spPr>
          <a:xfrm>
            <a:off x="4010025" y="5172075"/>
            <a:ext cx="2952750" cy="19050"/>
          </a:xfrm>
          <a:custGeom>
            <a:avLst/>
            <a:gdLst>
              <a:gd name="connsiteX0" fmla="*/ 14237 w 2952750"/>
              <a:gd name="connsiteY0" fmla="*/ 19063 h 19050"/>
              <a:gd name="connsiteX1" fmla="*/ 2961899 w 2952750"/>
              <a:gd name="connsiteY1" fmla="*/ 1906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52750" h="19050">
                <a:moveTo>
                  <a:pt x="14237" y="19063"/>
                </a:moveTo>
                <a:lnTo>
                  <a:pt x="2961899" y="19063"/>
                </a:lnTo>
              </a:path>
            </a:pathLst>
          </a:custGeom>
          <a:ln w="1242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Freeform 720"> 
				</p:cNvPr>
          <p:cNvSpPr/>
          <p:nvPr/>
        </p:nvSpPr>
        <p:spPr>
          <a:xfrm>
            <a:off x="7077075" y="5172075"/>
            <a:ext cx="933450" cy="19050"/>
          </a:xfrm>
          <a:custGeom>
            <a:avLst/>
            <a:gdLst>
              <a:gd name="connsiteX0" fmla="*/ 15987 w 933450"/>
              <a:gd name="connsiteY0" fmla="*/ 19063 h 19050"/>
              <a:gd name="connsiteX1" fmla="*/ 935730 w 933450"/>
              <a:gd name="connsiteY1" fmla="*/ 1906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450" h="19050">
                <a:moveTo>
                  <a:pt x="15987" y="19063"/>
                </a:moveTo>
                <a:lnTo>
                  <a:pt x="935730" y="19063"/>
                </a:lnTo>
              </a:path>
            </a:pathLst>
          </a:custGeom>
          <a:ln w="1242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Freeform 721"> 
				</p:cNvPr>
          <p:cNvSpPr/>
          <p:nvPr/>
        </p:nvSpPr>
        <p:spPr>
          <a:xfrm>
            <a:off x="8096250" y="5172075"/>
            <a:ext cx="933450" cy="19050"/>
          </a:xfrm>
          <a:custGeom>
            <a:avLst/>
            <a:gdLst>
              <a:gd name="connsiteX0" fmla="*/ 15254 w 933450"/>
              <a:gd name="connsiteY0" fmla="*/ 19063 h 19050"/>
              <a:gd name="connsiteX1" fmla="*/ 934997 w 933450"/>
              <a:gd name="connsiteY1" fmla="*/ 1906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450" h="19050">
                <a:moveTo>
                  <a:pt x="15254" y="19063"/>
                </a:moveTo>
                <a:lnTo>
                  <a:pt x="934997" y="19063"/>
                </a:lnTo>
              </a:path>
            </a:pathLst>
          </a:custGeom>
          <a:ln w="1242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Freeform 722"> 
				</p:cNvPr>
          <p:cNvSpPr/>
          <p:nvPr/>
        </p:nvSpPr>
        <p:spPr>
          <a:xfrm>
            <a:off x="1066800" y="5334000"/>
            <a:ext cx="2962275" cy="28575"/>
          </a:xfrm>
          <a:custGeom>
            <a:avLst/>
            <a:gdLst>
              <a:gd name="connsiteX0" fmla="*/ 23259 w 2962275"/>
              <a:gd name="connsiteY0" fmla="*/ 24925 h 28575"/>
              <a:gd name="connsiteX1" fmla="*/ 2957462 w 2962275"/>
              <a:gd name="connsiteY1" fmla="*/ 249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2275" h="28575">
                <a:moveTo>
                  <a:pt x="23259" y="24925"/>
                </a:moveTo>
                <a:lnTo>
                  <a:pt x="2957462" y="24925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Freeform 723"> 
				</p:cNvPr>
          <p:cNvSpPr/>
          <p:nvPr/>
        </p:nvSpPr>
        <p:spPr>
          <a:xfrm>
            <a:off x="1076325" y="5343525"/>
            <a:ext cx="2943225" cy="19050"/>
          </a:xfrm>
          <a:custGeom>
            <a:avLst/>
            <a:gdLst>
              <a:gd name="connsiteX0" fmla="*/ 13731 w 2943225"/>
              <a:gd name="connsiteY0" fmla="*/ 20057 h 19050"/>
              <a:gd name="connsiteX1" fmla="*/ 2947933 w 2943225"/>
              <a:gd name="connsiteY1" fmla="*/ 2005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3225" h="19050">
                <a:moveTo>
                  <a:pt x="13731" y="20057"/>
                </a:moveTo>
                <a:lnTo>
                  <a:pt x="2947933" y="20057"/>
                </a:lnTo>
              </a:path>
            </a:pathLst>
          </a:custGeom>
          <a:ln w="621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Freeform 724"> 
				</p:cNvPr>
          <p:cNvSpPr/>
          <p:nvPr/>
        </p:nvSpPr>
        <p:spPr>
          <a:xfrm>
            <a:off x="4010025" y="5334000"/>
            <a:ext cx="2238375" cy="28575"/>
          </a:xfrm>
          <a:custGeom>
            <a:avLst/>
            <a:gdLst>
              <a:gd name="connsiteX0" fmla="*/ 23209 w 2238375"/>
              <a:gd name="connsiteY0" fmla="*/ 24925 h 28575"/>
              <a:gd name="connsiteX1" fmla="*/ 2235078 w 2238375"/>
              <a:gd name="connsiteY1" fmla="*/ 249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28575">
                <a:moveTo>
                  <a:pt x="23209" y="24925"/>
                </a:moveTo>
                <a:lnTo>
                  <a:pt x="2235078" y="24925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Freeform 725"> 
				</p:cNvPr>
          <p:cNvSpPr/>
          <p:nvPr/>
        </p:nvSpPr>
        <p:spPr>
          <a:xfrm>
            <a:off x="4019550" y="5343525"/>
            <a:ext cx="2219325" cy="19050"/>
          </a:xfrm>
          <a:custGeom>
            <a:avLst/>
            <a:gdLst>
              <a:gd name="connsiteX0" fmla="*/ 13682 w 2219325"/>
              <a:gd name="connsiteY0" fmla="*/ 20057 h 19050"/>
              <a:gd name="connsiteX1" fmla="*/ 2225549 w 2219325"/>
              <a:gd name="connsiteY1" fmla="*/ 2005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19325" h="19050">
                <a:moveTo>
                  <a:pt x="13682" y="20057"/>
                </a:moveTo>
                <a:lnTo>
                  <a:pt x="2225549" y="20057"/>
                </a:lnTo>
              </a:path>
            </a:pathLst>
          </a:custGeom>
          <a:ln w="621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Freeform 726"> 
				</p:cNvPr>
          <p:cNvSpPr/>
          <p:nvPr/>
        </p:nvSpPr>
        <p:spPr>
          <a:xfrm>
            <a:off x="6229350" y="5334000"/>
            <a:ext cx="742950" cy="28575"/>
          </a:xfrm>
          <a:custGeom>
            <a:avLst/>
            <a:gdLst>
              <a:gd name="connsiteX0" fmla="*/ 20239 w 742950"/>
              <a:gd name="connsiteY0" fmla="*/ 24925 h 28575"/>
              <a:gd name="connsiteX1" fmla="*/ 742574 w 742950"/>
              <a:gd name="connsiteY1" fmla="*/ 249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28575">
                <a:moveTo>
                  <a:pt x="20239" y="24925"/>
                </a:moveTo>
                <a:lnTo>
                  <a:pt x="742574" y="24925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Freeform 727"> 
				</p:cNvPr>
          <p:cNvSpPr/>
          <p:nvPr/>
        </p:nvSpPr>
        <p:spPr>
          <a:xfrm>
            <a:off x="6238875" y="5343525"/>
            <a:ext cx="723900" cy="19050"/>
          </a:xfrm>
          <a:custGeom>
            <a:avLst/>
            <a:gdLst>
              <a:gd name="connsiteX0" fmla="*/ 10712 w 723900"/>
              <a:gd name="connsiteY0" fmla="*/ 20057 h 19050"/>
              <a:gd name="connsiteX1" fmla="*/ 733045 w 723900"/>
              <a:gd name="connsiteY1" fmla="*/ 2005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900" h="19050">
                <a:moveTo>
                  <a:pt x="10712" y="20057"/>
                </a:moveTo>
                <a:lnTo>
                  <a:pt x="733045" y="20057"/>
                </a:lnTo>
              </a:path>
            </a:pathLst>
          </a:custGeom>
          <a:ln w="621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Freeform 728"> 
				</p:cNvPr>
          <p:cNvSpPr/>
          <p:nvPr/>
        </p:nvSpPr>
        <p:spPr>
          <a:xfrm>
            <a:off x="7991475" y="5334000"/>
            <a:ext cx="114300" cy="28575"/>
          </a:xfrm>
          <a:custGeom>
            <a:avLst/>
            <a:gdLst>
              <a:gd name="connsiteX0" fmla="*/ 21328 w 114300"/>
              <a:gd name="connsiteY0" fmla="*/ 24925 h 28575"/>
              <a:gd name="connsiteX1" fmla="*/ 111059 w 114300"/>
              <a:gd name="connsiteY1" fmla="*/ 249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28575">
                <a:moveTo>
                  <a:pt x="21328" y="24925"/>
                </a:moveTo>
                <a:lnTo>
                  <a:pt x="111059" y="24925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Freeform 729"> 
				</p:cNvPr>
          <p:cNvSpPr/>
          <p:nvPr/>
        </p:nvSpPr>
        <p:spPr>
          <a:xfrm>
            <a:off x="8001000" y="5343525"/>
            <a:ext cx="95250" cy="19050"/>
          </a:xfrm>
          <a:custGeom>
            <a:avLst/>
            <a:gdLst>
              <a:gd name="connsiteX0" fmla="*/ 11805 w 95250"/>
              <a:gd name="connsiteY0" fmla="*/ 20057 h 19050"/>
              <a:gd name="connsiteX1" fmla="*/ 101535 w 95250"/>
              <a:gd name="connsiteY1" fmla="*/ 2005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19050">
                <a:moveTo>
                  <a:pt x="11805" y="20057"/>
                </a:moveTo>
                <a:lnTo>
                  <a:pt x="101535" y="20057"/>
                </a:lnTo>
              </a:path>
            </a:pathLst>
          </a:custGeom>
          <a:ln w="621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Freeform 730"> 
				</p:cNvPr>
          <p:cNvSpPr/>
          <p:nvPr/>
        </p:nvSpPr>
        <p:spPr>
          <a:xfrm>
            <a:off x="1800225" y="5343525"/>
            <a:ext cx="28575" cy="209550"/>
          </a:xfrm>
          <a:custGeom>
            <a:avLst/>
            <a:gdLst>
              <a:gd name="connsiteX0" fmla="*/ 21141 w 28575"/>
              <a:gd name="connsiteY0" fmla="*/ 20060 h 209550"/>
              <a:gd name="connsiteX1" fmla="*/ 21141 w 28575"/>
              <a:gd name="connsiteY1" fmla="*/ 20183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1141" y="20060"/>
                </a:moveTo>
                <a:lnTo>
                  <a:pt x="21141" y="201830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Freeform 731"> 
				</p:cNvPr>
          <p:cNvSpPr/>
          <p:nvPr/>
        </p:nvSpPr>
        <p:spPr>
          <a:xfrm>
            <a:off x="1809750" y="5353050"/>
            <a:ext cx="9525" cy="190500"/>
          </a:xfrm>
          <a:custGeom>
            <a:avLst/>
            <a:gdLst>
              <a:gd name="connsiteX0" fmla="*/ 16104 w 9525"/>
              <a:gd name="connsiteY0" fmla="*/ 10532 h 190500"/>
              <a:gd name="connsiteX1" fmla="*/ 16104 w 9525"/>
              <a:gd name="connsiteY1" fmla="*/ 19230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6104" y="10532"/>
                </a:moveTo>
                <a:lnTo>
                  <a:pt x="16104" y="192306"/>
                </a:lnTo>
              </a:path>
            </a:pathLst>
          </a:custGeom>
          <a:ln w="598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Freeform 732"> 
				</p:cNvPr>
          <p:cNvSpPr/>
          <p:nvPr/>
        </p:nvSpPr>
        <p:spPr>
          <a:xfrm>
            <a:off x="2533650" y="5343525"/>
            <a:ext cx="28575" cy="209550"/>
          </a:xfrm>
          <a:custGeom>
            <a:avLst/>
            <a:gdLst>
              <a:gd name="connsiteX0" fmla="*/ 23510 w 28575"/>
              <a:gd name="connsiteY0" fmla="*/ 20060 h 209550"/>
              <a:gd name="connsiteX1" fmla="*/ 23510 w 28575"/>
              <a:gd name="connsiteY1" fmla="*/ 20183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3510" y="20060"/>
                </a:moveTo>
                <a:lnTo>
                  <a:pt x="23510" y="201830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Freeform 733"> 
				</p:cNvPr>
          <p:cNvSpPr/>
          <p:nvPr/>
        </p:nvSpPr>
        <p:spPr>
          <a:xfrm>
            <a:off x="2543175" y="5353050"/>
            <a:ext cx="9525" cy="190500"/>
          </a:xfrm>
          <a:custGeom>
            <a:avLst/>
            <a:gdLst>
              <a:gd name="connsiteX0" fmla="*/ 18473 w 9525"/>
              <a:gd name="connsiteY0" fmla="*/ 10532 h 190500"/>
              <a:gd name="connsiteX1" fmla="*/ 18473 w 9525"/>
              <a:gd name="connsiteY1" fmla="*/ 19230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8473" y="10532"/>
                </a:moveTo>
                <a:lnTo>
                  <a:pt x="18473" y="192306"/>
                </a:lnTo>
              </a:path>
            </a:pathLst>
          </a:custGeom>
          <a:ln w="598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Freeform 734"> 
				</p:cNvPr>
          <p:cNvSpPr/>
          <p:nvPr/>
        </p:nvSpPr>
        <p:spPr>
          <a:xfrm>
            <a:off x="3267075" y="5343525"/>
            <a:ext cx="28575" cy="209550"/>
          </a:xfrm>
          <a:custGeom>
            <a:avLst/>
            <a:gdLst>
              <a:gd name="connsiteX0" fmla="*/ 25879 w 28575"/>
              <a:gd name="connsiteY0" fmla="*/ 20060 h 209550"/>
              <a:gd name="connsiteX1" fmla="*/ 25879 w 28575"/>
              <a:gd name="connsiteY1" fmla="*/ 20183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5879" y="20060"/>
                </a:moveTo>
                <a:lnTo>
                  <a:pt x="25879" y="201830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Freeform 735"> 
				</p:cNvPr>
          <p:cNvSpPr/>
          <p:nvPr/>
        </p:nvSpPr>
        <p:spPr>
          <a:xfrm>
            <a:off x="3276600" y="5353050"/>
            <a:ext cx="19050" cy="190500"/>
          </a:xfrm>
          <a:custGeom>
            <a:avLst/>
            <a:gdLst>
              <a:gd name="connsiteX0" fmla="*/ 20842 w 19050"/>
              <a:gd name="connsiteY0" fmla="*/ 10532 h 190500"/>
              <a:gd name="connsiteX1" fmla="*/ 20842 w 19050"/>
              <a:gd name="connsiteY1" fmla="*/ 19230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0842" y="10532"/>
                </a:moveTo>
                <a:lnTo>
                  <a:pt x="20842" y="192306"/>
                </a:lnTo>
              </a:path>
            </a:pathLst>
          </a:custGeom>
          <a:ln w="598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Freeform 736"> 
				</p:cNvPr>
          <p:cNvSpPr/>
          <p:nvPr/>
        </p:nvSpPr>
        <p:spPr>
          <a:xfrm>
            <a:off x="4743450" y="5343525"/>
            <a:ext cx="28575" cy="209550"/>
          </a:xfrm>
          <a:custGeom>
            <a:avLst/>
            <a:gdLst>
              <a:gd name="connsiteX0" fmla="*/ 21092 w 28575"/>
              <a:gd name="connsiteY0" fmla="*/ 20060 h 209550"/>
              <a:gd name="connsiteX1" fmla="*/ 21092 w 28575"/>
              <a:gd name="connsiteY1" fmla="*/ 20183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1092" y="20060"/>
                </a:moveTo>
                <a:lnTo>
                  <a:pt x="21092" y="201830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Freeform 737"> 
				</p:cNvPr>
          <p:cNvSpPr/>
          <p:nvPr/>
        </p:nvSpPr>
        <p:spPr>
          <a:xfrm>
            <a:off x="4752975" y="5353050"/>
            <a:ext cx="9525" cy="190500"/>
          </a:xfrm>
          <a:custGeom>
            <a:avLst/>
            <a:gdLst>
              <a:gd name="connsiteX0" fmla="*/ 16050 w 9525"/>
              <a:gd name="connsiteY0" fmla="*/ 10532 h 190500"/>
              <a:gd name="connsiteX1" fmla="*/ 16050 w 9525"/>
              <a:gd name="connsiteY1" fmla="*/ 19230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6050" y="10532"/>
                </a:moveTo>
                <a:lnTo>
                  <a:pt x="16050" y="192306"/>
                </a:lnTo>
              </a:path>
            </a:pathLst>
          </a:custGeom>
          <a:ln w="598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Freeform 738"> 
				</p:cNvPr>
          <p:cNvSpPr/>
          <p:nvPr/>
        </p:nvSpPr>
        <p:spPr>
          <a:xfrm>
            <a:off x="5476875" y="5343525"/>
            <a:ext cx="28575" cy="209550"/>
          </a:xfrm>
          <a:custGeom>
            <a:avLst/>
            <a:gdLst>
              <a:gd name="connsiteX0" fmla="*/ 23461 w 28575"/>
              <a:gd name="connsiteY0" fmla="*/ 20060 h 209550"/>
              <a:gd name="connsiteX1" fmla="*/ 23461 w 28575"/>
              <a:gd name="connsiteY1" fmla="*/ 20183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3461" y="20060"/>
                </a:moveTo>
                <a:lnTo>
                  <a:pt x="23461" y="201830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Freeform 739"> 
				</p:cNvPr>
          <p:cNvSpPr/>
          <p:nvPr/>
        </p:nvSpPr>
        <p:spPr>
          <a:xfrm>
            <a:off x="5486400" y="5353050"/>
            <a:ext cx="9525" cy="190500"/>
          </a:xfrm>
          <a:custGeom>
            <a:avLst/>
            <a:gdLst>
              <a:gd name="connsiteX0" fmla="*/ 18424 w 9525"/>
              <a:gd name="connsiteY0" fmla="*/ 10532 h 190500"/>
              <a:gd name="connsiteX1" fmla="*/ 18424 w 9525"/>
              <a:gd name="connsiteY1" fmla="*/ 19230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8424" y="10532"/>
                </a:moveTo>
                <a:lnTo>
                  <a:pt x="18424" y="192306"/>
                </a:lnTo>
              </a:path>
            </a:pathLst>
          </a:custGeom>
          <a:ln w="598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Freeform 740"> 
				</p:cNvPr>
          <p:cNvSpPr/>
          <p:nvPr/>
        </p:nvSpPr>
        <p:spPr>
          <a:xfrm>
            <a:off x="6219825" y="5334000"/>
            <a:ext cx="28575" cy="219075"/>
          </a:xfrm>
          <a:custGeom>
            <a:avLst/>
            <a:gdLst>
              <a:gd name="connsiteX0" fmla="*/ 25278 w 28575"/>
              <a:gd name="connsiteY0" fmla="*/ 24925 h 219075"/>
              <a:gd name="connsiteX1" fmla="*/ 25278 w 28575"/>
              <a:gd name="connsiteY1" fmla="*/ 21135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19075">
                <a:moveTo>
                  <a:pt x="25278" y="24925"/>
                </a:moveTo>
                <a:lnTo>
                  <a:pt x="25278" y="211355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Freeform 741"> 
				</p:cNvPr>
          <p:cNvSpPr/>
          <p:nvPr/>
        </p:nvSpPr>
        <p:spPr>
          <a:xfrm>
            <a:off x="6229350" y="5343525"/>
            <a:ext cx="19050" cy="200025"/>
          </a:xfrm>
          <a:custGeom>
            <a:avLst/>
            <a:gdLst>
              <a:gd name="connsiteX0" fmla="*/ 20241 w 19050"/>
              <a:gd name="connsiteY0" fmla="*/ 15396 h 200025"/>
              <a:gd name="connsiteX1" fmla="*/ 20241 w 19050"/>
              <a:gd name="connsiteY1" fmla="*/ 201827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0241" y="15396"/>
                </a:moveTo>
                <a:lnTo>
                  <a:pt x="20241" y="201827"/>
                </a:lnTo>
              </a:path>
            </a:pathLst>
          </a:custGeom>
          <a:ln w="598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Freeform 742"> 
				</p:cNvPr>
          <p:cNvSpPr/>
          <p:nvPr/>
        </p:nvSpPr>
        <p:spPr>
          <a:xfrm>
            <a:off x="95250" y="5534025"/>
            <a:ext cx="6877050" cy="19050"/>
          </a:xfrm>
          <a:custGeom>
            <a:avLst/>
            <a:gdLst>
              <a:gd name="connsiteX0" fmla="*/ 16743 w 6877050"/>
              <a:gd name="connsiteY0" fmla="*/ 20653 h 19050"/>
              <a:gd name="connsiteX1" fmla="*/ 6885648 w 6877050"/>
              <a:gd name="connsiteY1" fmla="*/ 2065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77050" h="19050">
                <a:moveTo>
                  <a:pt x="16743" y="20653"/>
                </a:moveTo>
                <a:lnTo>
                  <a:pt x="6885648" y="20653"/>
                </a:lnTo>
              </a:path>
            </a:pathLst>
          </a:custGeom>
          <a:ln w="1242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Freeform 743"> 
				</p:cNvPr>
          <p:cNvSpPr/>
          <p:nvPr/>
        </p:nvSpPr>
        <p:spPr>
          <a:xfrm>
            <a:off x="6953250" y="5524500"/>
            <a:ext cx="133350" cy="28575"/>
          </a:xfrm>
          <a:custGeom>
            <a:avLst/>
            <a:gdLst>
              <a:gd name="connsiteX0" fmla="*/ 27647 w 133350"/>
              <a:gd name="connsiteY0" fmla="*/ 25516 h 28575"/>
              <a:gd name="connsiteX1" fmla="*/ 130837 w 133350"/>
              <a:gd name="connsiteY1" fmla="*/ 2551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" h="28575">
                <a:moveTo>
                  <a:pt x="27647" y="25516"/>
                </a:moveTo>
                <a:lnTo>
                  <a:pt x="130837" y="25516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Freeform 744"> 
				</p:cNvPr>
          <p:cNvSpPr/>
          <p:nvPr/>
        </p:nvSpPr>
        <p:spPr>
          <a:xfrm>
            <a:off x="6962775" y="5534025"/>
            <a:ext cx="114300" cy="19050"/>
          </a:xfrm>
          <a:custGeom>
            <a:avLst/>
            <a:gdLst>
              <a:gd name="connsiteX0" fmla="*/ 18119 w 114300"/>
              <a:gd name="connsiteY0" fmla="*/ 20653 h 19050"/>
              <a:gd name="connsiteX1" fmla="*/ 121310 w 114300"/>
              <a:gd name="connsiteY1" fmla="*/ 2065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9050">
                <a:moveTo>
                  <a:pt x="18119" y="20653"/>
                </a:moveTo>
                <a:lnTo>
                  <a:pt x="121310" y="20653"/>
                </a:lnTo>
              </a:path>
            </a:pathLst>
          </a:custGeom>
          <a:ln w="621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Freeform 745"> 
				</p:cNvPr>
          <p:cNvSpPr/>
          <p:nvPr/>
        </p:nvSpPr>
        <p:spPr>
          <a:xfrm>
            <a:off x="7077075" y="5534025"/>
            <a:ext cx="933450" cy="19050"/>
          </a:xfrm>
          <a:custGeom>
            <a:avLst/>
            <a:gdLst>
              <a:gd name="connsiteX0" fmla="*/ 15987 w 933450"/>
              <a:gd name="connsiteY0" fmla="*/ 20653 h 19050"/>
              <a:gd name="connsiteX1" fmla="*/ 935730 w 933450"/>
              <a:gd name="connsiteY1" fmla="*/ 2065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450" h="19050">
                <a:moveTo>
                  <a:pt x="15987" y="20653"/>
                </a:moveTo>
                <a:lnTo>
                  <a:pt x="935730" y="20653"/>
                </a:lnTo>
              </a:path>
            </a:pathLst>
          </a:custGeom>
          <a:ln w="1242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Freeform 746"> 
				</p:cNvPr>
          <p:cNvSpPr/>
          <p:nvPr/>
        </p:nvSpPr>
        <p:spPr>
          <a:xfrm>
            <a:off x="7991475" y="5524500"/>
            <a:ext cx="114300" cy="28575"/>
          </a:xfrm>
          <a:custGeom>
            <a:avLst/>
            <a:gdLst>
              <a:gd name="connsiteX0" fmla="*/ 21328 w 114300"/>
              <a:gd name="connsiteY0" fmla="*/ 25516 h 28575"/>
              <a:gd name="connsiteX1" fmla="*/ 111059 w 114300"/>
              <a:gd name="connsiteY1" fmla="*/ 2551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28575">
                <a:moveTo>
                  <a:pt x="21328" y="25516"/>
                </a:moveTo>
                <a:lnTo>
                  <a:pt x="111059" y="25516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Freeform 747"> 
				</p:cNvPr>
          <p:cNvSpPr/>
          <p:nvPr/>
        </p:nvSpPr>
        <p:spPr>
          <a:xfrm>
            <a:off x="8001000" y="5534025"/>
            <a:ext cx="95250" cy="19050"/>
          </a:xfrm>
          <a:custGeom>
            <a:avLst/>
            <a:gdLst>
              <a:gd name="connsiteX0" fmla="*/ 11805 w 95250"/>
              <a:gd name="connsiteY0" fmla="*/ 20653 h 19050"/>
              <a:gd name="connsiteX1" fmla="*/ 101535 w 95250"/>
              <a:gd name="connsiteY1" fmla="*/ 2065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19050">
                <a:moveTo>
                  <a:pt x="11805" y="20653"/>
                </a:moveTo>
                <a:lnTo>
                  <a:pt x="101535" y="20653"/>
                </a:lnTo>
              </a:path>
            </a:pathLst>
          </a:custGeom>
          <a:ln w="621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Freeform 748"> 
				</p:cNvPr>
          <p:cNvSpPr/>
          <p:nvPr/>
        </p:nvSpPr>
        <p:spPr>
          <a:xfrm>
            <a:off x="8096250" y="5534025"/>
            <a:ext cx="933450" cy="19050"/>
          </a:xfrm>
          <a:custGeom>
            <a:avLst/>
            <a:gdLst>
              <a:gd name="connsiteX0" fmla="*/ 15254 w 933450"/>
              <a:gd name="connsiteY0" fmla="*/ 20653 h 19050"/>
              <a:gd name="connsiteX1" fmla="*/ 934997 w 933450"/>
              <a:gd name="connsiteY1" fmla="*/ 2065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450" h="19050">
                <a:moveTo>
                  <a:pt x="15254" y="20653"/>
                </a:moveTo>
                <a:lnTo>
                  <a:pt x="934997" y="20653"/>
                </a:lnTo>
              </a:path>
            </a:pathLst>
          </a:custGeom>
          <a:ln w="1242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Freeform 749"> 
				</p:cNvPr>
          <p:cNvSpPr/>
          <p:nvPr/>
        </p:nvSpPr>
        <p:spPr>
          <a:xfrm>
            <a:off x="95250" y="5534025"/>
            <a:ext cx="9525" cy="314325"/>
          </a:xfrm>
          <a:custGeom>
            <a:avLst/>
            <a:gdLst>
              <a:gd name="connsiteX0" fmla="*/ 16743 w 9525"/>
              <a:gd name="connsiteY0" fmla="*/ 11331 h 314325"/>
              <a:gd name="connsiteX1" fmla="*/ 16743 w 9525"/>
              <a:gd name="connsiteY1" fmla="*/ 318942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14325">
                <a:moveTo>
                  <a:pt x="16743" y="11331"/>
                </a:moveTo>
                <a:lnTo>
                  <a:pt x="16743" y="318942"/>
                </a:lnTo>
              </a:path>
            </a:pathLst>
          </a:custGeom>
          <a:ln w="598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Freeform 750"> 
				</p:cNvPr>
          <p:cNvSpPr/>
          <p:nvPr/>
        </p:nvSpPr>
        <p:spPr>
          <a:xfrm>
            <a:off x="1066800" y="5172075"/>
            <a:ext cx="19050" cy="676275"/>
          </a:xfrm>
          <a:custGeom>
            <a:avLst/>
            <a:gdLst>
              <a:gd name="connsiteX0" fmla="*/ 23260 w 19050"/>
              <a:gd name="connsiteY0" fmla="*/ 9742 h 676275"/>
              <a:gd name="connsiteX1" fmla="*/ 23260 w 19050"/>
              <a:gd name="connsiteY1" fmla="*/ 68089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76275">
                <a:moveTo>
                  <a:pt x="23260" y="9742"/>
                </a:moveTo>
                <a:lnTo>
                  <a:pt x="23260" y="680892"/>
                </a:lnTo>
              </a:path>
            </a:pathLst>
          </a:custGeom>
          <a:ln w="1196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Freeform 751"> 
				</p:cNvPr>
          <p:cNvSpPr/>
          <p:nvPr/>
        </p:nvSpPr>
        <p:spPr>
          <a:xfrm>
            <a:off x="1800225" y="5543550"/>
            <a:ext cx="19050" cy="304800"/>
          </a:xfrm>
          <a:custGeom>
            <a:avLst/>
            <a:gdLst>
              <a:gd name="connsiteX0" fmla="*/ 25629 w 19050"/>
              <a:gd name="connsiteY0" fmla="*/ 11128 h 304800"/>
              <a:gd name="connsiteX1" fmla="*/ 25629 w 19050"/>
              <a:gd name="connsiteY1" fmla="*/ 309417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4800">
                <a:moveTo>
                  <a:pt x="25629" y="11128"/>
                </a:moveTo>
                <a:lnTo>
                  <a:pt x="25629" y="309417"/>
                </a:lnTo>
              </a:path>
            </a:pathLst>
          </a:custGeom>
          <a:ln w="1197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Freeform 752"> 
				</p:cNvPr>
          <p:cNvSpPr/>
          <p:nvPr/>
        </p:nvSpPr>
        <p:spPr>
          <a:xfrm>
            <a:off x="2533650" y="5543550"/>
            <a:ext cx="19050" cy="304800"/>
          </a:xfrm>
          <a:custGeom>
            <a:avLst/>
            <a:gdLst>
              <a:gd name="connsiteX0" fmla="*/ 27998 w 19050"/>
              <a:gd name="connsiteY0" fmla="*/ 11128 h 304800"/>
              <a:gd name="connsiteX1" fmla="*/ 27998 w 19050"/>
              <a:gd name="connsiteY1" fmla="*/ 309417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4800">
                <a:moveTo>
                  <a:pt x="27998" y="11128"/>
                </a:moveTo>
                <a:lnTo>
                  <a:pt x="27998" y="309417"/>
                </a:lnTo>
              </a:path>
            </a:pathLst>
          </a:custGeom>
          <a:ln w="1196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Freeform 753"> 
				</p:cNvPr>
          <p:cNvSpPr/>
          <p:nvPr/>
        </p:nvSpPr>
        <p:spPr>
          <a:xfrm>
            <a:off x="3276600" y="5543550"/>
            <a:ext cx="19050" cy="304800"/>
          </a:xfrm>
          <a:custGeom>
            <a:avLst/>
            <a:gdLst>
              <a:gd name="connsiteX0" fmla="*/ 20842 w 19050"/>
              <a:gd name="connsiteY0" fmla="*/ 11128 h 304800"/>
              <a:gd name="connsiteX1" fmla="*/ 20842 w 19050"/>
              <a:gd name="connsiteY1" fmla="*/ 309417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4800">
                <a:moveTo>
                  <a:pt x="20842" y="11128"/>
                </a:moveTo>
                <a:lnTo>
                  <a:pt x="20842" y="309417"/>
                </a:lnTo>
              </a:path>
            </a:pathLst>
          </a:custGeom>
          <a:ln w="1196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Freeform 754"> 
				</p:cNvPr>
          <p:cNvSpPr/>
          <p:nvPr/>
        </p:nvSpPr>
        <p:spPr>
          <a:xfrm>
            <a:off x="4010025" y="5181600"/>
            <a:ext cx="19050" cy="666750"/>
          </a:xfrm>
          <a:custGeom>
            <a:avLst/>
            <a:gdLst>
              <a:gd name="connsiteX0" fmla="*/ 23211 w 19050"/>
              <a:gd name="connsiteY0" fmla="*/ 9534 h 666750"/>
              <a:gd name="connsiteX1" fmla="*/ 23211 w 19050"/>
              <a:gd name="connsiteY1" fmla="*/ 671362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66750">
                <a:moveTo>
                  <a:pt x="23211" y="9534"/>
                </a:moveTo>
                <a:lnTo>
                  <a:pt x="23211" y="671362"/>
                </a:lnTo>
              </a:path>
            </a:pathLst>
          </a:custGeom>
          <a:ln w="1196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Freeform 755"> 
				</p:cNvPr>
          <p:cNvSpPr/>
          <p:nvPr/>
        </p:nvSpPr>
        <p:spPr>
          <a:xfrm>
            <a:off x="4743450" y="5543550"/>
            <a:ext cx="19050" cy="304800"/>
          </a:xfrm>
          <a:custGeom>
            <a:avLst/>
            <a:gdLst>
              <a:gd name="connsiteX0" fmla="*/ 25575 w 19050"/>
              <a:gd name="connsiteY0" fmla="*/ 11128 h 304800"/>
              <a:gd name="connsiteX1" fmla="*/ 25575 w 19050"/>
              <a:gd name="connsiteY1" fmla="*/ 309417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4800">
                <a:moveTo>
                  <a:pt x="25575" y="11128"/>
                </a:moveTo>
                <a:lnTo>
                  <a:pt x="25575" y="309417"/>
                </a:lnTo>
              </a:path>
            </a:pathLst>
          </a:custGeom>
          <a:ln w="1196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Freeform 756"> 
				</p:cNvPr>
          <p:cNvSpPr/>
          <p:nvPr/>
        </p:nvSpPr>
        <p:spPr>
          <a:xfrm>
            <a:off x="5476875" y="5543550"/>
            <a:ext cx="19050" cy="304800"/>
          </a:xfrm>
          <a:custGeom>
            <a:avLst/>
            <a:gdLst>
              <a:gd name="connsiteX0" fmla="*/ 27949 w 19050"/>
              <a:gd name="connsiteY0" fmla="*/ 11128 h 304800"/>
              <a:gd name="connsiteX1" fmla="*/ 27949 w 19050"/>
              <a:gd name="connsiteY1" fmla="*/ 309417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4800">
                <a:moveTo>
                  <a:pt x="27949" y="11128"/>
                </a:moveTo>
                <a:lnTo>
                  <a:pt x="27949" y="309417"/>
                </a:lnTo>
              </a:path>
            </a:pathLst>
          </a:custGeom>
          <a:ln w="119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Freeform 757"> 
				</p:cNvPr>
          <p:cNvSpPr/>
          <p:nvPr/>
        </p:nvSpPr>
        <p:spPr>
          <a:xfrm>
            <a:off x="6229350" y="5543550"/>
            <a:ext cx="19050" cy="304800"/>
          </a:xfrm>
          <a:custGeom>
            <a:avLst/>
            <a:gdLst>
              <a:gd name="connsiteX0" fmla="*/ 20241 w 19050"/>
              <a:gd name="connsiteY0" fmla="*/ 11128 h 304800"/>
              <a:gd name="connsiteX1" fmla="*/ 20241 w 19050"/>
              <a:gd name="connsiteY1" fmla="*/ 309417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4800">
                <a:moveTo>
                  <a:pt x="20241" y="11128"/>
                </a:moveTo>
                <a:lnTo>
                  <a:pt x="20241" y="309417"/>
                </a:lnTo>
              </a:path>
            </a:pathLst>
          </a:custGeom>
          <a:ln w="1196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Freeform 758"> 
				</p:cNvPr>
          <p:cNvSpPr/>
          <p:nvPr/>
        </p:nvSpPr>
        <p:spPr>
          <a:xfrm>
            <a:off x="95250" y="5829300"/>
            <a:ext cx="6877050" cy="19050"/>
          </a:xfrm>
          <a:custGeom>
            <a:avLst/>
            <a:gdLst>
              <a:gd name="connsiteX0" fmla="*/ 16743 w 6877050"/>
              <a:gd name="connsiteY0" fmla="*/ 23667 h 19050"/>
              <a:gd name="connsiteX1" fmla="*/ 6885648 w 6877050"/>
              <a:gd name="connsiteY1" fmla="*/ 2366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77050" h="19050">
                <a:moveTo>
                  <a:pt x="16743" y="23667"/>
                </a:moveTo>
                <a:lnTo>
                  <a:pt x="6885648" y="23667"/>
                </a:lnTo>
              </a:path>
            </a:pathLst>
          </a:custGeom>
          <a:ln w="1242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Freeform 759"> 
				</p:cNvPr>
          <p:cNvSpPr/>
          <p:nvPr/>
        </p:nvSpPr>
        <p:spPr>
          <a:xfrm>
            <a:off x="6953250" y="5172075"/>
            <a:ext cx="19050" cy="676275"/>
          </a:xfrm>
          <a:custGeom>
            <a:avLst/>
            <a:gdLst>
              <a:gd name="connsiteX0" fmla="*/ 27648 w 19050"/>
              <a:gd name="connsiteY0" fmla="*/ 9742 h 676275"/>
              <a:gd name="connsiteX1" fmla="*/ 27648 w 19050"/>
              <a:gd name="connsiteY1" fmla="*/ 68089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76275">
                <a:moveTo>
                  <a:pt x="27648" y="9742"/>
                </a:moveTo>
                <a:lnTo>
                  <a:pt x="27648" y="680892"/>
                </a:lnTo>
              </a:path>
            </a:pathLst>
          </a:custGeom>
          <a:ln w="1196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Freeform 760"> 
				</p:cNvPr>
          <p:cNvSpPr/>
          <p:nvPr/>
        </p:nvSpPr>
        <p:spPr>
          <a:xfrm>
            <a:off x="7067550" y="5172075"/>
            <a:ext cx="19050" cy="676275"/>
          </a:xfrm>
          <a:custGeom>
            <a:avLst/>
            <a:gdLst>
              <a:gd name="connsiteX0" fmla="*/ 25512 w 19050"/>
              <a:gd name="connsiteY0" fmla="*/ 9742 h 676275"/>
              <a:gd name="connsiteX1" fmla="*/ 25512 w 19050"/>
              <a:gd name="connsiteY1" fmla="*/ 68089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76275">
                <a:moveTo>
                  <a:pt x="25512" y="9742"/>
                </a:moveTo>
                <a:lnTo>
                  <a:pt x="25512" y="680892"/>
                </a:lnTo>
              </a:path>
            </a:pathLst>
          </a:custGeom>
          <a:ln w="1196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Freeform 761"> 
				</p:cNvPr>
          <p:cNvSpPr/>
          <p:nvPr/>
        </p:nvSpPr>
        <p:spPr>
          <a:xfrm>
            <a:off x="7077075" y="5829300"/>
            <a:ext cx="933450" cy="19050"/>
          </a:xfrm>
          <a:custGeom>
            <a:avLst/>
            <a:gdLst>
              <a:gd name="connsiteX0" fmla="*/ 15987 w 933450"/>
              <a:gd name="connsiteY0" fmla="*/ 23667 h 19050"/>
              <a:gd name="connsiteX1" fmla="*/ 935730 w 933450"/>
              <a:gd name="connsiteY1" fmla="*/ 2366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450" h="19050">
                <a:moveTo>
                  <a:pt x="15987" y="23667"/>
                </a:moveTo>
                <a:lnTo>
                  <a:pt x="935730" y="23667"/>
                </a:lnTo>
              </a:path>
            </a:pathLst>
          </a:custGeom>
          <a:ln w="1242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Freeform 762"> 
				</p:cNvPr>
          <p:cNvSpPr/>
          <p:nvPr/>
        </p:nvSpPr>
        <p:spPr>
          <a:xfrm>
            <a:off x="7991475" y="5181600"/>
            <a:ext cx="19050" cy="666750"/>
          </a:xfrm>
          <a:custGeom>
            <a:avLst/>
            <a:gdLst>
              <a:gd name="connsiteX0" fmla="*/ 21330 w 19050"/>
              <a:gd name="connsiteY0" fmla="*/ 9534 h 666750"/>
              <a:gd name="connsiteX1" fmla="*/ 21330 w 19050"/>
              <a:gd name="connsiteY1" fmla="*/ 671362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66750">
                <a:moveTo>
                  <a:pt x="21330" y="9534"/>
                </a:moveTo>
                <a:lnTo>
                  <a:pt x="21330" y="671362"/>
                </a:lnTo>
              </a:path>
            </a:pathLst>
          </a:custGeom>
          <a:ln w="1196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Freeform 763"> 
				</p:cNvPr>
          <p:cNvSpPr/>
          <p:nvPr/>
        </p:nvSpPr>
        <p:spPr>
          <a:xfrm>
            <a:off x="8086725" y="5172075"/>
            <a:ext cx="19050" cy="676275"/>
          </a:xfrm>
          <a:custGeom>
            <a:avLst/>
            <a:gdLst>
              <a:gd name="connsiteX0" fmla="*/ 24783 w 19050"/>
              <a:gd name="connsiteY0" fmla="*/ 9742 h 676275"/>
              <a:gd name="connsiteX1" fmla="*/ 24783 w 19050"/>
              <a:gd name="connsiteY1" fmla="*/ 68089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76275">
                <a:moveTo>
                  <a:pt x="24783" y="9742"/>
                </a:moveTo>
                <a:lnTo>
                  <a:pt x="24783" y="680892"/>
                </a:lnTo>
              </a:path>
            </a:pathLst>
          </a:custGeom>
          <a:ln w="1196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Freeform 764"> 
				</p:cNvPr>
          <p:cNvSpPr/>
          <p:nvPr/>
        </p:nvSpPr>
        <p:spPr>
          <a:xfrm>
            <a:off x="8096250" y="5829300"/>
            <a:ext cx="933450" cy="19050"/>
          </a:xfrm>
          <a:custGeom>
            <a:avLst/>
            <a:gdLst>
              <a:gd name="connsiteX0" fmla="*/ 15254 w 933450"/>
              <a:gd name="connsiteY0" fmla="*/ 23667 h 19050"/>
              <a:gd name="connsiteX1" fmla="*/ 934997 w 933450"/>
              <a:gd name="connsiteY1" fmla="*/ 2366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450" h="19050">
                <a:moveTo>
                  <a:pt x="15254" y="23667"/>
                </a:moveTo>
                <a:lnTo>
                  <a:pt x="934997" y="23667"/>
                </a:lnTo>
              </a:path>
            </a:pathLst>
          </a:custGeom>
          <a:ln w="1242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Freeform 765"> 
				</p:cNvPr>
          <p:cNvSpPr/>
          <p:nvPr/>
        </p:nvSpPr>
        <p:spPr>
          <a:xfrm>
            <a:off x="9010650" y="5181600"/>
            <a:ext cx="19050" cy="666750"/>
          </a:xfrm>
          <a:custGeom>
            <a:avLst/>
            <a:gdLst>
              <a:gd name="connsiteX0" fmla="*/ 20601 w 19050"/>
              <a:gd name="connsiteY0" fmla="*/ 9534 h 666750"/>
              <a:gd name="connsiteX1" fmla="*/ 20601 w 19050"/>
              <a:gd name="connsiteY1" fmla="*/ 671362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66750">
                <a:moveTo>
                  <a:pt x="20601" y="9534"/>
                </a:moveTo>
                <a:lnTo>
                  <a:pt x="20601" y="671362"/>
                </a:lnTo>
              </a:path>
            </a:pathLst>
          </a:custGeom>
          <a:ln w="1196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Freeform 766"> 
				</p:cNvPr>
          <p:cNvSpPr/>
          <p:nvPr/>
        </p:nvSpPr>
        <p:spPr>
          <a:xfrm>
            <a:off x="8086725" y="4505325"/>
            <a:ext cx="952500" cy="28575"/>
          </a:xfrm>
          <a:custGeom>
            <a:avLst/>
            <a:gdLst>
              <a:gd name="connsiteX0" fmla="*/ 24782 w 952500"/>
              <a:gd name="connsiteY0" fmla="*/ 19323 h 28575"/>
              <a:gd name="connsiteX1" fmla="*/ 949011 w 952500"/>
              <a:gd name="connsiteY1" fmla="*/ 1932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0" h="28575">
                <a:moveTo>
                  <a:pt x="24782" y="19323"/>
                </a:moveTo>
                <a:lnTo>
                  <a:pt x="949011" y="19323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Freeform 767"> 
				</p:cNvPr>
          <p:cNvSpPr/>
          <p:nvPr/>
        </p:nvSpPr>
        <p:spPr>
          <a:xfrm>
            <a:off x="8096250" y="4514850"/>
            <a:ext cx="933450" cy="9525"/>
          </a:xfrm>
          <a:custGeom>
            <a:avLst/>
            <a:gdLst>
              <a:gd name="connsiteX0" fmla="*/ 15254 w 933450"/>
              <a:gd name="connsiteY0" fmla="*/ 14456 h 9525"/>
              <a:gd name="connsiteX1" fmla="*/ 934997 w 933450"/>
              <a:gd name="connsiteY1" fmla="*/ 1445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450" h="9525">
                <a:moveTo>
                  <a:pt x="15254" y="14456"/>
                </a:moveTo>
                <a:lnTo>
                  <a:pt x="934997" y="14456"/>
                </a:lnTo>
              </a:path>
            </a:pathLst>
          </a:custGeom>
          <a:ln w="621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Freeform 768"> 
				</p:cNvPr>
          <p:cNvSpPr/>
          <p:nvPr/>
        </p:nvSpPr>
        <p:spPr>
          <a:xfrm>
            <a:off x="8086725" y="4733925"/>
            <a:ext cx="952500" cy="28575"/>
          </a:xfrm>
          <a:custGeom>
            <a:avLst/>
            <a:gdLst>
              <a:gd name="connsiteX0" fmla="*/ 24782 w 952500"/>
              <a:gd name="connsiteY0" fmla="*/ 28422 h 28575"/>
              <a:gd name="connsiteX1" fmla="*/ 949011 w 952500"/>
              <a:gd name="connsiteY1" fmla="*/ 2842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0" h="28575">
                <a:moveTo>
                  <a:pt x="24782" y="28422"/>
                </a:moveTo>
                <a:lnTo>
                  <a:pt x="949011" y="28422"/>
                </a:lnTo>
              </a:path>
            </a:pathLst>
          </a:custGeom>
          <a:ln w="2645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Freeform 769"> 
				</p:cNvPr>
          <p:cNvSpPr/>
          <p:nvPr/>
        </p:nvSpPr>
        <p:spPr>
          <a:xfrm>
            <a:off x="8096250" y="4743450"/>
            <a:ext cx="933450" cy="19050"/>
          </a:xfrm>
          <a:custGeom>
            <a:avLst/>
            <a:gdLst>
              <a:gd name="connsiteX0" fmla="*/ 15254 w 933450"/>
              <a:gd name="connsiteY0" fmla="*/ 23559 h 19050"/>
              <a:gd name="connsiteX1" fmla="*/ 934997 w 933450"/>
              <a:gd name="connsiteY1" fmla="*/ 2355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450" h="19050">
                <a:moveTo>
                  <a:pt x="15254" y="23559"/>
                </a:moveTo>
                <a:lnTo>
                  <a:pt x="934997" y="23559"/>
                </a:lnTo>
              </a:path>
            </a:pathLst>
          </a:custGeom>
          <a:ln w="621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Freeform 770"> 
				</p:cNvPr>
          <p:cNvSpPr/>
          <p:nvPr/>
        </p:nvSpPr>
        <p:spPr>
          <a:xfrm>
            <a:off x="8220075" y="4495800"/>
            <a:ext cx="723900" cy="9525"/>
          </a:xfrm>
          <a:custGeom>
            <a:avLst/>
            <a:gdLst>
              <a:gd name="connsiteX0" fmla="*/ 14812 w 723900"/>
              <a:gd name="connsiteY0" fmla="*/ 17197 h 9525"/>
              <a:gd name="connsiteX1" fmla="*/ 728173 w 723900"/>
              <a:gd name="connsiteY1" fmla="*/ 1719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900" h="9525">
                <a:moveTo>
                  <a:pt x="14812" y="17197"/>
                </a:moveTo>
                <a:lnTo>
                  <a:pt x="728173" y="1719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Freeform 771"> 
				</p:cNvPr>
          <p:cNvSpPr/>
          <p:nvPr/>
        </p:nvSpPr>
        <p:spPr>
          <a:xfrm>
            <a:off x="8362950" y="1600200"/>
            <a:ext cx="447675" cy="19050"/>
          </a:xfrm>
          <a:custGeom>
            <a:avLst/>
            <a:gdLst>
              <a:gd name="connsiteX0" fmla="*/ 343539 w 447675"/>
              <a:gd name="connsiteY0" fmla="*/ 23905 h 19050"/>
              <a:gd name="connsiteX1" fmla="*/ 232497 w 447675"/>
              <a:gd name="connsiteY1" fmla="*/ 23905 h 19050"/>
              <a:gd name="connsiteX2" fmla="*/ 121455 w 447675"/>
              <a:gd name="connsiteY2" fmla="*/ 23905 h 19050"/>
              <a:gd name="connsiteX3" fmla="*/ 10413 w 447675"/>
              <a:gd name="connsiteY3" fmla="*/ 23905 h 19050"/>
              <a:gd name="connsiteX4" fmla="*/ 10413 w 447675"/>
              <a:gd name="connsiteY4" fmla="*/ 14584 h 19050"/>
              <a:gd name="connsiteX5" fmla="*/ 121455 w 447675"/>
              <a:gd name="connsiteY5" fmla="*/ 14584 h 19050"/>
              <a:gd name="connsiteX6" fmla="*/ 232497 w 447675"/>
              <a:gd name="connsiteY6" fmla="*/ 14584 h 19050"/>
              <a:gd name="connsiteX7" fmla="*/ 343539 w 447675"/>
              <a:gd name="connsiteY7" fmla="*/ 14584 h 19050"/>
              <a:gd name="connsiteX8" fmla="*/ 454581 w 447675"/>
              <a:gd name="connsiteY8" fmla="*/ 14584 h 19050"/>
              <a:gd name="connsiteX9" fmla="*/ 454581 w 447675"/>
              <a:gd name="connsiteY9" fmla="*/ 23905 h 19050"/>
              <a:gd name="connsiteX10" fmla="*/ 343539 w 447675"/>
              <a:gd name="connsiteY10" fmla="*/ 239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7675" h="19050">
                <a:moveTo>
                  <a:pt x="343539" y="23905"/>
                </a:moveTo>
                <a:lnTo>
                  <a:pt x="232497" y="23905"/>
                </a:lnTo>
                <a:lnTo>
                  <a:pt x="121455" y="23905"/>
                </a:lnTo>
                <a:lnTo>
                  <a:pt x="10413" y="23905"/>
                </a:lnTo>
                <a:lnTo>
                  <a:pt x="10413" y="14584"/>
                </a:lnTo>
                <a:lnTo>
                  <a:pt x="121455" y="14584"/>
                </a:lnTo>
                <a:lnTo>
                  <a:pt x="232497" y="14584"/>
                </a:lnTo>
                <a:lnTo>
                  <a:pt x="343539" y="14584"/>
                </a:lnTo>
                <a:lnTo>
                  <a:pt x="454581" y="14584"/>
                </a:lnTo>
                <a:lnTo>
                  <a:pt x="454581" y="23905"/>
                </a:lnTo>
                <a:lnTo>
                  <a:pt x="343539" y="2390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Freeform 772"> 
				</p:cNvPr>
          <p:cNvSpPr/>
          <p:nvPr/>
        </p:nvSpPr>
        <p:spPr>
          <a:xfrm>
            <a:off x="1066800" y="1495425"/>
            <a:ext cx="19050" cy="3019425"/>
          </a:xfrm>
          <a:custGeom>
            <a:avLst/>
            <a:gdLst>
              <a:gd name="connsiteX0" fmla="*/ 14286 w 19050"/>
              <a:gd name="connsiteY0" fmla="*/ 3015241 h 3019425"/>
              <a:gd name="connsiteX1" fmla="*/ 14286 w 19050"/>
              <a:gd name="connsiteY1" fmla="*/ 13711 h 301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19425">
                <a:moveTo>
                  <a:pt x="14286" y="3015241"/>
                </a:moveTo>
                <a:lnTo>
                  <a:pt x="14286" y="1371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Freeform 773"> 
				</p:cNvPr>
          <p:cNvSpPr/>
          <p:nvPr/>
        </p:nvSpPr>
        <p:spPr>
          <a:xfrm>
            <a:off x="1066800" y="4495800"/>
            <a:ext cx="66675" cy="19050"/>
          </a:xfrm>
          <a:custGeom>
            <a:avLst/>
            <a:gdLst>
              <a:gd name="connsiteX0" fmla="*/ 14286 w 66675"/>
              <a:gd name="connsiteY0" fmla="*/ 14866 h 19050"/>
              <a:gd name="connsiteX1" fmla="*/ 59151 w 66675"/>
              <a:gd name="connsiteY1" fmla="*/ 1486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4286" y="14866"/>
                </a:moveTo>
                <a:lnTo>
                  <a:pt x="59151" y="1486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Freeform 774"> 
				</p:cNvPr>
          <p:cNvSpPr/>
          <p:nvPr/>
        </p:nvSpPr>
        <p:spPr>
          <a:xfrm>
            <a:off x="1066800" y="4067175"/>
            <a:ext cx="66675" cy="19050"/>
          </a:xfrm>
          <a:custGeom>
            <a:avLst/>
            <a:gdLst>
              <a:gd name="connsiteX0" fmla="*/ 14286 w 66675"/>
              <a:gd name="connsiteY0" fmla="*/ 14701 h 19050"/>
              <a:gd name="connsiteX1" fmla="*/ 59151 w 66675"/>
              <a:gd name="connsiteY1" fmla="*/ 1470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4286" y="14701"/>
                </a:moveTo>
                <a:lnTo>
                  <a:pt x="59151" y="1470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Freeform 775"> 
				</p:cNvPr>
          <p:cNvSpPr/>
          <p:nvPr/>
        </p:nvSpPr>
        <p:spPr>
          <a:xfrm>
            <a:off x="1066800" y="3638550"/>
            <a:ext cx="66675" cy="19050"/>
          </a:xfrm>
          <a:custGeom>
            <a:avLst/>
            <a:gdLst>
              <a:gd name="connsiteX0" fmla="*/ 14286 w 66675"/>
              <a:gd name="connsiteY0" fmla="*/ 14536 h 19050"/>
              <a:gd name="connsiteX1" fmla="*/ 59151 w 66675"/>
              <a:gd name="connsiteY1" fmla="*/ 145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4286" y="14536"/>
                </a:moveTo>
                <a:lnTo>
                  <a:pt x="59151" y="1453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Freeform 776"> 
				</p:cNvPr>
          <p:cNvSpPr/>
          <p:nvPr/>
        </p:nvSpPr>
        <p:spPr>
          <a:xfrm>
            <a:off x="1066800" y="3209925"/>
            <a:ext cx="66675" cy="19050"/>
          </a:xfrm>
          <a:custGeom>
            <a:avLst/>
            <a:gdLst>
              <a:gd name="connsiteX0" fmla="*/ 14286 w 66675"/>
              <a:gd name="connsiteY0" fmla="*/ 14371 h 19050"/>
              <a:gd name="connsiteX1" fmla="*/ 59151 w 66675"/>
              <a:gd name="connsiteY1" fmla="*/ 1437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4286" y="14371"/>
                </a:moveTo>
                <a:lnTo>
                  <a:pt x="59151" y="1437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Freeform 777"> 
				</p:cNvPr>
          <p:cNvSpPr/>
          <p:nvPr/>
        </p:nvSpPr>
        <p:spPr>
          <a:xfrm>
            <a:off x="1066800" y="2781300"/>
            <a:ext cx="66675" cy="19050"/>
          </a:xfrm>
          <a:custGeom>
            <a:avLst/>
            <a:gdLst>
              <a:gd name="connsiteX0" fmla="*/ 14286 w 66675"/>
              <a:gd name="connsiteY0" fmla="*/ 14206 h 19050"/>
              <a:gd name="connsiteX1" fmla="*/ 59151 w 66675"/>
              <a:gd name="connsiteY1" fmla="*/ 142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4286" y="14206"/>
                </a:moveTo>
                <a:lnTo>
                  <a:pt x="59151" y="1420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Freeform 778"> 
				</p:cNvPr>
          <p:cNvSpPr/>
          <p:nvPr/>
        </p:nvSpPr>
        <p:spPr>
          <a:xfrm>
            <a:off x="1066800" y="2352675"/>
            <a:ext cx="66675" cy="19050"/>
          </a:xfrm>
          <a:custGeom>
            <a:avLst/>
            <a:gdLst>
              <a:gd name="connsiteX0" fmla="*/ 14286 w 66675"/>
              <a:gd name="connsiteY0" fmla="*/ 14041 h 19050"/>
              <a:gd name="connsiteX1" fmla="*/ 59151 w 66675"/>
              <a:gd name="connsiteY1" fmla="*/ 140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4286" y="14041"/>
                </a:moveTo>
                <a:lnTo>
                  <a:pt x="59151" y="1404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Freeform 779"> 
				</p:cNvPr>
          <p:cNvSpPr/>
          <p:nvPr/>
        </p:nvSpPr>
        <p:spPr>
          <a:xfrm>
            <a:off x="1066800" y="1924050"/>
            <a:ext cx="66675" cy="19050"/>
          </a:xfrm>
          <a:custGeom>
            <a:avLst/>
            <a:gdLst>
              <a:gd name="connsiteX0" fmla="*/ 14286 w 66675"/>
              <a:gd name="connsiteY0" fmla="*/ 13876 h 19050"/>
              <a:gd name="connsiteX1" fmla="*/ 59151 w 66675"/>
              <a:gd name="connsiteY1" fmla="*/ 1387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4286" y="13876"/>
                </a:moveTo>
                <a:lnTo>
                  <a:pt x="59151" y="1387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Freeform 780"> 
				</p:cNvPr>
          <p:cNvSpPr/>
          <p:nvPr/>
        </p:nvSpPr>
        <p:spPr>
          <a:xfrm>
            <a:off x="1066800" y="1495425"/>
            <a:ext cx="66675" cy="19050"/>
          </a:xfrm>
          <a:custGeom>
            <a:avLst/>
            <a:gdLst>
              <a:gd name="connsiteX0" fmla="*/ 14286 w 66675"/>
              <a:gd name="connsiteY0" fmla="*/ 13711 h 19050"/>
              <a:gd name="connsiteX1" fmla="*/ 59151 w 66675"/>
              <a:gd name="connsiteY1" fmla="*/ 1371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4286" y="13711"/>
                </a:moveTo>
                <a:lnTo>
                  <a:pt x="59151" y="1371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Freeform 781"> 
				</p:cNvPr>
          <p:cNvSpPr/>
          <p:nvPr/>
        </p:nvSpPr>
        <p:spPr>
          <a:xfrm>
            <a:off x="1066800" y="4495800"/>
            <a:ext cx="5934075" cy="9525"/>
          </a:xfrm>
          <a:custGeom>
            <a:avLst/>
            <a:gdLst>
              <a:gd name="connsiteX0" fmla="*/ 12043 w 5934075"/>
              <a:gd name="connsiteY0" fmla="*/ 17197 h 9525"/>
              <a:gd name="connsiteX1" fmla="*/ 5943259 w 5934075"/>
              <a:gd name="connsiteY1" fmla="*/ 1719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34075" h="9525">
                <a:moveTo>
                  <a:pt x="12043" y="17197"/>
                </a:moveTo>
                <a:lnTo>
                  <a:pt x="5943259" y="1719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Freeform 782"> 
				</p:cNvPr>
          <p:cNvSpPr/>
          <p:nvPr/>
        </p:nvSpPr>
        <p:spPr>
          <a:xfrm>
            <a:off x="3438525" y="1752600"/>
            <a:ext cx="447675" cy="19050"/>
          </a:xfrm>
          <a:custGeom>
            <a:avLst/>
            <a:gdLst>
              <a:gd name="connsiteX0" fmla="*/ 232113 w 447675"/>
              <a:gd name="connsiteY0" fmla="*/ 25123 h 19050"/>
              <a:gd name="connsiteX1" fmla="*/ 10029 w 447675"/>
              <a:gd name="connsiteY1" fmla="*/ 25123 h 19050"/>
              <a:gd name="connsiteX2" fmla="*/ 10029 w 447675"/>
              <a:gd name="connsiteY2" fmla="*/ 15797 h 19050"/>
              <a:gd name="connsiteX3" fmla="*/ 232113 w 447675"/>
              <a:gd name="connsiteY3" fmla="*/ 15797 h 19050"/>
              <a:gd name="connsiteX4" fmla="*/ 454197 w 447675"/>
              <a:gd name="connsiteY4" fmla="*/ 15797 h 19050"/>
              <a:gd name="connsiteX5" fmla="*/ 454197 w 447675"/>
              <a:gd name="connsiteY5" fmla="*/ 25123 h 19050"/>
              <a:gd name="connsiteX6" fmla="*/ 232113 w 447675"/>
              <a:gd name="connsiteY6" fmla="*/ 2512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675" h="19050">
                <a:moveTo>
                  <a:pt x="232113" y="25123"/>
                </a:moveTo>
                <a:lnTo>
                  <a:pt x="10029" y="25123"/>
                </a:lnTo>
                <a:lnTo>
                  <a:pt x="10029" y="15797"/>
                </a:lnTo>
                <a:lnTo>
                  <a:pt x="232113" y="15797"/>
                </a:lnTo>
                <a:lnTo>
                  <a:pt x="454197" y="15797"/>
                </a:lnTo>
                <a:lnTo>
                  <a:pt x="454197" y="25123"/>
                </a:lnTo>
                <a:lnTo>
                  <a:pt x="232113" y="2512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Freeform 783"> 
				</p:cNvPr>
          <p:cNvSpPr/>
          <p:nvPr/>
        </p:nvSpPr>
        <p:spPr>
          <a:xfrm>
            <a:off x="4171950" y="1733550"/>
            <a:ext cx="457200" cy="19050"/>
          </a:xfrm>
          <a:custGeom>
            <a:avLst/>
            <a:gdLst>
              <a:gd name="connsiteX0" fmla="*/ 240131 w 457200"/>
              <a:gd name="connsiteY0" fmla="*/ 26904 h 19050"/>
              <a:gd name="connsiteX1" fmla="*/ 18046 w 457200"/>
              <a:gd name="connsiteY1" fmla="*/ 26904 h 19050"/>
              <a:gd name="connsiteX2" fmla="*/ 18046 w 457200"/>
              <a:gd name="connsiteY2" fmla="*/ 17577 h 19050"/>
              <a:gd name="connsiteX3" fmla="*/ 240131 w 457200"/>
              <a:gd name="connsiteY3" fmla="*/ 17577 h 19050"/>
              <a:gd name="connsiteX4" fmla="*/ 462215 w 457200"/>
              <a:gd name="connsiteY4" fmla="*/ 17577 h 19050"/>
              <a:gd name="connsiteX5" fmla="*/ 462215 w 457200"/>
              <a:gd name="connsiteY5" fmla="*/ 26904 h 19050"/>
              <a:gd name="connsiteX6" fmla="*/ 240131 w 457200"/>
              <a:gd name="connsiteY6" fmla="*/ 2690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" h="19050">
                <a:moveTo>
                  <a:pt x="240131" y="26904"/>
                </a:moveTo>
                <a:lnTo>
                  <a:pt x="18046" y="26904"/>
                </a:lnTo>
                <a:lnTo>
                  <a:pt x="18046" y="17577"/>
                </a:lnTo>
                <a:lnTo>
                  <a:pt x="240131" y="17577"/>
                </a:lnTo>
                <a:lnTo>
                  <a:pt x="462215" y="17577"/>
                </a:lnTo>
                <a:lnTo>
                  <a:pt x="462215" y="26904"/>
                </a:lnTo>
                <a:lnTo>
                  <a:pt x="240131" y="2690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Freeform 784"> 
				</p:cNvPr>
          <p:cNvSpPr/>
          <p:nvPr/>
        </p:nvSpPr>
        <p:spPr>
          <a:xfrm>
            <a:off x="4933950" y="1714500"/>
            <a:ext cx="447675" cy="19050"/>
          </a:xfrm>
          <a:custGeom>
            <a:avLst/>
            <a:gdLst>
              <a:gd name="connsiteX0" fmla="*/ 234283 w 447675"/>
              <a:gd name="connsiteY0" fmla="*/ 23567 h 19050"/>
              <a:gd name="connsiteX1" fmla="*/ 12199 w 447675"/>
              <a:gd name="connsiteY1" fmla="*/ 23567 h 19050"/>
              <a:gd name="connsiteX2" fmla="*/ 12199 w 447675"/>
              <a:gd name="connsiteY2" fmla="*/ 14246 h 19050"/>
              <a:gd name="connsiteX3" fmla="*/ 234283 w 447675"/>
              <a:gd name="connsiteY3" fmla="*/ 14246 h 19050"/>
              <a:gd name="connsiteX4" fmla="*/ 456367 w 447675"/>
              <a:gd name="connsiteY4" fmla="*/ 14246 h 19050"/>
              <a:gd name="connsiteX5" fmla="*/ 456367 w 447675"/>
              <a:gd name="connsiteY5" fmla="*/ 23567 h 19050"/>
              <a:gd name="connsiteX6" fmla="*/ 234283 w 447675"/>
              <a:gd name="connsiteY6" fmla="*/ 2356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675" h="19050">
                <a:moveTo>
                  <a:pt x="234283" y="23567"/>
                </a:moveTo>
                <a:lnTo>
                  <a:pt x="12199" y="23567"/>
                </a:lnTo>
                <a:lnTo>
                  <a:pt x="12199" y="14246"/>
                </a:lnTo>
                <a:lnTo>
                  <a:pt x="234283" y="14246"/>
                </a:lnTo>
                <a:lnTo>
                  <a:pt x="456367" y="14246"/>
                </a:lnTo>
                <a:lnTo>
                  <a:pt x="456367" y="23567"/>
                </a:lnTo>
                <a:lnTo>
                  <a:pt x="234283" y="2356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Freeform 785"> 
				</p:cNvPr>
          <p:cNvSpPr/>
          <p:nvPr/>
        </p:nvSpPr>
        <p:spPr>
          <a:xfrm>
            <a:off x="5657850" y="1695450"/>
            <a:ext cx="457200" cy="19050"/>
          </a:xfrm>
          <a:custGeom>
            <a:avLst/>
            <a:gdLst>
              <a:gd name="connsiteX0" fmla="*/ 239013 w 457200"/>
              <a:gd name="connsiteY0" fmla="*/ 26232 h 19050"/>
              <a:gd name="connsiteX1" fmla="*/ 16929 w 457200"/>
              <a:gd name="connsiteY1" fmla="*/ 26232 h 19050"/>
              <a:gd name="connsiteX2" fmla="*/ 16929 w 457200"/>
              <a:gd name="connsiteY2" fmla="*/ 16910 h 19050"/>
              <a:gd name="connsiteX3" fmla="*/ 239013 w 457200"/>
              <a:gd name="connsiteY3" fmla="*/ 16910 h 19050"/>
              <a:gd name="connsiteX4" fmla="*/ 461097 w 457200"/>
              <a:gd name="connsiteY4" fmla="*/ 16910 h 19050"/>
              <a:gd name="connsiteX5" fmla="*/ 461097 w 457200"/>
              <a:gd name="connsiteY5" fmla="*/ 26232 h 19050"/>
              <a:gd name="connsiteX6" fmla="*/ 239013 w 457200"/>
              <a:gd name="connsiteY6" fmla="*/ 262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" h="19050">
                <a:moveTo>
                  <a:pt x="239013" y="26232"/>
                </a:moveTo>
                <a:lnTo>
                  <a:pt x="16929" y="26232"/>
                </a:lnTo>
                <a:lnTo>
                  <a:pt x="16929" y="16910"/>
                </a:lnTo>
                <a:lnTo>
                  <a:pt x="239013" y="16910"/>
                </a:lnTo>
                <a:lnTo>
                  <a:pt x="461097" y="16910"/>
                </a:lnTo>
                <a:lnTo>
                  <a:pt x="461097" y="26232"/>
                </a:lnTo>
                <a:lnTo>
                  <a:pt x="239013" y="2623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Freeform 786"> 
				</p:cNvPr>
          <p:cNvSpPr/>
          <p:nvPr/>
        </p:nvSpPr>
        <p:spPr>
          <a:xfrm>
            <a:off x="6410325" y="1685925"/>
            <a:ext cx="457200" cy="19050"/>
          </a:xfrm>
          <a:custGeom>
            <a:avLst/>
            <a:gdLst>
              <a:gd name="connsiteX0" fmla="*/ 237687 w 457200"/>
              <a:gd name="connsiteY0" fmla="*/ 22581 h 19050"/>
              <a:gd name="connsiteX1" fmla="*/ 15602 w 457200"/>
              <a:gd name="connsiteY1" fmla="*/ 22581 h 19050"/>
              <a:gd name="connsiteX2" fmla="*/ 15602 w 457200"/>
              <a:gd name="connsiteY2" fmla="*/ 13260 h 19050"/>
              <a:gd name="connsiteX3" fmla="*/ 237687 w 457200"/>
              <a:gd name="connsiteY3" fmla="*/ 13260 h 19050"/>
              <a:gd name="connsiteX4" fmla="*/ 459771 w 457200"/>
              <a:gd name="connsiteY4" fmla="*/ 13260 h 19050"/>
              <a:gd name="connsiteX5" fmla="*/ 459771 w 457200"/>
              <a:gd name="connsiteY5" fmla="*/ 22581 h 19050"/>
              <a:gd name="connsiteX6" fmla="*/ 237687 w 457200"/>
              <a:gd name="connsiteY6" fmla="*/ 2258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" h="19050">
                <a:moveTo>
                  <a:pt x="237687" y="22581"/>
                </a:moveTo>
                <a:lnTo>
                  <a:pt x="15602" y="22581"/>
                </a:lnTo>
                <a:lnTo>
                  <a:pt x="15602" y="13260"/>
                </a:lnTo>
                <a:lnTo>
                  <a:pt x="237687" y="13260"/>
                </a:lnTo>
                <a:lnTo>
                  <a:pt x="459771" y="13260"/>
                </a:lnTo>
                <a:lnTo>
                  <a:pt x="459771" y="22581"/>
                </a:lnTo>
                <a:lnTo>
                  <a:pt x="237687" y="2258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Freeform 787"> 
				</p:cNvPr>
          <p:cNvSpPr/>
          <p:nvPr/>
        </p:nvSpPr>
        <p:spPr>
          <a:xfrm>
            <a:off x="7134225" y="1343025"/>
            <a:ext cx="19050" cy="28575"/>
          </a:xfrm>
          <a:custGeom>
            <a:avLst/>
            <a:gdLst>
              <a:gd name="connsiteX0" fmla="*/ 25218 w 19050"/>
              <a:gd name="connsiteY0" fmla="*/ 16856 h 28575"/>
              <a:gd name="connsiteX1" fmla="*/ 25218 w 19050"/>
              <a:gd name="connsiteY1" fmla="*/ 3591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">
                <a:moveTo>
                  <a:pt x="25218" y="16856"/>
                </a:moveTo>
                <a:lnTo>
                  <a:pt x="25218" y="35916"/>
                </a:lnTo>
              </a:path>
            </a:pathLst>
          </a:custGeom>
          <a:ln w="1692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Freeform 788"> 
				</p:cNvPr>
          <p:cNvSpPr/>
          <p:nvPr/>
        </p:nvSpPr>
        <p:spPr>
          <a:xfrm>
            <a:off x="7159443" y="1359881"/>
            <a:ext cx="0" cy="19059"/>
          </a:xfrm>
          <a:custGeom>
            <a:avLst/>
            <a:gdLst>
              <a:gd name="connsiteX0" fmla="*/ 0 w 0"/>
              <a:gd name="connsiteY0" fmla="*/ 0 h 19059"/>
              <a:gd name="connsiteX1" fmla="*/ 0 w 0"/>
              <a:gd name="connsiteY1" fmla="*/ 19059 h 1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0" h="19059">
                <a:moveTo>
                  <a:pt x="0" y="0"/>
                </a:moveTo>
                <a:lnTo>
                  <a:pt x="0" y="19059"/>
                </a:lnTo>
              </a:path>
            </a:pathLst>
          </a:custGeom>
          <a:ln w="1692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Freeform 789"> 
				</p:cNvPr>
          <p:cNvSpPr/>
          <p:nvPr/>
        </p:nvSpPr>
        <p:spPr>
          <a:xfrm>
            <a:off x="4010025" y="1466850"/>
            <a:ext cx="19050" cy="4371975"/>
          </a:xfrm>
          <a:custGeom>
            <a:avLst/>
            <a:gdLst>
              <a:gd name="connsiteX0" fmla="*/ 17628 w 19050"/>
              <a:gd name="connsiteY0" fmla="*/ 17933 h 4371975"/>
              <a:gd name="connsiteX1" fmla="*/ 22391 w 19050"/>
              <a:gd name="connsiteY1" fmla="*/ 4376218 h 437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371975">
                <a:moveTo>
                  <a:pt x="17628" y="17933"/>
                </a:moveTo>
                <a:lnTo>
                  <a:pt x="22391" y="4376218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Freeform 790"> 
				</p:cNvPr>
          <p:cNvSpPr/>
          <p:nvPr/>
        </p:nvSpPr>
        <p:spPr>
          <a:xfrm>
            <a:off x="7105650" y="1333500"/>
            <a:ext cx="57150" cy="57150"/>
          </a:xfrm>
          <a:custGeom>
            <a:avLst/>
            <a:gdLst>
              <a:gd name="connsiteX0" fmla="*/ 12234 w 57150"/>
              <a:gd name="connsiteY0" fmla="*/ 64999 h 57150"/>
              <a:gd name="connsiteX1" fmla="*/ 66035 w 57150"/>
              <a:gd name="connsiteY1" fmla="*/ 64999 h 57150"/>
              <a:gd name="connsiteX2" fmla="*/ 66035 w 57150"/>
              <a:gd name="connsiteY2" fmla="*/ 11197 h 57150"/>
              <a:gd name="connsiteX3" fmla="*/ 12234 w 57150"/>
              <a:gd name="connsiteY3" fmla="*/ 11197 h 57150"/>
              <a:gd name="connsiteX4" fmla="*/ 12234 w 57150"/>
              <a:gd name="connsiteY4" fmla="*/ 64999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" h="57150">
                <a:moveTo>
                  <a:pt x="12234" y="64999"/>
                </a:moveTo>
                <a:lnTo>
                  <a:pt x="66035" y="64999"/>
                </a:lnTo>
                <a:lnTo>
                  <a:pt x="66035" y="11197"/>
                </a:lnTo>
                <a:lnTo>
                  <a:pt x="12234" y="11197"/>
                </a:lnTo>
                <a:lnTo>
                  <a:pt x="12234" y="6499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Freeform 791"> 
				</p:cNvPr>
          <p:cNvSpPr/>
          <p:nvPr/>
        </p:nvSpPr>
        <p:spPr>
          <a:xfrm>
            <a:off x="7115175" y="1333500"/>
            <a:ext cx="1028700" cy="428625"/>
          </a:xfrm>
          <a:custGeom>
            <a:avLst/>
            <a:gdLst>
              <a:gd name="connsiteX0" fmla="*/ 15178 w 1028700"/>
              <a:gd name="connsiteY0" fmla="*/ 434916 h 428625"/>
              <a:gd name="connsiteX1" fmla="*/ 1029099 w 1028700"/>
              <a:gd name="connsiteY1" fmla="*/ 434916 h 428625"/>
              <a:gd name="connsiteX2" fmla="*/ 1029099 w 1028700"/>
              <a:gd name="connsiteY2" fmla="*/ 15355 h 428625"/>
              <a:gd name="connsiteX3" fmla="*/ 15178 w 1028700"/>
              <a:gd name="connsiteY3" fmla="*/ 15355 h 428625"/>
              <a:gd name="connsiteX4" fmla="*/ 15178 w 1028700"/>
              <a:gd name="connsiteY4" fmla="*/ 434916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700" h="428625">
                <a:moveTo>
                  <a:pt x="15178" y="434916"/>
                </a:moveTo>
                <a:lnTo>
                  <a:pt x="1029099" y="434916"/>
                </a:lnTo>
                <a:lnTo>
                  <a:pt x="1029099" y="15355"/>
                </a:lnTo>
                <a:lnTo>
                  <a:pt x="15178" y="15355"/>
                </a:lnTo>
                <a:lnTo>
                  <a:pt x="15178" y="4349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8a8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3" name="Picture 79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794" name="Picture 79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795" name="Picture 795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796" name="Picture 796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375" y="1657350"/>
            <a:ext cx="514350" cy="2867025"/>
          </a:xfrm>
          <a:prstGeom prst="rect">
            <a:avLst/>
          </a:prstGeom>
        </p:spPr>
      </p:pic>
      <p:pic>
        <p:nvPicPr>
          <p:cNvPr id="797" name="Picture 797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100" y="1781175"/>
            <a:ext cx="5724525" cy="2733675"/>
          </a:xfrm>
          <a:prstGeom prst="rect">
            <a:avLst/>
          </a:prstGeom>
        </p:spPr>
      </p:pic>
      <p:pic>
        <p:nvPicPr>
          <p:cNvPr id="798" name="Picture 798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9475" y="1581150"/>
            <a:ext cx="257175" cy="123825"/>
          </a:xfrm>
          <a:prstGeom prst="rect">
            <a:avLst/>
          </a:prstGeom>
        </p:spPr>
      </p:pic>
      <p:pic>
        <p:nvPicPr>
          <p:cNvPr id="799" name="Picture 799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9475" y="1419225"/>
            <a:ext cx="257175" cy="133350"/>
          </a:xfrm>
          <a:prstGeom prst="rect">
            <a:avLst/>
          </a:prstGeom>
        </p:spPr>
      </p:pic>
      <p:pic>
        <p:nvPicPr>
          <p:cNvPr id="800" name="Picture 800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" y="714375"/>
            <a:ext cx="2038350" cy="342900"/>
          </a:xfrm>
          <a:prstGeom prst="rect">
            <a:avLst/>
          </a:prstGeom>
        </p:spPr>
      </p:pic>
      <p:pic>
        <p:nvPicPr>
          <p:cNvPr id="801" name="Picture 801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" y="4857750"/>
            <a:ext cx="2514600" cy="352425"/>
          </a:xfrm>
          <a:prstGeom prst="rect">
            <a:avLst/>
          </a:prstGeom>
        </p:spPr>
      </p:pic>
      <p:sp>
        <p:nvSpPr>
          <p:cNvPr id="801" name="TextBox 801"/>
          <p:cNvSpPr txBox="1"/>
          <p:nvPr/>
        </p:nvSpPr>
        <p:spPr>
          <a:xfrm>
            <a:off x="301048" y="18430"/>
            <a:ext cx="6556067" cy="13432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43249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418866">
              <a:lnSpc>
                <a:spcPts val="2349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149">
              <a:lnSpc>
                <a:spcPts val="1693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※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6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</p:txBody>
      </p:sp>
      <p:sp>
        <p:nvSpPr>
          <p:cNvPr id="802" name="TextBox 802"/>
          <p:cNvSpPr txBox="1"/>
          <p:nvPr/>
        </p:nvSpPr>
        <p:spPr>
          <a:xfrm>
            <a:off x="478255" y="1411486"/>
            <a:ext cx="439151" cy="31791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9335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803" name="TextBox 803"/>
          <p:cNvSpPr txBox="1"/>
          <p:nvPr/>
        </p:nvSpPr>
        <p:spPr>
          <a:xfrm>
            <a:off x="1233603" y="1696912"/>
            <a:ext cx="458823" cy="30376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925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60,396</a:t>
            </a:r>
          </a:p>
          <a:p>
            <a:pPr indent="45067">
              <a:lnSpc>
                <a:spcPts val="1648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3,317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732">
              <a:lnSpc>
                <a:spcPts val="2375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57,079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16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2012.6</a:t>
            </a:r>
          </a:p>
        </p:txBody>
      </p:sp>
      <p:sp>
        <p:nvSpPr>
          <p:cNvPr id="804" name="TextBox 804"/>
          <p:cNvSpPr txBox="1"/>
          <p:nvPr/>
        </p:nvSpPr>
        <p:spPr>
          <a:xfrm>
            <a:off x="1962374" y="1672434"/>
            <a:ext cx="455966" cy="30620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068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60,787</a:t>
            </a:r>
          </a:p>
          <a:p>
            <a:pPr indent="49964">
              <a:lnSpc>
                <a:spcPts val="210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6,198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40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54,588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010">
              <a:lnSpc>
                <a:spcPts val="2083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2012.9</a:t>
            </a:r>
          </a:p>
        </p:txBody>
      </p:sp>
      <p:sp>
        <p:nvSpPr>
          <p:cNvPr id="805" name="TextBox 805"/>
          <p:cNvSpPr txBox="1"/>
          <p:nvPr/>
        </p:nvSpPr>
        <p:spPr>
          <a:xfrm>
            <a:off x="2664824" y="1639335"/>
            <a:ext cx="523582" cy="30951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6756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60,988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883">
              <a:lnSpc>
                <a:spcPts val="1720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8,678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9565">
              <a:lnSpc>
                <a:spcPts val="1580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52,310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92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2012.12</a:t>
            </a:r>
          </a:p>
        </p:txBody>
      </p:sp>
      <p:sp>
        <p:nvSpPr>
          <p:cNvPr id="806" name="TextBox 806"/>
          <p:cNvSpPr txBox="1"/>
          <p:nvPr/>
        </p:nvSpPr>
        <p:spPr>
          <a:xfrm>
            <a:off x="3440948" y="1612179"/>
            <a:ext cx="467323" cy="31223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536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61,536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348">
              <a:lnSpc>
                <a:spcPts val="223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11,566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426">
              <a:lnSpc>
                <a:spcPts val="1538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49,970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32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2013.3</a:t>
            </a:r>
          </a:p>
        </p:txBody>
      </p:sp>
      <p:sp>
        <p:nvSpPr>
          <p:cNvPr id="807" name="TextBox 807"/>
          <p:cNvSpPr txBox="1"/>
          <p:nvPr/>
        </p:nvSpPr>
        <p:spPr>
          <a:xfrm>
            <a:off x="4176729" y="1594908"/>
            <a:ext cx="467970" cy="31396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179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61,623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505">
              <a:lnSpc>
                <a:spcPts val="18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14,198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072">
              <a:lnSpc>
                <a:spcPts val="1567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47,425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9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2013.6</a:t>
            </a:r>
          </a:p>
        </p:txBody>
      </p:sp>
      <p:sp>
        <p:nvSpPr>
          <p:cNvPr id="808" name="TextBox 808"/>
          <p:cNvSpPr txBox="1"/>
          <p:nvPr/>
        </p:nvSpPr>
        <p:spPr>
          <a:xfrm>
            <a:off x="4912511" y="1572523"/>
            <a:ext cx="476433" cy="31620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535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61,772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148">
              <a:lnSpc>
                <a:spcPts val="2335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16,398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148">
              <a:lnSpc>
                <a:spcPts val="1437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45,374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47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2013.9</a:t>
            </a:r>
          </a:p>
        </p:txBody>
      </p:sp>
      <p:sp>
        <p:nvSpPr>
          <p:cNvPr id="809" name="TextBox 809"/>
          <p:cNvSpPr txBox="1"/>
          <p:nvPr/>
        </p:nvSpPr>
        <p:spPr>
          <a:xfrm>
            <a:off x="5612401" y="1556139"/>
            <a:ext cx="523582" cy="31783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2260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62,182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6684">
              <a:lnSpc>
                <a:spcPts val="176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19,021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6684">
              <a:lnSpc>
                <a:spcPts val="1506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43,160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73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2013.12</a:t>
            </a:r>
          </a:p>
        </p:txBody>
      </p:sp>
      <p:sp>
        <p:nvSpPr>
          <p:cNvPr id="810" name="TextBox 810"/>
          <p:cNvSpPr txBox="1"/>
          <p:nvPr/>
        </p:nvSpPr>
        <p:spPr>
          <a:xfrm>
            <a:off x="6392975" y="1542961"/>
            <a:ext cx="475719" cy="31915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820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63,105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533">
              <a:lnSpc>
                <a:spcPts val="205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21,965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535">
              <a:lnSpc>
                <a:spcPts val="1662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41,140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32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2014.3</a:t>
            </a:r>
          </a:p>
        </p:txBody>
      </p:sp>
      <p:sp>
        <p:nvSpPr>
          <p:cNvPr id="811" name="TextBox 811"/>
          <p:cNvSpPr txBox="1"/>
          <p:nvPr/>
        </p:nvSpPr>
        <p:spPr>
          <a:xfrm>
            <a:off x="7535970" y="1402324"/>
            <a:ext cx="418777" cy="339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579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Xi</a:t>
            </a:r>
          </a:p>
          <a:p>
            <a:pPr indent="0">
              <a:lnSpc>
                <a:spcPts val="129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FOMA</a:t>
            </a:r>
          </a:p>
        </p:txBody>
      </p:sp>
      <p:sp>
        <p:nvSpPr>
          <p:cNvPr id="812" name="TextBox 812"/>
          <p:cNvSpPr txBox="1"/>
          <p:nvPr/>
        </p:nvSpPr>
        <p:spPr>
          <a:xfrm>
            <a:off x="8281745" y="1458560"/>
            <a:ext cx="579859" cy="32759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1444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66,800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707">
              <a:lnSpc>
                <a:spcPts val="1795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707">
              <a:lnSpc>
                <a:spcPts val="2376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37,000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44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2015.3</a:t>
            </a: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</a:t>
            </a:r>
          </a:p>
        </p:txBody>
      </p:sp>
      <p:sp>
        <p:nvSpPr>
          <p:cNvPr id="813" name="TextBox 813"/>
          <p:cNvSpPr txBox="1"/>
          <p:nvPr/>
        </p:nvSpPr>
        <p:spPr>
          <a:xfrm>
            <a:off x="220579" y="4928040"/>
            <a:ext cx="2186411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preceding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quarter</a:t>
            </a:r>
          </a:p>
        </p:txBody>
      </p:sp>
      <p:sp>
        <p:nvSpPr>
          <p:cNvPr id="814" name="TextBox 814"/>
          <p:cNvSpPr txBox="1"/>
          <p:nvPr/>
        </p:nvSpPr>
        <p:spPr>
          <a:xfrm>
            <a:off x="1363707" y="5379231"/>
            <a:ext cx="189040" cy="1585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48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815" name="TextBox 815"/>
          <p:cNvSpPr txBox="1"/>
          <p:nvPr/>
        </p:nvSpPr>
        <p:spPr>
          <a:xfrm>
            <a:off x="2099466" y="5379231"/>
            <a:ext cx="189040" cy="1585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48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816" name="TextBox 816"/>
          <p:cNvSpPr txBox="1"/>
          <p:nvPr/>
        </p:nvSpPr>
        <p:spPr>
          <a:xfrm>
            <a:off x="2332784" y="5197457"/>
            <a:ext cx="763300" cy="3403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48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FY2012</a:t>
            </a:r>
          </a:p>
          <a:p>
            <a:pPr indent="430621">
              <a:lnSpc>
                <a:spcPts val="1431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817" name="TextBox 817"/>
          <p:cNvSpPr txBox="1"/>
          <p:nvPr/>
        </p:nvSpPr>
        <p:spPr>
          <a:xfrm>
            <a:off x="3570984" y="5379231"/>
            <a:ext cx="189040" cy="1585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48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818" name="TextBox 818"/>
          <p:cNvSpPr txBox="1"/>
          <p:nvPr/>
        </p:nvSpPr>
        <p:spPr>
          <a:xfrm>
            <a:off x="4306743" y="5379231"/>
            <a:ext cx="189040" cy="1585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48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819" name="TextBox 819"/>
          <p:cNvSpPr txBox="1"/>
          <p:nvPr/>
        </p:nvSpPr>
        <p:spPr>
          <a:xfrm>
            <a:off x="5042502" y="5379231"/>
            <a:ext cx="189040" cy="1585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48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820" name="TextBox 820"/>
          <p:cNvSpPr txBox="1"/>
          <p:nvPr/>
        </p:nvSpPr>
        <p:spPr>
          <a:xfrm>
            <a:off x="5280386" y="5197457"/>
            <a:ext cx="763289" cy="3403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48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 indent="430609">
              <a:lnSpc>
                <a:spcPts val="1431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821" name="TextBox 821"/>
          <p:cNvSpPr txBox="1"/>
          <p:nvPr/>
        </p:nvSpPr>
        <p:spPr>
          <a:xfrm>
            <a:off x="6518574" y="5379231"/>
            <a:ext cx="189040" cy="1585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48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822" name="TextBox 822"/>
          <p:cNvSpPr txBox="1"/>
          <p:nvPr/>
        </p:nvSpPr>
        <p:spPr>
          <a:xfrm>
            <a:off x="7321721" y="5290674"/>
            <a:ext cx="453809" cy="1585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48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823" name="TextBox 823"/>
          <p:cNvSpPr txBox="1"/>
          <p:nvPr/>
        </p:nvSpPr>
        <p:spPr>
          <a:xfrm>
            <a:off x="8299768" y="5065201"/>
            <a:ext cx="713261" cy="3840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2915">
              <a:lnSpc>
                <a:spcPts val="904"/>
              </a:lnSpc>
            </a:pPr>
            <a:r>
              <a:rPr lang="en-US" altLang="zh-CN" sz="7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  <a:p>
            <a:pPr indent="0">
              <a:lnSpc>
                <a:spcPts val="2119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824" name="TextBox 824"/>
          <p:cNvSpPr txBox="1"/>
          <p:nvPr/>
        </p:nvSpPr>
        <p:spPr>
          <a:xfrm>
            <a:off x="282474" y="5612930"/>
            <a:ext cx="628534" cy="1749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FOMA+Xi</a:t>
            </a:r>
          </a:p>
        </p:txBody>
      </p:sp>
      <p:sp>
        <p:nvSpPr>
          <p:cNvPr id="825" name="TextBox 825"/>
          <p:cNvSpPr txBox="1"/>
          <p:nvPr/>
        </p:nvSpPr>
        <p:spPr>
          <a:xfrm>
            <a:off x="1556627" y="5617591"/>
            <a:ext cx="241186" cy="1749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266</a:t>
            </a:r>
          </a:p>
        </p:txBody>
      </p:sp>
      <p:sp>
        <p:nvSpPr>
          <p:cNvPr id="826" name="TextBox 826"/>
          <p:cNvSpPr txBox="1"/>
          <p:nvPr/>
        </p:nvSpPr>
        <p:spPr>
          <a:xfrm>
            <a:off x="2292409" y="5617591"/>
            <a:ext cx="241186" cy="1749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391</a:t>
            </a:r>
          </a:p>
        </p:txBody>
      </p:sp>
      <p:sp>
        <p:nvSpPr>
          <p:cNvPr id="827" name="TextBox 827"/>
          <p:cNvSpPr txBox="1"/>
          <p:nvPr/>
        </p:nvSpPr>
        <p:spPr>
          <a:xfrm>
            <a:off x="3028191" y="5617591"/>
            <a:ext cx="241186" cy="1749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</a:t>
            </a:r>
          </a:p>
        </p:txBody>
      </p:sp>
      <p:sp>
        <p:nvSpPr>
          <p:cNvPr id="828" name="TextBox 828"/>
          <p:cNvSpPr txBox="1"/>
          <p:nvPr/>
        </p:nvSpPr>
        <p:spPr>
          <a:xfrm>
            <a:off x="3763972" y="5617591"/>
            <a:ext cx="241186" cy="1749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548</a:t>
            </a:r>
          </a:p>
        </p:txBody>
      </p:sp>
      <p:sp>
        <p:nvSpPr>
          <p:cNvPr id="829" name="TextBox 829"/>
          <p:cNvSpPr txBox="1"/>
          <p:nvPr/>
        </p:nvSpPr>
        <p:spPr>
          <a:xfrm>
            <a:off x="4580439" y="5617591"/>
            <a:ext cx="160501" cy="1749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87</a:t>
            </a:r>
          </a:p>
        </p:txBody>
      </p:sp>
      <p:sp>
        <p:nvSpPr>
          <p:cNvPr id="830" name="TextBox 830"/>
          <p:cNvSpPr txBox="1"/>
          <p:nvPr/>
        </p:nvSpPr>
        <p:spPr>
          <a:xfrm>
            <a:off x="5235392" y="5617591"/>
            <a:ext cx="241186" cy="1749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149</a:t>
            </a:r>
          </a:p>
        </p:txBody>
      </p:sp>
      <p:sp>
        <p:nvSpPr>
          <p:cNvPr id="831" name="TextBox 831"/>
          <p:cNvSpPr txBox="1"/>
          <p:nvPr/>
        </p:nvSpPr>
        <p:spPr>
          <a:xfrm>
            <a:off x="5980075" y="5617591"/>
            <a:ext cx="241186" cy="1749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410</a:t>
            </a:r>
          </a:p>
        </p:txBody>
      </p:sp>
      <p:sp>
        <p:nvSpPr>
          <p:cNvPr id="832" name="TextBox 832"/>
          <p:cNvSpPr txBox="1"/>
          <p:nvPr/>
        </p:nvSpPr>
        <p:spPr>
          <a:xfrm>
            <a:off x="6711406" y="5617591"/>
            <a:ext cx="241186" cy="1749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924</a:t>
            </a:r>
          </a:p>
        </p:txBody>
      </p:sp>
      <p:sp>
        <p:nvSpPr>
          <p:cNvPr id="833" name="TextBox 833"/>
          <p:cNvSpPr txBox="1"/>
          <p:nvPr/>
        </p:nvSpPr>
        <p:spPr>
          <a:xfrm>
            <a:off x="7622197" y="5617591"/>
            <a:ext cx="362213" cy="1749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1,569</a:t>
            </a:r>
          </a:p>
        </p:txBody>
      </p:sp>
      <p:sp>
        <p:nvSpPr>
          <p:cNvPr id="834" name="TextBox 834"/>
          <p:cNvSpPr txBox="1"/>
          <p:nvPr/>
        </p:nvSpPr>
        <p:spPr>
          <a:xfrm>
            <a:off x="8640662" y="5617591"/>
            <a:ext cx="362213" cy="1749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3,700</a:t>
            </a:r>
          </a:p>
        </p:txBody>
      </p:sp>
      <p:sp>
        <p:nvSpPr>
          <p:cNvPr id="835" name="TextBox 835"/>
          <p:cNvSpPr txBox="1"/>
          <p:nvPr/>
        </p:nvSpPr>
        <p:spPr>
          <a:xfrm>
            <a:off x="54927" y="5951343"/>
            <a:ext cx="4316323" cy="9035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8194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FOMA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7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836" name="TextBox 836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837" name="TextBox 837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Freeform 838"> 
				</p:cNvPr>
          <p:cNvSpPr/>
          <p:nvPr/>
        </p:nvSpPr>
        <p:spPr>
          <a:xfrm>
            <a:off x="0" y="3133725"/>
            <a:ext cx="9048750" cy="2371725"/>
          </a:xfrm>
          <a:custGeom>
            <a:avLst/>
            <a:gdLst>
              <a:gd name="connsiteX0" fmla="*/ 4410 w 9048750"/>
              <a:gd name="connsiteY0" fmla="*/ 16679 h 2371725"/>
              <a:gd name="connsiteX1" fmla="*/ 9050834 w 9048750"/>
              <a:gd name="connsiteY1" fmla="*/ 16679 h 2371725"/>
              <a:gd name="connsiteX2" fmla="*/ 9050834 w 9048750"/>
              <a:gd name="connsiteY2" fmla="*/ 2378908 h 2371725"/>
              <a:gd name="connsiteX3" fmla="*/ 4410 w 9048750"/>
              <a:gd name="connsiteY3" fmla="*/ 2378908 h 2371725"/>
              <a:gd name="connsiteX4" fmla="*/ 4410 w 9048750"/>
              <a:gd name="connsiteY4" fmla="*/ 16679 h 23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50" h="2371725">
                <a:moveTo>
                  <a:pt x="4410" y="16679"/>
                </a:moveTo>
                <a:lnTo>
                  <a:pt x="9050834" y="16679"/>
                </a:lnTo>
                <a:lnTo>
                  <a:pt x="9050834" y="2378908"/>
                </a:lnTo>
                <a:lnTo>
                  <a:pt x="4410" y="2378908"/>
                </a:lnTo>
                <a:lnTo>
                  <a:pt x="4410" y="1667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Freeform 839"> 
				</p:cNvPr>
          <p:cNvSpPr/>
          <p:nvPr/>
        </p:nvSpPr>
        <p:spPr>
          <a:xfrm>
            <a:off x="0" y="5495925"/>
            <a:ext cx="942975" cy="342900"/>
          </a:xfrm>
          <a:custGeom>
            <a:avLst/>
            <a:gdLst>
              <a:gd name="connsiteX0" fmla="*/ 4410 w 942975"/>
              <a:gd name="connsiteY0" fmla="*/ 12898 h 342900"/>
              <a:gd name="connsiteX1" fmla="*/ 944818 w 942975"/>
              <a:gd name="connsiteY1" fmla="*/ 12898 h 342900"/>
              <a:gd name="connsiteX2" fmla="*/ 944818 w 942975"/>
              <a:gd name="connsiteY2" fmla="*/ 351984 h 342900"/>
              <a:gd name="connsiteX3" fmla="*/ 4410 w 942975"/>
              <a:gd name="connsiteY3" fmla="*/ 351984 h 342900"/>
              <a:gd name="connsiteX4" fmla="*/ 4410 w 942975"/>
              <a:gd name="connsiteY4" fmla="*/ 12898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975" h="342900">
                <a:moveTo>
                  <a:pt x="4410" y="12898"/>
                </a:moveTo>
                <a:lnTo>
                  <a:pt x="944818" y="12898"/>
                </a:lnTo>
                <a:lnTo>
                  <a:pt x="944818" y="351984"/>
                </a:lnTo>
                <a:lnTo>
                  <a:pt x="4410" y="351984"/>
                </a:lnTo>
                <a:lnTo>
                  <a:pt x="4410" y="1289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Freeform 840"> 
				</p:cNvPr>
          <p:cNvSpPr/>
          <p:nvPr/>
        </p:nvSpPr>
        <p:spPr>
          <a:xfrm>
            <a:off x="923925" y="5495925"/>
            <a:ext cx="6381750" cy="342900"/>
          </a:xfrm>
          <a:custGeom>
            <a:avLst/>
            <a:gdLst>
              <a:gd name="connsiteX0" fmla="*/ 16478 w 6381750"/>
              <a:gd name="connsiteY0" fmla="*/ 12898 h 342900"/>
              <a:gd name="connsiteX1" fmla="*/ 6387382 w 6381750"/>
              <a:gd name="connsiteY1" fmla="*/ 12898 h 342900"/>
              <a:gd name="connsiteX2" fmla="*/ 6387382 w 6381750"/>
              <a:gd name="connsiteY2" fmla="*/ 351984 h 342900"/>
              <a:gd name="connsiteX3" fmla="*/ 16478 w 6381750"/>
              <a:gd name="connsiteY3" fmla="*/ 351984 h 342900"/>
              <a:gd name="connsiteX4" fmla="*/ 16478 w 6381750"/>
              <a:gd name="connsiteY4" fmla="*/ 12898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1750" h="342900">
                <a:moveTo>
                  <a:pt x="16478" y="12898"/>
                </a:moveTo>
                <a:lnTo>
                  <a:pt x="6387382" y="12898"/>
                </a:lnTo>
                <a:lnTo>
                  <a:pt x="6387382" y="351984"/>
                </a:lnTo>
                <a:lnTo>
                  <a:pt x="16478" y="351984"/>
                </a:lnTo>
                <a:lnTo>
                  <a:pt x="16478" y="12898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Freeform 841"> 
				</p:cNvPr>
          <p:cNvSpPr/>
          <p:nvPr/>
        </p:nvSpPr>
        <p:spPr>
          <a:xfrm>
            <a:off x="7296150" y="5495925"/>
            <a:ext cx="161925" cy="342900"/>
          </a:xfrm>
          <a:custGeom>
            <a:avLst/>
            <a:gdLst>
              <a:gd name="connsiteX0" fmla="*/ 10741 w 161925"/>
              <a:gd name="connsiteY0" fmla="*/ 12898 h 342900"/>
              <a:gd name="connsiteX1" fmla="*/ 165268 w 161925"/>
              <a:gd name="connsiteY1" fmla="*/ 12898 h 342900"/>
              <a:gd name="connsiteX2" fmla="*/ 165268 w 161925"/>
              <a:gd name="connsiteY2" fmla="*/ 351984 h 342900"/>
              <a:gd name="connsiteX3" fmla="*/ 10741 w 161925"/>
              <a:gd name="connsiteY3" fmla="*/ 351984 h 342900"/>
              <a:gd name="connsiteX4" fmla="*/ 10741 w 161925"/>
              <a:gd name="connsiteY4" fmla="*/ 12898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342900">
                <a:moveTo>
                  <a:pt x="10741" y="12898"/>
                </a:moveTo>
                <a:lnTo>
                  <a:pt x="165268" y="12898"/>
                </a:lnTo>
                <a:lnTo>
                  <a:pt x="165268" y="351984"/>
                </a:lnTo>
                <a:lnTo>
                  <a:pt x="10741" y="351984"/>
                </a:lnTo>
                <a:lnTo>
                  <a:pt x="10741" y="1289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Freeform 842"> 
				</p:cNvPr>
          <p:cNvSpPr/>
          <p:nvPr/>
        </p:nvSpPr>
        <p:spPr>
          <a:xfrm>
            <a:off x="7439025" y="5495925"/>
            <a:ext cx="1609725" cy="342900"/>
          </a:xfrm>
          <a:custGeom>
            <a:avLst/>
            <a:gdLst>
              <a:gd name="connsiteX0" fmla="*/ 17978 w 1609725"/>
              <a:gd name="connsiteY0" fmla="*/ 12898 h 342900"/>
              <a:gd name="connsiteX1" fmla="*/ 1611808 w 1609725"/>
              <a:gd name="connsiteY1" fmla="*/ 12898 h 342900"/>
              <a:gd name="connsiteX2" fmla="*/ 1611808 w 1609725"/>
              <a:gd name="connsiteY2" fmla="*/ 351984 h 342900"/>
              <a:gd name="connsiteX3" fmla="*/ 17978 w 1609725"/>
              <a:gd name="connsiteY3" fmla="*/ 351984 h 342900"/>
              <a:gd name="connsiteX4" fmla="*/ 17978 w 1609725"/>
              <a:gd name="connsiteY4" fmla="*/ 12898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9725" h="342900">
                <a:moveTo>
                  <a:pt x="17978" y="12898"/>
                </a:moveTo>
                <a:lnTo>
                  <a:pt x="1611808" y="12898"/>
                </a:lnTo>
                <a:lnTo>
                  <a:pt x="1611808" y="351984"/>
                </a:lnTo>
                <a:lnTo>
                  <a:pt x="17978" y="351984"/>
                </a:lnTo>
                <a:lnTo>
                  <a:pt x="17978" y="12898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Freeform 843"> 
				</p:cNvPr>
          <p:cNvSpPr/>
          <p:nvPr/>
        </p:nvSpPr>
        <p:spPr>
          <a:xfrm>
            <a:off x="9029700" y="5495925"/>
            <a:ext cx="19050" cy="342900"/>
          </a:xfrm>
          <a:custGeom>
            <a:avLst/>
            <a:gdLst>
              <a:gd name="connsiteX0" fmla="*/ 21133 w 19050"/>
              <a:gd name="connsiteY0" fmla="*/ 12898 h 342900"/>
              <a:gd name="connsiteX1" fmla="*/ 21133 w 19050"/>
              <a:gd name="connsiteY1" fmla="*/ 351984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42900">
                <a:moveTo>
                  <a:pt x="21133" y="12898"/>
                </a:moveTo>
                <a:lnTo>
                  <a:pt x="21133" y="351984"/>
                </a:lnTo>
              </a:path>
            </a:pathLst>
          </a:custGeom>
          <a:ln w="588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Freeform 844"> 
				</p:cNvPr>
          <p:cNvSpPr/>
          <p:nvPr/>
        </p:nvSpPr>
        <p:spPr>
          <a:xfrm>
            <a:off x="0" y="5829300"/>
            <a:ext cx="9048750" cy="9525"/>
          </a:xfrm>
          <a:custGeom>
            <a:avLst/>
            <a:gdLst>
              <a:gd name="connsiteX0" fmla="*/ 4410 w 9048750"/>
              <a:gd name="connsiteY0" fmla="*/ 18608 h 9525"/>
              <a:gd name="connsiteX1" fmla="*/ 9050834 w 9048750"/>
              <a:gd name="connsiteY1" fmla="*/ 1860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9525">
                <a:moveTo>
                  <a:pt x="4410" y="18608"/>
                </a:moveTo>
                <a:lnTo>
                  <a:pt x="9050834" y="18608"/>
                </a:lnTo>
              </a:path>
            </a:pathLst>
          </a:custGeom>
          <a:ln w="506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Freeform 845"> 
				</p:cNvPr>
          <p:cNvSpPr/>
          <p:nvPr/>
        </p:nvSpPr>
        <p:spPr>
          <a:xfrm>
            <a:off x="933450" y="5486400"/>
            <a:ext cx="3181350" cy="19050"/>
          </a:xfrm>
          <a:custGeom>
            <a:avLst/>
            <a:gdLst>
              <a:gd name="connsiteX0" fmla="*/ 11368 w 3181350"/>
              <a:gd name="connsiteY0" fmla="*/ 26233 h 19050"/>
              <a:gd name="connsiteX1" fmla="*/ 3181367 w 3181350"/>
              <a:gd name="connsiteY1" fmla="*/ 2623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1350" h="19050">
                <a:moveTo>
                  <a:pt x="11368" y="26233"/>
                </a:moveTo>
                <a:lnTo>
                  <a:pt x="3181367" y="26233"/>
                </a:lnTo>
              </a:path>
            </a:pathLst>
          </a:custGeom>
          <a:ln w="1016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Freeform 846"> 
				</p:cNvPr>
          <p:cNvSpPr/>
          <p:nvPr/>
        </p:nvSpPr>
        <p:spPr>
          <a:xfrm>
            <a:off x="4105275" y="5486400"/>
            <a:ext cx="3200400" cy="19050"/>
          </a:xfrm>
          <a:custGeom>
            <a:avLst/>
            <a:gdLst>
              <a:gd name="connsiteX0" fmla="*/ 18372 w 3200400"/>
              <a:gd name="connsiteY0" fmla="*/ 26233 h 19050"/>
              <a:gd name="connsiteX1" fmla="*/ 3206032 w 3200400"/>
              <a:gd name="connsiteY1" fmla="*/ 2623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00400" h="19050">
                <a:moveTo>
                  <a:pt x="18372" y="26233"/>
                </a:moveTo>
                <a:lnTo>
                  <a:pt x="3206032" y="26233"/>
                </a:lnTo>
              </a:path>
            </a:pathLst>
          </a:custGeom>
          <a:ln w="1016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Freeform 847"> 
				</p:cNvPr>
          <p:cNvSpPr/>
          <p:nvPr/>
        </p:nvSpPr>
        <p:spPr>
          <a:xfrm>
            <a:off x="7286625" y="5486400"/>
            <a:ext cx="171450" cy="28575"/>
          </a:xfrm>
          <a:custGeom>
            <a:avLst/>
            <a:gdLst>
              <a:gd name="connsiteX0" fmla="*/ 24682 w 171450"/>
              <a:gd name="connsiteY0" fmla="*/ 22421 h 28575"/>
              <a:gd name="connsiteX1" fmla="*/ 165963 w 171450"/>
              <a:gd name="connsiteY1" fmla="*/ 2242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450" h="28575">
                <a:moveTo>
                  <a:pt x="24682" y="22421"/>
                </a:moveTo>
                <a:lnTo>
                  <a:pt x="165963" y="22421"/>
                </a:lnTo>
              </a:path>
            </a:pathLst>
          </a:custGeom>
          <a:ln w="2949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Freeform 848"> 
				</p:cNvPr>
          <p:cNvSpPr/>
          <p:nvPr/>
        </p:nvSpPr>
        <p:spPr>
          <a:xfrm>
            <a:off x="7296150" y="5495925"/>
            <a:ext cx="152400" cy="9525"/>
          </a:xfrm>
          <a:custGeom>
            <a:avLst/>
            <a:gdLst>
              <a:gd name="connsiteX0" fmla="*/ 15157 w 152400"/>
              <a:gd name="connsiteY0" fmla="*/ 16708 h 9525"/>
              <a:gd name="connsiteX1" fmla="*/ 156438 w 152400"/>
              <a:gd name="connsiteY1" fmla="*/ 1670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00" h="9525">
                <a:moveTo>
                  <a:pt x="15157" y="16708"/>
                </a:moveTo>
                <a:lnTo>
                  <a:pt x="156438" y="16708"/>
                </a:lnTo>
              </a:path>
            </a:pathLst>
          </a:custGeom>
          <a:ln w="50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Freeform 849"> 
				</p:cNvPr>
          <p:cNvSpPr/>
          <p:nvPr/>
        </p:nvSpPr>
        <p:spPr>
          <a:xfrm>
            <a:off x="7448550" y="5486400"/>
            <a:ext cx="1600200" cy="19050"/>
          </a:xfrm>
          <a:custGeom>
            <a:avLst/>
            <a:gdLst>
              <a:gd name="connsiteX0" fmla="*/ 12868 w 1600200"/>
              <a:gd name="connsiteY0" fmla="*/ 26233 h 19050"/>
              <a:gd name="connsiteX1" fmla="*/ 1602283 w 1600200"/>
              <a:gd name="connsiteY1" fmla="*/ 2623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0200" h="19050">
                <a:moveTo>
                  <a:pt x="12868" y="26233"/>
                </a:moveTo>
                <a:lnTo>
                  <a:pt x="1602283" y="26233"/>
                </a:lnTo>
              </a:path>
            </a:pathLst>
          </a:custGeom>
          <a:ln w="1016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Freeform 850"> 
				</p:cNvPr>
          <p:cNvSpPr/>
          <p:nvPr/>
        </p:nvSpPr>
        <p:spPr>
          <a:xfrm>
            <a:off x="0" y="5508822"/>
            <a:ext cx="0" cy="171451"/>
          </a:xfrm>
          <a:custGeom>
            <a:avLst/>
            <a:gdLst>
              <a:gd name="connsiteX0" fmla="*/ 0 w 0"/>
              <a:gd name="connsiteY0" fmla="*/ 0 h 171451"/>
              <a:gd name="connsiteX1" fmla="*/ 0 w 0"/>
              <a:gd name="connsiteY1" fmla="*/ 171451 h 17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0" h="171451">
                <a:moveTo>
                  <a:pt x="0" y="0"/>
                </a:moveTo>
                <a:lnTo>
                  <a:pt x="0" y="171451"/>
                </a:lnTo>
              </a:path>
            </a:pathLst>
          </a:custGeom>
          <a:ln w="2949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Freeform 851"> 
				</p:cNvPr>
          <p:cNvSpPr/>
          <p:nvPr/>
        </p:nvSpPr>
        <p:spPr>
          <a:xfrm>
            <a:off x="0" y="5495925"/>
            <a:ext cx="0" cy="180975"/>
          </a:xfrm>
          <a:custGeom>
            <a:avLst/>
            <a:gdLst>
              <a:gd name="connsiteX0" fmla="*/ 4415 w 0"/>
              <a:gd name="connsiteY0" fmla="*/ 12898 h 180975"/>
              <a:gd name="connsiteX1" fmla="*/ 4415 w 0"/>
              <a:gd name="connsiteY1" fmla="*/ 184349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0" h="180975">
                <a:moveTo>
                  <a:pt x="4415" y="12898"/>
                </a:moveTo>
                <a:lnTo>
                  <a:pt x="4415" y="184349"/>
                </a:lnTo>
              </a:path>
            </a:pathLst>
          </a:custGeom>
          <a:ln w="588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Freeform 852"> 
				</p:cNvPr>
          <p:cNvSpPr/>
          <p:nvPr/>
        </p:nvSpPr>
        <p:spPr>
          <a:xfrm>
            <a:off x="923925" y="5648325"/>
            <a:ext cx="3200400" cy="28575"/>
          </a:xfrm>
          <a:custGeom>
            <a:avLst/>
            <a:gdLst>
              <a:gd name="connsiteX0" fmla="*/ 20893 w 3200400"/>
              <a:gd name="connsiteY0" fmla="*/ 28138 h 28575"/>
              <a:gd name="connsiteX1" fmla="*/ 3190892 w 3200400"/>
              <a:gd name="connsiteY1" fmla="*/ 2813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00400" h="28575">
                <a:moveTo>
                  <a:pt x="20893" y="28138"/>
                </a:moveTo>
                <a:lnTo>
                  <a:pt x="3190892" y="28138"/>
                </a:lnTo>
              </a:path>
            </a:pathLst>
          </a:custGeom>
          <a:ln w="2949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Freeform 853"> 
				</p:cNvPr>
          <p:cNvSpPr/>
          <p:nvPr/>
        </p:nvSpPr>
        <p:spPr>
          <a:xfrm>
            <a:off x="933450" y="5657850"/>
            <a:ext cx="3181350" cy="19050"/>
          </a:xfrm>
          <a:custGeom>
            <a:avLst/>
            <a:gdLst>
              <a:gd name="connsiteX0" fmla="*/ 11368 w 3181350"/>
              <a:gd name="connsiteY0" fmla="*/ 22424 h 19050"/>
              <a:gd name="connsiteX1" fmla="*/ 3181367 w 3181350"/>
              <a:gd name="connsiteY1" fmla="*/ 2242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1350" h="19050">
                <a:moveTo>
                  <a:pt x="11368" y="22424"/>
                </a:moveTo>
                <a:lnTo>
                  <a:pt x="3181367" y="22424"/>
                </a:lnTo>
              </a:path>
            </a:pathLst>
          </a:custGeom>
          <a:ln w="507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Freeform 854"> 
				</p:cNvPr>
          <p:cNvSpPr/>
          <p:nvPr/>
        </p:nvSpPr>
        <p:spPr>
          <a:xfrm>
            <a:off x="4095750" y="5648325"/>
            <a:ext cx="3209925" cy="28575"/>
          </a:xfrm>
          <a:custGeom>
            <a:avLst/>
            <a:gdLst>
              <a:gd name="connsiteX0" fmla="*/ 27897 w 3209925"/>
              <a:gd name="connsiteY0" fmla="*/ 28138 h 28575"/>
              <a:gd name="connsiteX1" fmla="*/ 3206727 w 3209925"/>
              <a:gd name="connsiteY1" fmla="*/ 2813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09925" h="28575">
                <a:moveTo>
                  <a:pt x="27897" y="28138"/>
                </a:moveTo>
                <a:lnTo>
                  <a:pt x="3206727" y="28138"/>
                </a:lnTo>
              </a:path>
            </a:pathLst>
          </a:custGeom>
          <a:ln w="2949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Freeform 855"> 
				</p:cNvPr>
          <p:cNvSpPr/>
          <p:nvPr/>
        </p:nvSpPr>
        <p:spPr>
          <a:xfrm>
            <a:off x="4105275" y="5657850"/>
            <a:ext cx="3190875" cy="19050"/>
          </a:xfrm>
          <a:custGeom>
            <a:avLst/>
            <a:gdLst>
              <a:gd name="connsiteX0" fmla="*/ 18372 w 3190875"/>
              <a:gd name="connsiteY0" fmla="*/ 22424 h 19050"/>
              <a:gd name="connsiteX1" fmla="*/ 3197202 w 3190875"/>
              <a:gd name="connsiteY1" fmla="*/ 2242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90875" h="19050">
                <a:moveTo>
                  <a:pt x="18372" y="22424"/>
                </a:moveTo>
                <a:lnTo>
                  <a:pt x="3197202" y="22424"/>
                </a:lnTo>
              </a:path>
            </a:pathLst>
          </a:custGeom>
          <a:ln w="507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Freeform 856"> 
				</p:cNvPr>
          <p:cNvSpPr/>
          <p:nvPr/>
        </p:nvSpPr>
        <p:spPr>
          <a:xfrm>
            <a:off x="7286625" y="5495925"/>
            <a:ext cx="19050" cy="171450"/>
          </a:xfrm>
          <a:custGeom>
            <a:avLst/>
            <a:gdLst>
              <a:gd name="connsiteX0" fmla="*/ 24682 w 19050"/>
              <a:gd name="connsiteY0" fmla="*/ 16708 h 171450"/>
              <a:gd name="connsiteX1" fmla="*/ 24682 w 19050"/>
              <a:gd name="connsiteY1" fmla="*/ 18054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24682" y="16708"/>
                </a:moveTo>
                <a:lnTo>
                  <a:pt x="24682" y="180540"/>
                </a:lnTo>
              </a:path>
            </a:pathLst>
          </a:custGeom>
          <a:ln w="1177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Freeform 857"> 
				</p:cNvPr>
          <p:cNvSpPr/>
          <p:nvPr/>
        </p:nvSpPr>
        <p:spPr>
          <a:xfrm>
            <a:off x="7286625" y="5648325"/>
            <a:ext cx="171450" cy="28575"/>
          </a:xfrm>
          <a:custGeom>
            <a:avLst/>
            <a:gdLst>
              <a:gd name="connsiteX0" fmla="*/ 24682 w 171450"/>
              <a:gd name="connsiteY0" fmla="*/ 28138 h 28575"/>
              <a:gd name="connsiteX1" fmla="*/ 165963 w 171450"/>
              <a:gd name="connsiteY1" fmla="*/ 2813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450" h="28575">
                <a:moveTo>
                  <a:pt x="24682" y="28138"/>
                </a:moveTo>
                <a:lnTo>
                  <a:pt x="165963" y="28138"/>
                </a:lnTo>
              </a:path>
            </a:pathLst>
          </a:custGeom>
          <a:ln w="2949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Freeform 858"> 
				</p:cNvPr>
          <p:cNvSpPr/>
          <p:nvPr/>
        </p:nvSpPr>
        <p:spPr>
          <a:xfrm>
            <a:off x="7296150" y="5657850"/>
            <a:ext cx="152400" cy="19050"/>
          </a:xfrm>
          <a:custGeom>
            <a:avLst/>
            <a:gdLst>
              <a:gd name="connsiteX0" fmla="*/ 15157 w 152400"/>
              <a:gd name="connsiteY0" fmla="*/ 22424 h 19050"/>
              <a:gd name="connsiteX1" fmla="*/ 156438 w 152400"/>
              <a:gd name="connsiteY1" fmla="*/ 2242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00" h="19050">
                <a:moveTo>
                  <a:pt x="15157" y="22424"/>
                </a:moveTo>
                <a:lnTo>
                  <a:pt x="156438" y="22424"/>
                </a:lnTo>
              </a:path>
            </a:pathLst>
          </a:custGeom>
          <a:ln w="507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Freeform 859"> 
				</p:cNvPr>
          <p:cNvSpPr/>
          <p:nvPr/>
        </p:nvSpPr>
        <p:spPr>
          <a:xfrm>
            <a:off x="923925" y="5486400"/>
            <a:ext cx="19050" cy="352425"/>
          </a:xfrm>
          <a:custGeom>
            <a:avLst/>
            <a:gdLst>
              <a:gd name="connsiteX0" fmla="*/ 20893 w 19050"/>
              <a:gd name="connsiteY0" fmla="*/ 18612 h 352425"/>
              <a:gd name="connsiteX1" fmla="*/ 20893 w 19050"/>
              <a:gd name="connsiteY1" fmla="*/ 361509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52425">
                <a:moveTo>
                  <a:pt x="20893" y="18612"/>
                </a:moveTo>
                <a:lnTo>
                  <a:pt x="20893" y="361509"/>
                </a:lnTo>
              </a:path>
            </a:pathLst>
          </a:custGeom>
          <a:ln w="1177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Freeform 860"> 
				</p:cNvPr>
          <p:cNvSpPr/>
          <p:nvPr/>
        </p:nvSpPr>
        <p:spPr>
          <a:xfrm>
            <a:off x="1714500" y="5657850"/>
            <a:ext cx="28575" cy="190500"/>
          </a:xfrm>
          <a:custGeom>
            <a:avLst/>
            <a:gdLst>
              <a:gd name="connsiteX0" fmla="*/ 20610 w 28575"/>
              <a:gd name="connsiteY0" fmla="*/ 22423 h 190500"/>
              <a:gd name="connsiteX1" fmla="*/ 20610 w 28575"/>
              <a:gd name="connsiteY1" fmla="*/ 18244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90500">
                <a:moveTo>
                  <a:pt x="20610" y="22423"/>
                </a:moveTo>
                <a:lnTo>
                  <a:pt x="20610" y="182445"/>
                </a:lnTo>
              </a:path>
            </a:pathLst>
          </a:custGeom>
          <a:ln w="2949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Freeform 861"> 
				</p:cNvPr>
          <p:cNvSpPr/>
          <p:nvPr/>
        </p:nvSpPr>
        <p:spPr>
          <a:xfrm>
            <a:off x="1724025" y="5667375"/>
            <a:ext cx="9525" cy="171450"/>
          </a:xfrm>
          <a:custGeom>
            <a:avLst/>
            <a:gdLst>
              <a:gd name="connsiteX0" fmla="*/ 15500 w 9525"/>
              <a:gd name="connsiteY0" fmla="*/ 12899 h 171450"/>
              <a:gd name="connsiteX1" fmla="*/ 15500 w 9525"/>
              <a:gd name="connsiteY1" fmla="*/ 17292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71450">
                <a:moveTo>
                  <a:pt x="15500" y="12899"/>
                </a:moveTo>
                <a:lnTo>
                  <a:pt x="15500" y="172921"/>
                </a:lnTo>
              </a:path>
            </a:pathLst>
          </a:custGeom>
          <a:ln w="588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Freeform 862"> 
				</p:cNvPr>
          <p:cNvSpPr/>
          <p:nvPr/>
        </p:nvSpPr>
        <p:spPr>
          <a:xfrm>
            <a:off x="2505075" y="5657850"/>
            <a:ext cx="28575" cy="190500"/>
          </a:xfrm>
          <a:custGeom>
            <a:avLst/>
            <a:gdLst>
              <a:gd name="connsiteX0" fmla="*/ 24743 w 28575"/>
              <a:gd name="connsiteY0" fmla="*/ 22423 h 190500"/>
              <a:gd name="connsiteX1" fmla="*/ 24743 w 28575"/>
              <a:gd name="connsiteY1" fmla="*/ 18244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90500">
                <a:moveTo>
                  <a:pt x="24743" y="22423"/>
                </a:moveTo>
                <a:lnTo>
                  <a:pt x="24743" y="182445"/>
                </a:lnTo>
              </a:path>
            </a:pathLst>
          </a:custGeom>
          <a:ln w="2949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Freeform 863"> 
				</p:cNvPr>
          <p:cNvSpPr/>
          <p:nvPr/>
        </p:nvSpPr>
        <p:spPr>
          <a:xfrm>
            <a:off x="2514600" y="5667375"/>
            <a:ext cx="19050" cy="171450"/>
          </a:xfrm>
          <a:custGeom>
            <a:avLst/>
            <a:gdLst>
              <a:gd name="connsiteX0" fmla="*/ 19633 w 19050"/>
              <a:gd name="connsiteY0" fmla="*/ 12899 h 171450"/>
              <a:gd name="connsiteX1" fmla="*/ 19633 w 19050"/>
              <a:gd name="connsiteY1" fmla="*/ 17292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19633" y="12899"/>
                </a:moveTo>
                <a:lnTo>
                  <a:pt x="19633" y="172921"/>
                </a:lnTo>
              </a:path>
            </a:pathLst>
          </a:custGeom>
          <a:ln w="588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Freeform 864"> 
				</p:cNvPr>
          <p:cNvSpPr/>
          <p:nvPr/>
        </p:nvSpPr>
        <p:spPr>
          <a:xfrm>
            <a:off x="3305175" y="5657850"/>
            <a:ext cx="28575" cy="190500"/>
          </a:xfrm>
          <a:custGeom>
            <a:avLst/>
            <a:gdLst>
              <a:gd name="connsiteX0" fmla="*/ 19350 w 28575"/>
              <a:gd name="connsiteY0" fmla="*/ 22423 h 190500"/>
              <a:gd name="connsiteX1" fmla="*/ 19350 w 28575"/>
              <a:gd name="connsiteY1" fmla="*/ 18244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90500">
                <a:moveTo>
                  <a:pt x="19350" y="22423"/>
                </a:moveTo>
                <a:lnTo>
                  <a:pt x="19350" y="182445"/>
                </a:lnTo>
              </a:path>
            </a:pathLst>
          </a:custGeom>
          <a:ln w="2949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Freeform 865"> 
				</p:cNvPr>
          <p:cNvSpPr/>
          <p:nvPr/>
        </p:nvSpPr>
        <p:spPr>
          <a:xfrm>
            <a:off x="3314700" y="5667375"/>
            <a:ext cx="9525" cy="171450"/>
          </a:xfrm>
          <a:custGeom>
            <a:avLst/>
            <a:gdLst>
              <a:gd name="connsiteX0" fmla="*/ 14240 w 9525"/>
              <a:gd name="connsiteY0" fmla="*/ 12899 h 171450"/>
              <a:gd name="connsiteX1" fmla="*/ 14240 w 9525"/>
              <a:gd name="connsiteY1" fmla="*/ 17292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71450">
                <a:moveTo>
                  <a:pt x="14240" y="12899"/>
                </a:moveTo>
                <a:lnTo>
                  <a:pt x="14240" y="172921"/>
                </a:lnTo>
              </a:path>
            </a:pathLst>
          </a:custGeom>
          <a:ln w="588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Freeform 866"> 
				</p:cNvPr>
          <p:cNvSpPr/>
          <p:nvPr/>
        </p:nvSpPr>
        <p:spPr>
          <a:xfrm>
            <a:off x="4105275" y="5486400"/>
            <a:ext cx="9525" cy="352425"/>
          </a:xfrm>
          <a:custGeom>
            <a:avLst/>
            <a:gdLst>
              <a:gd name="connsiteX0" fmla="*/ 18372 w 9525"/>
              <a:gd name="connsiteY0" fmla="*/ 18612 h 352425"/>
              <a:gd name="connsiteX1" fmla="*/ 18372 w 9525"/>
              <a:gd name="connsiteY1" fmla="*/ 353896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52425">
                <a:moveTo>
                  <a:pt x="18372" y="18612"/>
                </a:moveTo>
                <a:lnTo>
                  <a:pt x="18372" y="353896"/>
                </a:lnTo>
              </a:path>
            </a:pathLst>
          </a:custGeom>
          <a:ln w="1177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7" name="Freeform 867"> 
				</p:cNvPr>
          <p:cNvSpPr/>
          <p:nvPr/>
        </p:nvSpPr>
        <p:spPr>
          <a:xfrm>
            <a:off x="4886325" y="5657850"/>
            <a:ext cx="28575" cy="190500"/>
          </a:xfrm>
          <a:custGeom>
            <a:avLst/>
            <a:gdLst>
              <a:gd name="connsiteX0" fmla="*/ 27615 w 28575"/>
              <a:gd name="connsiteY0" fmla="*/ 22423 h 190500"/>
              <a:gd name="connsiteX1" fmla="*/ 27615 w 28575"/>
              <a:gd name="connsiteY1" fmla="*/ 18244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90500">
                <a:moveTo>
                  <a:pt x="27615" y="22423"/>
                </a:moveTo>
                <a:lnTo>
                  <a:pt x="27615" y="182445"/>
                </a:lnTo>
              </a:path>
            </a:pathLst>
          </a:custGeom>
          <a:ln w="2949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Freeform 868"> 
				</p:cNvPr>
          <p:cNvSpPr/>
          <p:nvPr/>
        </p:nvSpPr>
        <p:spPr>
          <a:xfrm>
            <a:off x="4895850" y="5667375"/>
            <a:ext cx="19050" cy="171450"/>
          </a:xfrm>
          <a:custGeom>
            <a:avLst/>
            <a:gdLst>
              <a:gd name="connsiteX0" fmla="*/ 22505 w 19050"/>
              <a:gd name="connsiteY0" fmla="*/ 12899 h 171450"/>
              <a:gd name="connsiteX1" fmla="*/ 22505 w 19050"/>
              <a:gd name="connsiteY1" fmla="*/ 17292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22505" y="12899"/>
                </a:moveTo>
                <a:lnTo>
                  <a:pt x="22505" y="172921"/>
                </a:lnTo>
              </a:path>
            </a:pathLst>
          </a:custGeom>
          <a:ln w="588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9" name="Freeform 869"> 
				</p:cNvPr>
          <p:cNvSpPr/>
          <p:nvPr/>
        </p:nvSpPr>
        <p:spPr>
          <a:xfrm>
            <a:off x="5686425" y="5657850"/>
            <a:ext cx="28575" cy="190500"/>
          </a:xfrm>
          <a:custGeom>
            <a:avLst/>
            <a:gdLst>
              <a:gd name="connsiteX0" fmla="*/ 22223 w 28575"/>
              <a:gd name="connsiteY0" fmla="*/ 22423 h 190500"/>
              <a:gd name="connsiteX1" fmla="*/ 22223 w 28575"/>
              <a:gd name="connsiteY1" fmla="*/ 18244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90500">
                <a:moveTo>
                  <a:pt x="22223" y="22423"/>
                </a:moveTo>
                <a:lnTo>
                  <a:pt x="22223" y="182445"/>
                </a:lnTo>
              </a:path>
            </a:pathLst>
          </a:custGeom>
          <a:ln w="2949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Freeform 870"> 
				</p:cNvPr>
          <p:cNvSpPr/>
          <p:nvPr/>
        </p:nvSpPr>
        <p:spPr>
          <a:xfrm>
            <a:off x="5695950" y="5667375"/>
            <a:ext cx="9525" cy="171450"/>
          </a:xfrm>
          <a:custGeom>
            <a:avLst/>
            <a:gdLst>
              <a:gd name="connsiteX0" fmla="*/ 17112 w 9525"/>
              <a:gd name="connsiteY0" fmla="*/ 12899 h 171450"/>
              <a:gd name="connsiteX1" fmla="*/ 17112 w 9525"/>
              <a:gd name="connsiteY1" fmla="*/ 17292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71450">
                <a:moveTo>
                  <a:pt x="17112" y="12899"/>
                </a:moveTo>
                <a:lnTo>
                  <a:pt x="17112" y="172921"/>
                </a:lnTo>
              </a:path>
            </a:pathLst>
          </a:custGeom>
          <a:ln w="588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Freeform 871"> 
				</p:cNvPr>
          <p:cNvSpPr/>
          <p:nvPr/>
        </p:nvSpPr>
        <p:spPr>
          <a:xfrm>
            <a:off x="6486525" y="5657850"/>
            <a:ext cx="28575" cy="190500"/>
          </a:xfrm>
          <a:custGeom>
            <a:avLst/>
            <a:gdLst>
              <a:gd name="connsiteX0" fmla="*/ 21245 w 28575"/>
              <a:gd name="connsiteY0" fmla="*/ 22423 h 190500"/>
              <a:gd name="connsiteX1" fmla="*/ 21245 w 28575"/>
              <a:gd name="connsiteY1" fmla="*/ 18244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90500">
                <a:moveTo>
                  <a:pt x="21245" y="22423"/>
                </a:moveTo>
                <a:lnTo>
                  <a:pt x="21245" y="182445"/>
                </a:lnTo>
              </a:path>
            </a:pathLst>
          </a:custGeom>
          <a:ln w="2949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Freeform 872"> 
				</p:cNvPr>
          <p:cNvSpPr/>
          <p:nvPr/>
        </p:nvSpPr>
        <p:spPr>
          <a:xfrm>
            <a:off x="6496050" y="5667375"/>
            <a:ext cx="9525" cy="171450"/>
          </a:xfrm>
          <a:custGeom>
            <a:avLst/>
            <a:gdLst>
              <a:gd name="connsiteX0" fmla="*/ 16135 w 9525"/>
              <a:gd name="connsiteY0" fmla="*/ 12899 h 171450"/>
              <a:gd name="connsiteX1" fmla="*/ 16135 w 9525"/>
              <a:gd name="connsiteY1" fmla="*/ 17292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71450">
                <a:moveTo>
                  <a:pt x="16135" y="12899"/>
                </a:moveTo>
                <a:lnTo>
                  <a:pt x="16135" y="172921"/>
                </a:lnTo>
              </a:path>
            </a:pathLst>
          </a:custGeom>
          <a:ln w="588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Freeform 873"> 
				</p:cNvPr>
          <p:cNvSpPr/>
          <p:nvPr/>
        </p:nvSpPr>
        <p:spPr>
          <a:xfrm>
            <a:off x="933450" y="5829300"/>
            <a:ext cx="6372225" cy="9525"/>
          </a:xfrm>
          <a:custGeom>
            <a:avLst/>
            <a:gdLst>
              <a:gd name="connsiteX0" fmla="*/ 11368 w 6372225"/>
              <a:gd name="connsiteY0" fmla="*/ 18608 h 9525"/>
              <a:gd name="connsiteX1" fmla="*/ 6377857 w 6372225"/>
              <a:gd name="connsiteY1" fmla="*/ 1860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11368" y="18608"/>
                </a:moveTo>
                <a:lnTo>
                  <a:pt x="6377857" y="18608"/>
                </a:lnTo>
              </a:path>
            </a:pathLst>
          </a:custGeom>
          <a:ln w="1014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Freeform 874"> 
				</p:cNvPr>
          <p:cNvSpPr/>
          <p:nvPr/>
        </p:nvSpPr>
        <p:spPr>
          <a:xfrm>
            <a:off x="7286625" y="5657850"/>
            <a:ext cx="19050" cy="180975"/>
          </a:xfrm>
          <a:custGeom>
            <a:avLst/>
            <a:gdLst>
              <a:gd name="connsiteX0" fmla="*/ 24682 w 19050"/>
              <a:gd name="connsiteY0" fmla="*/ 18615 h 180975"/>
              <a:gd name="connsiteX1" fmla="*/ 24682 w 19050"/>
              <a:gd name="connsiteY1" fmla="*/ 190059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80975">
                <a:moveTo>
                  <a:pt x="24682" y="18615"/>
                </a:moveTo>
                <a:lnTo>
                  <a:pt x="24682" y="190059"/>
                </a:lnTo>
              </a:path>
            </a:pathLst>
          </a:custGeom>
          <a:ln w="1177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" name="Freeform 875"> 
				</p:cNvPr>
          <p:cNvSpPr/>
          <p:nvPr/>
        </p:nvSpPr>
        <p:spPr>
          <a:xfrm>
            <a:off x="7439025" y="5486400"/>
            <a:ext cx="19050" cy="352425"/>
          </a:xfrm>
          <a:custGeom>
            <a:avLst/>
            <a:gdLst>
              <a:gd name="connsiteX0" fmla="*/ 22393 w 19050"/>
              <a:gd name="connsiteY0" fmla="*/ 18612 h 352425"/>
              <a:gd name="connsiteX1" fmla="*/ 22393 w 19050"/>
              <a:gd name="connsiteY1" fmla="*/ 361509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52425">
                <a:moveTo>
                  <a:pt x="22393" y="18612"/>
                </a:moveTo>
                <a:lnTo>
                  <a:pt x="22393" y="361509"/>
                </a:lnTo>
              </a:path>
            </a:pathLst>
          </a:custGeom>
          <a:ln w="1177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Freeform 876"> 
				</p:cNvPr>
          <p:cNvSpPr/>
          <p:nvPr/>
        </p:nvSpPr>
        <p:spPr>
          <a:xfrm>
            <a:off x="8229600" y="5486400"/>
            <a:ext cx="28575" cy="361950"/>
          </a:xfrm>
          <a:custGeom>
            <a:avLst/>
            <a:gdLst>
              <a:gd name="connsiteX0" fmla="*/ 22111 w 28575"/>
              <a:gd name="connsiteY0" fmla="*/ 26232 h 361950"/>
              <a:gd name="connsiteX1" fmla="*/ 22111 w 28575"/>
              <a:gd name="connsiteY1" fmla="*/ 353895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361950">
                <a:moveTo>
                  <a:pt x="22111" y="26232"/>
                </a:moveTo>
                <a:lnTo>
                  <a:pt x="22111" y="353895"/>
                </a:lnTo>
              </a:path>
            </a:pathLst>
          </a:custGeom>
          <a:ln w="2949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Freeform 877"> 
				</p:cNvPr>
          <p:cNvSpPr/>
          <p:nvPr/>
        </p:nvSpPr>
        <p:spPr>
          <a:xfrm>
            <a:off x="8239125" y="5495925"/>
            <a:ext cx="9525" cy="342900"/>
          </a:xfrm>
          <a:custGeom>
            <a:avLst/>
            <a:gdLst>
              <a:gd name="connsiteX0" fmla="*/ 17001 w 9525"/>
              <a:gd name="connsiteY0" fmla="*/ 16708 h 342900"/>
              <a:gd name="connsiteX1" fmla="*/ 17001 w 9525"/>
              <a:gd name="connsiteY1" fmla="*/ 34437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">
                <a:moveTo>
                  <a:pt x="17001" y="16708"/>
                </a:moveTo>
                <a:lnTo>
                  <a:pt x="17001" y="344371"/>
                </a:lnTo>
              </a:path>
            </a:pathLst>
          </a:custGeom>
          <a:ln w="588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Freeform 878"> 
				</p:cNvPr>
          <p:cNvSpPr/>
          <p:nvPr/>
        </p:nvSpPr>
        <p:spPr>
          <a:xfrm>
            <a:off x="7448550" y="5829300"/>
            <a:ext cx="1600200" cy="9525"/>
          </a:xfrm>
          <a:custGeom>
            <a:avLst/>
            <a:gdLst>
              <a:gd name="connsiteX0" fmla="*/ 12868 w 1600200"/>
              <a:gd name="connsiteY0" fmla="*/ 18608 h 9525"/>
              <a:gd name="connsiteX1" fmla="*/ 1602283 w 1600200"/>
              <a:gd name="connsiteY1" fmla="*/ 1860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0200" h="9525">
                <a:moveTo>
                  <a:pt x="12868" y="18608"/>
                </a:moveTo>
                <a:lnTo>
                  <a:pt x="1602283" y="18608"/>
                </a:lnTo>
              </a:path>
            </a:pathLst>
          </a:custGeom>
          <a:ln w="1014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Freeform 879"> 
				</p:cNvPr>
          <p:cNvSpPr/>
          <p:nvPr/>
        </p:nvSpPr>
        <p:spPr>
          <a:xfrm>
            <a:off x="9029700" y="5495925"/>
            <a:ext cx="19050" cy="342900"/>
          </a:xfrm>
          <a:custGeom>
            <a:avLst/>
            <a:gdLst>
              <a:gd name="connsiteX0" fmla="*/ 21133 w 19050"/>
              <a:gd name="connsiteY0" fmla="*/ 16708 h 342900"/>
              <a:gd name="connsiteX1" fmla="*/ 21133 w 19050"/>
              <a:gd name="connsiteY1" fmla="*/ 351984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42900">
                <a:moveTo>
                  <a:pt x="21133" y="16708"/>
                </a:moveTo>
                <a:lnTo>
                  <a:pt x="21133" y="351984"/>
                </a:lnTo>
              </a:path>
            </a:pathLst>
          </a:custGeom>
          <a:ln w="1177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Freeform 880"> 
				</p:cNvPr>
          <p:cNvSpPr/>
          <p:nvPr/>
        </p:nvSpPr>
        <p:spPr>
          <a:xfrm>
            <a:off x="923925" y="3657600"/>
            <a:ext cx="19050" cy="1828800"/>
          </a:xfrm>
          <a:custGeom>
            <a:avLst/>
            <a:gdLst>
              <a:gd name="connsiteX0" fmla="*/ 12063 w 19050"/>
              <a:gd name="connsiteY0" fmla="*/ 1824551 h 1828800"/>
              <a:gd name="connsiteX1" fmla="*/ 12063 w 19050"/>
              <a:gd name="connsiteY1" fmla="*/ 1097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828800">
                <a:moveTo>
                  <a:pt x="12063" y="1824551"/>
                </a:moveTo>
                <a:lnTo>
                  <a:pt x="12063" y="10972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Freeform 881"> 
				</p:cNvPr>
          <p:cNvSpPr/>
          <p:nvPr/>
        </p:nvSpPr>
        <p:spPr>
          <a:xfrm>
            <a:off x="923925" y="5467350"/>
            <a:ext cx="57150" cy="19050"/>
          </a:xfrm>
          <a:custGeom>
            <a:avLst/>
            <a:gdLst>
              <a:gd name="connsiteX0" fmla="*/ 12063 w 57150"/>
              <a:gd name="connsiteY0" fmla="*/ 14801 h 19050"/>
              <a:gd name="connsiteX1" fmla="*/ 51798 w 57150"/>
              <a:gd name="connsiteY1" fmla="*/ 1480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2063" y="14801"/>
                </a:moveTo>
                <a:lnTo>
                  <a:pt x="51798" y="1480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Freeform 882"> 
				</p:cNvPr>
          <p:cNvSpPr/>
          <p:nvPr/>
        </p:nvSpPr>
        <p:spPr>
          <a:xfrm>
            <a:off x="923925" y="4953000"/>
            <a:ext cx="57150" cy="19050"/>
          </a:xfrm>
          <a:custGeom>
            <a:avLst/>
            <a:gdLst>
              <a:gd name="connsiteX0" fmla="*/ 12063 w 57150"/>
              <a:gd name="connsiteY0" fmla="*/ 10986 h 19050"/>
              <a:gd name="connsiteX1" fmla="*/ 51798 w 57150"/>
              <a:gd name="connsiteY1" fmla="*/ 1098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2063" y="10986"/>
                </a:moveTo>
                <a:lnTo>
                  <a:pt x="51798" y="1098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Freeform 883"> 
				</p:cNvPr>
          <p:cNvSpPr/>
          <p:nvPr/>
        </p:nvSpPr>
        <p:spPr>
          <a:xfrm>
            <a:off x="923925" y="4429125"/>
            <a:ext cx="57150" cy="19050"/>
          </a:xfrm>
          <a:custGeom>
            <a:avLst/>
            <a:gdLst>
              <a:gd name="connsiteX0" fmla="*/ 12063 w 57150"/>
              <a:gd name="connsiteY0" fmla="*/ 16695 h 19050"/>
              <a:gd name="connsiteX1" fmla="*/ 51798 w 57150"/>
              <a:gd name="connsiteY1" fmla="*/ 1669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2063" y="16695"/>
                </a:moveTo>
                <a:lnTo>
                  <a:pt x="51798" y="1669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Freeform 884"> 
				</p:cNvPr>
          <p:cNvSpPr/>
          <p:nvPr/>
        </p:nvSpPr>
        <p:spPr>
          <a:xfrm>
            <a:off x="923925" y="3914775"/>
            <a:ext cx="57150" cy="19050"/>
          </a:xfrm>
          <a:custGeom>
            <a:avLst/>
            <a:gdLst>
              <a:gd name="connsiteX0" fmla="*/ 12063 w 57150"/>
              <a:gd name="connsiteY0" fmla="*/ 12880 h 19050"/>
              <a:gd name="connsiteX1" fmla="*/ 51798 w 57150"/>
              <a:gd name="connsiteY1" fmla="*/ 1288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2063" y="12880"/>
                </a:moveTo>
                <a:lnTo>
                  <a:pt x="51798" y="12880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Freeform 885"> 
				</p:cNvPr>
          <p:cNvSpPr/>
          <p:nvPr/>
        </p:nvSpPr>
        <p:spPr>
          <a:xfrm>
            <a:off x="923925" y="5467350"/>
            <a:ext cx="6372225" cy="9525"/>
          </a:xfrm>
          <a:custGeom>
            <a:avLst/>
            <a:gdLst>
              <a:gd name="connsiteX0" fmla="*/ 9856 w 6372225"/>
              <a:gd name="connsiteY0" fmla="*/ 16706 h 9525"/>
              <a:gd name="connsiteX1" fmla="*/ 6376344 w 6372225"/>
              <a:gd name="connsiteY1" fmla="*/ 1670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9856" y="16706"/>
                </a:moveTo>
                <a:lnTo>
                  <a:pt x="6376344" y="1670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Freeform 886"> 
				</p:cNvPr>
          <p:cNvSpPr/>
          <p:nvPr/>
        </p:nvSpPr>
        <p:spPr>
          <a:xfrm>
            <a:off x="1133475" y="3895725"/>
            <a:ext cx="371475" cy="19050"/>
          </a:xfrm>
          <a:custGeom>
            <a:avLst/>
            <a:gdLst>
              <a:gd name="connsiteX0" fmla="*/ 197787 w 371475"/>
              <a:gd name="connsiteY0" fmla="*/ 25552 h 19050"/>
              <a:gd name="connsiteX1" fmla="*/ 18977 w 371475"/>
              <a:gd name="connsiteY1" fmla="*/ 25552 h 19050"/>
              <a:gd name="connsiteX2" fmla="*/ 18977 w 371475"/>
              <a:gd name="connsiteY2" fmla="*/ 17932 h 19050"/>
              <a:gd name="connsiteX3" fmla="*/ 197787 w 371475"/>
              <a:gd name="connsiteY3" fmla="*/ 17932 h 19050"/>
              <a:gd name="connsiteX4" fmla="*/ 376596 w 371475"/>
              <a:gd name="connsiteY4" fmla="*/ 17932 h 19050"/>
              <a:gd name="connsiteX5" fmla="*/ 376596 w 371475"/>
              <a:gd name="connsiteY5" fmla="*/ 25552 h 19050"/>
              <a:gd name="connsiteX6" fmla="*/ 197787 w 371475"/>
              <a:gd name="connsiteY6" fmla="*/ 2555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475" h="19050">
                <a:moveTo>
                  <a:pt x="197787" y="25552"/>
                </a:moveTo>
                <a:lnTo>
                  <a:pt x="18977" y="25552"/>
                </a:lnTo>
                <a:lnTo>
                  <a:pt x="18977" y="17932"/>
                </a:lnTo>
                <a:lnTo>
                  <a:pt x="197787" y="17932"/>
                </a:lnTo>
                <a:lnTo>
                  <a:pt x="376596" y="17932"/>
                </a:lnTo>
                <a:lnTo>
                  <a:pt x="376596" y="25552"/>
                </a:lnTo>
                <a:lnTo>
                  <a:pt x="197787" y="2555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Freeform 887"> 
				</p:cNvPr>
          <p:cNvSpPr/>
          <p:nvPr/>
        </p:nvSpPr>
        <p:spPr>
          <a:xfrm>
            <a:off x="1933575" y="3905250"/>
            <a:ext cx="371475" cy="9525"/>
          </a:xfrm>
          <a:custGeom>
            <a:avLst/>
            <a:gdLst>
              <a:gd name="connsiteX0" fmla="*/ 193268 w 371475"/>
              <a:gd name="connsiteY0" fmla="*/ 18619 h 9525"/>
              <a:gd name="connsiteX1" fmla="*/ 14459 w 371475"/>
              <a:gd name="connsiteY1" fmla="*/ 18619 h 9525"/>
              <a:gd name="connsiteX2" fmla="*/ 14459 w 371475"/>
              <a:gd name="connsiteY2" fmla="*/ 10999 h 9525"/>
              <a:gd name="connsiteX3" fmla="*/ 193268 w 371475"/>
              <a:gd name="connsiteY3" fmla="*/ 10999 h 9525"/>
              <a:gd name="connsiteX4" fmla="*/ 372077 w 371475"/>
              <a:gd name="connsiteY4" fmla="*/ 10999 h 9525"/>
              <a:gd name="connsiteX5" fmla="*/ 372077 w 371475"/>
              <a:gd name="connsiteY5" fmla="*/ 18619 h 9525"/>
              <a:gd name="connsiteX6" fmla="*/ 193268 w 371475"/>
              <a:gd name="connsiteY6" fmla="*/ 1861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475" h="9525">
                <a:moveTo>
                  <a:pt x="193268" y="18619"/>
                </a:moveTo>
                <a:lnTo>
                  <a:pt x="14459" y="18619"/>
                </a:lnTo>
                <a:lnTo>
                  <a:pt x="14459" y="10999"/>
                </a:lnTo>
                <a:lnTo>
                  <a:pt x="193268" y="10999"/>
                </a:lnTo>
                <a:lnTo>
                  <a:pt x="372077" y="10999"/>
                </a:lnTo>
                <a:lnTo>
                  <a:pt x="372077" y="18619"/>
                </a:lnTo>
                <a:lnTo>
                  <a:pt x="193268" y="1861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Freeform 888"> 
				</p:cNvPr>
          <p:cNvSpPr/>
          <p:nvPr/>
        </p:nvSpPr>
        <p:spPr>
          <a:xfrm>
            <a:off x="2733675" y="3905250"/>
            <a:ext cx="361950" cy="19050"/>
          </a:xfrm>
          <a:custGeom>
            <a:avLst/>
            <a:gdLst>
              <a:gd name="connsiteX0" fmla="*/ 188750 w 361950"/>
              <a:gd name="connsiteY0" fmla="*/ 26393 h 19050"/>
              <a:gd name="connsiteX1" fmla="*/ 9940 w 361950"/>
              <a:gd name="connsiteY1" fmla="*/ 26393 h 19050"/>
              <a:gd name="connsiteX2" fmla="*/ 9940 w 361950"/>
              <a:gd name="connsiteY2" fmla="*/ 18769 h 19050"/>
              <a:gd name="connsiteX3" fmla="*/ 188750 w 361950"/>
              <a:gd name="connsiteY3" fmla="*/ 18769 h 19050"/>
              <a:gd name="connsiteX4" fmla="*/ 367559 w 361950"/>
              <a:gd name="connsiteY4" fmla="*/ 18769 h 19050"/>
              <a:gd name="connsiteX5" fmla="*/ 367559 w 361950"/>
              <a:gd name="connsiteY5" fmla="*/ 26393 h 19050"/>
              <a:gd name="connsiteX6" fmla="*/ 188750 w 361950"/>
              <a:gd name="connsiteY6" fmla="*/ 2639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950" h="19050">
                <a:moveTo>
                  <a:pt x="188750" y="26393"/>
                </a:moveTo>
                <a:lnTo>
                  <a:pt x="9940" y="26393"/>
                </a:lnTo>
                <a:lnTo>
                  <a:pt x="9940" y="18769"/>
                </a:lnTo>
                <a:lnTo>
                  <a:pt x="188750" y="18769"/>
                </a:lnTo>
                <a:lnTo>
                  <a:pt x="367559" y="18769"/>
                </a:lnTo>
                <a:lnTo>
                  <a:pt x="367559" y="26393"/>
                </a:lnTo>
                <a:lnTo>
                  <a:pt x="188750" y="2639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Freeform 889"> 
				</p:cNvPr>
          <p:cNvSpPr/>
          <p:nvPr/>
        </p:nvSpPr>
        <p:spPr>
          <a:xfrm>
            <a:off x="7410450" y="5457825"/>
            <a:ext cx="1619250" cy="9525"/>
          </a:xfrm>
          <a:custGeom>
            <a:avLst/>
            <a:gdLst>
              <a:gd name="connsiteX0" fmla="*/ 13441 w 1619250"/>
              <a:gd name="connsiteY0" fmla="*/ 18611 h 9525"/>
              <a:gd name="connsiteX1" fmla="*/ 1620516 w 1619250"/>
              <a:gd name="connsiteY1" fmla="*/ 1861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19250" h="9525">
                <a:moveTo>
                  <a:pt x="13441" y="18611"/>
                </a:moveTo>
                <a:lnTo>
                  <a:pt x="1620516" y="1861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Freeform 890"> 
				</p:cNvPr>
          <p:cNvSpPr/>
          <p:nvPr/>
        </p:nvSpPr>
        <p:spPr>
          <a:xfrm>
            <a:off x="0" y="609600"/>
            <a:ext cx="9048750" cy="2305050"/>
          </a:xfrm>
          <a:custGeom>
            <a:avLst/>
            <a:gdLst>
              <a:gd name="connsiteX0" fmla="*/ 4425 w 9048750"/>
              <a:gd name="connsiteY0" fmla="*/ 14951 h 2305050"/>
              <a:gd name="connsiteX1" fmla="*/ 9050679 w 9048750"/>
              <a:gd name="connsiteY1" fmla="*/ 14951 h 2305050"/>
              <a:gd name="connsiteX2" fmla="*/ 9050679 w 9048750"/>
              <a:gd name="connsiteY2" fmla="*/ 2312413 h 2305050"/>
              <a:gd name="connsiteX3" fmla="*/ 4425 w 9048750"/>
              <a:gd name="connsiteY3" fmla="*/ 2312413 h 2305050"/>
              <a:gd name="connsiteX4" fmla="*/ 4425 w 9048750"/>
              <a:gd name="connsiteY4" fmla="*/ 14951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50" h="2305050">
                <a:moveTo>
                  <a:pt x="4425" y="14951"/>
                </a:moveTo>
                <a:lnTo>
                  <a:pt x="9050679" y="14951"/>
                </a:lnTo>
                <a:lnTo>
                  <a:pt x="9050679" y="2312413"/>
                </a:lnTo>
                <a:lnTo>
                  <a:pt x="4425" y="2312413"/>
                </a:lnTo>
                <a:lnTo>
                  <a:pt x="4425" y="1495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Freeform 891"> 
				</p:cNvPr>
          <p:cNvSpPr/>
          <p:nvPr/>
        </p:nvSpPr>
        <p:spPr>
          <a:xfrm>
            <a:off x="0" y="2905125"/>
            <a:ext cx="942975" cy="323850"/>
          </a:xfrm>
          <a:custGeom>
            <a:avLst/>
            <a:gdLst>
              <a:gd name="connsiteX0" fmla="*/ 4425 w 942975"/>
              <a:gd name="connsiteY0" fmla="*/ 13182 h 323850"/>
              <a:gd name="connsiteX1" fmla="*/ 946187 w 942975"/>
              <a:gd name="connsiteY1" fmla="*/ 13182 h 323850"/>
              <a:gd name="connsiteX2" fmla="*/ 946187 w 942975"/>
              <a:gd name="connsiteY2" fmla="*/ 328153 h 323850"/>
              <a:gd name="connsiteX3" fmla="*/ 4425 w 942975"/>
              <a:gd name="connsiteY3" fmla="*/ 328153 h 323850"/>
              <a:gd name="connsiteX4" fmla="*/ 4425 w 942975"/>
              <a:gd name="connsiteY4" fmla="*/ 13182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975" h="323850">
                <a:moveTo>
                  <a:pt x="4425" y="13182"/>
                </a:moveTo>
                <a:lnTo>
                  <a:pt x="946187" y="13182"/>
                </a:lnTo>
                <a:lnTo>
                  <a:pt x="946187" y="328153"/>
                </a:lnTo>
                <a:lnTo>
                  <a:pt x="4425" y="328153"/>
                </a:lnTo>
                <a:lnTo>
                  <a:pt x="4425" y="131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Freeform 892"> 
				</p:cNvPr>
          <p:cNvSpPr/>
          <p:nvPr/>
        </p:nvSpPr>
        <p:spPr>
          <a:xfrm>
            <a:off x="923925" y="2905125"/>
            <a:ext cx="6372225" cy="323850"/>
          </a:xfrm>
          <a:custGeom>
            <a:avLst/>
            <a:gdLst>
              <a:gd name="connsiteX0" fmla="*/ 17836 w 6372225"/>
              <a:gd name="connsiteY0" fmla="*/ 13182 h 323850"/>
              <a:gd name="connsiteX1" fmla="*/ 6380282 w 6372225"/>
              <a:gd name="connsiteY1" fmla="*/ 13182 h 323850"/>
              <a:gd name="connsiteX2" fmla="*/ 6380282 w 6372225"/>
              <a:gd name="connsiteY2" fmla="*/ 328153 h 323850"/>
              <a:gd name="connsiteX3" fmla="*/ 17836 w 6372225"/>
              <a:gd name="connsiteY3" fmla="*/ 328153 h 323850"/>
              <a:gd name="connsiteX4" fmla="*/ 17836 w 6372225"/>
              <a:gd name="connsiteY4" fmla="*/ 13182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2225" h="323850">
                <a:moveTo>
                  <a:pt x="17836" y="13182"/>
                </a:moveTo>
                <a:lnTo>
                  <a:pt x="6380282" y="13182"/>
                </a:lnTo>
                <a:lnTo>
                  <a:pt x="6380282" y="328153"/>
                </a:lnTo>
                <a:lnTo>
                  <a:pt x="17836" y="328153"/>
                </a:lnTo>
                <a:lnTo>
                  <a:pt x="17836" y="13182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Freeform 893"> 
				</p:cNvPr>
          <p:cNvSpPr/>
          <p:nvPr/>
        </p:nvSpPr>
        <p:spPr>
          <a:xfrm>
            <a:off x="7286625" y="2905125"/>
            <a:ext cx="190500" cy="323850"/>
          </a:xfrm>
          <a:custGeom>
            <a:avLst/>
            <a:gdLst>
              <a:gd name="connsiteX0" fmla="*/ 13165 w 190500"/>
              <a:gd name="connsiteY0" fmla="*/ 13182 h 323850"/>
              <a:gd name="connsiteX1" fmla="*/ 198865 w 190500"/>
              <a:gd name="connsiteY1" fmla="*/ 13182 h 323850"/>
              <a:gd name="connsiteX2" fmla="*/ 198865 w 190500"/>
              <a:gd name="connsiteY2" fmla="*/ 328153 h 323850"/>
              <a:gd name="connsiteX3" fmla="*/ 13165 w 190500"/>
              <a:gd name="connsiteY3" fmla="*/ 328153 h 323850"/>
              <a:gd name="connsiteX4" fmla="*/ 13165 w 190500"/>
              <a:gd name="connsiteY4" fmla="*/ 13182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323850">
                <a:moveTo>
                  <a:pt x="13165" y="13182"/>
                </a:moveTo>
                <a:lnTo>
                  <a:pt x="198865" y="13182"/>
                </a:lnTo>
                <a:lnTo>
                  <a:pt x="198865" y="328153"/>
                </a:lnTo>
                <a:lnTo>
                  <a:pt x="13165" y="328153"/>
                </a:lnTo>
                <a:lnTo>
                  <a:pt x="13165" y="131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Freeform 894"> 
				</p:cNvPr>
          <p:cNvSpPr/>
          <p:nvPr/>
        </p:nvSpPr>
        <p:spPr>
          <a:xfrm>
            <a:off x="7467600" y="2905125"/>
            <a:ext cx="1581150" cy="323850"/>
          </a:xfrm>
          <a:custGeom>
            <a:avLst/>
            <a:gdLst>
              <a:gd name="connsiteX0" fmla="*/ 13468 w 1581150"/>
              <a:gd name="connsiteY0" fmla="*/ 13182 h 323850"/>
              <a:gd name="connsiteX1" fmla="*/ 1583078 w 1581150"/>
              <a:gd name="connsiteY1" fmla="*/ 13182 h 323850"/>
              <a:gd name="connsiteX2" fmla="*/ 1583078 w 1581150"/>
              <a:gd name="connsiteY2" fmla="*/ 328153 h 323850"/>
              <a:gd name="connsiteX3" fmla="*/ 13468 w 1581150"/>
              <a:gd name="connsiteY3" fmla="*/ 328153 h 323850"/>
              <a:gd name="connsiteX4" fmla="*/ 13468 w 1581150"/>
              <a:gd name="connsiteY4" fmla="*/ 13182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0" h="323850">
                <a:moveTo>
                  <a:pt x="13468" y="13182"/>
                </a:moveTo>
                <a:lnTo>
                  <a:pt x="1583078" y="13182"/>
                </a:lnTo>
                <a:lnTo>
                  <a:pt x="1583078" y="328153"/>
                </a:lnTo>
                <a:lnTo>
                  <a:pt x="13468" y="328153"/>
                </a:lnTo>
                <a:lnTo>
                  <a:pt x="13468" y="13182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Freeform 895"> 
				</p:cNvPr>
          <p:cNvSpPr/>
          <p:nvPr/>
        </p:nvSpPr>
        <p:spPr>
          <a:xfrm>
            <a:off x="9029700" y="2905125"/>
            <a:ext cx="19050" cy="323850"/>
          </a:xfrm>
          <a:custGeom>
            <a:avLst/>
            <a:gdLst>
              <a:gd name="connsiteX0" fmla="*/ 20978 w 19050"/>
              <a:gd name="connsiteY0" fmla="*/ 13182 h 323850"/>
              <a:gd name="connsiteX1" fmla="*/ 20978 w 19050"/>
              <a:gd name="connsiteY1" fmla="*/ 328153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23850">
                <a:moveTo>
                  <a:pt x="20978" y="13182"/>
                </a:moveTo>
                <a:lnTo>
                  <a:pt x="20978" y="328153"/>
                </a:lnTo>
              </a:path>
            </a:pathLst>
          </a:custGeom>
          <a:ln w="589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Freeform 896"> 
				</p:cNvPr>
          <p:cNvSpPr/>
          <p:nvPr/>
        </p:nvSpPr>
        <p:spPr>
          <a:xfrm>
            <a:off x="0" y="3219450"/>
            <a:ext cx="9048750" cy="9525"/>
          </a:xfrm>
          <a:custGeom>
            <a:avLst/>
            <a:gdLst>
              <a:gd name="connsiteX0" fmla="*/ 4425 w 9048750"/>
              <a:gd name="connsiteY0" fmla="*/ 13828 h 9525"/>
              <a:gd name="connsiteX1" fmla="*/ 9050679 w 9048750"/>
              <a:gd name="connsiteY1" fmla="*/ 1382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9525">
                <a:moveTo>
                  <a:pt x="4425" y="13828"/>
                </a:moveTo>
                <a:lnTo>
                  <a:pt x="9050679" y="13828"/>
                </a:lnTo>
              </a:path>
            </a:pathLst>
          </a:custGeom>
          <a:ln w="493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Freeform 897"> 
				</p:cNvPr>
          <p:cNvSpPr/>
          <p:nvPr/>
        </p:nvSpPr>
        <p:spPr>
          <a:xfrm>
            <a:off x="933450" y="2895600"/>
            <a:ext cx="3181350" cy="19050"/>
          </a:xfrm>
          <a:custGeom>
            <a:avLst/>
            <a:gdLst>
              <a:gd name="connsiteX0" fmla="*/ 12737 w 3181350"/>
              <a:gd name="connsiteY0" fmla="*/ 26416 h 19050"/>
              <a:gd name="connsiteX1" fmla="*/ 3187323 w 3181350"/>
              <a:gd name="connsiteY1" fmla="*/ 264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1350" h="19050">
                <a:moveTo>
                  <a:pt x="12737" y="26416"/>
                </a:moveTo>
                <a:lnTo>
                  <a:pt x="3187323" y="26416"/>
                </a:lnTo>
              </a:path>
            </a:pathLst>
          </a:custGeom>
          <a:ln w="9881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Freeform 898"> 
				</p:cNvPr>
          <p:cNvSpPr/>
          <p:nvPr/>
        </p:nvSpPr>
        <p:spPr>
          <a:xfrm>
            <a:off x="4114800" y="2895600"/>
            <a:ext cx="3181350" cy="19050"/>
          </a:xfrm>
          <a:custGeom>
            <a:avLst/>
            <a:gdLst>
              <a:gd name="connsiteX0" fmla="*/ 14816 w 3181350"/>
              <a:gd name="connsiteY0" fmla="*/ 26416 h 19050"/>
              <a:gd name="connsiteX1" fmla="*/ 3189406 w 3181350"/>
              <a:gd name="connsiteY1" fmla="*/ 264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1350" h="19050">
                <a:moveTo>
                  <a:pt x="14816" y="26416"/>
                </a:moveTo>
                <a:lnTo>
                  <a:pt x="3189406" y="26416"/>
                </a:lnTo>
              </a:path>
            </a:pathLst>
          </a:custGeom>
          <a:ln w="9881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Freeform 899"> 
				</p:cNvPr>
          <p:cNvSpPr/>
          <p:nvPr/>
        </p:nvSpPr>
        <p:spPr>
          <a:xfrm>
            <a:off x="7277100" y="2895600"/>
            <a:ext cx="200025" cy="28575"/>
          </a:xfrm>
          <a:custGeom>
            <a:avLst/>
            <a:gdLst>
              <a:gd name="connsiteX0" fmla="*/ 27109 w 200025"/>
              <a:gd name="connsiteY0" fmla="*/ 22710 h 28575"/>
              <a:gd name="connsiteX1" fmla="*/ 199545 w 200025"/>
              <a:gd name="connsiteY1" fmla="*/ 2271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025" h="28575">
                <a:moveTo>
                  <a:pt x="27109" y="22710"/>
                </a:moveTo>
                <a:lnTo>
                  <a:pt x="199545" y="22710"/>
                </a:lnTo>
              </a:path>
            </a:pathLst>
          </a:custGeom>
          <a:ln w="2988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Freeform 900"> 
				</p:cNvPr>
          <p:cNvSpPr/>
          <p:nvPr/>
        </p:nvSpPr>
        <p:spPr>
          <a:xfrm>
            <a:off x="7286625" y="2905125"/>
            <a:ext cx="180975" cy="9525"/>
          </a:xfrm>
          <a:custGeom>
            <a:avLst/>
            <a:gdLst>
              <a:gd name="connsiteX0" fmla="*/ 17586 w 180975"/>
              <a:gd name="connsiteY0" fmla="*/ 16887 h 9525"/>
              <a:gd name="connsiteX1" fmla="*/ 190027 w 180975"/>
              <a:gd name="connsiteY1" fmla="*/ 168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0975" h="9525">
                <a:moveTo>
                  <a:pt x="17586" y="16887"/>
                </a:moveTo>
                <a:lnTo>
                  <a:pt x="190027" y="16887"/>
                </a:lnTo>
              </a:path>
            </a:pathLst>
          </a:custGeom>
          <a:ln w="494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" name="Freeform 901"> 
				</p:cNvPr>
          <p:cNvSpPr/>
          <p:nvPr/>
        </p:nvSpPr>
        <p:spPr>
          <a:xfrm>
            <a:off x="7467600" y="2895600"/>
            <a:ext cx="1581150" cy="19050"/>
          </a:xfrm>
          <a:custGeom>
            <a:avLst/>
            <a:gdLst>
              <a:gd name="connsiteX0" fmla="*/ 17890 w 1581150"/>
              <a:gd name="connsiteY0" fmla="*/ 26416 h 19050"/>
              <a:gd name="connsiteX1" fmla="*/ 1583078 w 1581150"/>
              <a:gd name="connsiteY1" fmla="*/ 264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1150" h="19050">
                <a:moveTo>
                  <a:pt x="17890" y="26416"/>
                </a:moveTo>
                <a:lnTo>
                  <a:pt x="1583078" y="26416"/>
                </a:lnTo>
              </a:path>
            </a:pathLst>
          </a:custGeom>
          <a:ln w="9881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Freeform 902"> 
				</p:cNvPr>
          <p:cNvSpPr/>
          <p:nvPr/>
        </p:nvSpPr>
        <p:spPr>
          <a:xfrm>
            <a:off x="0" y="2918310"/>
            <a:ext cx="0" cy="151929"/>
          </a:xfrm>
          <a:custGeom>
            <a:avLst/>
            <a:gdLst>
              <a:gd name="connsiteX0" fmla="*/ 0 w 0"/>
              <a:gd name="connsiteY0" fmla="*/ 0 h 151929"/>
              <a:gd name="connsiteX1" fmla="*/ 0 w 0"/>
              <a:gd name="connsiteY1" fmla="*/ 151929 h 15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0" h="151929">
                <a:moveTo>
                  <a:pt x="0" y="0"/>
                </a:moveTo>
                <a:lnTo>
                  <a:pt x="0" y="151929"/>
                </a:lnTo>
              </a:path>
            </a:pathLst>
          </a:custGeom>
          <a:ln w="2988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Freeform 903"> 
				</p:cNvPr>
          <p:cNvSpPr/>
          <p:nvPr/>
        </p:nvSpPr>
        <p:spPr>
          <a:xfrm>
            <a:off x="0" y="2905125"/>
            <a:ext cx="0" cy="161925"/>
          </a:xfrm>
          <a:custGeom>
            <a:avLst/>
            <a:gdLst>
              <a:gd name="connsiteX0" fmla="*/ 4421 w 0"/>
              <a:gd name="connsiteY0" fmla="*/ 13182 h 161925"/>
              <a:gd name="connsiteX1" fmla="*/ 4421 w 0"/>
              <a:gd name="connsiteY1" fmla="*/ 16511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0" h="161925">
                <a:moveTo>
                  <a:pt x="4421" y="13182"/>
                </a:moveTo>
                <a:lnTo>
                  <a:pt x="4421" y="165111"/>
                </a:lnTo>
              </a:path>
            </a:pathLst>
          </a:custGeom>
          <a:ln w="589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Freeform 904"> 
				</p:cNvPr>
          <p:cNvSpPr/>
          <p:nvPr/>
        </p:nvSpPr>
        <p:spPr>
          <a:xfrm>
            <a:off x="923925" y="3038475"/>
            <a:ext cx="3200400" cy="28575"/>
          </a:xfrm>
          <a:custGeom>
            <a:avLst/>
            <a:gdLst>
              <a:gd name="connsiteX0" fmla="*/ 22261 w 3200400"/>
              <a:gd name="connsiteY0" fmla="*/ 28058 h 28575"/>
              <a:gd name="connsiteX1" fmla="*/ 3196852 w 3200400"/>
              <a:gd name="connsiteY1" fmla="*/ 2805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00400" h="28575">
                <a:moveTo>
                  <a:pt x="22261" y="28058"/>
                </a:moveTo>
                <a:lnTo>
                  <a:pt x="3196852" y="28058"/>
                </a:lnTo>
              </a:path>
            </a:pathLst>
          </a:custGeom>
          <a:ln w="2988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Freeform 905"> 
				</p:cNvPr>
          <p:cNvSpPr/>
          <p:nvPr/>
        </p:nvSpPr>
        <p:spPr>
          <a:xfrm>
            <a:off x="933450" y="3048000"/>
            <a:ext cx="3181350" cy="19050"/>
          </a:xfrm>
          <a:custGeom>
            <a:avLst/>
            <a:gdLst>
              <a:gd name="connsiteX0" fmla="*/ 12737 w 3181350"/>
              <a:gd name="connsiteY0" fmla="*/ 22240 h 19050"/>
              <a:gd name="connsiteX1" fmla="*/ 3187323 w 3181350"/>
              <a:gd name="connsiteY1" fmla="*/ 2224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1350" h="19050">
                <a:moveTo>
                  <a:pt x="12737" y="22240"/>
                </a:moveTo>
                <a:lnTo>
                  <a:pt x="3187323" y="22240"/>
                </a:lnTo>
              </a:path>
            </a:pathLst>
          </a:custGeom>
          <a:ln w="494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Freeform 906"> 
				</p:cNvPr>
          <p:cNvSpPr/>
          <p:nvPr/>
        </p:nvSpPr>
        <p:spPr>
          <a:xfrm>
            <a:off x="4105275" y="3038475"/>
            <a:ext cx="3190875" cy="28575"/>
          </a:xfrm>
          <a:custGeom>
            <a:avLst/>
            <a:gdLst>
              <a:gd name="connsiteX0" fmla="*/ 24344 w 3190875"/>
              <a:gd name="connsiteY0" fmla="*/ 28058 h 28575"/>
              <a:gd name="connsiteX1" fmla="*/ 3190092 w 3190875"/>
              <a:gd name="connsiteY1" fmla="*/ 2805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90875" h="28575">
                <a:moveTo>
                  <a:pt x="24344" y="28058"/>
                </a:moveTo>
                <a:lnTo>
                  <a:pt x="3190092" y="28058"/>
                </a:lnTo>
              </a:path>
            </a:pathLst>
          </a:custGeom>
          <a:ln w="2988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Freeform 907"> 
				</p:cNvPr>
          <p:cNvSpPr/>
          <p:nvPr/>
        </p:nvSpPr>
        <p:spPr>
          <a:xfrm>
            <a:off x="4114800" y="3048000"/>
            <a:ext cx="3171825" cy="19050"/>
          </a:xfrm>
          <a:custGeom>
            <a:avLst/>
            <a:gdLst>
              <a:gd name="connsiteX0" fmla="*/ 14816 w 3171825"/>
              <a:gd name="connsiteY0" fmla="*/ 22240 h 19050"/>
              <a:gd name="connsiteX1" fmla="*/ 3180564 w 3171825"/>
              <a:gd name="connsiteY1" fmla="*/ 2224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1825" h="19050">
                <a:moveTo>
                  <a:pt x="14816" y="22240"/>
                </a:moveTo>
                <a:lnTo>
                  <a:pt x="3180564" y="22240"/>
                </a:lnTo>
              </a:path>
            </a:pathLst>
          </a:custGeom>
          <a:ln w="494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Freeform 908"> 
				</p:cNvPr>
          <p:cNvSpPr/>
          <p:nvPr/>
        </p:nvSpPr>
        <p:spPr>
          <a:xfrm>
            <a:off x="7277100" y="2905125"/>
            <a:ext cx="19050" cy="152400"/>
          </a:xfrm>
          <a:custGeom>
            <a:avLst/>
            <a:gdLst>
              <a:gd name="connsiteX0" fmla="*/ 27111 w 19050"/>
              <a:gd name="connsiteY0" fmla="*/ 16887 h 152400"/>
              <a:gd name="connsiteX1" fmla="*/ 27111 w 19050"/>
              <a:gd name="connsiteY1" fmla="*/ 161409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52400">
                <a:moveTo>
                  <a:pt x="27111" y="16887"/>
                </a:moveTo>
                <a:lnTo>
                  <a:pt x="27111" y="161409"/>
                </a:lnTo>
              </a:path>
            </a:pathLst>
          </a:custGeom>
          <a:ln w="1179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Freeform 909"> 
				</p:cNvPr>
          <p:cNvSpPr/>
          <p:nvPr/>
        </p:nvSpPr>
        <p:spPr>
          <a:xfrm>
            <a:off x="7277100" y="3038475"/>
            <a:ext cx="200025" cy="28575"/>
          </a:xfrm>
          <a:custGeom>
            <a:avLst/>
            <a:gdLst>
              <a:gd name="connsiteX0" fmla="*/ 27109 w 200025"/>
              <a:gd name="connsiteY0" fmla="*/ 28058 h 28575"/>
              <a:gd name="connsiteX1" fmla="*/ 199545 w 200025"/>
              <a:gd name="connsiteY1" fmla="*/ 2805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025" h="28575">
                <a:moveTo>
                  <a:pt x="27109" y="28058"/>
                </a:moveTo>
                <a:lnTo>
                  <a:pt x="199545" y="28058"/>
                </a:lnTo>
              </a:path>
            </a:pathLst>
          </a:custGeom>
          <a:ln w="2988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Freeform 910"> 
				</p:cNvPr>
          <p:cNvSpPr/>
          <p:nvPr/>
        </p:nvSpPr>
        <p:spPr>
          <a:xfrm>
            <a:off x="7286625" y="3048000"/>
            <a:ext cx="180975" cy="19050"/>
          </a:xfrm>
          <a:custGeom>
            <a:avLst/>
            <a:gdLst>
              <a:gd name="connsiteX0" fmla="*/ 17586 w 180975"/>
              <a:gd name="connsiteY0" fmla="*/ 22240 h 19050"/>
              <a:gd name="connsiteX1" fmla="*/ 190027 w 180975"/>
              <a:gd name="connsiteY1" fmla="*/ 2224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0975" h="19050">
                <a:moveTo>
                  <a:pt x="17586" y="22240"/>
                </a:moveTo>
                <a:lnTo>
                  <a:pt x="190027" y="22240"/>
                </a:lnTo>
              </a:path>
            </a:pathLst>
          </a:custGeom>
          <a:ln w="494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Freeform 911"> 
				</p:cNvPr>
          <p:cNvSpPr/>
          <p:nvPr/>
        </p:nvSpPr>
        <p:spPr>
          <a:xfrm>
            <a:off x="923925" y="2895600"/>
            <a:ext cx="19050" cy="333375"/>
          </a:xfrm>
          <a:custGeom>
            <a:avLst/>
            <a:gdLst>
              <a:gd name="connsiteX0" fmla="*/ 22262 w 19050"/>
              <a:gd name="connsiteY0" fmla="*/ 19005 h 333375"/>
              <a:gd name="connsiteX1" fmla="*/ 22262 w 19050"/>
              <a:gd name="connsiteY1" fmla="*/ 33768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33375">
                <a:moveTo>
                  <a:pt x="22262" y="19005"/>
                </a:moveTo>
                <a:lnTo>
                  <a:pt x="22262" y="337682"/>
                </a:lnTo>
              </a:path>
            </a:pathLst>
          </a:custGeom>
          <a:ln w="1179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Freeform 912"> 
				</p:cNvPr>
          <p:cNvSpPr/>
          <p:nvPr/>
        </p:nvSpPr>
        <p:spPr>
          <a:xfrm>
            <a:off x="1714500" y="3048000"/>
            <a:ext cx="28575" cy="180975"/>
          </a:xfrm>
          <a:custGeom>
            <a:avLst/>
            <a:gdLst>
              <a:gd name="connsiteX0" fmla="*/ 23123 w 28575"/>
              <a:gd name="connsiteY0" fmla="*/ 22239 h 180975"/>
              <a:gd name="connsiteX1" fmla="*/ 23123 w 28575"/>
              <a:gd name="connsiteY1" fmla="*/ 177874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80975">
                <a:moveTo>
                  <a:pt x="23123" y="22239"/>
                </a:moveTo>
                <a:lnTo>
                  <a:pt x="23123" y="177874"/>
                </a:lnTo>
              </a:path>
            </a:pathLst>
          </a:custGeom>
          <a:ln w="2988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Freeform 913"> 
				</p:cNvPr>
          <p:cNvSpPr/>
          <p:nvPr/>
        </p:nvSpPr>
        <p:spPr>
          <a:xfrm>
            <a:off x="1724025" y="3057525"/>
            <a:ext cx="9525" cy="161925"/>
          </a:xfrm>
          <a:custGeom>
            <a:avLst/>
            <a:gdLst>
              <a:gd name="connsiteX0" fmla="*/ 18020 w 9525"/>
              <a:gd name="connsiteY0" fmla="*/ 12715 h 161925"/>
              <a:gd name="connsiteX1" fmla="*/ 18020 w 9525"/>
              <a:gd name="connsiteY1" fmla="*/ 168346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61925">
                <a:moveTo>
                  <a:pt x="18020" y="12715"/>
                </a:moveTo>
                <a:lnTo>
                  <a:pt x="18020" y="168346"/>
                </a:lnTo>
              </a:path>
            </a:pathLst>
          </a:custGeom>
          <a:ln w="590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Freeform 914"> 
				</p:cNvPr>
          <p:cNvSpPr/>
          <p:nvPr/>
        </p:nvSpPr>
        <p:spPr>
          <a:xfrm>
            <a:off x="2505075" y="3048000"/>
            <a:ext cx="28575" cy="180975"/>
          </a:xfrm>
          <a:custGeom>
            <a:avLst/>
            <a:gdLst>
              <a:gd name="connsiteX0" fmla="*/ 28406 w 28575"/>
              <a:gd name="connsiteY0" fmla="*/ 22239 h 180975"/>
              <a:gd name="connsiteX1" fmla="*/ 28406 w 28575"/>
              <a:gd name="connsiteY1" fmla="*/ 177874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80975">
                <a:moveTo>
                  <a:pt x="28406" y="22239"/>
                </a:moveTo>
                <a:lnTo>
                  <a:pt x="28406" y="177874"/>
                </a:lnTo>
              </a:path>
            </a:pathLst>
          </a:custGeom>
          <a:ln w="2988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Freeform 915"> 
				</p:cNvPr>
          <p:cNvSpPr/>
          <p:nvPr/>
        </p:nvSpPr>
        <p:spPr>
          <a:xfrm>
            <a:off x="2514600" y="3057525"/>
            <a:ext cx="19050" cy="161925"/>
          </a:xfrm>
          <a:custGeom>
            <a:avLst/>
            <a:gdLst>
              <a:gd name="connsiteX0" fmla="*/ 23299 w 19050"/>
              <a:gd name="connsiteY0" fmla="*/ 12715 h 161925"/>
              <a:gd name="connsiteX1" fmla="*/ 23299 w 19050"/>
              <a:gd name="connsiteY1" fmla="*/ 168346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61925">
                <a:moveTo>
                  <a:pt x="23299" y="12715"/>
                </a:moveTo>
                <a:lnTo>
                  <a:pt x="23299" y="168346"/>
                </a:lnTo>
              </a:path>
            </a:pathLst>
          </a:custGeom>
          <a:ln w="589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Freeform 916"> 
				</p:cNvPr>
          <p:cNvSpPr/>
          <p:nvPr/>
        </p:nvSpPr>
        <p:spPr>
          <a:xfrm>
            <a:off x="3305175" y="3048000"/>
            <a:ext cx="28575" cy="180975"/>
          </a:xfrm>
          <a:custGeom>
            <a:avLst/>
            <a:gdLst>
              <a:gd name="connsiteX0" fmla="*/ 24164 w 28575"/>
              <a:gd name="connsiteY0" fmla="*/ 22239 h 180975"/>
              <a:gd name="connsiteX1" fmla="*/ 24164 w 28575"/>
              <a:gd name="connsiteY1" fmla="*/ 177874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80975">
                <a:moveTo>
                  <a:pt x="24164" y="22239"/>
                </a:moveTo>
                <a:lnTo>
                  <a:pt x="24164" y="177874"/>
                </a:lnTo>
              </a:path>
            </a:pathLst>
          </a:custGeom>
          <a:ln w="2988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Freeform 917"> 
				</p:cNvPr>
          <p:cNvSpPr/>
          <p:nvPr/>
        </p:nvSpPr>
        <p:spPr>
          <a:xfrm>
            <a:off x="3314700" y="3057525"/>
            <a:ext cx="19050" cy="161925"/>
          </a:xfrm>
          <a:custGeom>
            <a:avLst/>
            <a:gdLst>
              <a:gd name="connsiteX0" fmla="*/ 19057 w 19050"/>
              <a:gd name="connsiteY0" fmla="*/ 12715 h 161925"/>
              <a:gd name="connsiteX1" fmla="*/ 19057 w 19050"/>
              <a:gd name="connsiteY1" fmla="*/ 168346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61925">
                <a:moveTo>
                  <a:pt x="19057" y="12715"/>
                </a:moveTo>
                <a:lnTo>
                  <a:pt x="19057" y="168346"/>
                </a:lnTo>
              </a:path>
            </a:pathLst>
          </a:custGeom>
          <a:ln w="589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" name="Freeform 918"> 
				</p:cNvPr>
          <p:cNvSpPr/>
          <p:nvPr/>
        </p:nvSpPr>
        <p:spPr>
          <a:xfrm>
            <a:off x="4105275" y="2895600"/>
            <a:ext cx="19050" cy="323850"/>
          </a:xfrm>
          <a:custGeom>
            <a:avLst/>
            <a:gdLst>
              <a:gd name="connsiteX0" fmla="*/ 24345 w 19050"/>
              <a:gd name="connsiteY0" fmla="*/ 19005 h 323850"/>
              <a:gd name="connsiteX1" fmla="*/ 24345 w 19050"/>
              <a:gd name="connsiteY1" fmla="*/ 33027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23850">
                <a:moveTo>
                  <a:pt x="24345" y="19005"/>
                </a:moveTo>
                <a:lnTo>
                  <a:pt x="24345" y="330274"/>
                </a:lnTo>
              </a:path>
            </a:pathLst>
          </a:custGeom>
          <a:ln w="1179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" name="Freeform 919"> 
				</p:cNvPr>
          <p:cNvSpPr/>
          <p:nvPr/>
        </p:nvSpPr>
        <p:spPr>
          <a:xfrm>
            <a:off x="4895850" y="3048000"/>
            <a:ext cx="28575" cy="180975"/>
          </a:xfrm>
          <a:custGeom>
            <a:avLst/>
            <a:gdLst>
              <a:gd name="connsiteX0" fmla="*/ 25206 w 28575"/>
              <a:gd name="connsiteY0" fmla="*/ 22239 h 180975"/>
              <a:gd name="connsiteX1" fmla="*/ 25206 w 28575"/>
              <a:gd name="connsiteY1" fmla="*/ 177874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80975">
                <a:moveTo>
                  <a:pt x="25206" y="22239"/>
                </a:moveTo>
                <a:lnTo>
                  <a:pt x="25206" y="177874"/>
                </a:lnTo>
              </a:path>
            </a:pathLst>
          </a:custGeom>
          <a:ln w="2988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Freeform 920"> 
				</p:cNvPr>
          <p:cNvSpPr/>
          <p:nvPr/>
        </p:nvSpPr>
        <p:spPr>
          <a:xfrm>
            <a:off x="4905375" y="3057525"/>
            <a:ext cx="19050" cy="161925"/>
          </a:xfrm>
          <a:custGeom>
            <a:avLst/>
            <a:gdLst>
              <a:gd name="connsiteX0" fmla="*/ 20099 w 19050"/>
              <a:gd name="connsiteY0" fmla="*/ 12715 h 161925"/>
              <a:gd name="connsiteX1" fmla="*/ 20099 w 19050"/>
              <a:gd name="connsiteY1" fmla="*/ 168346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61925">
                <a:moveTo>
                  <a:pt x="20099" y="12715"/>
                </a:moveTo>
                <a:lnTo>
                  <a:pt x="20099" y="168346"/>
                </a:lnTo>
              </a:path>
            </a:pathLst>
          </a:custGeom>
          <a:ln w="589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Freeform 921"> 
				</p:cNvPr>
          <p:cNvSpPr/>
          <p:nvPr/>
        </p:nvSpPr>
        <p:spPr>
          <a:xfrm>
            <a:off x="5695950" y="3048000"/>
            <a:ext cx="28575" cy="180975"/>
          </a:xfrm>
          <a:custGeom>
            <a:avLst/>
            <a:gdLst>
              <a:gd name="connsiteX0" fmla="*/ 20965 w 28575"/>
              <a:gd name="connsiteY0" fmla="*/ 22239 h 180975"/>
              <a:gd name="connsiteX1" fmla="*/ 20965 w 28575"/>
              <a:gd name="connsiteY1" fmla="*/ 177874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80975">
                <a:moveTo>
                  <a:pt x="20965" y="22239"/>
                </a:moveTo>
                <a:lnTo>
                  <a:pt x="20965" y="177874"/>
                </a:lnTo>
              </a:path>
            </a:pathLst>
          </a:custGeom>
          <a:ln w="2988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Freeform 922"> 
				</p:cNvPr>
          <p:cNvSpPr/>
          <p:nvPr/>
        </p:nvSpPr>
        <p:spPr>
          <a:xfrm>
            <a:off x="5705475" y="3057525"/>
            <a:ext cx="9525" cy="161925"/>
          </a:xfrm>
          <a:custGeom>
            <a:avLst/>
            <a:gdLst>
              <a:gd name="connsiteX0" fmla="*/ 15857 w 9525"/>
              <a:gd name="connsiteY0" fmla="*/ 12715 h 161925"/>
              <a:gd name="connsiteX1" fmla="*/ 15857 w 9525"/>
              <a:gd name="connsiteY1" fmla="*/ 168346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61925">
                <a:moveTo>
                  <a:pt x="15857" y="12715"/>
                </a:moveTo>
                <a:lnTo>
                  <a:pt x="15857" y="168346"/>
                </a:lnTo>
              </a:path>
            </a:pathLst>
          </a:custGeom>
          <a:ln w="589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" name="Freeform 923"> 
				</p:cNvPr>
          <p:cNvSpPr/>
          <p:nvPr/>
        </p:nvSpPr>
        <p:spPr>
          <a:xfrm>
            <a:off x="6486525" y="3048000"/>
            <a:ext cx="28575" cy="180975"/>
          </a:xfrm>
          <a:custGeom>
            <a:avLst/>
            <a:gdLst>
              <a:gd name="connsiteX0" fmla="*/ 21826 w 28575"/>
              <a:gd name="connsiteY0" fmla="*/ 22239 h 180975"/>
              <a:gd name="connsiteX1" fmla="*/ 21826 w 28575"/>
              <a:gd name="connsiteY1" fmla="*/ 177874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80975">
                <a:moveTo>
                  <a:pt x="21826" y="22239"/>
                </a:moveTo>
                <a:lnTo>
                  <a:pt x="21826" y="177874"/>
                </a:lnTo>
              </a:path>
            </a:pathLst>
          </a:custGeom>
          <a:ln w="2988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" name="Freeform 924"> 
				</p:cNvPr>
          <p:cNvSpPr/>
          <p:nvPr/>
        </p:nvSpPr>
        <p:spPr>
          <a:xfrm>
            <a:off x="6496050" y="3057525"/>
            <a:ext cx="9525" cy="161925"/>
          </a:xfrm>
          <a:custGeom>
            <a:avLst/>
            <a:gdLst>
              <a:gd name="connsiteX0" fmla="*/ 16724 w 9525"/>
              <a:gd name="connsiteY0" fmla="*/ 12715 h 161925"/>
              <a:gd name="connsiteX1" fmla="*/ 16724 w 9525"/>
              <a:gd name="connsiteY1" fmla="*/ 168346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61925">
                <a:moveTo>
                  <a:pt x="16724" y="12715"/>
                </a:moveTo>
                <a:lnTo>
                  <a:pt x="16724" y="168346"/>
                </a:lnTo>
              </a:path>
            </a:pathLst>
          </a:custGeom>
          <a:ln w="589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Freeform 925"> 
				</p:cNvPr>
          <p:cNvSpPr/>
          <p:nvPr/>
        </p:nvSpPr>
        <p:spPr>
          <a:xfrm>
            <a:off x="933450" y="3209925"/>
            <a:ext cx="6362700" cy="19050"/>
          </a:xfrm>
          <a:custGeom>
            <a:avLst/>
            <a:gdLst>
              <a:gd name="connsiteX0" fmla="*/ 12737 w 6362700"/>
              <a:gd name="connsiteY0" fmla="*/ 23353 h 19050"/>
              <a:gd name="connsiteX1" fmla="*/ 6370757 w 6362700"/>
              <a:gd name="connsiteY1" fmla="*/ 2335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62700" h="19050">
                <a:moveTo>
                  <a:pt x="12737" y="23353"/>
                </a:moveTo>
                <a:lnTo>
                  <a:pt x="6370757" y="23353"/>
                </a:lnTo>
              </a:path>
            </a:pathLst>
          </a:custGeom>
          <a:ln w="987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Freeform 926"> 
				</p:cNvPr>
          <p:cNvSpPr/>
          <p:nvPr/>
        </p:nvSpPr>
        <p:spPr>
          <a:xfrm>
            <a:off x="7277100" y="3048000"/>
            <a:ext cx="19050" cy="180975"/>
          </a:xfrm>
          <a:custGeom>
            <a:avLst/>
            <a:gdLst>
              <a:gd name="connsiteX0" fmla="*/ 27111 w 19050"/>
              <a:gd name="connsiteY0" fmla="*/ 18534 h 180975"/>
              <a:gd name="connsiteX1" fmla="*/ 27111 w 19050"/>
              <a:gd name="connsiteY1" fmla="*/ 185278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80975">
                <a:moveTo>
                  <a:pt x="27111" y="18534"/>
                </a:moveTo>
                <a:lnTo>
                  <a:pt x="27111" y="185278"/>
                </a:lnTo>
              </a:path>
            </a:pathLst>
          </a:custGeom>
          <a:ln w="1179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Freeform 927"> 
				</p:cNvPr>
          <p:cNvSpPr/>
          <p:nvPr/>
        </p:nvSpPr>
        <p:spPr>
          <a:xfrm>
            <a:off x="7458075" y="2895600"/>
            <a:ext cx="19050" cy="333375"/>
          </a:xfrm>
          <a:custGeom>
            <a:avLst/>
            <a:gdLst>
              <a:gd name="connsiteX0" fmla="*/ 27415 w 19050"/>
              <a:gd name="connsiteY0" fmla="*/ 19005 h 333375"/>
              <a:gd name="connsiteX1" fmla="*/ 27415 w 19050"/>
              <a:gd name="connsiteY1" fmla="*/ 33768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33375">
                <a:moveTo>
                  <a:pt x="27415" y="19005"/>
                </a:moveTo>
                <a:lnTo>
                  <a:pt x="27415" y="337682"/>
                </a:lnTo>
              </a:path>
            </a:pathLst>
          </a:custGeom>
          <a:ln w="1179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Freeform 928"> 
				</p:cNvPr>
          <p:cNvSpPr/>
          <p:nvPr/>
        </p:nvSpPr>
        <p:spPr>
          <a:xfrm>
            <a:off x="8239125" y="2895600"/>
            <a:ext cx="28575" cy="333375"/>
          </a:xfrm>
          <a:custGeom>
            <a:avLst/>
            <a:gdLst>
              <a:gd name="connsiteX0" fmla="*/ 24536 w 28575"/>
              <a:gd name="connsiteY0" fmla="*/ 26415 h 333375"/>
              <a:gd name="connsiteX1" fmla="*/ 24536 w 28575"/>
              <a:gd name="connsiteY1" fmla="*/ 330274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333375">
                <a:moveTo>
                  <a:pt x="24536" y="26415"/>
                </a:moveTo>
                <a:lnTo>
                  <a:pt x="24536" y="330274"/>
                </a:lnTo>
              </a:path>
            </a:pathLst>
          </a:custGeom>
          <a:ln w="2988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" name="Freeform 929"> 
				</p:cNvPr>
          <p:cNvSpPr/>
          <p:nvPr/>
        </p:nvSpPr>
        <p:spPr>
          <a:xfrm>
            <a:off x="8248650" y="2905125"/>
            <a:ext cx="19050" cy="314325"/>
          </a:xfrm>
          <a:custGeom>
            <a:avLst/>
            <a:gdLst>
              <a:gd name="connsiteX0" fmla="*/ 19429 w 19050"/>
              <a:gd name="connsiteY0" fmla="*/ 16887 h 314325"/>
              <a:gd name="connsiteX1" fmla="*/ 19429 w 19050"/>
              <a:gd name="connsiteY1" fmla="*/ 32074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19429" y="16887"/>
                </a:moveTo>
                <a:lnTo>
                  <a:pt x="19429" y="320746"/>
                </a:lnTo>
              </a:path>
            </a:pathLst>
          </a:custGeom>
          <a:ln w="589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" name="Freeform 930"> 
				</p:cNvPr>
          <p:cNvSpPr/>
          <p:nvPr/>
        </p:nvSpPr>
        <p:spPr>
          <a:xfrm>
            <a:off x="7467600" y="3209925"/>
            <a:ext cx="1581150" cy="19050"/>
          </a:xfrm>
          <a:custGeom>
            <a:avLst/>
            <a:gdLst>
              <a:gd name="connsiteX0" fmla="*/ 17890 w 1581150"/>
              <a:gd name="connsiteY0" fmla="*/ 23353 h 19050"/>
              <a:gd name="connsiteX1" fmla="*/ 1583078 w 1581150"/>
              <a:gd name="connsiteY1" fmla="*/ 2335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1150" h="19050">
                <a:moveTo>
                  <a:pt x="17890" y="23353"/>
                </a:moveTo>
                <a:lnTo>
                  <a:pt x="1583078" y="23353"/>
                </a:lnTo>
              </a:path>
            </a:pathLst>
          </a:custGeom>
          <a:ln w="987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" name="Freeform 931"> 
				</p:cNvPr>
          <p:cNvSpPr/>
          <p:nvPr/>
        </p:nvSpPr>
        <p:spPr>
          <a:xfrm>
            <a:off x="9029700" y="2905125"/>
            <a:ext cx="19050" cy="323850"/>
          </a:xfrm>
          <a:custGeom>
            <a:avLst/>
            <a:gdLst>
              <a:gd name="connsiteX0" fmla="*/ 20978 w 19050"/>
              <a:gd name="connsiteY0" fmla="*/ 16887 h 323850"/>
              <a:gd name="connsiteX1" fmla="*/ 20978 w 19050"/>
              <a:gd name="connsiteY1" fmla="*/ 328153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23850">
                <a:moveTo>
                  <a:pt x="20978" y="16887"/>
                </a:moveTo>
                <a:lnTo>
                  <a:pt x="20978" y="328153"/>
                </a:lnTo>
              </a:path>
            </a:pathLst>
          </a:custGeom>
          <a:ln w="1179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2" name="Freeform 932"> 
				</p:cNvPr>
          <p:cNvSpPr/>
          <p:nvPr/>
        </p:nvSpPr>
        <p:spPr>
          <a:xfrm>
            <a:off x="914400" y="1009650"/>
            <a:ext cx="19050" cy="1895475"/>
          </a:xfrm>
          <a:custGeom>
            <a:avLst/>
            <a:gdLst>
              <a:gd name="connsiteX0" fmla="*/ 9679 w 19050"/>
              <a:gd name="connsiteY0" fmla="*/ 1886426 h 1895475"/>
              <a:gd name="connsiteX1" fmla="*/ 9679 w 19050"/>
              <a:gd name="connsiteY1" fmla="*/ 11399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895475">
                <a:moveTo>
                  <a:pt x="9679" y="1886426"/>
                </a:moveTo>
                <a:lnTo>
                  <a:pt x="9679" y="1139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3" name="Freeform 933"> 
				</p:cNvPr>
          <p:cNvSpPr/>
          <p:nvPr/>
        </p:nvSpPr>
        <p:spPr>
          <a:xfrm>
            <a:off x="914400" y="1276350"/>
            <a:ext cx="57150" cy="19050"/>
          </a:xfrm>
          <a:custGeom>
            <a:avLst/>
            <a:gdLst>
              <a:gd name="connsiteX0" fmla="*/ 9679 w 57150"/>
              <a:gd name="connsiteY0" fmla="*/ 11501 h 19050"/>
              <a:gd name="connsiteX1" fmla="*/ 49471 w 57150"/>
              <a:gd name="connsiteY1" fmla="*/ 1150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9679" y="11501"/>
                </a:moveTo>
                <a:lnTo>
                  <a:pt x="49471" y="1150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4" name="Freeform 934"> 
				</p:cNvPr>
          <p:cNvSpPr/>
          <p:nvPr/>
        </p:nvSpPr>
        <p:spPr>
          <a:xfrm>
            <a:off x="914400" y="1809750"/>
            <a:ext cx="57150" cy="19050"/>
          </a:xfrm>
          <a:custGeom>
            <a:avLst/>
            <a:gdLst>
              <a:gd name="connsiteX0" fmla="*/ 9679 w 57150"/>
              <a:gd name="connsiteY0" fmla="*/ 15411 h 19050"/>
              <a:gd name="connsiteX1" fmla="*/ 49471 w 57150"/>
              <a:gd name="connsiteY1" fmla="*/ 1541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9679" y="15411"/>
                </a:moveTo>
                <a:lnTo>
                  <a:pt x="49471" y="1541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5" name="Freeform 935"> 
				</p:cNvPr>
          <p:cNvSpPr/>
          <p:nvPr/>
        </p:nvSpPr>
        <p:spPr>
          <a:xfrm>
            <a:off x="914400" y="2343150"/>
            <a:ext cx="57150" cy="19050"/>
          </a:xfrm>
          <a:custGeom>
            <a:avLst/>
            <a:gdLst>
              <a:gd name="connsiteX0" fmla="*/ 9679 w 57150"/>
              <a:gd name="connsiteY0" fmla="*/ 15616 h 19050"/>
              <a:gd name="connsiteX1" fmla="*/ 49471 w 57150"/>
              <a:gd name="connsiteY1" fmla="*/ 156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9679" y="15616"/>
                </a:moveTo>
                <a:lnTo>
                  <a:pt x="49471" y="1561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Freeform 936"> 
				</p:cNvPr>
          <p:cNvSpPr/>
          <p:nvPr/>
        </p:nvSpPr>
        <p:spPr>
          <a:xfrm>
            <a:off x="914400" y="2886075"/>
            <a:ext cx="57150" cy="19050"/>
          </a:xfrm>
          <a:custGeom>
            <a:avLst/>
            <a:gdLst>
              <a:gd name="connsiteX0" fmla="*/ 9679 w 57150"/>
              <a:gd name="connsiteY0" fmla="*/ 10001 h 19050"/>
              <a:gd name="connsiteX1" fmla="*/ 49471 w 57150"/>
              <a:gd name="connsiteY1" fmla="*/ 1000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9679" y="10001"/>
                </a:moveTo>
                <a:lnTo>
                  <a:pt x="49471" y="1000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Freeform 937"> 
				</p:cNvPr>
          <p:cNvSpPr/>
          <p:nvPr/>
        </p:nvSpPr>
        <p:spPr>
          <a:xfrm>
            <a:off x="914400" y="2886075"/>
            <a:ext cx="6391275" cy="9525"/>
          </a:xfrm>
          <a:custGeom>
            <a:avLst/>
            <a:gdLst>
              <a:gd name="connsiteX0" fmla="*/ 11889 w 6391275"/>
              <a:gd name="connsiteY0" fmla="*/ 11854 h 9525"/>
              <a:gd name="connsiteX1" fmla="*/ 6396443 w 6391275"/>
              <a:gd name="connsiteY1" fmla="*/ 1185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91275" h="9525">
                <a:moveTo>
                  <a:pt x="11889" y="11854"/>
                </a:moveTo>
                <a:lnTo>
                  <a:pt x="6396443" y="118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Freeform 938"> 
				</p:cNvPr>
          <p:cNvSpPr/>
          <p:nvPr/>
        </p:nvSpPr>
        <p:spPr>
          <a:xfrm>
            <a:off x="1133475" y="1266825"/>
            <a:ext cx="361950" cy="19050"/>
          </a:xfrm>
          <a:custGeom>
            <a:avLst/>
            <a:gdLst>
              <a:gd name="connsiteX0" fmla="*/ 190769 w 361950"/>
              <a:gd name="connsiteY0" fmla="*/ 22669 h 19050"/>
              <a:gd name="connsiteX1" fmla="*/ 11701 w 361950"/>
              <a:gd name="connsiteY1" fmla="*/ 22669 h 19050"/>
              <a:gd name="connsiteX2" fmla="*/ 11701 w 361950"/>
              <a:gd name="connsiteY2" fmla="*/ 15258 h 19050"/>
              <a:gd name="connsiteX3" fmla="*/ 190769 w 361950"/>
              <a:gd name="connsiteY3" fmla="*/ 15258 h 19050"/>
              <a:gd name="connsiteX4" fmla="*/ 369837 w 361950"/>
              <a:gd name="connsiteY4" fmla="*/ 15258 h 19050"/>
              <a:gd name="connsiteX5" fmla="*/ 369837 w 361950"/>
              <a:gd name="connsiteY5" fmla="*/ 22669 h 19050"/>
              <a:gd name="connsiteX6" fmla="*/ 190769 w 361950"/>
              <a:gd name="connsiteY6" fmla="*/ 2266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950" h="19050">
                <a:moveTo>
                  <a:pt x="190769" y="22669"/>
                </a:moveTo>
                <a:lnTo>
                  <a:pt x="11701" y="22669"/>
                </a:lnTo>
                <a:lnTo>
                  <a:pt x="11701" y="15258"/>
                </a:lnTo>
                <a:lnTo>
                  <a:pt x="190769" y="15258"/>
                </a:lnTo>
                <a:lnTo>
                  <a:pt x="369837" y="15258"/>
                </a:lnTo>
                <a:lnTo>
                  <a:pt x="369837" y="22669"/>
                </a:lnTo>
                <a:lnTo>
                  <a:pt x="190769" y="2266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Freeform 939"> 
				</p:cNvPr>
          <p:cNvSpPr/>
          <p:nvPr/>
        </p:nvSpPr>
        <p:spPr>
          <a:xfrm>
            <a:off x="1933575" y="1266825"/>
            <a:ext cx="361950" cy="19050"/>
          </a:xfrm>
          <a:custGeom>
            <a:avLst/>
            <a:gdLst>
              <a:gd name="connsiteX0" fmla="*/ 188895 w 361950"/>
              <a:gd name="connsiteY0" fmla="*/ 25350 h 19050"/>
              <a:gd name="connsiteX1" fmla="*/ 9827 w 361950"/>
              <a:gd name="connsiteY1" fmla="*/ 25350 h 19050"/>
              <a:gd name="connsiteX2" fmla="*/ 9827 w 361950"/>
              <a:gd name="connsiteY2" fmla="*/ 17935 h 19050"/>
              <a:gd name="connsiteX3" fmla="*/ 188895 w 361950"/>
              <a:gd name="connsiteY3" fmla="*/ 17935 h 19050"/>
              <a:gd name="connsiteX4" fmla="*/ 367963 w 361950"/>
              <a:gd name="connsiteY4" fmla="*/ 17935 h 19050"/>
              <a:gd name="connsiteX5" fmla="*/ 367963 w 361950"/>
              <a:gd name="connsiteY5" fmla="*/ 25350 h 19050"/>
              <a:gd name="connsiteX6" fmla="*/ 188895 w 361950"/>
              <a:gd name="connsiteY6" fmla="*/ 253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950" h="19050">
                <a:moveTo>
                  <a:pt x="188895" y="25350"/>
                </a:moveTo>
                <a:lnTo>
                  <a:pt x="9827" y="25350"/>
                </a:lnTo>
                <a:lnTo>
                  <a:pt x="9827" y="17935"/>
                </a:lnTo>
                <a:lnTo>
                  <a:pt x="188895" y="17935"/>
                </a:lnTo>
                <a:lnTo>
                  <a:pt x="367963" y="17935"/>
                </a:lnTo>
                <a:lnTo>
                  <a:pt x="367963" y="25350"/>
                </a:lnTo>
                <a:lnTo>
                  <a:pt x="188895" y="25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0" name="Freeform 940"> 
				</p:cNvPr>
          <p:cNvSpPr/>
          <p:nvPr/>
        </p:nvSpPr>
        <p:spPr>
          <a:xfrm>
            <a:off x="2724150" y="1276350"/>
            <a:ext cx="371475" cy="19050"/>
          </a:xfrm>
          <a:custGeom>
            <a:avLst/>
            <a:gdLst>
              <a:gd name="connsiteX0" fmla="*/ 196550 w 371475"/>
              <a:gd name="connsiteY0" fmla="*/ 21182 h 19050"/>
              <a:gd name="connsiteX1" fmla="*/ 17482 w 371475"/>
              <a:gd name="connsiteY1" fmla="*/ 21182 h 19050"/>
              <a:gd name="connsiteX2" fmla="*/ 17482 w 371475"/>
              <a:gd name="connsiteY2" fmla="*/ 13770 h 19050"/>
              <a:gd name="connsiteX3" fmla="*/ 196550 w 371475"/>
              <a:gd name="connsiteY3" fmla="*/ 13770 h 19050"/>
              <a:gd name="connsiteX4" fmla="*/ 375618 w 371475"/>
              <a:gd name="connsiteY4" fmla="*/ 13770 h 19050"/>
              <a:gd name="connsiteX5" fmla="*/ 375618 w 371475"/>
              <a:gd name="connsiteY5" fmla="*/ 21182 h 19050"/>
              <a:gd name="connsiteX6" fmla="*/ 196550 w 371475"/>
              <a:gd name="connsiteY6" fmla="*/ 2118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475" h="19050">
                <a:moveTo>
                  <a:pt x="196550" y="21182"/>
                </a:moveTo>
                <a:lnTo>
                  <a:pt x="17482" y="21182"/>
                </a:lnTo>
                <a:lnTo>
                  <a:pt x="17482" y="13770"/>
                </a:lnTo>
                <a:lnTo>
                  <a:pt x="196550" y="13770"/>
                </a:lnTo>
                <a:lnTo>
                  <a:pt x="375618" y="13770"/>
                </a:lnTo>
                <a:lnTo>
                  <a:pt x="375618" y="21182"/>
                </a:lnTo>
                <a:lnTo>
                  <a:pt x="196550" y="2118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1" name="Freeform 941"> 
				</p:cNvPr>
          <p:cNvSpPr/>
          <p:nvPr/>
        </p:nvSpPr>
        <p:spPr>
          <a:xfrm>
            <a:off x="7458075" y="2876550"/>
            <a:ext cx="1581150" cy="9525"/>
          </a:xfrm>
          <a:custGeom>
            <a:avLst/>
            <a:gdLst>
              <a:gd name="connsiteX0" fmla="*/ 11938 w 1581150"/>
              <a:gd name="connsiteY0" fmla="*/ 17673 h 9525"/>
              <a:gd name="connsiteX1" fmla="*/ 1581548 w 1581150"/>
              <a:gd name="connsiteY1" fmla="*/ 1767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1150" h="9525">
                <a:moveTo>
                  <a:pt x="11938" y="17673"/>
                </a:moveTo>
                <a:lnTo>
                  <a:pt x="1581548" y="176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Freeform 942"> 
				</p:cNvPr>
          <p:cNvSpPr/>
          <p:nvPr/>
        </p:nvSpPr>
        <p:spPr>
          <a:xfrm>
            <a:off x="7667625" y="1314450"/>
            <a:ext cx="371475" cy="19050"/>
          </a:xfrm>
          <a:custGeom>
            <a:avLst/>
            <a:gdLst>
              <a:gd name="connsiteX0" fmla="*/ 284897 w 371475"/>
              <a:gd name="connsiteY0" fmla="*/ 23079 h 19050"/>
              <a:gd name="connsiteX1" fmla="*/ 195363 w 371475"/>
              <a:gd name="connsiteY1" fmla="*/ 23079 h 19050"/>
              <a:gd name="connsiteX2" fmla="*/ 105829 w 371475"/>
              <a:gd name="connsiteY2" fmla="*/ 23079 h 19050"/>
              <a:gd name="connsiteX3" fmla="*/ 16295 w 371475"/>
              <a:gd name="connsiteY3" fmla="*/ 23079 h 19050"/>
              <a:gd name="connsiteX4" fmla="*/ 16295 w 371475"/>
              <a:gd name="connsiteY4" fmla="*/ 15668 h 19050"/>
              <a:gd name="connsiteX5" fmla="*/ 105829 w 371475"/>
              <a:gd name="connsiteY5" fmla="*/ 15668 h 19050"/>
              <a:gd name="connsiteX6" fmla="*/ 195363 w 371475"/>
              <a:gd name="connsiteY6" fmla="*/ 15668 h 19050"/>
              <a:gd name="connsiteX7" fmla="*/ 284897 w 371475"/>
              <a:gd name="connsiteY7" fmla="*/ 15668 h 19050"/>
              <a:gd name="connsiteX8" fmla="*/ 374431 w 371475"/>
              <a:gd name="connsiteY8" fmla="*/ 15668 h 19050"/>
              <a:gd name="connsiteX9" fmla="*/ 374431 w 371475"/>
              <a:gd name="connsiteY9" fmla="*/ 23079 h 19050"/>
              <a:gd name="connsiteX10" fmla="*/ 284897 w 371475"/>
              <a:gd name="connsiteY10" fmla="*/ 230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475" h="19050">
                <a:moveTo>
                  <a:pt x="284897" y="23079"/>
                </a:moveTo>
                <a:lnTo>
                  <a:pt x="195363" y="23079"/>
                </a:lnTo>
                <a:lnTo>
                  <a:pt x="105829" y="23079"/>
                </a:lnTo>
                <a:lnTo>
                  <a:pt x="16295" y="23079"/>
                </a:lnTo>
                <a:lnTo>
                  <a:pt x="16295" y="15668"/>
                </a:lnTo>
                <a:lnTo>
                  <a:pt x="105829" y="15668"/>
                </a:lnTo>
                <a:lnTo>
                  <a:pt x="195363" y="15668"/>
                </a:lnTo>
                <a:lnTo>
                  <a:pt x="284897" y="15668"/>
                </a:lnTo>
                <a:lnTo>
                  <a:pt x="374431" y="15668"/>
                </a:lnTo>
                <a:lnTo>
                  <a:pt x="374431" y="23079"/>
                </a:lnTo>
                <a:lnTo>
                  <a:pt x="284897" y="2307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" name="Freeform 943"> 
				</p:cNvPr>
          <p:cNvSpPr/>
          <p:nvPr/>
        </p:nvSpPr>
        <p:spPr>
          <a:xfrm>
            <a:off x="4105275" y="1057275"/>
            <a:ext cx="19050" cy="2152650"/>
          </a:xfrm>
          <a:custGeom>
            <a:avLst/>
            <a:gdLst>
              <a:gd name="connsiteX0" fmla="*/ 20209 w 19050"/>
              <a:gd name="connsiteY0" fmla="*/ 10725 h 2152650"/>
              <a:gd name="connsiteX1" fmla="*/ 15015 w 19050"/>
              <a:gd name="connsiteY1" fmla="*/ 2161242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52650">
                <a:moveTo>
                  <a:pt x="20209" y="10725"/>
                </a:moveTo>
                <a:lnTo>
                  <a:pt x="15015" y="2161242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Freeform 944"> 
				</p:cNvPr>
          <p:cNvSpPr/>
          <p:nvPr/>
        </p:nvSpPr>
        <p:spPr>
          <a:xfrm>
            <a:off x="4105275" y="3705225"/>
            <a:ext cx="19050" cy="2114550"/>
          </a:xfrm>
          <a:custGeom>
            <a:avLst/>
            <a:gdLst>
              <a:gd name="connsiteX0" fmla="*/ 23812 w 19050"/>
              <a:gd name="connsiteY0" fmla="*/ 14279 h 2114550"/>
              <a:gd name="connsiteX1" fmla="*/ 16598 w 19050"/>
              <a:gd name="connsiteY1" fmla="*/ 2119495 h 21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14550">
                <a:moveTo>
                  <a:pt x="23812" y="14279"/>
                </a:moveTo>
                <a:lnTo>
                  <a:pt x="16598" y="2119495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5" name="Freeform 945"> 
				</p:cNvPr>
          <p:cNvSpPr/>
          <p:nvPr/>
        </p:nvSpPr>
        <p:spPr>
          <a:xfrm>
            <a:off x="7391400" y="685800"/>
            <a:ext cx="1571625" cy="419100"/>
          </a:xfrm>
          <a:custGeom>
            <a:avLst/>
            <a:gdLst>
              <a:gd name="connsiteX0" fmla="*/ 18237 w 1571625"/>
              <a:gd name="connsiteY0" fmla="*/ 17907 h 419100"/>
              <a:gd name="connsiteX1" fmla="*/ 1573097 w 1571625"/>
              <a:gd name="connsiteY1" fmla="*/ 17907 h 419100"/>
              <a:gd name="connsiteX2" fmla="*/ 1573097 w 1571625"/>
              <a:gd name="connsiteY2" fmla="*/ 427482 h 419100"/>
              <a:gd name="connsiteX3" fmla="*/ 18237 w 1571625"/>
              <a:gd name="connsiteY3" fmla="*/ 427482 h 419100"/>
              <a:gd name="connsiteX4" fmla="*/ 18237 w 1571625"/>
              <a:gd name="connsiteY4" fmla="*/ 17907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625" h="419100">
                <a:moveTo>
                  <a:pt x="18237" y="17907"/>
                </a:moveTo>
                <a:lnTo>
                  <a:pt x="1573097" y="17907"/>
                </a:lnTo>
                <a:lnTo>
                  <a:pt x="1573097" y="427482"/>
                </a:lnTo>
                <a:lnTo>
                  <a:pt x="18237" y="427482"/>
                </a:lnTo>
                <a:lnTo>
                  <a:pt x="18237" y="1790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7" name="Picture 94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948" name="Picture 94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949" name="Picture 94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950" name="Picture 950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0" y="3914775"/>
            <a:ext cx="6134100" cy="1571625"/>
          </a:xfrm>
          <a:prstGeom prst="rect">
            <a:avLst/>
          </a:prstGeom>
        </p:spPr>
      </p:pic>
      <p:pic>
        <p:nvPicPr>
          <p:cNvPr id="951" name="Picture 951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3800" y="3648075"/>
            <a:ext cx="1371600" cy="1838325"/>
          </a:xfrm>
          <a:prstGeom prst="rect">
            <a:avLst/>
          </a:prstGeom>
        </p:spPr>
      </p:pic>
      <p:pic>
        <p:nvPicPr>
          <p:cNvPr id="952" name="Picture 952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225" y="1295400"/>
            <a:ext cx="6162675" cy="1609725"/>
          </a:xfrm>
          <a:prstGeom prst="rect">
            <a:avLst/>
          </a:prstGeom>
        </p:spPr>
      </p:pic>
      <p:pic>
        <p:nvPicPr>
          <p:cNvPr id="953" name="Picture 953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1900" y="1343025"/>
            <a:ext cx="1343025" cy="1562100"/>
          </a:xfrm>
          <a:prstGeom prst="rect">
            <a:avLst/>
          </a:prstGeom>
        </p:spPr>
      </p:pic>
      <p:pic>
        <p:nvPicPr>
          <p:cNvPr id="954" name="Picture 954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742950"/>
            <a:ext cx="342900" cy="342900"/>
          </a:xfrm>
          <a:prstGeom prst="rect">
            <a:avLst/>
          </a:prstGeom>
        </p:spPr>
      </p:pic>
      <p:pic>
        <p:nvPicPr>
          <p:cNvPr id="955" name="Picture 955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" y="3314700"/>
            <a:ext cx="981075" cy="361950"/>
          </a:xfrm>
          <a:prstGeom prst="rect">
            <a:avLst/>
          </a:prstGeom>
        </p:spPr>
      </p:pic>
      <p:pic>
        <p:nvPicPr>
          <p:cNvPr id="956" name="Picture 956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" y="666750"/>
            <a:ext cx="981075" cy="361950"/>
          </a:xfrm>
          <a:prstGeom prst="rect">
            <a:avLst/>
          </a:prstGeom>
        </p:spPr>
      </p:pic>
      <p:sp>
        <p:nvSpPr>
          <p:cNvPr id="956" name="TextBox 956"/>
          <p:cNvSpPr txBox="1"/>
          <p:nvPr/>
        </p:nvSpPr>
        <p:spPr>
          <a:xfrm>
            <a:off x="701559" y="21233"/>
            <a:ext cx="5847061" cy="4383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7479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2282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(FLET’S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Hikari)</a:t>
            </a:r>
          </a:p>
        </p:txBody>
      </p:sp>
      <p:sp>
        <p:nvSpPr>
          <p:cNvPr id="957" name="TextBox 957"/>
          <p:cNvSpPr txBox="1"/>
          <p:nvPr/>
        </p:nvSpPr>
        <p:spPr>
          <a:xfrm>
            <a:off x="6590796" y="179068"/>
            <a:ext cx="118871" cy="1188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5"/>
              </a:lnSpc>
            </a:pPr>
            <a:r>
              <a:rPr lang="en-US" altLang="zh-CN" sz="93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※</a:t>
            </a:r>
          </a:p>
        </p:txBody>
      </p:sp>
      <p:sp>
        <p:nvSpPr>
          <p:cNvPr id="958" name="TextBox 958"/>
          <p:cNvSpPr txBox="1"/>
          <p:nvPr/>
        </p:nvSpPr>
        <p:spPr>
          <a:xfrm>
            <a:off x="276381" y="736421"/>
            <a:ext cx="546442" cy="4066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East</a:t>
            </a:r>
          </a:p>
          <a:p>
            <a:pPr indent="195192">
              <a:lnSpc>
                <a:spcPts val="202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(Yen)</a:t>
            </a:r>
          </a:p>
        </p:txBody>
      </p:sp>
      <p:sp>
        <p:nvSpPr>
          <p:cNvPr id="959" name="TextBox 959"/>
          <p:cNvSpPr txBox="1"/>
          <p:nvPr/>
        </p:nvSpPr>
        <p:spPr>
          <a:xfrm>
            <a:off x="7831791" y="764131"/>
            <a:ext cx="1054059" cy="3007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Optional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 indent="9496">
              <a:lnSpc>
                <a:spcPts val="1424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</a:p>
        </p:txBody>
      </p:sp>
      <p:sp>
        <p:nvSpPr>
          <p:cNvPr id="960" name="TextBox 960"/>
          <p:cNvSpPr txBox="1"/>
          <p:nvPr/>
        </p:nvSpPr>
        <p:spPr>
          <a:xfrm>
            <a:off x="453443" y="1222532"/>
            <a:ext cx="323688" cy="17332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2"/>
              </a:lnSpc>
            </a:pPr>
            <a:r>
              <a:rPr lang="en-US" altLang="zh-CN" sz="9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18"/>
              </a:lnSpc>
            </a:pPr>
            <a:r>
              <a:rPr lang="en-US" altLang="zh-CN" sz="9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18"/>
              </a:lnSpc>
            </a:pPr>
            <a:r>
              <a:rPr lang="en-US" altLang="zh-CN" sz="9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2403">
              <a:lnSpc>
                <a:spcPts val="1218"/>
              </a:lnSpc>
            </a:pPr>
            <a:r>
              <a:rPr lang="en-US" altLang="zh-CN" sz="9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961" name="TextBox 961"/>
          <p:cNvSpPr txBox="1"/>
          <p:nvPr/>
        </p:nvSpPr>
        <p:spPr>
          <a:xfrm>
            <a:off x="1142724" y="1157841"/>
            <a:ext cx="359407" cy="12420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45">
              <a:lnSpc>
                <a:spcPts val="1095"/>
              </a:lnSpc>
            </a:pPr>
            <a:r>
              <a:rPr lang="en-US" altLang="zh-CN" sz="10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45">
              <a:lnSpc>
                <a:spcPts val="1473"/>
              </a:lnSpc>
            </a:pPr>
            <a:r>
              <a:rPr lang="en-US" altLang="zh-CN" sz="10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1,670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11"/>
              </a:lnSpc>
            </a:pPr>
            <a:r>
              <a:rPr lang="en-US" altLang="zh-CN" sz="10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4,220</a:t>
            </a:r>
          </a:p>
        </p:txBody>
      </p:sp>
      <p:sp>
        <p:nvSpPr>
          <p:cNvPr id="962" name="TextBox 962"/>
          <p:cNvSpPr txBox="1"/>
          <p:nvPr/>
        </p:nvSpPr>
        <p:spPr>
          <a:xfrm>
            <a:off x="1940949" y="1160520"/>
            <a:ext cx="359407" cy="1243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45">
              <a:lnSpc>
                <a:spcPts val="1095"/>
              </a:lnSpc>
            </a:pPr>
            <a:r>
              <a:rPr lang="en-US" altLang="zh-CN" sz="10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45">
              <a:lnSpc>
                <a:spcPts val="1494"/>
              </a:lnSpc>
            </a:pPr>
            <a:r>
              <a:rPr lang="en-US" altLang="zh-CN" sz="10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1,690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01"/>
              </a:lnSpc>
            </a:pPr>
            <a:r>
              <a:rPr lang="en-US" altLang="zh-CN" sz="10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4,190</a:t>
            </a:r>
          </a:p>
        </p:txBody>
      </p:sp>
      <p:sp>
        <p:nvSpPr>
          <p:cNvPr id="963" name="TextBox 963"/>
          <p:cNvSpPr txBox="1"/>
          <p:nvPr/>
        </p:nvSpPr>
        <p:spPr>
          <a:xfrm>
            <a:off x="2739175" y="1165876"/>
            <a:ext cx="359407" cy="12500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45">
              <a:lnSpc>
                <a:spcPts val="1095"/>
              </a:lnSpc>
            </a:pPr>
            <a:r>
              <a:rPr lang="en-US" altLang="zh-CN" sz="10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45">
              <a:lnSpc>
                <a:spcPts val="1567"/>
              </a:lnSpc>
            </a:pPr>
            <a:r>
              <a:rPr lang="en-US" altLang="zh-CN" sz="10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79"/>
              </a:lnSpc>
            </a:pPr>
            <a:r>
              <a:rPr lang="en-US" altLang="zh-CN" sz="10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4,100</a:t>
            </a:r>
          </a:p>
        </p:txBody>
      </p:sp>
      <p:sp>
        <p:nvSpPr>
          <p:cNvPr id="964" name="TextBox 964"/>
          <p:cNvSpPr txBox="1"/>
          <p:nvPr/>
        </p:nvSpPr>
        <p:spPr>
          <a:xfrm>
            <a:off x="3537400" y="1181948"/>
            <a:ext cx="359407" cy="12393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45">
              <a:lnSpc>
                <a:spcPts val="1095"/>
              </a:lnSpc>
            </a:pPr>
            <a:r>
              <a:rPr lang="en-US" altLang="zh-CN" sz="10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45">
              <a:lnSpc>
                <a:spcPts val="1546"/>
              </a:lnSpc>
            </a:pPr>
            <a:r>
              <a:rPr lang="en-US" altLang="zh-CN" sz="10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16"/>
              </a:lnSpc>
            </a:pPr>
            <a:r>
              <a:rPr lang="en-US" altLang="zh-CN" sz="10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4,060</a:t>
            </a:r>
          </a:p>
        </p:txBody>
      </p:sp>
      <p:sp>
        <p:nvSpPr>
          <p:cNvPr id="965" name="TextBox 965"/>
          <p:cNvSpPr txBox="1"/>
          <p:nvPr/>
        </p:nvSpPr>
        <p:spPr>
          <a:xfrm>
            <a:off x="4335625" y="1195342"/>
            <a:ext cx="359409" cy="12353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47">
              <a:lnSpc>
                <a:spcPts val="1095"/>
              </a:lnSpc>
            </a:pPr>
            <a:r>
              <a:rPr lang="en-US" altLang="zh-CN" sz="10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5,750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47">
              <a:lnSpc>
                <a:spcPts val="1567"/>
              </a:lnSpc>
            </a:pPr>
            <a:r>
              <a:rPr lang="en-US" altLang="zh-CN" sz="10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3"/>
              </a:lnSpc>
            </a:pPr>
            <a:r>
              <a:rPr lang="en-US" altLang="zh-CN" sz="10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3,990</a:t>
            </a:r>
          </a:p>
        </p:txBody>
      </p:sp>
      <p:sp>
        <p:nvSpPr>
          <p:cNvPr id="966" name="TextBox 966"/>
          <p:cNvSpPr txBox="1"/>
          <p:nvPr/>
        </p:nvSpPr>
        <p:spPr>
          <a:xfrm>
            <a:off x="5136297" y="1214093"/>
            <a:ext cx="363896" cy="1218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5"/>
              </a:lnSpc>
            </a:pPr>
            <a:r>
              <a:rPr lang="en-US" altLang="zh-CN" sz="10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5,680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67"/>
              </a:lnSpc>
            </a:pPr>
            <a:r>
              <a:rPr lang="en-US" altLang="zh-CN" sz="10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934">
              <a:lnSpc>
                <a:spcPts val="1931"/>
              </a:lnSpc>
            </a:pPr>
            <a:r>
              <a:rPr lang="en-US" altLang="zh-CN" sz="10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3,920</a:t>
            </a:r>
          </a:p>
        </p:txBody>
      </p:sp>
      <p:sp>
        <p:nvSpPr>
          <p:cNvPr id="967" name="TextBox 967"/>
          <p:cNvSpPr txBox="1"/>
          <p:nvPr/>
        </p:nvSpPr>
        <p:spPr>
          <a:xfrm>
            <a:off x="5934523" y="1222129"/>
            <a:ext cx="368746" cy="12029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5"/>
              </a:lnSpc>
            </a:pPr>
            <a:r>
              <a:rPr lang="en-US" altLang="zh-CN" sz="10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5,650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99"/>
              </a:lnSpc>
            </a:pPr>
            <a:r>
              <a:rPr lang="en-US" altLang="zh-CN" sz="10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84">
              <a:lnSpc>
                <a:spcPts val="1777"/>
              </a:lnSpc>
            </a:pPr>
            <a:r>
              <a:rPr lang="en-US" altLang="zh-CN" sz="10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3,860</a:t>
            </a:r>
          </a:p>
        </p:txBody>
      </p:sp>
      <p:sp>
        <p:nvSpPr>
          <p:cNvPr id="968" name="TextBox 968"/>
          <p:cNvSpPr txBox="1"/>
          <p:nvPr/>
        </p:nvSpPr>
        <p:spPr>
          <a:xfrm>
            <a:off x="6730303" y="1243559"/>
            <a:ext cx="359408" cy="1212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45">
              <a:lnSpc>
                <a:spcPts val="1095"/>
              </a:lnSpc>
            </a:pPr>
            <a:r>
              <a:rPr lang="en-US" altLang="zh-CN" sz="10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5,570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45">
              <a:lnSpc>
                <a:spcPts val="1578"/>
              </a:lnSpc>
            </a:pPr>
            <a:r>
              <a:rPr lang="en-US" altLang="zh-CN" sz="10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4"/>
              </a:lnSpc>
            </a:pPr>
            <a:r>
              <a:rPr lang="en-US" altLang="zh-CN" sz="10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3,800</a:t>
            </a:r>
          </a:p>
        </p:txBody>
      </p:sp>
      <p:sp>
        <p:nvSpPr>
          <p:cNvPr id="969" name="TextBox 969"/>
          <p:cNvSpPr txBox="1"/>
          <p:nvPr/>
        </p:nvSpPr>
        <p:spPr>
          <a:xfrm>
            <a:off x="7672216" y="1205877"/>
            <a:ext cx="368636" cy="1225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673">
              <a:lnSpc>
                <a:spcPts val="1095"/>
              </a:lnSpc>
            </a:pPr>
            <a:r>
              <a:rPr lang="en-US" altLang="zh-CN" sz="10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5,660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35">
              <a:lnSpc>
                <a:spcPts val="1535"/>
              </a:lnSpc>
            </a:pPr>
            <a:r>
              <a:rPr lang="en-US" altLang="zh-CN" sz="10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17"/>
              </a:lnSpc>
            </a:pPr>
            <a:r>
              <a:rPr lang="en-US" altLang="zh-CN" sz="10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3,890</a:t>
            </a:r>
          </a:p>
        </p:txBody>
      </p:sp>
      <p:sp>
        <p:nvSpPr>
          <p:cNvPr id="970" name="TextBox 970"/>
          <p:cNvSpPr txBox="1"/>
          <p:nvPr/>
        </p:nvSpPr>
        <p:spPr>
          <a:xfrm>
            <a:off x="8458491" y="1235233"/>
            <a:ext cx="364378" cy="12246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415">
              <a:lnSpc>
                <a:spcPts val="1095"/>
              </a:lnSpc>
            </a:pPr>
            <a:r>
              <a:rPr lang="en-US" altLang="zh-CN" sz="10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36">
              <a:lnSpc>
                <a:spcPts val="1678"/>
              </a:lnSpc>
            </a:pPr>
            <a:r>
              <a:rPr lang="en-US" altLang="zh-CN" sz="10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69"/>
              </a:lnSpc>
            </a:pPr>
            <a:r>
              <a:rPr lang="en-US" altLang="zh-CN" sz="10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3,700</a:t>
            </a:r>
          </a:p>
        </p:txBody>
      </p:sp>
      <p:sp>
        <p:nvSpPr>
          <p:cNvPr id="971" name="TextBox 971"/>
          <p:cNvSpPr txBox="1"/>
          <p:nvPr/>
        </p:nvSpPr>
        <p:spPr>
          <a:xfrm>
            <a:off x="1255682" y="3093389"/>
            <a:ext cx="172496" cy="117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24"/>
              </a:lnSpc>
            </a:pPr>
            <a:r>
              <a:rPr lang="en-US" altLang="zh-CN" sz="86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972" name="TextBox 972"/>
          <p:cNvSpPr txBox="1"/>
          <p:nvPr/>
        </p:nvSpPr>
        <p:spPr>
          <a:xfrm>
            <a:off x="2051580" y="3093389"/>
            <a:ext cx="172496" cy="117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24"/>
              </a:lnSpc>
            </a:pPr>
            <a:r>
              <a:rPr lang="en-US" altLang="zh-CN" sz="86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973" name="TextBox 973"/>
          <p:cNvSpPr txBox="1"/>
          <p:nvPr/>
        </p:nvSpPr>
        <p:spPr>
          <a:xfrm>
            <a:off x="2325664" y="2934045"/>
            <a:ext cx="420207" cy="117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24"/>
              </a:lnSpc>
            </a:pPr>
            <a:r>
              <a:rPr lang="en-US" altLang="zh-CN" sz="86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974" name="TextBox 974"/>
          <p:cNvSpPr txBox="1"/>
          <p:nvPr/>
        </p:nvSpPr>
        <p:spPr>
          <a:xfrm>
            <a:off x="2781103" y="3093389"/>
            <a:ext cx="305007" cy="117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24"/>
              </a:lnSpc>
            </a:pPr>
            <a:r>
              <a:rPr lang="en-US" altLang="zh-CN" sz="86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975" name="TextBox 975"/>
          <p:cNvSpPr txBox="1"/>
          <p:nvPr/>
        </p:nvSpPr>
        <p:spPr>
          <a:xfrm>
            <a:off x="3643256" y="3093389"/>
            <a:ext cx="172496" cy="117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24"/>
              </a:lnSpc>
            </a:pPr>
            <a:r>
              <a:rPr lang="en-US" altLang="zh-CN" sz="86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976" name="TextBox 976"/>
          <p:cNvSpPr txBox="1"/>
          <p:nvPr/>
        </p:nvSpPr>
        <p:spPr>
          <a:xfrm>
            <a:off x="4439154" y="3093389"/>
            <a:ext cx="172496" cy="117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24"/>
              </a:lnSpc>
            </a:pPr>
            <a:r>
              <a:rPr lang="en-US" altLang="zh-CN" sz="86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977" name="TextBox 977"/>
          <p:cNvSpPr txBox="1"/>
          <p:nvPr/>
        </p:nvSpPr>
        <p:spPr>
          <a:xfrm>
            <a:off x="5235052" y="3093389"/>
            <a:ext cx="172496" cy="117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24"/>
              </a:lnSpc>
            </a:pPr>
            <a:r>
              <a:rPr lang="en-US" altLang="zh-CN" sz="86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978" name="TextBox 978"/>
          <p:cNvSpPr txBox="1"/>
          <p:nvPr/>
        </p:nvSpPr>
        <p:spPr>
          <a:xfrm>
            <a:off x="5504662" y="2934045"/>
            <a:ext cx="420208" cy="117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24"/>
              </a:lnSpc>
            </a:pPr>
            <a:r>
              <a:rPr lang="en-US" altLang="zh-CN" sz="86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979" name="TextBox 979"/>
          <p:cNvSpPr txBox="1"/>
          <p:nvPr/>
        </p:nvSpPr>
        <p:spPr>
          <a:xfrm>
            <a:off x="5964576" y="3093389"/>
            <a:ext cx="305007" cy="117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24"/>
              </a:lnSpc>
            </a:pPr>
            <a:r>
              <a:rPr lang="en-US" altLang="zh-CN" sz="86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980" name="TextBox 980"/>
          <p:cNvSpPr txBox="1"/>
          <p:nvPr/>
        </p:nvSpPr>
        <p:spPr>
          <a:xfrm>
            <a:off x="6822312" y="3093389"/>
            <a:ext cx="172496" cy="117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24"/>
              </a:lnSpc>
            </a:pPr>
            <a:r>
              <a:rPr lang="en-US" altLang="zh-CN" sz="86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981" name="TextBox 981"/>
          <p:cNvSpPr txBox="1"/>
          <p:nvPr/>
        </p:nvSpPr>
        <p:spPr>
          <a:xfrm>
            <a:off x="7649051" y="3012212"/>
            <a:ext cx="447228" cy="1260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2"/>
              </a:lnSpc>
            </a:pPr>
            <a:r>
              <a:rPr lang="en-US" altLang="zh-CN" sz="9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982" name="TextBox 982"/>
          <p:cNvSpPr txBox="1"/>
          <p:nvPr/>
        </p:nvSpPr>
        <p:spPr>
          <a:xfrm>
            <a:off x="8374162" y="3012212"/>
            <a:ext cx="567627" cy="1260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2"/>
              </a:lnSpc>
            </a:pPr>
            <a:r>
              <a:rPr lang="en-US" altLang="zh-CN" sz="9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  <a:r>
              <a:rPr lang="en-US" altLang="zh-CN" sz="9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</a:t>
            </a:r>
          </a:p>
        </p:txBody>
      </p:sp>
      <p:sp>
        <p:nvSpPr>
          <p:cNvPr id="983" name="TextBox 983"/>
          <p:cNvSpPr txBox="1"/>
          <p:nvPr/>
        </p:nvSpPr>
        <p:spPr>
          <a:xfrm>
            <a:off x="258124" y="3384594"/>
            <a:ext cx="583125" cy="21590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West</a:t>
            </a:r>
          </a:p>
          <a:p>
            <a:pPr indent="217749">
              <a:lnSpc>
                <a:spcPts val="205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(Yen)</a:t>
            </a:r>
          </a:p>
          <a:p>
            <a:pPr indent="204038">
              <a:lnSpc>
                <a:spcPts val="1532"/>
              </a:lnSpc>
            </a:pPr>
            <a:r>
              <a:rPr lang="en-US" altLang="zh-CN" sz="93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4038">
              <a:lnSpc>
                <a:spcPts val="1079"/>
              </a:lnSpc>
            </a:pPr>
            <a:r>
              <a:rPr lang="en-US" altLang="zh-CN" sz="93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4038">
              <a:lnSpc>
                <a:spcPts val="1080"/>
              </a:lnSpc>
            </a:pPr>
            <a:r>
              <a:rPr lang="en-US" altLang="zh-CN" sz="93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6073">
              <a:lnSpc>
                <a:spcPts val="1079"/>
              </a:lnSpc>
            </a:pPr>
            <a:r>
              <a:rPr lang="en-US" altLang="zh-CN" sz="93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984" name="TextBox 984"/>
          <p:cNvSpPr txBox="1"/>
          <p:nvPr/>
        </p:nvSpPr>
        <p:spPr>
          <a:xfrm>
            <a:off x="1150278" y="3786068"/>
            <a:ext cx="358588" cy="12217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48">
              <a:lnSpc>
                <a:spcPts val="1126"/>
              </a:lnSpc>
            </a:pPr>
            <a:r>
              <a:rPr lang="en-US" altLang="zh-CN" sz="10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5,910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48">
              <a:lnSpc>
                <a:spcPts val="1465"/>
              </a:lnSpc>
            </a:pPr>
            <a:r>
              <a:rPr lang="en-US" altLang="zh-CN" sz="10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28"/>
              </a:lnSpc>
            </a:pPr>
            <a:r>
              <a:rPr lang="en-US" altLang="zh-CN" sz="10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4,210</a:t>
            </a:r>
          </a:p>
        </p:txBody>
      </p:sp>
      <p:sp>
        <p:nvSpPr>
          <p:cNvPr id="985" name="TextBox 985"/>
          <p:cNvSpPr txBox="1"/>
          <p:nvPr/>
        </p:nvSpPr>
        <p:spPr>
          <a:xfrm>
            <a:off x="1945843" y="3788658"/>
            <a:ext cx="358588" cy="12230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48">
              <a:lnSpc>
                <a:spcPts val="1126"/>
              </a:lnSpc>
            </a:pPr>
            <a:r>
              <a:rPr lang="en-US" altLang="zh-CN" sz="10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5,900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48">
              <a:lnSpc>
                <a:spcPts val="1486"/>
              </a:lnSpc>
            </a:pPr>
            <a:r>
              <a:rPr lang="en-US" altLang="zh-CN" sz="10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17"/>
              </a:lnSpc>
            </a:pPr>
            <a:r>
              <a:rPr lang="en-US" altLang="zh-CN" sz="10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4,180</a:t>
            </a:r>
          </a:p>
        </p:txBody>
      </p:sp>
      <p:sp>
        <p:nvSpPr>
          <p:cNvPr id="986" name="TextBox 986"/>
          <p:cNvSpPr txBox="1"/>
          <p:nvPr/>
        </p:nvSpPr>
        <p:spPr>
          <a:xfrm>
            <a:off x="2741409" y="3796431"/>
            <a:ext cx="358588" cy="12230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48">
              <a:lnSpc>
                <a:spcPts val="1126"/>
              </a:lnSpc>
            </a:pPr>
            <a:r>
              <a:rPr lang="en-US" altLang="zh-CN" sz="10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48">
              <a:lnSpc>
                <a:spcPts val="1516"/>
              </a:lnSpc>
            </a:pPr>
            <a:r>
              <a:rPr lang="en-US" altLang="zh-CN" sz="10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87"/>
              </a:lnSpc>
            </a:pPr>
            <a:r>
              <a:rPr lang="en-US" altLang="zh-CN" sz="10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4,120</a:t>
            </a:r>
          </a:p>
        </p:txBody>
      </p:sp>
      <p:sp>
        <p:nvSpPr>
          <p:cNvPr id="987" name="TextBox 987"/>
          <p:cNvSpPr txBox="1"/>
          <p:nvPr/>
        </p:nvSpPr>
        <p:spPr>
          <a:xfrm>
            <a:off x="3536974" y="3804203"/>
            <a:ext cx="358588" cy="12178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49">
              <a:lnSpc>
                <a:spcPts val="1126"/>
              </a:lnSpc>
            </a:pPr>
            <a:r>
              <a:rPr lang="en-US" altLang="zh-CN" sz="10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49">
              <a:lnSpc>
                <a:spcPts val="1506"/>
              </a:lnSpc>
            </a:pPr>
            <a:r>
              <a:rPr lang="en-US" altLang="zh-CN" sz="10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56"/>
              </a:lnSpc>
            </a:pPr>
            <a:r>
              <a:rPr lang="en-US" altLang="zh-CN" sz="10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4,100</a:t>
            </a:r>
          </a:p>
        </p:txBody>
      </p:sp>
      <p:sp>
        <p:nvSpPr>
          <p:cNvPr id="988" name="TextBox 988"/>
          <p:cNvSpPr txBox="1"/>
          <p:nvPr/>
        </p:nvSpPr>
        <p:spPr>
          <a:xfrm>
            <a:off x="4332540" y="3804203"/>
            <a:ext cx="358587" cy="12217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47">
              <a:lnSpc>
                <a:spcPts val="1126"/>
              </a:lnSpc>
            </a:pPr>
            <a:r>
              <a:rPr lang="en-US" altLang="zh-CN" sz="10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47">
              <a:lnSpc>
                <a:spcPts val="1537"/>
              </a:lnSpc>
            </a:pPr>
            <a:r>
              <a:rPr lang="en-US" altLang="zh-CN" sz="10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56"/>
              </a:lnSpc>
            </a:pPr>
            <a:r>
              <a:rPr lang="en-US" altLang="zh-CN" sz="10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4,070</a:t>
            </a:r>
          </a:p>
        </p:txBody>
      </p:sp>
      <p:sp>
        <p:nvSpPr>
          <p:cNvPr id="989" name="TextBox 989"/>
          <p:cNvSpPr txBox="1"/>
          <p:nvPr/>
        </p:nvSpPr>
        <p:spPr>
          <a:xfrm>
            <a:off x="5130252" y="3801613"/>
            <a:ext cx="363481" cy="1210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26"/>
              </a:lnSpc>
            </a:pPr>
            <a:r>
              <a:rPr lang="en-US" altLang="zh-CN" sz="10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57"/>
              </a:lnSpc>
            </a:pPr>
            <a:r>
              <a:rPr lang="en-US" altLang="zh-CN" sz="10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042">
              <a:lnSpc>
                <a:spcPts val="1846"/>
              </a:lnSpc>
            </a:pPr>
            <a:r>
              <a:rPr lang="en-US" altLang="zh-CN" sz="10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4,060</a:t>
            </a:r>
          </a:p>
        </p:txBody>
      </p:sp>
      <p:sp>
        <p:nvSpPr>
          <p:cNvPr id="990" name="TextBox 990"/>
          <p:cNvSpPr txBox="1"/>
          <p:nvPr/>
        </p:nvSpPr>
        <p:spPr>
          <a:xfrm>
            <a:off x="5925819" y="3801613"/>
            <a:ext cx="364003" cy="12039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26"/>
              </a:lnSpc>
            </a:pPr>
            <a:r>
              <a:rPr lang="en-US" altLang="zh-CN" sz="10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88"/>
              </a:lnSpc>
            </a:pPr>
            <a:r>
              <a:rPr lang="en-US" altLang="zh-CN" sz="10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563">
              <a:lnSpc>
                <a:spcPts val="1765"/>
              </a:lnSpc>
            </a:pPr>
            <a:r>
              <a:rPr lang="en-US" altLang="zh-CN" sz="10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4,030</a:t>
            </a:r>
          </a:p>
        </p:txBody>
      </p:sp>
      <p:sp>
        <p:nvSpPr>
          <p:cNvPr id="991" name="TextBox 991"/>
          <p:cNvSpPr txBox="1"/>
          <p:nvPr/>
        </p:nvSpPr>
        <p:spPr>
          <a:xfrm>
            <a:off x="6719235" y="3814567"/>
            <a:ext cx="358586" cy="12217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48">
              <a:lnSpc>
                <a:spcPts val="1126"/>
              </a:lnSpc>
            </a:pPr>
            <a:r>
              <a:rPr lang="en-US" altLang="zh-CN" sz="10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48">
              <a:lnSpc>
                <a:spcPts val="1578"/>
              </a:lnSpc>
            </a:pPr>
            <a:r>
              <a:rPr lang="en-US" altLang="zh-CN" sz="10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16"/>
              </a:lnSpc>
            </a:pPr>
            <a:r>
              <a:rPr lang="en-US" altLang="zh-CN" sz="10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3,990</a:t>
            </a:r>
          </a:p>
        </p:txBody>
      </p:sp>
      <p:sp>
        <p:nvSpPr>
          <p:cNvPr id="992" name="TextBox 992"/>
          <p:cNvSpPr txBox="1"/>
          <p:nvPr/>
        </p:nvSpPr>
        <p:spPr>
          <a:xfrm>
            <a:off x="7649764" y="3796002"/>
            <a:ext cx="356673" cy="12264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5">
              <a:lnSpc>
                <a:spcPts val="1126"/>
              </a:lnSpc>
            </a:pPr>
            <a:r>
              <a:rPr lang="en-US" altLang="zh-CN" sz="10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5,830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5">
              <a:lnSpc>
                <a:spcPts val="1571"/>
              </a:lnSpc>
            </a:pPr>
            <a:r>
              <a:rPr lang="en-US" altLang="zh-CN" sz="10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59"/>
              </a:lnSpc>
            </a:pPr>
            <a:r>
              <a:rPr lang="en-US" altLang="zh-CN" sz="10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4,030</a:t>
            </a:r>
          </a:p>
        </p:txBody>
      </p:sp>
      <p:sp>
        <p:nvSpPr>
          <p:cNvPr id="993" name="TextBox 993"/>
          <p:cNvSpPr txBox="1"/>
          <p:nvPr/>
        </p:nvSpPr>
        <p:spPr>
          <a:xfrm>
            <a:off x="8452828" y="3819367"/>
            <a:ext cx="352293" cy="12199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4">
              <a:lnSpc>
                <a:spcPts val="1126"/>
              </a:lnSpc>
            </a:pPr>
            <a:r>
              <a:rPr lang="en-US" altLang="zh-CN" sz="10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5,740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4">
              <a:lnSpc>
                <a:spcPts val="1612"/>
              </a:lnSpc>
            </a:pPr>
            <a:r>
              <a:rPr lang="en-US" altLang="zh-CN" sz="10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67"/>
              </a:lnSpc>
            </a:pPr>
            <a:r>
              <a:rPr lang="en-US" altLang="zh-CN" sz="10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3,900</a:t>
            </a:r>
          </a:p>
        </p:txBody>
      </p:sp>
      <p:sp>
        <p:nvSpPr>
          <p:cNvPr id="994" name="TextBox 994"/>
          <p:cNvSpPr txBox="1"/>
          <p:nvPr/>
        </p:nvSpPr>
        <p:spPr>
          <a:xfrm>
            <a:off x="1253844" y="5704169"/>
            <a:ext cx="172243" cy="120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50"/>
              </a:lnSpc>
            </a:pPr>
            <a:r>
              <a:rPr lang="en-US" altLang="zh-CN" sz="87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995" name="TextBox 995"/>
          <p:cNvSpPr txBox="1"/>
          <p:nvPr/>
        </p:nvSpPr>
        <p:spPr>
          <a:xfrm>
            <a:off x="2048573" y="5704169"/>
            <a:ext cx="172243" cy="120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50"/>
              </a:lnSpc>
            </a:pPr>
            <a:r>
              <a:rPr lang="en-US" altLang="zh-CN" sz="87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996" name="TextBox 996"/>
          <p:cNvSpPr txBox="1"/>
          <p:nvPr/>
        </p:nvSpPr>
        <p:spPr>
          <a:xfrm>
            <a:off x="2322262" y="5532719"/>
            <a:ext cx="419591" cy="120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50"/>
              </a:lnSpc>
            </a:pPr>
            <a:r>
              <a:rPr lang="en-US" altLang="zh-CN" sz="87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997" name="TextBox 997"/>
          <p:cNvSpPr txBox="1"/>
          <p:nvPr/>
        </p:nvSpPr>
        <p:spPr>
          <a:xfrm>
            <a:off x="2777026" y="5704169"/>
            <a:ext cx="304559" cy="120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50"/>
              </a:lnSpc>
            </a:pPr>
            <a:r>
              <a:rPr lang="en-US" altLang="zh-CN" sz="87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998" name="TextBox 998"/>
          <p:cNvSpPr txBox="1"/>
          <p:nvPr/>
        </p:nvSpPr>
        <p:spPr>
          <a:xfrm>
            <a:off x="3637913" y="5704169"/>
            <a:ext cx="172243" cy="120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50"/>
              </a:lnSpc>
            </a:pPr>
            <a:r>
              <a:rPr lang="en-US" altLang="zh-CN" sz="87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999" name="TextBox 999"/>
          <p:cNvSpPr txBox="1"/>
          <p:nvPr/>
        </p:nvSpPr>
        <p:spPr>
          <a:xfrm>
            <a:off x="4432643" y="5704169"/>
            <a:ext cx="172243" cy="120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50"/>
              </a:lnSpc>
            </a:pPr>
            <a:r>
              <a:rPr lang="en-US" altLang="zh-CN" sz="87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1000" name="TextBox 1000"/>
          <p:cNvSpPr txBox="1"/>
          <p:nvPr/>
        </p:nvSpPr>
        <p:spPr>
          <a:xfrm>
            <a:off x="5227372" y="5704169"/>
            <a:ext cx="172243" cy="120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50"/>
              </a:lnSpc>
            </a:pPr>
            <a:r>
              <a:rPr lang="en-US" altLang="zh-CN" sz="87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1001" name="TextBox 1001"/>
          <p:cNvSpPr txBox="1"/>
          <p:nvPr/>
        </p:nvSpPr>
        <p:spPr>
          <a:xfrm>
            <a:off x="5505439" y="5532719"/>
            <a:ext cx="419591" cy="120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50"/>
              </a:lnSpc>
            </a:pPr>
            <a:r>
              <a:rPr lang="en-US" altLang="zh-CN" sz="87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002" name="TextBox 1002"/>
          <p:cNvSpPr txBox="1"/>
          <p:nvPr/>
        </p:nvSpPr>
        <p:spPr>
          <a:xfrm>
            <a:off x="5960235" y="5704169"/>
            <a:ext cx="304559" cy="120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50"/>
              </a:lnSpc>
            </a:pPr>
            <a:r>
              <a:rPr lang="en-US" altLang="zh-CN" sz="87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1003" name="TextBox 1003"/>
          <p:cNvSpPr txBox="1"/>
          <p:nvPr/>
        </p:nvSpPr>
        <p:spPr>
          <a:xfrm>
            <a:off x="6825534" y="5704169"/>
            <a:ext cx="172244" cy="120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50"/>
              </a:lnSpc>
            </a:pPr>
            <a:r>
              <a:rPr lang="en-US" altLang="zh-CN" sz="87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1004" name="TextBox 1004"/>
          <p:cNvSpPr txBox="1"/>
          <p:nvPr/>
        </p:nvSpPr>
        <p:spPr>
          <a:xfrm>
            <a:off x="7633442" y="5613087"/>
            <a:ext cx="446575" cy="129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20"/>
              </a:lnSpc>
            </a:pPr>
            <a:r>
              <a:rPr lang="en-US" altLang="zh-CN" sz="93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005" name="TextBox 1005"/>
          <p:cNvSpPr txBox="1"/>
          <p:nvPr/>
        </p:nvSpPr>
        <p:spPr>
          <a:xfrm>
            <a:off x="8366323" y="5613087"/>
            <a:ext cx="566798" cy="129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20"/>
              </a:lnSpc>
            </a:pPr>
            <a:r>
              <a:rPr lang="en-US" altLang="zh-CN" sz="93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  <a:r>
              <a:rPr lang="en-US" altLang="zh-CN" sz="93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</a:t>
            </a:r>
          </a:p>
        </p:txBody>
      </p:sp>
      <p:sp>
        <p:nvSpPr>
          <p:cNvPr id="1006" name="TextBox 1006"/>
          <p:cNvSpPr txBox="1"/>
          <p:nvPr/>
        </p:nvSpPr>
        <p:spPr>
          <a:xfrm>
            <a:off x="323850" y="5912527"/>
            <a:ext cx="8600454" cy="4876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Premium,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Mytown,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</a:t>
            </a:r>
          </a:p>
          <a:p>
            <a:pPr indent="108280">
              <a:lnSpc>
                <a:spcPts val="1007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West.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Commencing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began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their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respective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</a:p>
          <a:p>
            <a:pPr indent="108280">
              <a:lnSpc>
                <a:spcPts val="1007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West‘s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VPN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WIDE”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virtual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private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option.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East‘s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</a:p>
          <a:p>
            <a:pPr indent="108281">
              <a:lnSpc>
                <a:spcPts val="1007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been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VPN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WIDE.”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ARPU.</a:t>
            </a:r>
          </a:p>
        </p:txBody>
      </p:sp>
      <p:sp>
        <p:nvSpPr>
          <p:cNvPr id="1007" name="TextBox 1007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008" name="TextBox 1008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009" name="TextBox 1009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Freeform 1010"> 
				</p:cNvPr>
          <p:cNvSpPr/>
          <p:nvPr/>
        </p:nvSpPr>
        <p:spPr>
          <a:xfrm>
            <a:off x="0" y="1114425"/>
            <a:ext cx="8943975" cy="3467100"/>
          </a:xfrm>
          <a:custGeom>
            <a:avLst/>
            <a:gdLst>
              <a:gd name="connsiteX0" fmla="*/ 4744 w 8943975"/>
              <a:gd name="connsiteY0" fmla="*/ 15665 h 3467100"/>
              <a:gd name="connsiteX1" fmla="*/ 8948818 w 8943975"/>
              <a:gd name="connsiteY1" fmla="*/ 15665 h 3467100"/>
              <a:gd name="connsiteX2" fmla="*/ 8948818 w 8943975"/>
              <a:gd name="connsiteY2" fmla="*/ 3476326 h 3467100"/>
              <a:gd name="connsiteX3" fmla="*/ 4744 w 8943975"/>
              <a:gd name="connsiteY3" fmla="*/ 3476326 h 3467100"/>
              <a:gd name="connsiteX4" fmla="*/ 4744 w 8943975"/>
              <a:gd name="connsiteY4" fmla="*/ 15665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3975" h="3467100">
                <a:moveTo>
                  <a:pt x="4744" y="15665"/>
                </a:moveTo>
                <a:lnTo>
                  <a:pt x="8948818" y="15665"/>
                </a:lnTo>
                <a:lnTo>
                  <a:pt x="8948818" y="3476326"/>
                </a:lnTo>
                <a:lnTo>
                  <a:pt x="4744" y="3476326"/>
                </a:lnTo>
                <a:lnTo>
                  <a:pt x="4744" y="1566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" name="Freeform 1011"> 
				</p:cNvPr>
          <p:cNvSpPr/>
          <p:nvPr/>
        </p:nvSpPr>
        <p:spPr>
          <a:xfrm>
            <a:off x="0" y="4572000"/>
            <a:ext cx="638175" cy="209550"/>
          </a:xfrm>
          <a:custGeom>
            <a:avLst/>
            <a:gdLst>
              <a:gd name="connsiteX0" fmla="*/ 4744 w 638175"/>
              <a:gd name="connsiteY0" fmla="*/ 13458 h 209550"/>
              <a:gd name="connsiteX1" fmla="*/ 645301 w 638175"/>
              <a:gd name="connsiteY1" fmla="*/ 13458 h 209550"/>
              <a:gd name="connsiteX2" fmla="*/ 645301 w 638175"/>
              <a:gd name="connsiteY2" fmla="*/ 214537 h 209550"/>
              <a:gd name="connsiteX3" fmla="*/ 4744 w 638175"/>
              <a:gd name="connsiteY3" fmla="*/ 214537 h 209550"/>
              <a:gd name="connsiteX4" fmla="*/ 4744 w 638175"/>
              <a:gd name="connsiteY4" fmla="*/ 1345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175" h="209550">
                <a:moveTo>
                  <a:pt x="4744" y="13458"/>
                </a:moveTo>
                <a:lnTo>
                  <a:pt x="645301" y="13458"/>
                </a:lnTo>
                <a:lnTo>
                  <a:pt x="645301" y="214537"/>
                </a:lnTo>
                <a:lnTo>
                  <a:pt x="4744" y="214537"/>
                </a:lnTo>
                <a:lnTo>
                  <a:pt x="4744" y="1345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" name="Freeform 1012"> 
				</p:cNvPr>
          <p:cNvSpPr/>
          <p:nvPr/>
        </p:nvSpPr>
        <p:spPr>
          <a:xfrm>
            <a:off x="628650" y="4572000"/>
            <a:ext cx="6505575" cy="209550"/>
          </a:xfrm>
          <a:custGeom>
            <a:avLst/>
            <a:gdLst>
              <a:gd name="connsiteX0" fmla="*/ 11906 w 6505575"/>
              <a:gd name="connsiteY0" fmla="*/ 13458 h 209550"/>
              <a:gd name="connsiteX1" fmla="*/ 6507629 w 6505575"/>
              <a:gd name="connsiteY1" fmla="*/ 13458 h 209550"/>
              <a:gd name="connsiteX2" fmla="*/ 6507629 w 6505575"/>
              <a:gd name="connsiteY2" fmla="*/ 214537 h 209550"/>
              <a:gd name="connsiteX3" fmla="*/ 11906 w 6505575"/>
              <a:gd name="connsiteY3" fmla="*/ 214537 h 209550"/>
              <a:gd name="connsiteX4" fmla="*/ 11906 w 6505575"/>
              <a:gd name="connsiteY4" fmla="*/ 1345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5575" h="209550">
                <a:moveTo>
                  <a:pt x="11906" y="13458"/>
                </a:moveTo>
                <a:lnTo>
                  <a:pt x="6507629" y="13458"/>
                </a:lnTo>
                <a:lnTo>
                  <a:pt x="6507629" y="214537"/>
                </a:lnTo>
                <a:lnTo>
                  <a:pt x="11906" y="214537"/>
                </a:lnTo>
                <a:lnTo>
                  <a:pt x="11906" y="13458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" name="Freeform 1013"> 
				</p:cNvPr>
          <p:cNvSpPr/>
          <p:nvPr/>
        </p:nvSpPr>
        <p:spPr>
          <a:xfrm>
            <a:off x="7305675" y="4572000"/>
            <a:ext cx="1638300" cy="209550"/>
          </a:xfrm>
          <a:custGeom>
            <a:avLst/>
            <a:gdLst>
              <a:gd name="connsiteX0" fmla="*/ 15653 w 1638300"/>
              <a:gd name="connsiteY0" fmla="*/ 13458 h 209550"/>
              <a:gd name="connsiteX1" fmla="*/ 1643147 w 1638300"/>
              <a:gd name="connsiteY1" fmla="*/ 13458 h 209550"/>
              <a:gd name="connsiteX2" fmla="*/ 1643147 w 1638300"/>
              <a:gd name="connsiteY2" fmla="*/ 214537 h 209550"/>
              <a:gd name="connsiteX3" fmla="*/ 15653 w 1638300"/>
              <a:gd name="connsiteY3" fmla="*/ 214537 h 209550"/>
              <a:gd name="connsiteX4" fmla="*/ 15653 w 1638300"/>
              <a:gd name="connsiteY4" fmla="*/ 1345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300" h="209550">
                <a:moveTo>
                  <a:pt x="15653" y="13458"/>
                </a:moveTo>
                <a:lnTo>
                  <a:pt x="1643147" y="13458"/>
                </a:lnTo>
                <a:lnTo>
                  <a:pt x="1643147" y="214537"/>
                </a:lnTo>
                <a:lnTo>
                  <a:pt x="15653" y="214537"/>
                </a:lnTo>
                <a:lnTo>
                  <a:pt x="15653" y="13458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4" name="Freeform 1014"> 
				</p:cNvPr>
          <p:cNvSpPr/>
          <p:nvPr/>
        </p:nvSpPr>
        <p:spPr>
          <a:xfrm>
            <a:off x="8934450" y="4572000"/>
            <a:ext cx="9525" cy="209550"/>
          </a:xfrm>
          <a:custGeom>
            <a:avLst/>
            <a:gdLst>
              <a:gd name="connsiteX0" fmla="*/ 14372 w 9525"/>
              <a:gd name="connsiteY0" fmla="*/ 13458 h 209550"/>
              <a:gd name="connsiteX1" fmla="*/ 14372 w 9525"/>
              <a:gd name="connsiteY1" fmla="*/ 214537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4372" y="13458"/>
                </a:moveTo>
                <a:lnTo>
                  <a:pt x="14372" y="214537"/>
                </a:lnTo>
              </a:path>
            </a:pathLst>
          </a:custGeom>
          <a:ln w="633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5" name="Freeform 1015"> 
				</p:cNvPr>
          <p:cNvSpPr/>
          <p:nvPr/>
        </p:nvSpPr>
        <p:spPr>
          <a:xfrm>
            <a:off x="0" y="4762500"/>
            <a:ext cx="638175" cy="228600"/>
          </a:xfrm>
          <a:custGeom>
            <a:avLst/>
            <a:gdLst>
              <a:gd name="connsiteX0" fmla="*/ 4744 w 638175"/>
              <a:gd name="connsiteY0" fmla="*/ 18746 h 228600"/>
              <a:gd name="connsiteX1" fmla="*/ 645301 w 638175"/>
              <a:gd name="connsiteY1" fmla="*/ 18746 h 228600"/>
              <a:gd name="connsiteX2" fmla="*/ 645301 w 638175"/>
              <a:gd name="connsiteY2" fmla="*/ 230407 h 228600"/>
              <a:gd name="connsiteX3" fmla="*/ 4744 w 638175"/>
              <a:gd name="connsiteY3" fmla="*/ 230407 h 228600"/>
              <a:gd name="connsiteX4" fmla="*/ 4744 w 638175"/>
              <a:gd name="connsiteY4" fmla="*/ 1874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175" h="228600">
                <a:moveTo>
                  <a:pt x="4744" y="18746"/>
                </a:moveTo>
                <a:lnTo>
                  <a:pt x="645301" y="18746"/>
                </a:lnTo>
                <a:lnTo>
                  <a:pt x="645301" y="230407"/>
                </a:lnTo>
                <a:lnTo>
                  <a:pt x="4744" y="230407"/>
                </a:lnTo>
                <a:lnTo>
                  <a:pt x="4744" y="1874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6" name="Freeform 1016"> 
				</p:cNvPr>
          <p:cNvSpPr/>
          <p:nvPr/>
        </p:nvSpPr>
        <p:spPr>
          <a:xfrm>
            <a:off x="628650" y="4762500"/>
            <a:ext cx="6505575" cy="228600"/>
          </a:xfrm>
          <a:custGeom>
            <a:avLst/>
            <a:gdLst>
              <a:gd name="connsiteX0" fmla="*/ 11906 w 6505575"/>
              <a:gd name="connsiteY0" fmla="*/ 18746 h 228600"/>
              <a:gd name="connsiteX1" fmla="*/ 6507629 w 6505575"/>
              <a:gd name="connsiteY1" fmla="*/ 18746 h 228600"/>
              <a:gd name="connsiteX2" fmla="*/ 6507629 w 6505575"/>
              <a:gd name="connsiteY2" fmla="*/ 230407 h 228600"/>
              <a:gd name="connsiteX3" fmla="*/ 11906 w 6505575"/>
              <a:gd name="connsiteY3" fmla="*/ 230407 h 228600"/>
              <a:gd name="connsiteX4" fmla="*/ 11906 w 6505575"/>
              <a:gd name="connsiteY4" fmla="*/ 1874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5575" h="228600">
                <a:moveTo>
                  <a:pt x="11906" y="18746"/>
                </a:moveTo>
                <a:lnTo>
                  <a:pt x="6507629" y="18746"/>
                </a:lnTo>
                <a:lnTo>
                  <a:pt x="6507629" y="230407"/>
                </a:lnTo>
                <a:lnTo>
                  <a:pt x="11906" y="230407"/>
                </a:lnTo>
                <a:lnTo>
                  <a:pt x="11906" y="18746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7" name="Freeform 1017"> 
				</p:cNvPr>
          <p:cNvSpPr/>
          <p:nvPr/>
        </p:nvSpPr>
        <p:spPr>
          <a:xfrm>
            <a:off x="7115175" y="4762500"/>
            <a:ext cx="209550" cy="228600"/>
          </a:xfrm>
          <a:custGeom>
            <a:avLst/>
            <a:gdLst>
              <a:gd name="connsiteX0" fmla="*/ 16358 w 209550"/>
              <a:gd name="connsiteY0" fmla="*/ 18746 h 228600"/>
              <a:gd name="connsiteX1" fmla="*/ 210897 w 209550"/>
              <a:gd name="connsiteY1" fmla="*/ 18746 h 228600"/>
              <a:gd name="connsiteX2" fmla="*/ 210897 w 209550"/>
              <a:gd name="connsiteY2" fmla="*/ 230407 h 228600"/>
              <a:gd name="connsiteX3" fmla="*/ 16358 w 209550"/>
              <a:gd name="connsiteY3" fmla="*/ 230407 h 228600"/>
              <a:gd name="connsiteX4" fmla="*/ 16358 w 209550"/>
              <a:gd name="connsiteY4" fmla="*/ 1874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" h="228600">
                <a:moveTo>
                  <a:pt x="16358" y="18746"/>
                </a:moveTo>
                <a:lnTo>
                  <a:pt x="210897" y="18746"/>
                </a:lnTo>
                <a:lnTo>
                  <a:pt x="210897" y="230407"/>
                </a:lnTo>
                <a:lnTo>
                  <a:pt x="16358" y="230407"/>
                </a:lnTo>
                <a:lnTo>
                  <a:pt x="16358" y="1874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8" name="Freeform 1018"> 
				</p:cNvPr>
          <p:cNvSpPr/>
          <p:nvPr/>
        </p:nvSpPr>
        <p:spPr>
          <a:xfrm>
            <a:off x="7305675" y="4762500"/>
            <a:ext cx="1638300" cy="228600"/>
          </a:xfrm>
          <a:custGeom>
            <a:avLst/>
            <a:gdLst>
              <a:gd name="connsiteX0" fmla="*/ 15653 w 1638300"/>
              <a:gd name="connsiteY0" fmla="*/ 18746 h 228600"/>
              <a:gd name="connsiteX1" fmla="*/ 1643147 w 1638300"/>
              <a:gd name="connsiteY1" fmla="*/ 18746 h 228600"/>
              <a:gd name="connsiteX2" fmla="*/ 1643147 w 1638300"/>
              <a:gd name="connsiteY2" fmla="*/ 230407 h 228600"/>
              <a:gd name="connsiteX3" fmla="*/ 15653 w 1638300"/>
              <a:gd name="connsiteY3" fmla="*/ 230407 h 228600"/>
              <a:gd name="connsiteX4" fmla="*/ 15653 w 1638300"/>
              <a:gd name="connsiteY4" fmla="*/ 1874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300" h="228600">
                <a:moveTo>
                  <a:pt x="15653" y="18746"/>
                </a:moveTo>
                <a:lnTo>
                  <a:pt x="1643147" y="18746"/>
                </a:lnTo>
                <a:lnTo>
                  <a:pt x="1643147" y="230407"/>
                </a:lnTo>
                <a:lnTo>
                  <a:pt x="15653" y="230407"/>
                </a:lnTo>
                <a:lnTo>
                  <a:pt x="15653" y="18746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9" name="Freeform 1019"> 
				</p:cNvPr>
          <p:cNvSpPr/>
          <p:nvPr/>
        </p:nvSpPr>
        <p:spPr>
          <a:xfrm>
            <a:off x="8934450" y="4762500"/>
            <a:ext cx="9525" cy="228600"/>
          </a:xfrm>
          <a:custGeom>
            <a:avLst/>
            <a:gdLst>
              <a:gd name="connsiteX0" fmla="*/ 14372 w 9525"/>
              <a:gd name="connsiteY0" fmla="*/ 18746 h 228600"/>
              <a:gd name="connsiteX1" fmla="*/ 14372 w 9525"/>
              <a:gd name="connsiteY1" fmla="*/ 230407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8600">
                <a:moveTo>
                  <a:pt x="14372" y="18746"/>
                </a:moveTo>
                <a:lnTo>
                  <a:pt x="14372" y="230407"/>
                </a:lnTo>
              </a:path>
            </a:pathLst>
          </a:custGeom>
          <a:ln w="633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0" name="Freeform 1020"> 
				</p:cNvPr>
          <p:cNvSpPr/>
          <p:nvPr/>
        </p:nvSpPr>
        <p:spPr>
          <a:xfrm>
            <a:off x="0" y="4972050"/>
            <a:ext cx="8943975" cy="19050"/>
          </a:xfrm>
          <a:custGeom>
            <a:avLst/>
            <a:gdLst>
              <a:gd name="connsiteX0" fmla="*/ 4744 w 8943975"/>
              <a:gd name="connsiteY0" fmla="*/ 20868 h 19050"/>
              <a:gd name="connsiteX1" fmla="*/ 8948818 w 8943975"/>
              <a:gd name="connsiteY1" fmla="*/ 2086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43975" h="19050">
                <a:moveTo>
                  <a:pt x="4744" y="20868"/>
                </a:moveTo>
                <a:lnTo>
                  <a:pt x="8948818" y="20868"/>
                </a:lnTo>
              </a:path>
            </a:pathLst>
          </a:custGeom>
          <a:ln w="706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Freeform 1021"> 
				</p:cNvPr>
          <p:cNvSpPr/>
          <p:nvPr/>
        </p:nvSpPr>
        <p:spPr>
          <a:xfrm>
            <a:off x="628650" y="4562475"/>
            <a:ext cx="6505575" cy="19050"/>
          </a:xfrm>
          <a:custGeom>
            <a:avLst/>
            <a:gdLst>
              <a:gd name="connsiteX0" fmla="*/ 16651 w 6505575"/>
              <a:gd name="connsiteY0" fmla="*/ 28281 h 19050"/>
              <a:gd name="connsiteX1" fmla="*/ 6507629 w 6505575"/>
              <a:gd name="connsiteY1" fmla="*/ 2828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5575" h="19050">
                <a:moveTo>
                  <a:pt x="16651" y="28281"/>
                </a:moveTo>
                <a:lnTo>
                  <a:pt x="6507629" y="28281"/>
                </a:lnTo>
              </a:path>
            </a:pathLst>
          </a:custGeom>
          <a:ln w="1411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" name="Freeform 1022"> 
				</p:cNvPr>
          <p:cNvSpPr/>
          <p:nvPr/>
        </p:nvSpPr>
        <p:spPr>
          <a:xfrm>
            <a:off x="7315200" y="4562475"/>
            <a:ext cx="1628775" cy="19050"/>
          </a:xfrm>
          <a:custGeom>
            <a:avLst/>
            <a:gdLst>
              <a:gd name="connsiteX0" fmla="*/ 10872 w 1628775"/>
              <a:gd name="connsiteY0" fmla="*/ 28281 h 19050"/>
              <a:gd name="connsiteX1" fmla="*/ 1633618 w 1628775"/>
              <a:gd name="connsiteY1" fmla="*/ 2828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775" h="19050">
                <a:moveTo>
                  <a:pt x="10872" y="28281"/>
                </a:moveTo>
                <a:lnTo>
                  <a:pt x="1633618" y="28281"/>
                </a:lnTo>
              </a:path>
            </a:pathLst>
          </a:custGeom>
          <a:ln w="1411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" name="Freeform 1023"> 
				</p:cNvPr>
          <p:cNvSpPr/>
          <p:nvPr/>
        </p:nvSpPr>
        <p:spPr>
          <a:xfrm>
            <a:off x="628650" y="4762500"/>
            <a:ext cx="3248025" cy="9525"/>
          </a:xfrm>
          <a:custGeom>
            <a:avLst/>
            <a:gdLst>
              <a:gd name="connsiteX0" fmla="*/ 16651 w 3248025"/>
              <a:gd name="connsiteY0" fmla="*/ 18750 h 9525"/>
              <a:gd name="connsiteX1" fmla="*/ 3252650 w 3248025"/>
              <a:gd name="connsiteY1" fmla="*/ 187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48025" h="9525">
                <a:moveTo>
                  <a:pt x="16651" y="18750"/>
                </a:moveTo>
                <a:lnTo>
                  <a:pt x="3252650" y="18750"/>
                </a:lnTo>
              </a:path>
            </a:pathLst>
          </a:custGeom>
          <a:ln w="2414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Freeform 1024"> 
				</p:cNvPr>
          <p:cNvSpPr/>
          <p:nvPr/>
        </p:nvSpPr>
        <p:spPr>
          <a:xfrm>
            <a:off x="628650" y="4762500"/>
            <a:ext cx="3248025" cy="19050"/>
          </a:xfrm>
          <a:custGeom>
            <a:avLst/>
            <a:gdLst>
              <a:gd name="connsiteX0" fmla="*/ 16651 w 3248025"/>
              <a:gd name="connsiteY0" fmla="*/ 24037 h 19050"/>
              <a:gd name="connsiteX1" fmla="*/ 3252650 w 3248025"/>
              <a:gd name="connsiteY1" fmla="*/ 2403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48025" h="19050">
                <a:moveTo>
                  <a:pt x="16651" y="24037"/>
                </a:moveTo>
                <a:lnTo>
                  <a:pt x="3252650" y="24037"/>
                </a:lnTo>
              </a:path>
            </a:pathLst>
          </a:custGeom>
          <a:ln w="70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Freeform 1025"> 
				</p:cNvPr>
          <p:cNvSpPr/>
          <p:nvPr/>
        </p:nvSpPr>
        <p:spPr>
          <a:xfrm>
            <a:off x="3876675" y="4762500"/>
            <a:ext cx="3248025" cy="9525"/>
          </a:xfrm>
          <a:custGeom>
            <a:avLst/>
            <a:gdLst>
              <a:gd name="connsiteX0" fmla="*/ 14115 w 3248025"/>
              <a:gd name="connsiteY0" fmla="*/ 18750 h 9525"/>
              <a:gd name="connsiteX1" fmla="*/ 3250114 w 3248025"/>
              <a:gd name="connsiteY1" fmla="*/ 187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48025" h="9525">
                <a:moveTo>
                  <a:pt x="14115" y="18750"/>
                </a:moveTo>
                <a:lnTo>
                  <a:pt x="3250114" y="18750"/>
                </a:lnTo>
              </a:path>
            </a:pathLst>
          </a:custGeom>
          <a:ln w="2414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Freeform 1026"> 
				</p:cNvPr>
          <p:cNvSpPr/>
          <p:nvPr/>
        </p:nvSpPr>
        <p:spPr>
          <a:xfrm>
            <a:off x="3876675" y="4762500"/>
            <a:ext cx="3248025" cy="19050"/>
          </a:xfrm>
          <a:custGeom>
            <a:avLst/>
            <a:gdLst>
              <a:gd name="connsiteX0" fmla="*/ 14115 w 3248025"/>
              <a:gd name="connsiteY0" fmla="*/ 24037 h 19050"/>
              <a:gd name="connsiteX1" fmla="*/ 3250114 w 3248025"/>
              <a:gd name="connsiteY1" fmla="*/ 2403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48025" h="19050">
                <a:moveTo>
                  <a:pt x="14115" y="24037"/>
                </a:moveTo>
                <a:lnTo>
                  <a:pt x="3250114" y="24037"/>
                </a:lnTo>
              </a:path>
            </a:pathLst>
          </a:custGeom>
          <a:ln w="70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Freeform 1027"> 
				</p:cNvPr>
          <p:cNvSpPr/>
          <p:nvPr/>
        </p:nvSpPr>
        <p:spPr>
          <a:xfrm>
            <a:off x="619125" y="4562475"/>
            <a:ext cx="19050" cy="419100"/>
          </a:xfrm>
          <a:custGeom>
            <a:avLst/>
            <a:gdLst>
              <a:gd name="connsiteX0" fmla="*/ 26176 w 19050"/>
              <a:gd name="connsiteY0" fmla="*/ 17698 h 419100"/>
              <a:gd name="connsiteX1" fmla="*/ 26176 w 19050"/>
              <a:gd name="connsiteY1" fmla="*/ 41986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19100">
                <a:moveTo>
                  <a:pt x="26176" y="17698"/>
                </a:moveTo>
                <a:lnTo>
                  <a:pt x="26176" y="419860"/>
                </a:lnTo>
              </a:path>
            </a:pathLst>
          </a:custGeom>
          <a:ln w="1265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Freeform 1028"> 
				</p:cNvPr>
          <p:cNvSpPr/>
          <p:nvPr/>
        </p:nvSpPr>
        <p:spPr>
          <a:xfrm>
            <a:off x="1438275" y="4772025"/>
            <a:ext cx="9525" cy="209550"/>
          </a:xfrm>
          <a:custGeom>
            <a:avLst/>
            <a:gdLst>
              <a:gd name="connsiteX0" fmla="*/ 13654 w 9525"/>
              <a:gd name="connsiteY0" fmla="*/ 14516 h 209550"/>
              <a:gd name="connsiteX1" fmla="*/ 13654 w 9525"/>
              <a:gd name="connsiteY1" fmla="*/ 210303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3654" y="14516"/>
                </a:moveTo>
                <a:lnTo>
                  <a:pt x="13654" y="210303"/>
                </a:lnTo>
              </a:path>
            </a:pathLst>
          </a:custGeom>
          <a:ln w="2414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Freeform 1029"> 
				</p:cNvPr>
          <p:cNvSpPr/>
          <p:nvPr/>
        </p:nvSpPr>
        <p:spPr>
          <a:xfrm>
            <a:off x="1438275" y="4772025"/>
            <a:ext cx="9525" cy="209550"/>
          </a:xfrm>
          <a:custGeom>
            <a:avLst/>
            <a:gdLst>
              <a:gd name="connsiteX0" fmla="*/ 18398 w 9525"/>
              <a:gd name="connsiteY0" fmla="*/ 14512 h 209550"/>
              <a:gd name="connsiteX1" fmla="*/ 18398 w 9525"/>
              <a:gd name="connsiteY1" fmla="*/ 21030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8398" y="14512"/>
                </a:moveTo>
                <a:lnTo>
                  <a:pt x="18398" y="210304"/>
                </a:lnTo>
              </a:path>
            </a:pathLst>
          </a:custGeom>
          <a:ln w="632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Freeform 1030"> 
				</p:cNvPr>
          <p:cNvSpPr/>
          <p:nvPr/>
        </p:nvSpPr>
        <p:spPr>
          <a:xfrm>
            <a:off x="2247900" y="4772025"/>
            <a:ext cx="9525" cy="209550"/>
          </a:xfrm>
          <a:custGeom>
            <a:avLst/>
            <a:gdLst>
              <a:gd name="connsiteX0" fmla="*/ 15401 w 9525"/>
              <a:gd name="connsiteY0" fmla="*/ 14516 h 209550"/>
              <a:gd name="connsiteX1" fmla="*/ 15401 w 9525"/>
              <a:gd name="connsiteY1" fmla="*/ 210303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5401" y="14516"/>
                </a:moveTo>
                <a:lnTo>
                  <a:pt x="15401" y="210303"/>
                </a:lnTo>
              </a:path>
            </a:pathLst>
          </a:custGeom>
          <a:ln w="2414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Freeform 1031"> 
				</p:cNvPr>
          <p:cNvSpPr/>
          <p:nvPr/>
        </p:nvSpPr>
        <p:spPr>
          <a:xfrm>
            <a:off x="2247900" y="4772025"/>
            <a:ext cx="19050" cy="209550"/>
          </a:xfrm>
          <a:custGeom>
            <a:avLst/>
            <a:gdLst>
              <a:gd name="connsiteX0" fmla="*/ 20146 w 19050"/>
              <a:gd name="connsiteY0" fmla="*/ 14512 h 209550"/>
              <a:gd name="connsiteX1" fmla="*/ 20146 w 19050"/>
              <a:gd name="connsiteY1" fmla="*/ 21030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0146" y="14512"/>
                </a:moveTo>
                <a:lnTo>
                  <a:pt x="20146" y="210304"/>
                </a:lnTo>
              </a:path>
            </a:pathLst>
          </a:custGeom>
          <a:ln w="632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Freeform 1032"> 
				</p:cNvPr>
          <p:cNvSpPr/>
          <p:nvPr/>
        </p:nvSpPr>
        <p:spPr>
          <a:xfrm>
            <a:off x="3057525" y="4772025"/>
            <a:ext cx="9525" cy="209550"/>
          </a:xfrm>
          <a:custGeom>
            <a:avLst/>
            <a:gdLst>
              <a:gd name="connsiteX0" fmla="*/ 17148 w 9525"/>
              <a:gd name="connsiteY0" fmla="*/ 14516 h 209550"/>
              <a:gd name="connsiteX1" fmla="*/ 17148 w 9525"/>
              <a:gd name="connsiteY1" fmla="*/ 210303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7148" y="14516"/>
                </a:moveTo>
                <a:lnTo>
                  <a:pt x="17148" y="210303"/>
                </a:lnTo>
              </a:path>
            </a:pathLst>
          </a:custGeom>
          <a:ln w="2414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 1033"> 
				</p:cNvPr>
          <p:cNvSpPr/>
          <p:nvPr/>
        </p:nvSpPr>
        <p:spPr>
          <a:xfrm>
            <a:off x="3057525" y="4772025"/>
            <a:ext cx="19050" cy="209550"/>
          </a:xfrm>
          <a:custGeom>
            <a:avLst/>
            <a:gdLst>
              <a:gd name="connsiteX0" fmla="*/ 21893 w 19050"/>
              <a:gd name="connsiteY0" fmla="*/ 14512 h 209550"/>
              <a:gd name="connsiteX1" fmla="*/ 21893 w 19050"/>
              <a:gd name="connsiteY1" fmla="*/ 21030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1893" y="14512"/>
                </a:moveTo>
                <a:lnTo>
                  <a:pt x="21893" y="210304"/>
                </a:lnTo>
              </a:path>
            </a:pathLst>
          </a:custGeom>
          <a:ln w="632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Freeform 1034"> 
				</p:cNvPr>
          <p:cNvSpPr/>
          <p:nvPr/>
        </p:nvSpPr>
        <p:spPr>
          <a:xfrm>
            <a:off x="3867150" y="4572000"/>
            <a:ext cx="19050" cy="409575"/>
          </a:xfrm>
          <a:custGeom>
            <a:avLst/>
            <a:gdLst>
              <a:gd name="connsiteX0" fmla="*/ 23640 w 19050"/>
              <a:gd name="connsiteY0" fmla="*/ 18750 h 409575"/>
              <a:gd name="connsiteX1" fmla="*/ 23640 w 19050"/>
              <a:gd name="connsiteY1" fmla="*/ 41032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9575">
                <a:moveTo>
                  <a:pt x="23640" y="18750"/>
                </a:moveTo>
                <a:lnTo>
                  <a:pt x="23640" y="410329"/>
                </a:lnTo>
              </a:path>
            </a:pathLst>
          </a:custGeom>
          <a:ln w="12652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 1035"> 
				</p:cNvPr>
          <p:cNvSpPr/>
          <p:nvPr/>
        </p:nvSpPr>
        <p:spPr>
          <a:xfrm>
            <a:off x="4686300" y="4772025"/>
            <a:ext cx="9525" cy="209550"/>
          </a:xfrm>
          <a:custGeom>
            <a:avLst/>
            <a:gdLst>
              <a:gd name="connsiteX0" fmla="*/ 11117 w 9525"/>
              <a:gd name="connsiteY0" fmla="*/ 14516 h 209550"/>
              <a:gd name="connsiteX1" fmla="*/ 11117 w 9525"/>
              <a:gd name="connsiteY1" fmla="*/ 210303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1117" y="14516"/>
                </a:moveTo>
                <a:lnTo>
                  <a:pt x="11117" y="210303"/>
                </a:lnTo>
              </a:path>
            </a:pathLst>
          </a:custGeom>
          <a:ln w="2414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Freeform 1036"> 
				</p:cNvPr>
          <p:cNvSpPr/>
          <p:nvPr/>
        </p:nvSpPr>
        <p:spPr>
          <a:xfrm>
            <a:off x="4686300" y="4772025"/>
            <a:ext cx="9525" cy="209550"/>
          </a:xfrm>
          <a:custGeom>
            <a:avLst/>
            <a:gdLst>
              <a:gd name="connsiteX0" fmla="*/ 15862 w 9525"/>
              <a:gd name="connsiteY0" fmla="*/ 14512 h 209550"/>
              <a:gd name="connsiteX1" fmla="*/ 15862 w 9525"/>
              <a:gd name="connsiteY1" fmla="*/ 21030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5862" y="14512"/>
                </a:moveTo>
                <a:lnTo>
                  <a:pt x="15862" y="210304"/>
                </a:lnTo>
              </a:path>
            </a:pathLst>
          </a:custGeom>
          <a:ln w="632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 1037"> 
				</p:cNvPr>
          <p:cNvSpPr/>
          <p:nvPr/>
        </p:nvSpPr>
        <p:spPr>
          <a:xfrm>
            <a:off x="5495925" y="4772025"/>
            <a:ext cx="9525" cy="209550"/>
          </a:xfrm>
          <a:custGeom>
            <a:avLst/>
            <a:gdLst>
              <a:gd name="connsiteX0" fmla="*/ 12865 w 9525"/>
              <a:gd name="connsiteY0" fmla="*/ 14516 h 209550"/>
              <a:gd name="connsiteX1" fmla="*/ 12865 w 9525"/>
              <a:gd name="connsiteY1" fmla="*/ 210303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2865" y="14516"/>
                </a:moveTo>
                <a:lnTo>
                  <a:pt x="12865" y="210303"/>
                </a:lnTo>
              </a:path>
            </a:pathLst>
          </a:custGeom>
          <a:ln w="2414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 1038"> 
				</p:cNvPr>
          <p:cNvSpPr/>
          <p:nvPr/>
        </p:nvSpPr>
        <p:spPr>
          <a:xfrm>
            <a:off x="5495925" y="4772025"/>
            <a:ext cx="9525" cy="209550"/>
          </a:xfrm>
          <a:custGeom>
            <a:avLst/>
            <a:gdLst>
              <a:gd name="connsiteX0" fmla="*/ 17609 w 9525"/>
              <a:gd name="connsiteY0" fmla="*/ 14512 h 209550"/>
              <a:gd name="connsiteX1" fmla="*/ 17609 w 9525"/>
              <a:gd name="connsiteY1" fmla="*/ 21030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7609" y="14512"/>
                </a:moveTo>
                <a:lnTo>
                  <a:pt x="17609" y="210304"/>
                </a:lnTo>
              </a:path>
            </a:pathLst>
          </a:custGeom>
          <a:ln w="63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 1039"> 
				</p:cNvPr>
          <p:cNvSpPr/>
          <p:nvPr/>
        </p:nvSpPr>
        <p:spPr>
          <a:xfrm>
            <a:off x="6305550" y="4772025"/>
            <a:ext cx="9525" cy="209550"/>
          </a:xfrm>
          <a:custGeom>
            <a:avLst/>
            <a:gdLst>
              <a:gd name="connsiteX0" fmla="*/ 14611 w 9525"/>
              <a:gd name="connsiteY0" fmla="*/ 14516 h 209550"/>
              <a:gd name="connsiteX1" fmla="*/ 14611 w 9525"/>
              <a:gd name="connsiteY1" fmla="*/ 210303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4611" y="14516"/>
                </a:moveTo>
                <a:lnTo>
                  <a:pt x="14611" y="210303"/>
                </a:lnTo>
              </a:path>
            </a:pathLst>
          </a:custGeom>
          <a:ln w="2414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 1040"> 
				</p:cNvPr>
          <p:cNvSpPr/>
          <p:nvPr/>
        </p:nvSpPr>
        <p:spPr>
          <a:xfrm>
            <a:off x="6305550" y="4772025"/>
            <a:ext cx="19050" cy="209550"/>
          </a:xfrm>
          <a:custGeom>
            <a:avLst/>
            <a:gdLst>
              <a:gd name="connsiteX0" fmla="*/ 19356 w 19050"/>
              <a:gd name="connsiteY0" fmla="*/ 14512 h 209550"/>
              <a:gd name="connsiteX1" fmla="*/ 19356 w 19050"/>
              <a:gd name="connsiteY1" fmla="*/ 21030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19356" y="14512"/>
                </a:moveTo>
                <a:lnTo>
                  <a:pt x="19356" y="210304"/>
                </a:lnTo>
              </a:path>
            </a:pathLst>
          </a:custGeom>
          <a:ln w="63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 1041"> 
				</p:cNvPr>
          <p:cNvSpPr/>
          <p:nvPr/>
        </p:nvSpPr>
        <p:spPr>
          <a:xfrm>
            <a:off x="619125" y="4972050"/>
            <a:ext cx="6515100" cy="19050"/>
          </a:xfrm>
          <a:custGeom>
            <a:avLst/>
            <a:gdLst>
              <a:gd name="connsiteX0" fmla="*/ 16687 w 6515100"/>
              <a:gd name="connsiteY0" fmla="*/ 20862 h 19050"/>
              <a:gd name="connsiteX1" fmla="*/ 6517154 w 6515100"/>
              <a:gd name="connsiteY1" fmla="*/ 2086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15100" h="19050">
                <a:moveTo>
                  <a:pt x="16687" y="20862"/>
                </a:moveTo>
                <a:lnTo>
                  <a:pt x="6517154" y="20862"/>
                </a:lnTo>
              </a:path>
            </a:pathLst>
          </a:custGeom>
          <a:ln w="1411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 1042"> 
				</p:cNvPr>
          <p:cNvSpPr/>
          <p:nvPr/>
        </p:nvSpPr>
        <p:spPr>
          <a:xfrm>
            <a:off x="7115175" y="4572000"/>
            <a:ext cx="19050" cy="409575"/>
          </a:xfrm>
          <a:custGeom>
            <a:avLst/>
            <a:gdLst>
              <a:gd name="connsiteX0" fmla="*/ 21104 w 19050"/>
              <a:gd name="connsiteY0" fmla="*/ 18750 h 409575"/>
              <a:gd name="connsiteX1" fmla="*/ 21104 w 19050"/>
              <a:gd name="connsiteY1" fmla="*/ 41032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9575">
                <a:moveTo>
                  <a:pt x="21104" y="18750"/>
                </a:moveTo>
                <a:lnTo>
                  <a:pt x="21104" y="410329"/>
                </a:lnTo>
              </a:path>
            </a:pathLst>
          </a:custGeom>
          <a:ln w="1265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 1043"> 
				</p:cNvPr>
          <p:cNvSpPr/>
          <p:nvPr/>
        </p:nvSpPr>
        <p:spPr>
          <a:xfrm>
            <a:off x="7124700" y="4972050"/>
            <a:ext cx="190500" cy="9525"/>
          </a:xfrm>
          <a:custGeom>
            <a:avLst/>
            <a:gdLst>
              <a:gd name="connsiteX0" fmla="*/ 11578 w 190500"/>
              <a:gd name="connsiteY0" fmla="*/ 15569 h 9525"/>
              <a:gd name="connsiteX1" fmla="*/ 191882 w 190500"/>
              <a:gd name="connsiteY1" fmla="*/ 155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9525">
                <a:moveTo>
                  <a:pt x="11578" y="15569"/>
                </a:moveTo>
                <a:lnTo>
                  <a:pt x="191882" y="15569"/>
                </a:lnTo>
              </a:path>
            </a:pathLst>
          </a:custGeom>
          <a:ln w="2414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 1044"> 
				</p:cNvPr>
          <p:cNvSpPr/>
          <p:nvPr/>
        </p:nvSpPr>
        <p:spPr>
          <a:xfrm>
            <a:off x="7124700" y="4972050"/>
            <a:ext cx="190500" cy="19050"/>
          </a:xfrm>
          <a:custGeom>
            <a:avLst/>
            <a:gdLst>
              <a:gd name="connsiteX0" fmla="*/ 11579 w 190500"/>
              <a:gd name="connsiteY0" fmla="*/ 20862 h 19050"/>
              <a:gd name="connsiteX1" fmla="*/ 191883 w 190500"/>
              <a:gd name="connsiteY1" fmla="*/ 2086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19050">
                <a:moveTo>
                  <a:pt x="11579" y="20862"/>
                </a:moveTo>
                <a:lnTo>
                  <a:pt x="191883" y="20862"/>
                </a:lnTo>
              </a:path>
            </a:pathLst>
          </a:custGeom>
          <a:ln w="70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Freeform 1045"> 
				</p:cNvPr>
          <p:cNvSpPr/>
          <p:nvPr/>
        </p:nvSpPr>
        <p:spPr>
          <a:xfrm>
            <a:off x="7305675" y="4562475"/>
            <a:ext cx="19050" cy="428625"/>
          </a:xfrm>
          <a:custGeom>
            <a:avLst/>
            <a:gdLst>
              <a:gd name="connsiteX0" fmla="*/ 20402 w 19050"/>
              <a:gd name="connsiteY0" fmla="*/ 17698 h 428625"/>
              <a:gd name="connsiteX1" fmla="*/ 20402 w 19050"/>
              <a:gd name="connsiteY1" fmla="*/ 430437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28625">
                <a:moveTo>
                  <a:pt x="20402" y="17698"/>
                </a:moveTo>
                <a:lnTo>
                  <a:pt x="20402" y="430437"/>
                </a:lnTo>
              </a:path>
            </a:pathLst>
          </a:custGeom>
          <a:ln w="12658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 1046"> 
				</p:cNvPr>
          <p:cNvSpPr/>
          <p:nvPr/>
        </p:nvSpPr>
        <p:spPr>
          <a:xfrm>
            <a:off x="8115300" y="4572000"/>
            <a:ext cx="19050" cy="419100"/>
          </a:xfrm>
          <a:custGeom>
            <a:avLst/>
            <a:gdLst>
              <a:gd name="connsiteX0" fmla="*/ 22150 w 19050"/>
              <a:gd name="connsiteY0" fmla="*/ 18750 h 419100"/>
              <a:gd name="connsiteX1" fmla="*/ 22150 w 19050"/>
              <a:gd name="connsiteY1" fmla="*/ 420907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19100">
                <a:moveTo>
                  <a:pt x="22150" y="18750"/>
                </a:moveTo>
                <a:lnTo>
                  <a:pt x="22150" y="420907"/>
                </a:lnTo>
              </a:path>
            </a:pathLst>
          </a:custGeom>
          <a:ln w="12659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 1047"> 
				</p:cNvPr>
          <p:cNvSpPr/>
          <p:nvPr/>
        </p:nvSpPr>
        <p:spPr>
          <a:xfrm>
            <a:off x="7315200" y="4972050"/>
            <a:ext cx="1628775" cy="19050"/>
          </a:xfrm>
          <a:custGeom>
            <a:avLst/>
            <a:gdLst>
              <a:gd name="connsiteX0" fmla="*/ 10872 w 1628775"/>
              <a:gd name="connsiteY0" fmla="*/ 20862 h 19050"/>
              <a:gd name="connsiteX1" fmla="*/ 1633618 w 1628775"/>
              <a:gd name="connsiteY1" fmla="*/ 2086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775" h="19050">
                <a:moveTo>
                  <a:pt x="10872" y="20862"/>
                </a:moveTo>
                <a:lnTo>
                  <a:pt x="1633618" y="20862"/>
                </a:lnTo>
              </a:path>
            </a:pathLst>
          </a:custGeom>
          <a:ln w="1411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 1048"> 
				</p:cNvPr>
          <p:cNvSpPr/>
          <p:nvPr/>
        </p:nvSpPr>
        <p:spPr>
          <a:xfrm>
            <a:off x="8924925" y="4572000"/>
            <a:ext cx="19050" cy="419100"/>
          </a:xfrm>
          <a:custGeom>
            <a:avLst/>
            <a:gdLst>
              <a:gd name="connsiteX0" fmla="*/ 23897 w 19050"/>
              <a:gd name="connsiteY0" fmla="*/ 18750 h 419100"/>
              <a:gd name="connsiteX1" fmla="*/ 23897 w 19050"/>
              <a:gd name="connsiteY1" fmla="*/ 420907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19100">
                <a:moveTo>
                  <a:pt x="23897" y="18750"/>
                </a:moveTo>
                <a:lnTo>
                  <a:pt x="23897" y="420907"/>
                </a:lnTo>
              </a:path>
            </a:pathLst>
          </a:custGeom>
          <a:ln w="12659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Freeform 1049"> 
				</p:cNvPr>
          <p:cNvSpPr/>
          <p:nvPr/>
        </p:nvSpPr>
        <p:spPr>
          <a:xfrm>
            <a:off x="7334250" y="4514850"/>
            <a:ext cx="1590675" cy="9525"/>
          </a:xfrm>
          <a:custGeom>
            <a:avLst/>
            <a:gdLst>
              <a:gd name="connsiteX0" fmla="*/ 17919 w 1590675"/>
              <a:gd name="connsiteY0" fmla="*/ 15051 h 9525"/>
              <a:gd name="connsiteX1" fmla="*/ 1593215 w 1590675"/>
              <a:gd name="connsiteY1" fmla="*/ 150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0675" h="9525">
                <a:moveTo>
                  <a:pt x="17919" y="15051"/>
                </a:moveTo>
                <a:lnTo>
                  <a:pt x="1593215" y="1505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Freeform 1050"> 
				</p:cNvPr>
          <p:cNvSpPr/>
          <p:nvPr/>
        </p:nvSpPr>
        <p:spPr>
          <a:xfrm>
            <a:off x="7543800" y="2295525"/>
            <a:ext cx="390525" cy="19050"/>
          </a:xfrm>
          <a:custGeom>
            <a:avLst/>
            <a:gdLst>
              <a:gd name="connsiteX0" fmla="*/ 298774 w 390525"/>
              <a:gd name="connsiteY0" fmla="*/ 27676 h 19050"/>
              <a:gd name="connsiteX1" fmla="*/ 202689 w 390525"/>
              <a:gd name="connsiteY1" fmla="*/ 27676 h 19050"/>
              <a:gd name="connsiteX2" fmla="*/ 106605 w 390525"/>
              <a:gd name="connsiteY2" fmla="*/ 27676 h 19050"/>
              <a:gd name="connsiteX3" fmla="*/ 10523 w 390525"/>
              <a:gd name="connsiteY3" fmla="*/ 27676 h 19050"/>
              <a:gd name="connsiteX4" fmla="*/ 10523 w 390525"/>
              <a:gd name="connsiteY4" fmla="*/ 17093 h 19050"/>
              <a:gd name="connsiteX5" fmla="*/ 106605 w 390525"/>
              <a:gd name="connsiteY5" fmla="*/ 17093 h 19050"/>
              <a:gd name="connsiteX6" fmla="*/ 202689 w 390525"/>
              <a:gd name="connsiteY6" fmla="*/ 17093 h 19050"/>
              <a:gd name="connsiteX7" fmla="*/ 298774 w 390525"/>
              <a:gd name="connsiteY7" fmla="*/ 17093 h 19050"/>
              <a:gd name="connsiteX8" fmla="*/ 394857 w 390525"/>
              <a:gd name="connsiteY8" fmla="*/ 17093 h 19050"/>
              <a:gd name="connsiteX9" fmla="*/ 394857 w 390525"/>
              <a:gd name="connsiteY9" fmla="*/ 27676 h 19050"/>
              <a:gd name="connsiteX10" fmla="*/ 298774 w 390525"/>
              <a:gd name="connsiteY10" fmla="*/ 2767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0525" h="19050">
                <a:moveTo>
                  <a:pt x="298774" y="27676"/>
                </a:moveTo>
                <a:lnTo>
                  <a:pt x="202689" y="27676"/>
                </a:lnTo>
                <a:lnTo>
                  <a:pt x="106605" y="27676"/>
                </a:lnTo>
                <a:lnTo>
                  <a:pt x="10523" y="27676"/>
                </a:lnTo>
                <a:lnTo>
                  <a:pt x="10523" y="17093"/>
                </a:lnTo>
                <a:lnTo>
                  <a:pt x="106605" y="17093"/>
                </a:lnTo>
                <a:lnTo>
                  <a:pt x="202689" y="17093"/>
                </a:lnTo>
                <a:lnTo>
                  <a:pt x="298774" y="17093"/>
                </a:lnTo>
                <a:lnTo>
                  <a:pt x="394857" y="17093"/>
                </a:lnTo>
                <a:lnTo>
                  <a:pt x="394857" y="27676"/>
                </a:lnTo>
                <a:lnTo>
                  <a:pt x="298774" y="2767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Freeform 1051"> 
				</p:cNvPr>
          <p:cNvSpPr/>
          <p:nvPr/>
        </p:nvSpPr>
        <p:spPr>
          <a:xfrm>
            <a:off x="638175" y="1619250"/>
            <a:ext cx="19050" cy="2905125"/>
          </a:xfrm>
          <a:custGeom>
            <a:avLst/>
            <a:gdLst>
              <a:gd name="connsiteX0" fmla="*/ 11871 w 19050"/>
              <a:gd name="connsiteY0" fmla="*/ 2902714 h 2905125"/>
              <a:gd name="connsiteX1" fmla="*/ 11871 w 19050"/>
              <a:gd name="connsiteY1" fmla="*/ 13534 h 290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905125">
                <a:moveTo>
                  <a:pt x="11871" y="2902714"/>
                </a:moveTo>
                <a:lnTo>
                  <a:pt x="11871" y="1353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Freeform 1052"> 
				</p:cNvPr>
          <p:cNvSpPr/>
          <p:nvPr/>
        </p:nvSpPr>
        <p:spPr>
          <a:xfrm>
            <a:off x="638175" y="4505325"/>
            <a:ext cx="57150" cy="19050"/>
          </a:xfrm>
          <a:custGeom>
            <a:avLst/>
            <a:gdLst>
              <a:gd name="connsiteX0" fmla="*/ 11871 w 57150"/>
              <a:gd name="connsiteY0" fmla="*/ 16639 h 19050"/>
              <a:gd name="connsiteX1" fmla="*/ 54575 w 57150"/>
              <a:gd name="connsiteY1" fmla="*/ 1663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1871" y="16639"/>
                </a:moveTo>
                <a:lnTo>
                  <a:pt x="54575" y="1663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Freeform 1053"> 
				</p:cNvPr>
          <p:cNvSpPr/>
          <p:nvPr/>
        </p:nvSpPr>
        <p:spPr>
          <a:xfrm>
            <a:off x="638175" y="4029075"/>
            <a:ext cx="57150" cy="19050"/>
          </a:xfrm>
          <a:custGeom>
            <a:avLst/>
            <a:gdLst>
              <a:gd name="connsiteX0" fmla="*/ 11871 w 57150"/>
              <a:gd name="connsiteY0" fmla="*/ 11359 h 19050"/>
              <a:gd name="connsiteX1" fmla="*/ 54575 w 57150"/>
              <a:gd name="connsiteY1" fmla="*/ 1135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1871" y="11359"/>
                </a:moveTo>
                <a:lnTo>
                  <a:pt x="54575" y="1135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Freeform 1054"> 
				</p:cNvPr>
          <p:cNvSpPr/>
          <p:nvPr/>
        </p:nvSpPr>
        <p:spPr>
          <a:xfrm>
            <a:off x="638175" y="3543300"/>
            <a:ext cx="57150" cy="19050"/>
          </a:xfrm>
          <a:custGeom>
            <a:avLst/>
            <a:gdLst>
              <a:gd name="connsiteX0" fmla="*/ 11871 w 57150"/>
              <a:gd name="connsiteY0" fmla="*/ 15604 h 19050"/>
              <a:gd name="connsiteX1" fmla="*/ 54575 w 57150"/>
              <a:gd name="connsiteY1" fmla="*/ 1560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1871" y="15604"/>
                </a:moveTo>
                <a:lnTo>
                  <a:pt x="54575" y="1560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Freeform 1055"> 
				</p:cNvPr>
          <p:cNvSpPr/>
          <p:nvPr/>
        </p:nvSpPr>
        <p:spPr>
          <a:xfrm>
            <a:off x="638175" y="3067050"/>
            <a:ext cx="57150" cy="19050"/>
          </a:xfrm>
          <a:custGeom>
            <a:avLst/>
            <a:gdLst>
              <a:gd name="connsiteX0" fmla="*/ 11871 w 57150"/>
              <a:gd name="connsiteY0" fmla="*/ 10324 h 19050"/>
              <a:gd name="connsiteX1" fmla="*/ 54575 w 57150"/>
              <a:gd name="connsiteY1" fmla="*/ 1032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1871" y="10324"/>
                </a:moveTo>
                <a:lnTo>
                  <a:pt x="54575" y="1032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Freeform 1056"> 
				</p:cNvPr>
          <p:cNvSpPr/>
          <p:nvPr/>
        </p:nvSpPr>
        <p:spPr>
          <a:xfrm>
            <a:off x="638175" y="2581275"/>
            <a:ext cx="57150" cy="19050"/>
          </a:xfrm>
          <a:custGeom>
            <a:avLst/>
            <a:gdLst>
              <a:gd name="connsiteX0" fmla="*/ 11871 w 57150"/>
              <a:gd name="connsiteY0" fmla="*/ 14569 h 19050"/>
              <a:gd name="connsiteX1" fmla="*/ 54575 w 57150"/>
              <a:gd name="connsiteY1" fmla="*/ 1456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1871" y="14569"/>
                </a:moveTo>
                <a:lnTo>
                  <a:pt x="54575" y="1456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Freeform 1057"> 
				</p:cNvPr>
          <p:cNvSpPr/>
          <p:nvPr/>
        </p:nvSpPr>
        <p:spPr>
          <a:xfrm>
            <a:off x="638175" y="2095500"/>
            <a:ext cx="57150" cy="19050"/>
          </a:xfrm>
          <a:custGeom>
            <a:avLst/>
            <a:gdLst>
              <a:gd name="connsiteX0" fmla="*/ 11871 w 57150"/>
              <a:gd name="connsiteY0" fmla="*/ 18814 h 19050"/>
              <a:gd name="connsiteX1" fmla="*/ 54575 w 57150"/>
              <a:gd name="connsiteY1" fmla="*/ 1881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1871" y="18814"/>
                </a:moveTo>
                <a:lnTo>
                  <a:pt x="54575" y="1881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Freeform 1058"> 
				</p:cNvPr>
          <p:cNvSpPr/>
          <p:nvPr/>
        </p:nvSpPr>
        <p:spPr>
          <a:xfrm>
            <a:off x="638175" y="1619250"/>
            <a:ext cx="57150" cy="19050"/>
          </a:xfrm>
          <a:custGeom>
            <a:avLst/>
            <a:gdLst>
              <a:gd name="connsiteX0" fmla="*/ 11871 w 57150"/>
              <a:gd name="connsiteY0" fmla="*/ 13534 h 19050"/>
              <a:gd name="connsiteX1" fmla="*/ 54575 w 57150"/>
              <a:gd name="connsiteY1" fmla="*/ 135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1871" y="13534"/>
                </a:moveTo>
                <a:lnTo>
                  <a:pt x="54575" y="1353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Freeform 1059"> 
				</p:cNvPr>
          <p:cNvSpPr/>
          <p:nvPr/>
        </p:nvSpPr>
        <p:spPr>
          <a:xfrm>
            <a:off x="628650" y="4505325"/>
            <a:ext cx="6496050" cy="9525"/>
          </a:xfrm>
          <a:custGeom>
            <a:avLst/>
            <a:gdLst>
              <a:gd name="connsiteX0" fmla="*/ 19024 w 6496050"/>
              <a:gd name="connsiteY0" fmla="*/ 13993 h 9525"/>
              <a:gd name="connsiteX1" fmla="*/ 6500511 w 6496050"/>
              <a:gd name="connsiteY1" fmla="*/ 1399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96050" h="9525">
                <a:moveTo>
                  <a:pt x="19024" y="13993"/>
                </a:moveTo>
                <a:lnTo>
                  <a:pt x="6500511" y="1399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Freeform 1060"> 
				</p:cNvPr>
          <p:cNvSpPr/>
          <p:nvPr/>
        </p:nvSpPr>
        <p:spPr>
          <a:xfrm>
            <a:off x="847725" y="2076450"/>
            <a:ext cx="390525" cy="28575"/>
          </a:xfrm>
          <a:custGeom>
            <a:avLst/>
            <a:gdLst>
              <a:gd name="connsiteX0" fmla="*/ 206636 w 390525"/>
              <a:gd name="connsiteY0" fmla="*/ 28657 h 28575"/>
              <a:gd name="connsiteX1" fmla="*/ 14469 w 390525"/>
              <a:gd name="connsiteY1" fmla="*/ 28657 h 28575"/>
              <a:gd name="connsiteX2" fmla="*/ 14469 w 390525"/>
              <a:gd name="connsiteY2" fmla="*/ 18069 h 28575"/>
              <a:gd name="connsiteX3" fmla="*/ 206636 w 390525"/>
              <a:gd name="connsiteY3" fmla="*/ 18069 h 28575"/>
              <a:gd name="connsiteX4" fmla="*/ 398803 w 390525"/>
              <a:gd name="connsiteY4" fmla="*/ 18069 h 28575"/>
              <a:gd name="connsiteX5" fmla="*/ 398803 w 390525"/>
              <a:gd name="connsiteY5" fmla="*/ 28657 h 28575"/>
              <a:gd name="connsiteX6" fmla="*/ 206636 w 390525"/>
              <a:gd name="connsiteY6" fmla="*/ 2865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28575">
                <a:moveTo>
                  <a:pt x="206636" y="28657"/>
                </a:moveTo>
                <a:lnTo>
                  <a:pt x="14469" y="28657"/>
                </a:lnTo>
                <a:lnTo>
                  <a:pt x="14469" y="18069"/>
                </a:lnTo>
                <a:lnTo>
                  <a:pt x="206636" y="18069"/>
                </a:lnTo>
                <a:lnTo>
                  <a:pt x="398803" y="18069"/>
                </a:lnTo>
                <a:lnTo>
                  <a:pt x="398803" y="28657"/>
                </a:lnTo>
                <a:lnTo>
                  <a:pt x="206636" y="2865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Freeform 1061"> 
				</p:cNvPr>
          <p:cNvSpPr/>
          <p:nvPr/>
        </p:nvSpPr>
        <p:spPr>
          <a:xfrm>
            <a:off x="7458075" y="1295400"/>
            <a:ext cx="1304925" cy="571500"/>
          </a:xfrm>
          <a:custGeom>
            <a:avLst/>
            <a:gdLst>
              <a:gd name="connsiteX0" fmla="*/ 15075 w 1304925"/>
              <a:gd name="connsiteY0" fmla="*/ 580752 h 571500"/>
              <a:gd name="connsiteX1" fmla="*/ 1310423 w 1304925"/>
              <a:gd name="connsiteY1" fmla="*/ 580752 h 571500"/>
              <a:gd name="connsiteX2" fmla="*/ 1310423 w 1304925"/>
              <a:gd name="connsiteY2" fmla="*/ 14548 h 571500"/>
              <a:gd name="connsiteX3" fmla="*/ 15075 w 1304925"/>
              <a:gd name="connsiteY3" fmla="*/ 14548 h 571500"/>
              <a:gd name="connsiteX4" fmla="*/ 15075 w 1304925"/>
              <a:gd name="connsiteY4" fmla="*/ 580752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925" h="571500">
                <a:moveTo>
                  <a:pt x="15075" y="580752"/>
                </a:moveTo>
                <a:lnTo>
                  <a:pt x="1310423" y="580752"/>
                </a:lnTo>
                <a:lnTo>
                  <a:pt x="1310423" y="14548"/>
                </a:lnTo>
                <a:lnTo>
                  <a:pt x="15075" y="14548"/>
                </a:lnTo>
                <a:lnTo>
                  <a:pt x="15075" y="58075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Freeform 1062"> 
				</p:cNvPr>
          <p:cNvSpPr/>
          <p:nvPr/>
        </p:nvSpPr>
        <p:spPr>
          <a:xfrm>
            <a:off x="7458075" y="1295400"/>
            <a:ext cx="1304925" cy="571500"/>
          </a:xfrm>
          <a:custGeom>
            <a:avLst/>
            <a:gdLst>
              <a:gd name="connsiteX0" fmla="*/ 15075 w 1304925"/>
              <a:gd name="connsiteY0" fmla="*/ 14548 h 571500"/>
              <a:gd name="connsiteX1" fmla="*/ 1310423 w 1304925"/>
              <a:gd name="connsiteY1" fmla="*/ 14548 h 571500"/>
              <a:gd name="connsiteX2" fmla="*/ 1310423 w 1304925"/>
              <a:gd name="connsiteY2" fmla="*/ 580752 h 571500"/>
              <a:gd name="connsiteX3" fmla="*/ 15075 w 1304925"/>
              <a:gd name="connsiteY3" fmla="*/ 580752 h 571500"/>
              <a:gd name="connsiteX4" fmla="*/ 15075 w 1304925"/>
              <a:gd name="connsiteY4" fmla="*/ 14548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925" h="571500">
                <a:moveTo>
                  <a:pt x="15075" y="14548"/>
                </a:moveTo>
                <a:lnTo>
                  <a:pt x="1310423" y="14548"/>
                </a:lnTo>
                <a:lnTo>
                  <a:pt x="1310423" y="580752"/>
                </a:lnTo>
                <a:lnTo>
                  <a:pt x="15075" y="580752"/>
                </a:lnTo>
                <a:lnTo>
                  <a:pt x="15075" y="1454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48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 1063"> 
				</p:cNvPr>
          <p:cNvSpPr/>
          <p:nvPr/>
        </p:nvSpPr>
        <p:spPr>
          <a:xfrm>
            <a:off x="3857625" y="1619250"/>
            <a:ext cx="28575" cy="3352800"/>
          </a:xfrm>
          <a:custGeom>
            <a:avLst/>
            <a:gdLst>
              <a:gd name="connsiteX0" fmla="*/ 15502 w 28575"/>
              <a:gd name="connsiteY0" fmla="*/ 9550 h 3352800"/>
              <a:gd name="connsiteX1" fmla="*/ 33727 w 28575"/>
              <a:gd name="connsiteY1" fmla="*/ 3358921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3352800">
                <a:moveTo>
                  <a:pt x="15502" y="9550"/>
                </a:moveTo>
                <a:lnTo>
                  <a:pt x="33727" y="3358921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5" name="Picture 106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066" name="Picture 106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067" name="Picture 106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1068" name="Picture 1068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075" y="2343150"/>
            <a:ext cx="1352550" cy="2190750"/>
          </a:xfrm>
          <a:prstGeom prst="rect">
            <a:avLst/>
          </a:prstGeom>
        </p:spPr>
      </p:pic>
      <p:pic>
        <p:nvPicPr>
          <p:cNvPr id="1069" name="Picture 1069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2105025"/>
            <a:ext cx="6248400" cy="2419350"/>
          </a:xfrm>
          <a:prstGeom prst="rect">
            <a:avLst/>
          </a:prstGeom>
        </p:spPr>
      </p:pic>
      <p:pic>
        <p:nvPicPr>
          <p:cNvPr id="1070" name="Picture 1070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1900" y="1533525"/>
            <a:ext cx="314325" cy="133350"/>
          </a:xfrm>
          <a:prstGeom prst="rect">
            <a:avLst/>
          </a:prstGeom>
        </p:spPr>
      </p:pic>
      <p:pic>
        <p:nvPicPr>
          <p:cNvPr id="1071" name="Picture 1071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1900" y="1685925"/>
            <a:ext cx="314325" cy="133350"/>
          </a:xfrm>
          <a:prstGeom prst="rect">
            <a:avLst/>
          </a:prstGeom>
        </p:spPr>
      </p:pic>
      <p:pic>
        <p:nvPicPr>
          <p:cNvPr id="1072" name="Picture 1072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1900" y="1381125"/>
            <a:ext cx="314325" cy="133350"/>
          </a:xfrm>
          <a:prstGeom prst="rect">
            <a:avLst/>
          </a:prstGeom>
        </p:spPr>
      </p:pic>
      <p:sp>
        <p:nvSpPr>
          <p:cNvPr id="1072" name="TextBox 1072"/>
          <p:cNvSpPr txBox="1"/>
          <p:nvPr/>
        </p:nvSpPr>
        <p:spPr>
          <a:xfrm>
            <a:off x="707412" y="18430"/>
            <a:ext cx="5500421" cy="4411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810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2304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(FOMA,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Xi)</a:t>
            </a:r>
          </a:p>
        </p:txBody>
      </p:sp>
      <p:sp>
        <p:nvSpPr>
          <p:cNvPr id="1073" name="TextBox 1073"/>
          <p:cNvSpPr txBox="1"/>
          <p:nvPr/>
        </p:nvSpPr>
        <p:spPr>
          <a:xfrm>
            <a:off x="6230755" y="179068"/>
            <a:ext cx="118871" cy="1188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5"/>
              </a:lnSpc>
            </a:pPr>
            <a:r>
              <a:rPr lang="en-US" altLang="zh-CN" sz="93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※</a:t>
            </a:r>
          </a:p>
        </p:txBody>
      </p:sp>
      <p:sp>
        <p:nvSpPr>
          <p:cNvPr id="1074" name="TextBox 1074"/>
          <p:cNvSpPr txBox="1"/>
          <p:nvPr/>
        </p:nvSpPr>
        <p:spPr>
          <a:xfrm>
            <a:off x="142742" y="1314467"/>
            <a:ext cx="362811" cy="3291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5565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(Yen)</a:t>
            </a:r>
          </a:p>
          <a:p>
            <a:pPr indent="0">
              <a:lnSpc>
                <a:spcPts val="1996"/>
              </a:lnSpc>
            </a:pPr>
            <a:r>
              <a:rPr lang="en-US" altLang="zh-CN" sz="114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91"/>
              </a:lnSpc>
            </a:pPr>
            <a:r>
              <a:rPr lang="en-US" altLang="zh-CN" sz="114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91"/>
              </a:lnSpc>
            </a:pPr>
            <a:r>
              <a:rPr lang="en-US" altLang="zh-CN" sz="114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91"/>
              </a:lnSpc>
            </a:pPr>
            <a:r>
              <a:rPr lang="en-US" altLang="zh-CN" sz="114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91"/>
              </a:lnSpc>
            </a:pPr>
            <a:r>
              <a:rPr lang="en-US" altLang="zh-CN" sz="114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91"/>
              </a:lnSpc>
            </a:pPr>
            <a:r>
              <a:rPr lang="en-US" altLang="zh-CN" sz="114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0869">
              <a:lnSpc>
                <a:spcPts val="1791"/>
              </a:lnSpc>
            </a:pPr>
            <a:r>
              <a:rPr lang="en-US" altLang="zh-CN" sz="114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075" name="TextBox 1075"/>
          <p:cNvSpPr txBox="1"/>
          <p:nvPr/>
        </p:nvSpPr>
        <p:spPr>
          <a:xfrm>
            <a:off x="860044" y="1917231"/>
            <a:ext cx="385225" cy="22442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50">
              <a:lnSpc>
                <a:spcPts val="1563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4,930</a:t>
            </a:r>
          </a:p>
          <a:p>
            <a:pPr indent="70723">
              <a:lnSpc>
                <a:spcPts val="1711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50">
              <a:lnSpc>
                <a:spcPts val="1750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44"/>
              </a:lnSpc>
            </a:pPr>
            <a:r>
              <a:rPr lang="en-US" altLang="zh-CN" sz="126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1,900</a:t>
            </a:r>
          </a:p>
        </p:txBody>
      </p:sp>
      <p:sp>
        <p:nvSpPr>
          <p:cNvPr id="1076" name="TextBox 1076"/>
          <p:cNvSpPr txBox="1"/>
          <p:nvPr/>
        </p:nvSpPr>
        <p:spPr>
          <a:xfrm>
            <a:off x="1669956" y="1946124"/>
            <a:ext cx="385225" cy="22370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50">
              <a:lnSpc>
                <a:spcPts val="1563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4,870</a:t>
            </a:r>
          </a:p>
          <a:p>
            <a:pPr indent="63834">
              <a:lnSpc>
                <a:spcPts val="1749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50">
              <a:lnSpc>
                <a:spcPts val="1807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93"/>
              </a:lnSpc>
            </a:pPr>
            <a:r>
              <a:rPr lang="en-US" altLang="zh-CN" sz="126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1,810</a:t>
            </a:r>
          </a:p>
        </p:txBody>
      </p:sp>
      <p:sp>
        <p:nvSpPr>
          <p:cNvPr id="1077" name="TextBox 1077"/>
          <p:cNvSpPr txBox="1"/>
          <p:nvPr/>
        </p:nvSpPr>
        <p:spPr>
          <a:xfrm>
            <a:off x="2479868" y="1955755"/>
            <a:ext cx="385226" cy="22514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51">
              <a:lnSpc>
                <a:spcPts val="1563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4,850</a:t>
            </a:r>
          </a:p>
          <a:p>
            <a:pPr indent="63834">
              <a:lnSpc>
                <a:spcPts val="1880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51">
              <a:lnSpc>
                <a:spcPts val="1884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2,720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98"/>
              </a:lnSpc>
            </a:pPr>
            <a:r>
              <a:rPr lang="en-US" altLang="zh-CN" sz="126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1,710</a:t>
            </a:r>
          </a:p>
        </p:txBody>
      </p:sp>
      <p:sp>
        <p:nvSpPr>
          <p:cNvPr id="1078" name="TextBox 1078"/>
          <p:cNvSpPr txBox="1"/>
          <p:nvPr/>
        </p:nvSpPr>
        <p:spPr>
          <a:xfrm>
            <a:off x="3289780" y="2042431"/>
            <a:ext cx="385227" cy="22105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51">
              <a:lnSpc>
                <a:spcPts val="1563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4,670</a:t>
            </a:r>
          </a:p>
          <a:p>
            <a:pPr indent="63833">
              <a:lnSpc>
                <a:spcPts val="1790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51">
              <a:lnSpc>
                <a:spcPts val="2069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81"/>
              </a:lnSpc>
            </a:pPr>
            <a:r>
              <a:rPr lang="en-US" altLang="zh-CN" sz="126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1,520</a:t>
            </a:r>
          </a:p>
        </p:txBody>
      </p:sp>
      <p:sp>
        <p:nvSpPr>
          <p:cNvPr id="1079" name="TextBox 1079"/>
          <p:cNvSpPr txBox="1"/>
          <p:nvPr/>
        </p:nvSpPr>
        <p:spPr>
          <a:xfrm>
            <a:off x="4099692" y="2071323"/>
            <a:ext cx="385227" cy="21936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51">
              <a:lnSpc>
                <a:spcPts val="1563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4,610</a:t>
            </a:r>
          </a:p>
          <a:p>
            <a:pPr indent="63834">
              <a:lnSpc>
                <a:spcPts val="1920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51">
              <a:lnSpc>
                <a:spcPts val="1921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67"/>
              </a:lnSpc>
            </a:pPr>
            <a:r>
              <a:rPr lang="en-US" altLang="zh-CN" sz="126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1,470</a:t>
            </a:r>
          </a:p>
        </p:txBody>
      </p:sp>
      <p:sp>
        <p:nvSpPr>
          <p:cNvPr id="1080" name="TextBox 1080"/>
          <p:cNvSpPr txBox="1"/>
          <p:nvPr/>
        </p:nvSpPr>
        <p:spPr>
          <a:xfrm>
            <a:off x="4909604" y="2080954"/>
            <a:ext cx="385225" cy="21936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49">
              <a:lnSpc>
                <a:spcPts val="1563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4,590</a:t>
            </a:r>
          </a:p>
          <a:p>
            <a:pPr indent="63834">
              <a:lnSpc>
                <a:spcPts val="1904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49">
              <a:lnSpc>
                <a:spcPts val="2032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2"/>
              </a:lnSpc>
            </a:pPr>
            <a:r>
              <a:rPr lang="en-US" altLang="zh-CN" sz="126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1,430</a:t>
            </a:r>
          </a:p>
        </p:txBody>
      </p:sp>
      <p:sp>
        <p:nvSpPr>
          <p:cNvPr id="1081" name="TextBox 1081"/>
          <p:cNvSpPr txBox="1"/>
          <p:nvPr/>
        </p:nvSpPr>
        <p:spPr>
          <a:xfrm>
            <a:off x="5721666" y="2119476"/>
            <a:ext cx="415895" cy="21593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3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4,510</a:t>
            </a:r>
          </a:p>
          <a:p>
            <a:pPr indent="61683">
              <a:lnSpc>
                <a:spcPts val="1895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2021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819">
              <a:lnSpc>
                <a:spcPts val="2521"/>
              </a:lnSpc>
            </a:pPr>
            <a:r>
              <a:rPr lang="en-US" altLang="zh-CN" sz="126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1,370</a:t>
            </a:r>
          </a:p>
        </p:txBody>
      </p:sp>
      <p:sp>
        <p:nvSpPr>
          <p:cNvPr id="1082" name="TextBox 1082"/>
          <p:cNvSpPr txBox="1"/>
          <p:nvPr/>
        </p:nvSpPr>
        <p:spPr>
          <a:xfrm>
            <a:off x="6529428" y="2210969"/>
            <a:ext cx="385227" cy="21142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51">
              <a:lnSpc>
                <a:spcPts val="1563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4,320</a:t>
            </a:r>
          </a:p>
          <a:p>
            <a:pPr indent="63834">
              <a:lnSpc>
                <a:spcPts val="1895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51">
              <a:lnSpc>
                <a:spcPts val="1945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41"/>
              </a:lnSpc>
            </a:pPr>
            <a:r>
              <a:rPr lang="en-US" altLang="zh-CN" sz="126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1,220</a:t>
            </a:r>
          </a:p>
        </p:txBody>
      </p:sp>
      <p:sp>
        <p:nvSpPr>
          <p:cNvPr id="1083" name="TextBox 1083"/>
          <p:cNvSpPr txBox="1"/>
          <p:nvPr/>
        </p:nvSpPr>
        <p:spPr>
          <a:xfrm>
            <a:off x="7552635" y="2135327"/>
            <a:ext cx="384752" cy="21614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76">
              <a:lnSpc>
                <a:spcPts val="1563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4,500</a:t>
            </a:r>
          </a:p>
          <a:p>
            <a:pPr indent="63358">
              <a:lnSpc>
                <a:spcPts val="1935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5">
              <a:lnSpc>
                <a:spcPts val="1931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88"/>
              </a:lnSpc>
            </a:pPr>
            <a:r>
              <a:rPr lang="en-US" altLang="zh-CN" sz="126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1,370</a:t>
            </a:r>
          </a:p>
        </p:txBody>
      </p:sp>
      <p:sp>
        <p:nvSpPr>
          <p:cNvPr id="1084" name="TextBox 1084"/>
          <p:cNvSpPr txBox="1"/>
          <p:nvPr/>
        </p:nvSpPr>
        <p:spPr>
          <a:xfrm>
            <a:off x="7982556" y="1385295"/>
            <a:ext cx="743794" cy="2942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85">
              <a:lnSpc>
                <a:spcPts val="1172"/>
              </a:lnSpc>
            </a:pPr>
            <a:r>
              <a:rPr lang="en-US" altLang="zh-CN" sz="94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94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</a:p>
          <a:p>
            <a:pPr indent="10474">
              <a:lnSpc>
                <a:spcPts val="1191"/>
              </a:lnSpc>
            </a:pPr>
            <a:r>
              <a:rPr lang="en-US" altLang="zh-CN" sz="94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94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</a:p>
          <a:p>
            <a:pPr indent="0">
              <a:lnSpc>
                <a:spcPts val="1159"/>
              </a:lnSpc>
            </a:pPr>
            <a:r>
              <a:rPr lang="en-US" altLang="zh-CN" sz="94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94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0717">
              <a:lnSpc>
                <a:spcPts val="2361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4,390</a:t>
            </a:r>
          </a:p>
          <a:p>
            <a:pPr indent="422401">
              <a:lnSpc>
                <a:spcPts val="1883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530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0719">
              <a:lnSpc>
                <a:spcPts val="2096"/>
              </a:lnSpc>
            </a:pPr>
            <a:r>
              <a:rPr lang="en-US" altLang="zh-CN" sz="12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9041">
              <a:lnSpc>
                <a:spcPts val="2304"/>
              </a:lnSpc>
            </a:pPr>
            <a:r>
              <a:rPr lang="en-US" altLang="zh-CN" sz="126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1,240</a:t>
            </a:r>
          </a:p>
        </p:txBody>
      </p:sp>
      <p:sp>
        <p:nvSpPr>
          <p:cNvPr id="1085" name="TextBox 1085"/>
          <p:cNvSpPr txBox="1"/>
          <p:nvPr/>
        </p:nvSpPr>
        <p:spPr>
          <a:xfrm>
            <a:off x="948971" y="4799026"/>
            <a:ext cx="199927" cy="1800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7"/>
              </a:lnSpc>
            </a:pPr>
            <a:r>
              <a:rPr lang="en-US" altLang="zh-CN" sz="11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1086" name="TextBox 1086"/>
          <p:cNvSpPr txBox="1"/>
          <p:nvPr/>
        </p:nvSpPr>
        <p:spPr>
          <a:xfrm>
            <a:off x="1760403" y="4799026"/>
            <a:ext cx="199927" cy="1800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7"/>
              </a:lnSpc>
            </a:pPr>
            <a:r>
              <a:rPr lang="en-US" altLang="zh-CN" sz="11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1087" name="TextBox 1087"/>
          <p:cNvSpPr txBox="1"/>
          <p:nvPr/>
        </p:nvSpPr>
        <p:spPr>
          <a:xfrm>
            <a:off x="2026055" y="4597946"/>
            <a:ext cx="821662" cy="38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7"/>
              </a:lnSpc>
            </a:pPr>
            <a:r>
              <a:rPr lang="en-US" altLang="zh-CN" sz="11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FY2012</a:t>
            </a:r>
          </a:p>
          <a:p>
            <a:pPr indent="469823">
              <a:lnSpc>
                <a:spcPts val="1583"/>
              </a:lnSpc>
            </a:pPr>
            <a:r>
              <a:rPr lang="en-US" altLang="zh-CN" sz="11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1088" name="TextBox 1088"/>
          <p:cNvSpPr txBox="1"/>
          <p:nvPr/>
        </p:nvSpPr>
        <p:spPr>
          <a:xfrm>
            <a:off x="3383128" y="4799026"/>
            <a:ext cx="199927" cy="1800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7"/>
              </a:lnSpc>
            </a:pPr>
            <a:r>
              <a:rPr lang="en-US" altLang="zh-CN" sz="11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1089" name="TextBox 1089"/>
          <p:cNvSpPr txBox="1"/>
          <p:nvPr/>
        </p:nvSpPr>
        <p:spPr>
          <a:xfrm>
            <a:off x="4194559" y="4799026"/>
            <a:ext cx="199927" cy="1800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7"/>
              </a:lnSpc>
            </a:pPr>
            <a:r>
              <a:rPr lang="en-US" altLang="zh-CN" sz="11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1090" name="TextBox 1090"/>
          <p:cNvSpPr txBox="1"/>
          <p:nvPr/>
        </p:nvSpPr>
        <p:spPr>
          <a:xfrm>
            <a:off x="5005990" y="4799026"/>
            <a:ext cx="199927" cy="1800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7"/>
              </a:lnSpc>
            </a:pPr>
            <a:r>
              <a:rPr lang="en-US" altLang="zh-CN" sz="11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1091" name="TextBox 1091"/>
          <p:cNvSpPr txBox="1"/>
          <p:nvPr/>
        </p:nvSpPr>
        <p:spPr>
          <a:xfrm>
            <a:off x="5271538" y="4597946"/>
            <a:ext cx="821765" cy="38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7"/>
              </a:lnSpc>
            </a:pPr>
            <a:r>
              <a:rPr lang="en-US" altLang="zh-CN" sz="11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 indent="469927">
              <a:lnSpc>
                <a:spcPts val="1583"/>
              </a:lnSpc>
            </a:pPr>
            <a:r>
              <a:rPr lang="en-US" altLang="zh-CN" sz="11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1092" name="TextBox 1092"/>
          <p:cNvSpPr txBox="1"/>
          <p:nvPr/>
        </p:nvSpPr>
        <p:spPr>
          <a:xfrm>
            <a:off x="6628715" y="4799026"/>
            <a:ext cx="199928" cy="1800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7"/>
              </a:lnSpc>
            </a:pPr>
            <a:r>
              <a:rPr lang="en-US" altLang="zh-CN" sz="11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1093" name="TextBox 1093"/>
          <p:cNvSpPr txBox="1"/>
          <p:nvPr/>
        </p:nvSpPr>
        <p:spPr>
          <a:xfrm>
            <a:off x="7487389" y="4698487"/>
            <a:ext cx="479945" cy="1800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7"/>
              </a:lnSpc>
            </a:pPr>
            <a:r>
              <a:rPr lang="en-US" altLang="zh-CN" sz="11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094" name="TextBox 1094"/>
          <p:cNvSpPr txBox="1"/>
          <p:nvPr/>
        </p:nvSpPr>
        <p:spPr>
          <a:xfrm>
            <a:off x="8237076" y="4698487"/>
            <a:ext cx="609151" cy="1800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7"/>
              </a:lnSpc>
            </a:pPr>
            <a:r>
              <a:rPr lang="en-US" altLang="zh-CN" sz="11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  <a:r>
              <a:rPr lang="en-US" altLang="zh-CN" sz="11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</a:t>
            </a:r>
          </a:p>
        </p:txBody>
      </p:sp>
      <p:sp>
        <p:nvSpPr>
          <p:cNvPr id="1095" name="TextBox 1095"/>
          <p:cNvSpPr txBox="1"/>
          <p:nvPr/>
        </p:nvSpPr>
        <p:spPr>
          <a:xfrm>
            <a:off x="486332" y="5137227"/>
            <a:ext cx="6608939" cy="2599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therefrom.</a:t>
            </a:r>
          </a:p>
          <a:p>
            <a:pPr indent="141828">
              <a:lnSpc>
                <a:spcPts val="11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ARPU.</a:t>
            </a:r>
          </a:p>
        </p:txBody>
      </p:sp>
      <p:sp>
        <p:nvSpPr>
          <p:cNvPr id="1096" name="TextBox 1096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097" name="TextBox 1097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098" name="TextBox 1098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Freeform 1099"> 
				</p:cNvPr>
          <p:cNvSpPr/>
          <p:nvPr/>
        </p:nvSpPr>
        <p:spPr>
          <a:xfrm>
            <a:off x="38100" y="1076325"/>
            <a:ext cx="9058275" cy="4162425"/>
          </a:xfrm>
          <a:custGeom>
            <a:avLst/>
            <a:gdLst>
              <a:gd name="connsiteX0" fmla="*/ 15483 w 9058275"/>
              <a:gd name="connsiteY0" fmla="*/ 13130 h 4162425"/>
              <a:gd name="connsiteX1" fmla="*/ 9060697 w 9058275"/>
              <a:gd name="connsiteY1" fmla="*/ 13130 h 4162425"/>
              <a:gd name="connsiteX2" fmla="*/ 9060697 w 9058275"/>
              <a:gd name="connsiteY2" fmla="*/ 4168728 h 4162425"/>
              <a:gd name="connsiteX3" fmla="*/ 15483 w 9058275"/>
              <a:gd name="connsiteY3" fmla="*/ 4168728 h 4162425"/>
              <a:gd name="connsiteX4" fmla="*/ 15483 w 9058275"/>
              <a:gd name="connsiteY4" fmla="*/ 13130 h 416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8275" h="4162425">
                <a:moveTo>
                  <a:pt x="15483" y="13130"/>
                </a:moveTo>
                <a:lnTo>
                  <a:pt x="9060697" y="13130"/>
                </a:lnTo>
                <a:lnTo>
                  <a:pt x="9060697" y="4168728"/>
                </a:lnTo>
                <a:lnTo>
                  <a:pt x="15483" y="4168728"/>
                </a:lnTo>
                <a:lnTo>
                  <a:pt x="15483" y="1313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Freeform 1100"> 
				</p:cNvPr>
          <p:cNvSpPr/>
          <p:nvPr/>
        </p:nvSpPr>
        <p:spPr>
          <a:xfrm>
            <a:off x="38100" y="5229225"/>
            <a:ext cx="733425" cy="285750"/>
          </a:xfrm>
          <a:custGeom>
            <a:avLst/>
            <a:gdLst>
              <a:gd name="connsiteX0" fmla="*/ 15483 w 733425"/>
              <a:gd name="connsiteY0" fmla="*/ 10361 h 285750"/>
              <a:gd name="connsiteX1" fmla="*/ 737917 w 733425"/>
              <a:gd name="connsiteY1" fmla="*/ 10361 h 285750"/>
              <a:gd name="connsiteX2" fmla="*/ 737917 w 733425"/>
              <a:gd name="connsiteY2" fmla="*/ 294318 h 285750"/>
              <a:gd name="connsiteX3" fmla="*/ 15483 w 733425"/>
              <a:gd name="connsiteY3" fmla="*/ 294318 h 285750"/>
              <a:gd name="connsiteX4" fmla="*/ 15483 w 733425"/>
              <a:gd name="connsiteY4" fmla="*/ 10361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25" h="285750">
                <a:moveTo>
                  <a:pt x="15483" y="10361"/>
                </a:moveTo>
                <a:lnTo>
                  <a:pt x="737917" y="10361"/>
                </a:lnTo>
                <a:lnTo>
                  <a:pt x="737917" y="294318"/>
                </a:lnTo>
                <a:lnTo>
                  <a:pt x="15483" y="294318"/>
                </a:lnTo>
                <a:lnTo>
                  <a:pt x="15483" y="1036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Freeform 1101"> 
				</p:cNvPr>
          <p:cNvSpPr/>
          <p:nvPr/>
        </p:nvSpPr>
        <p:spPr>
          <a:xfrm>
            <a:off x="752475" y="5229225"/>
            <a:ext cx="7153275" cy="285750"/>
          </a:xfrm>
          <a:custGeom>
            <a:avLst/>
            <a:gdLst>
              <a:gd name="connsiteX0" fmla="*/ 18594 w 7153275"/>
              <a:gd name="connsiteY0" fmla="*/ 10361 h 285750"/>
              <a:gd name="connsiteX1" fmla="*/ 7158771 w 7153275"/>
              <a:gd name="connsiteY1" fmla="*/ 10361 h 285750"/>
              <a:gd name="connsiteX2" fmla="*/ 7158771 w 7153275"/>
              <a:gd name="connsiteY2" fmla="*/ 294318 h 285750"/>
              <a:gd name="connsiteX3" fmla="*/ 18594 w 7153275"/>
              <a:gd name="connsiteY3" fmla="*/ 294318 h 285750"/>
              <a:gd name="connsiteX4" fmla="*/ 18594 w 7153275"/>
              <a:gd name="connsiteY4" fmla="*/ 10361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3275" h="285750">
                <a:moveTo>
                  <a:pt x="18594" y="10361"/>
                </a:moveTo>
                <a:lnTo>
                  <a:pt x="7158771" y="10361"/>
                </a:lnTo>
                <a:lnTo>
                  <a:pt x="7158771" y="294318"/>
                </a:lnTo>
                <a:lnTo>
                  <a:pt x="18594" y="294318"/>
                </a:lnTo>
                <a:lnTo>
                  <a:pt x="18594" y="1036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Freeform 1102"> 
				</p:cNvPr>
          <p:cNvSpPr/>
          <p:nvPr/>
        </p:nvSpPr>
        <p:spPr>
          <a:xfrm>
            <a:off x="7896225" y="5229225"/>
            <a:ext cx="304800" cy="285750"/>
          </a:xfrm>
          <a:custGeom>
            <a:avLst/>
            <a:gdLst>
              <a:gd name="connsiteX0" fmla="*/ 10068 w 304800"/>
              <a:gd name="connsiteY0" fmla="*/ 10361 h 285750"/>
              <a:gd name="connsiteX1" fmla="*/ 311905 w 304800"/>
              <a:gd name="connsiteY1" fmla="*/ 10361 h 285750"/>
              <a:gd name="connsiteX2" fmla="*/ 311905 w 304800"/>
              <a:gd name="connsiteY2" fmla="*/ 294318 h 285750"/>
              <a:gd name="connsiteX3" fmla="*/ 10068 w 304800"/>
              <a:gd name="connsiteY3" fmla="*/ 294318 h 285750"/>
              <a:gd name="connsiteX4" fmla="*/ 10068 w 304800"/>
              <a:gd name="connsiteY4" fmla="*/ 10361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285750">
                <a:moveTo>
                  <a:pt x="10068" y="10361"/>
                </a:moveTo>
                <a:lnTo>
                  <a:pt x="311905" y="10361"/>
                </a:lnTo>
                <a:lnTo>
                  <a:pt x="311905" y="294318"/>
                </a:lnTo>
                <a:lnTo>
                  <a:pt x="10068" y="294318"/>
                </a:lnTo>
                <a:lnTo>
                  <a:pt x="10068" y="1036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Freeform 1103"> 
				</p:cNvPr>
          <p:cNvSpPr/>
          <p:nvPr/>
        </p:nvSpPr>
        <p:spPr>
          <a:xfrm>
            <a:off x="8191500" y="5229225"/>
            <a:ext cx="904875" cy="285750"/>
          </a:xfrm>
          <a:custGeom>
            <a:avLst/>
            <a:gdLst>
              <a:gd name="connsiteX0" fmla="*/ 11686 w 904875"/>
              <a:gd name="connsiteY0" fmla="*/ 10361 h 285750"/>
              <a:gd name="connsiteX1" fmla="*/ 907296 w 904875"/>
              <a:gd name="connsiteY1" fmla="*/ 10361 h 285750"/>
              <a:gd name="connsiteX2" fmla="*/ 907296 w 904875"/>
              <a:gd name="connsiteY2" fmla="*/ 294318 h 285750"/>
              <a:gd name="connsiteX3" fmla="*/ 11686 w 904875"/>
              <a:gd name="connsiteY3" fmla="*/ 294318 h 285750"/>
              <a:gd name="connsiteX4" fmla="*/ 11686 w 904875"/>
              <a:gd name="connsiteY4" fmla="*/ 10361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5" h="285750">
                <a:moveTo>
                  <a:pt x="11686" y="10361"/>
                </a:moveTo>
                <a:lnTo>
                  <a:pt x="907296" y="10361"/>
                </a:lnTo>
                <a:lnTo>
                  <a:pt x="907296" y="294318"/>
                </a:lnTo>
                <a:lnTo>
                  <a:pt x="11686" y="294318"/>
                </a:lnTo>
                <a:lnTo>
                  <a:pt x="11686" y="1036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Freeform 1104"> 
				</p:cNvPr>
          <p:cNvSpPr/>
          <p:nvPr/>
        </p:nvSpPr>
        <p:spPr>
          <a:xfrm>
            <a:off x="9077325" y="5229225"/>
            <a:ext cx="19050" cy="285750"/>
          </a:xfrm>
          <a:custGeom>
            <a:avLst/>
            <a:gdLst>
              <a:gd name="connsiteX0" fmla="*/ 21471 w 19050"/>
              <a:gd name="connsiteY0" fmla="*/ 10361 h 285750"/>
              <a:gd name="connsiteX1" fmla="*/ 21471 w 19050"/>
              <a:gd name="connsiteY1" fmla="*/ 29431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0">
                <a:moveTo>
                  <a:pt x="21471" y="10361"/>
                </a:moveTo>
                <a:lnTo>
                  <a:pt x="21471" y="294318"/>
                </a:lnTo>
              </a:path>
            </a:pathLst>
          </a:custGeom>
          <a:ln w="659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Freeform 1105"> 
				</p:cNvPr>
          <p:cNvSpPr/>
          <p:nvPr/>
        </p:nvSpPr>
        <p:spPr>
          <a:xfrm>
            <a:off x="38100" y="5505450"/>
            <a:ext cx="9058275" cy="9525"/>
          </a:xfrm>
          <a:custGeom>
            <a:avLst/>
            <a:gdLst>
              <a:gd name="connsiteX0" fmla="*/ 15483 w 9058275"/>
              <a:gd name="connsiteY0" fmla="*/ 18104 h 9525"/>
              <a:gd name="connsiteX1" fmla="*/ 9060697 w 9058275"/>
              <a:gd name="connsiteY1" fmla="*/ 1810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58275" h="9525">
                <a:moveTo>
                  <a:pt x="15483" y="18104"/>
                </a:moveTo>
                <a:lnTo>
                  <a:pt x="9060697" y="18104"/>
                </a:lnTo>
              </a:path>
            </a:pathLst>
          </a:custGeom>
          <a:ln w="728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Freeform 1106"> 
				</p:cNvPr>
          <p:cNvSpPr/>
          <p:nvPr/>
        </p:nvSpPr>
        <p:spPr>
          <a:xfrm>
            <a:off x="752475" y="5229225"/>
            <a:ext cx="7153275" cy="9525"/>
          </a:xfrm>
          <a:custGeom>
            <a:avLst/>
            <a:gdLst>
              <a:gd name="connsiteX0" fmla="*/ 18592 w 7153275"/>
              <a:gd name="connsiteY0" fmla="*/ 10365 h 9525"/>
              <a:gd name="connsiteX1" fmla="*/ 7158770 w 7153275"/>
              <a:gd name="connsiteY1" fmla="*/ 1036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53275" h="9525">
                <a:moveTo>
                  <a:pt x="18592" y="10365"/>
                </a:moveTo>
                <a:lnTo>
                  <a:pt x="7158770" y="10365"/>
                </a:lnTo>
              </a:path>
            </a:pathLst>
          </a:custGeom>
          <a:ln w="23271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Freeform 1107"> 
				</p:cNvPr>
          <p:cNvSpPr/>
          <p:nvPr/>
        </p:nvSpPr>
        <p:spPr>
          <a:xfrm>
            <a:off x="752475" y="5229225"/>
            <a:ext cx="7153275" cy="9525"/>
          </a:xfrm>
          <a:custGeom>
            <a:avLst/>
            <a:gdLst>
              <a:gd name="connsiteX0" fmla="*/ 18594 w 7153275"/>
              <a:gd name="connsiteY0" fmla="*/ 15822 h 9525"/>
              <a:gd name="connsiteX1" fmla="*/ 7158771 w 7153275"/>
              <a:gd name="connsiteY1" fmla="*/ 1582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53275" h="9525">
                <a:moveTo>
                  <a:pt x="18594" y="15822"/>
                </a:moveTo>
                <a:lnTo>
                  <a:pt x="7158771" y="15822"/>
                </a:lnTo>
              </a:path>
            </a:pathLst>
          </a:custGeom>
          <a:ln w="728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Freeform 1108"> 
				</p:cNvPr>
          <p:cNvSpPr/>
          <p:nvPr/>
        </p:nvSpPr>
        <p:spPr>
          <a:xfrm>
            <a:off x="38100" y="5229225"/>
            <a:ext cx="9525" cy="285750"/>
          </a:xfrm>
          <a:custGeom>
            <a:avLst/>
            <a:gdLst>
              <a:gd name="connsiteX0" fmla="*/ 10538 w 9525"/>
              <a:gd name="connsiteY0" fmla="*/ 10365 h 285750"/>
              <a:gd name="connsiteX1" fmla="*/ 10538 w 9525"/>
              <a:gd name="connsiteY1" fmla="*/ 29432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0538" y="10365"/>
                </a:moveTo>
                <a:lnTo>
                  <a:pt x="10538" y="294322"/>
                </a:lnTo>
              </a:path>
            </a:pathLst>
          </a:custGeom>
          <a:ln w="2327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Freeform 1109"> 
				</p:cNvPr>
          <p:cNvSpPr/>
          <p:nvPr/>
        </p:nvSpPr>
        <p:spPr>
          <a:xfrm>
            <a:off x="38100" y="5229225"/>
            <a:ext cx="9525" cy="285750"/>
          </a:xfrm>
          <a:custGeom>
            <a:avLst/>
            <a:gdLst>
              <a:gd name="connsiteX0" fmla="*/ 15488 w 9525"/>
              <a:gd name="connsiteY0" fmla="*/ 10361 h 285750"/>
              <a:gd name="connsiteX1" fmla="*/ 15488 w 9525"/>
              <a:gd name="connsiteY1" fmla="*/ 29431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5488" y="10361"/>
                </a:moveTo>
                <a:lnTo>
                  <a:pt x="15488" y="294318"/>
                </a:lnTo>
              </a:path>
            </a:pathLst>
          </a:custGeom>
          <a:ln w="65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Freeform 1110"> 
				</p:cNvPr>
          <p:cNvSpPr/>
          <p:nvPr/>
        </p:nvSpPr>
        <p:spPr>
          <a:xfrm>
            <a:off x="752475" y="5229225"/>
            <a:ext cx="9525" cy="285750"/>
          </a:xfrm>
          <a:custGeom>
            <a:avLst/>
            <a:gdLst>
              <a:gd name="connsiteX0" fmla="*/ 18592 w 9525"/>
              <a:gd name="connsiteY0" fmla="*/ 15826 h 285750"/>
              <a:gd name="connsiteX1" fmla="*/ 18592 w 9525"/>
              <a:gd name="connsiteY1" fmla="*/ 28886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8592" y="15826"/>
                </a:moveTo>
                <a:lnTo>
                  <a:pt x="18592" y="288862"/>
                </a:lnTo>
              </a:path>
            </a:pathLst>
          </a:custGeom>
          <a:ln w="2327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Freeform 1111"> 
				</p:cNvPr>
          <p:cNvSpPr/>
          <p:nvPr/>
        </p:nvSpPr>
        <p:spPr>
          <a:xfrm>
            <a:off x="752475" y="5229225"/>
            <a:ext cx="19050" cy="285750"/>
          </a:xfrm>
          <a:custGeom>
            <a:avLst/>
            <a:gdLst>
              <a:gd name="connsiteX0" fmla="*/ 23542 w 19050"/>
              <a:gd name="connsiteY0" fmla="*/ 15822 h 285750"/>
              <a:gd name="connsiteX1" fmla="*/ 23542 w 19050"/>
              <a:gd name="connsiteY1" fmla="*/ 28885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0">
                <a:moveTo>
                  <a:pt x="23542" y="15822"/>
                </a:moveTo>
                <a:lnTo>
                  <a:pt x="23542" y="288857"/>
                </a:lnTo>
              </a:path>
            </a:pathLst>
          </a:custGeom>
          <a:ln w="65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Freeform 1112"> 
				</p:cNvPr>
          <p:cNvSpPr/>
          <p:nvPr/>
        </p:nvSpPr>
        <p:spPr>
          <a:xfrm>
            <a:off x="1647825" y="5229225"/>
            <a:ext cx="9525" cy="285750"/>
          </a:xfrm>
          <a:custGeom>
            <a:avLst/>
            <a:gdLst>
              <a:gd name="connsiteX0" fmla="*/ 13909 w 9525"/>
              <a:gd name="connsiteY0" fmla="*/ 15826 h 285750"/>
              <a:gd name="connsiteX1" fmla="*/ 13909 w 9525"/>
              <a:gd name="connsiteY1" fmla="*/ 28886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3909" y="15826"/>
                </a:moveTo>
                <a:lnTo>
                  <a:pt x="13909" y="288862"/>
                </a:lnTo>
              </a:path>
            </a:pathLst>
          </a:custGeom>
          <a:ln w="2327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Freeform 1113"> 
				</p:cNvPr>
          <p:cNvSpPr/>
          <p:nvPr/>
        </p:nvSpPr>
        <p:spPr>
          <a:xfrm>
            <a:off x="1647825" y="5229225"/>
            <a:ext cx="9525" cy="285750"/>
          </a:xfrm>
          <a:custGeom>
            <a:avLst/>
            <a:gdLst>
              <a:gd name="connsiteX0" fmla="*/ 18859 w 9525"/>
              <a:gd name="connsiteY0" fmla="*/ 15822 h 285750"/>
              <a:gd name="connsiteX1" fmla="*/ 18859 w 9525"/>
              <a:gd name="connsiteY1" fmla="*/ 28885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8859" y="15822"/>
                </a:moveTo>
                <a:lnTo>
                  <a:pt x="18859" y="288857"/>
                </a:lnTo>
              </a:path>
            </a:pathLst>
          </a:custGeom>
          <a:ln w="65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Freeform 1114"> 
				</p:cNvPr>
          <p:cNvSpPr/>
          <p:nvPr/>
        </p:nvSpPr>
        <p:spPr>
          <a:xfrm>
            <a:off x="2533650" y="5229225"/>
            <a:ext cx="9525" cy="285750"/>
          </a:xfrm>
          <a:custGeom>
            <a:avLst/>
            <a:gdLst>
              <a:gd name="connsiteX0" fmla="*/ 18750 w 9525"/>
              <a:gd name="connsiteY0" fmla="*/ 15826 h 285750"/>
              <a:gd name="connsiteX1" fmla="*/ 18750 w 9525"/>
              <a:gd name="connsiteY1" fmla="*/ 28886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8750" y="15826"/>
                </a:moveTo>
                <a:lnTo>
                  <a:pt x="18750" y="288862"/>
                </a:lnTo>
              </a:path>
            </a:pathLst>
          </a:custGeom>
          <a:ln w="2327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Freeform 1115"> 
				</p:cNvPr>
          <p:cNvSpPr/>
          <p:nvPr/>
        </p:nvSpPr>
        <p:spPr>
          <a:xfrm>
            <a:off x="2533650" y="5229225"/>
            <a:ext cx="19050" cy="285750"/>
          </a:xfrm>
          <a:custGeom>
            <a:avLst/>
            <a:gdLst>
              <a:gd name="connsiteX0" fmla="*/ 23701 w 19050"/>
              <a:gd name="connsiteY0" fmla="*/ 15822 h 285750"/>
              <a:gd name="connsiteX1" fmla="*/ 23701 w 19050"/>
              <a:gd name="connsiteY1" fmla="*/ 28885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0">
                <a:moveTo>
                  <a:pt x="23701" y="15822"/>
                </a:moveTo>
                <a:lnTo>
                  <a:pt x="23701" y="288857"/>
                </a:lnTo>
              </a:path>
            </a:pathLst>
          </a:custGeom>
          <a:ln w="65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" name="Freeform 1116"> 
				</p:cNvPr>
          <p:cNvSpPr/>
          <p:nvPr/>
        </p:nvSpPr>
        <p:spPr>
          <a:xfrm>
            <a:off x="3429000" y="5229225"/>
            <a:ext cx="9525" cy="285750"/>
          </a:xfrm>
          <a:custGeom>
            <a:avLst/>
            <a:gdLst>
              <a:gd name="connsiteX0" fmla="*/ 14067 w 9525"/>
              <a:gd name="connsiteY0" fmla="*/ 15826 h 285750"/>
              <a:gd name="connsiteX1" fmla="*/ 14067 w 9525"/>
              <a:gd name="connsiteY1" fmla="*/ 28886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4067" y="15826"/>
                </a:moveTo>
                <a:lnTo>
                  <a:pt x="14067" y="288862"/>
                </a:lnTo>
              </a:path>
            </a:pathLst>
          </a:custGeom>
          <a:ln w="2327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Freeform 1117"> 
				</p:cNvPr>
          <p:cNvSpPr/>
          <p:nvPr/>
        </p:nvSpPr>
        <p:spPr>
          <a:xfrm>
            <a:off x="3429000" y="5229225"/>
            <a:ext cx="9525" cy="285750"/>
          </a:xfrm>
          <a:custGeom>
            <a:avLst/>
            <a:gdLst>
              <a:gd name="connsiteX0" fmla="*/ 19017 w 9525"/>
              <a:gd name="connsiteY0" fmla="*/ 15822 h 285750"/>
              <a:gd name="connsiteX1" fmla="*/ 19017 w 9525"/>
              <a:gd name="connsiteY1" fmla="*/ 28885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9017" y="15822"/>
                </a:moveTo>
                <a:lnTo>
                  <a:pt x="19017" y="288857"/>
                </a:lnTo>
              </a:path>
            </a:pathLst>
          </a:custGeom>
          <a:ln w="65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Freeform 1118"> 
				</p:cNvPr>
          <p:cNvSpPr/>
          <p:nvPr/>
        </p:nvSpPr>
        <p:spPr>
          <a:xfrm>
            <a:off x="4314825" y="5229225"/>
            <a:ext cx="9525" cy="285750"/>
          </a:xfrm>
          <a:custGeom>
            <a:avLst/>
            <a:gdLst>
              <a:gd name="connsiteX0" fmla="*/ 18908 w 9525"/>
              <a:gd name="connsiteY0" fmla="*/ 15826 h 285750"/>
              <a:gd name="connsiteX1" fmla="*/ 18908 w 9525"/>
              <a:gd name="connsiteY1" fmla="*/ 28886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8908" y="15826"/>
                </a:moveTo>
                <a:lnTo>
                  <a:pt x="18908" y="288862"/>
                </a:lnTo>
              </a:path>
            </a:pathLst>
          </a:custGeom>
          <a:ln w="2327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Freeform 1119"> 
				</p:cNvPr>
          <p:cNvSpPr/>
          <p:nvPr/>
        </p:nvSpPr>
        <p:spPr>
          <a:xfrm>
            <a:off x="4314825" y="5229225"/>
            <a:ext cx="19050" cy="285750"/>
          </a:xfrm>
          <a:custGeom>
            <a:avLst/>
            <a:gdLst>
              <a:gd name="connsiteX0" fmla="*/ 23859 w 19050"/>
              <a:gd name="connsiteY0" fmla="*/ 15822 h 285750"/>
              <a:gd name="connsiteX1" fmla="*/ 23859 w 19050"/>
              <a:gd name="connsiteY1" fmla="*/ 28885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0">
                <a:moveTo>
                  <a:pt x="23859" y="15822"/>
                </a:moveTo>
                <a:lnTo>
                  <a:pt x="23859" y="288857"/>
                </a:lnTo>
              </a:path>
            </a:pathLst>
          </a:custGeom>
          <a:ln w="65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Freeform 1120"> 
				</p:cNvPr>
          <p:cNvSpPr/>
          <p:nvPr/>
        </p:nvSpPr>
        <p:spPr>
          <a:xfrm>
            <a:off x="5210175" y="5229225"/>
            <a:ext cx="9525" cy="285750"/>
          </a:xfrm>
          <a:custGeom>
            <a:avLst/>
            <a:gdLst>
              <a:gd name="connsiteX0" fmla="*/ 14225 w 9525"/>
              <a:gd name="connsiteY0" fmla="*/ 15826 h 285750"/>
              <a:gd name="connsiteX1" fmla="*/ 14225 w 9525"/>
              <a:gd name="connsiteY1" fmla="*/ 28886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4225" y="15826"/>
                </a:moveTo>
                <a:lnTo>
                  <a:pt x="14225" y="288862"/>
                </a:lnTo>
              </a:path>
            </a:pathLst>
          </a:custGeom>
          <a:ln w="2327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Freeform 1121"> 
				</p:cNvPr>
          <p:cNvSpPr/>
          <p:nvPr/>
        </p:nvSpPr>
        <p:spPr>
          <a:xfrm>
            <a:off x="5210175" y="5229225"/>
            <a:ext cx="19050" cy="285750"/>
          </a:xfrm>
          <a:custGeom>
            <a:avLst/>
            <a:gdLst>
              <a:gd name="connsiteX0" fmla="*/ 19175 w 19050"/>
              <a:gd name="connsiteY0" fmla="*/ 15822 h 285750"/>
              <a:gd name="connsiteX1" fmla="*/ 19175 w 19050"/>
              <a:gd name="connsiteY1" fmla="*/ 28885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0">
                <a:moveTo>
                  <a:pt x="19175" y="15822"/>
                </a:moveTo>
                <a:lnTo>
                  <a:pt x="19175" y="288857"/>
                </a:lnTo>
              </a:path>
            </a:pathLst>
          </a:custGeom>
          <a:ln w="659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Freeform 1122"> 
				</p:cNvPr>
          <p:cNvSpPr/>
          <p:nvPr/>
        </p:nvSpPr>
        <p:spPr>
          <a:xfrm>
            <a:off x="6105525" y="5229225"/>
            <a:ext cx="9525" cy="285750"/>
          </a:xfrm>
          <a:custGeom>
            <a:avLst/>
            <a:gdLst>
              <a:gd name="connsiteX0" fmla="*/ 9542 w 9525"/>
              <a:gd name="connsiteY0" fmla="*/ 15826 h 285750"/>
              <a:gd name="connsiteX1" fmla="*/ 9542 w 9525"/>
              <a:gd name="connsiteY1" fmla="*/ 28886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9542" y="15826"/>
                </a:moveTo>
                <a:lnTo>
                  <a:pt x="9542" y="288862"/>
                </a:lnTo>
              </a:path>
            </a:pathLst>
          </a:custGeom>
          <a:ln w="2327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Freeform 1123"> 
				</p:cNvPr>
          <p:cNvSpPr/>
          <p:nvPr/>
        </p:nvSpPr>
        <p:spPr>
          <a:xfrm>
            <a:off x="6105525" y="5229225"/>
            <a:ext cx="9525" cy="285750"/>
          </a:xfrm>
          <a:custGeom>
            <a:avLst/>
            <a:gdLst>
              <a:gd name="connsiteX0" fmla="*/ 14492 w 9525"/>
              <a:gd name="connsiteY0" fmla="*/ 15822 h 285750"/>
              <a:gd name="connsiteX1" fmla="*/ 14492 w 9525"/>
              <a:gd name="connsiteY1" fmla="*/ 28885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4492" y="15822"/>
                </a:moveTo>
                <a:lnTo>
                  <a:pt x="14492" y="288857"/>
                </a:lnTo>
              </a:path>
            </a:pathLst>
          </a:custGeom>
          <a:ln w="659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Freeform 1124"> 
				</p:cNvPr>
          <p:cNvSpPr/>
          <p:nvPr/>
        </p:nvSpPr>
        <p:spPr>
          <a:xfrm>
            <a:off x="7000875" y="5229225"/>
            <a:ext cx="9525" cy="285750"/>
          </a:xfrm>
          <a:custGeom>
            <a:avLst/>
            <a:gdLst>
              <a:gd name="connsiteX0" fmla="*/ 9806 w 9525"/>
              <a:gd name="connsiteY0" fmla="*/ 15826 h 285750"/>
              <a:gd name="connsiteX1" fmla="*/ 9806 w 9525"/>
              <a:gd name="connsiteY1" fmla="*/ 28886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9806" y="15826"/>
                </a:moveTo>
                <a:lnTo>
                  <a:pt x="9806" y="288862"/>
                </a:lnTo>
              </a:path>
            </a:pathLst>
          </a:custGeom>
          <a:ln w="2327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Freeform 1125"> 
				</p:cNvPr>
          <p:cNvSpPr/>
          <p:nvPr/>
        </p:nvSpPr>
        <p:spPr>
          <a:xfrm>
            <a:off x="7000875" y="5229225"/>
            <a:ext cx="9525" cy="285750"/>
          </a:xfrm>
          <a:custGeom>
            <a:avLst/>
            <a:gdLst>
              <a:gd name="connsiteX0" fmla="*/ 14751 w 9525"/>
              <a:gd name="connsiteY0" fmla="*/ 15822 h 285750"/>
              <a:gd name="connsiteX1" fmla="*/ 14751 w 9525"/>
              <a:gd name="connsiteY1" fmla="*/ 28885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4751" y="15822"/>
                </a:moveTo>
                <a:lnTo>
                  <a:pt x="14751" y="288857"/>
                </a:lnTo>
              </a:path>
            </a:pathLst>
          </a:custGeom>
          <a:ln w="659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Freeform 1126"> 
				</p:cNvPr>
          <p:cNvSpPr/>
          <p:nvPr/>
        </p:nvSpPr>
        <p:spPr>
          <a:xfrm>
            <a:off x="752475" y="5505450"/>
            <a:ext cx="7153275" cy="9525"/>
          </a:xfrm>
          <a:custGeom>
            <a:avLst/>
            <a:gdLst>
              <a:gd name="connsiteX0" fmla="*/ 18592 w 7153275"/>
              <a:gd name="connsiteY0" fmla="*/ 12637 h 9525"/>
              <a:gd name="connsiteX1" fmla="*/ 7158770 w 7153275"/>
              <a:gd name="connsiteY1" fmla="*/ 1263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53275" h="9525">
                <a:moveTo>
                  <a:pt x="18592" y="12637"/>
                </a:moveTo>
                <a:lnTo>
                  <a:pt x="7158770" y="12637"/>
                </a:lnTo>
              </a:path>
            </a:pathLst>
          </a:custGeom>
          <a:ln w="23271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Freeform 1127"> 
				</p:cNvPr>
          <p:cNvSpPr/>
          <p:nvPr/>
        </p:nvSpPr>
        <p:spPr>
          <a:xfrm>
            <a:off x="752475" y="5505450"/>
            <a:ext cx="7153275" cy="9525"/>
          </a:xfrm>
          <a:custGeom>
            <a:avLst/>
            <a:gdLst>
              <a:gd name="connsiteX0" fmla="*/ 18594 w 7153275"/>
              <a:gd name="connsiteY0" fmla="*/ 18098 h 9525"/>
              <a:gd name="connsiteX1" fmla="*/ 7158771 w 7153275"/>
              <a:gd name="connsiteY1" fmla="*/ 180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53275" h="9525">
                <a:moveTo>
                  <a:pt x="18594" y="18098"/>
                </a:moveTo>
                <a:lnTo>
                  <a:pt x="7158771" y="18098"/>
                </a:lnTo>
              </a:path>
            </a:pathLst>
          </a:custGeom>
          <a:ln w="728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Freeform 1128"> 
				</p:cNvPr>
          <p:cNvSpPr/>
          <p:nvPr/>
        </p:nvSpPr>
        <p:spPr>
          <a:xfrm>
            <a:off x="7896225" y="5229225"/>
            <a:ext cx="9525" cy="285750"/>
          </a:xfrm>
          <a:custGeom>
            <a:avLst/>
            <a:gdLst>
              <a:gd name="connsiteX0" fmla="*/ 10070 w 9525"/>
              <a:gd name="connsiteY0" fmla="*/ 15826 h 285750"/>
              <a:gd name="connsiteX1" fmla="*/ 10070 w 9525"/>
              <a:gd name="connsiteY1" fmla="*/ 28886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0070" y="15826"/>
                </a:moveTo>
                <a:lnTo>
                  <a:pt x="10070" y="288862"/>
                </a:lnTo>
              </a:path>
            </a:pathLst>
          </a:custGeom>
          <a:ln w="2327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Freeform 1129"> 
				</p:cNvPr>
          <p:cNvSpPr/>
          <p:nvPr/>
        </p:nvSpPr>
        <p:spPr>
          <a:xfrm>
            <a:off x="7896225" y="5229225"/>
            <a:ext cx="9525" cy="285750"/>
          </a:xfrm>
          <a:custGeom>
            <a:avLst/>
            <a:gdLst>
              <a:gd name="connsiteX0" fmla="*/ 15016 w 9525"/>
              <a:gd name="connsiteY0" fmla="*/ 15822 h 285750"/>
              <a:gd name="connsiteX1" fmla="*/ 15016 w 9525"/>
              <a:gd name="connsiteY1" fmla="*/ 28885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5016" y="15822"/>
                </a:moveTo>
                <a:lnTo>
                  <a:pt x="15016" y="288857"/>
                </a:lnTo>
              </a:path>
            </a:pathLst>
          </a:custGeom>
          <a:ln w="65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Freeform 1130"> 
				</p:cNvPr>
          <p:cNvSpPr/>
          <p:nvPr/>
        </p:nvSpPr>
        <p:spPr>
          <a:xfrm>
            <a:off x="8191500" y="5229225"/>
            <a:ext cx="9525" cy="285750"/>
          </a:xfrm>
          <a:custGeom>
            <a:avLst/>
            <a:gdLst>
              <a:gd name="connsiteX0" fmla="*/ 11684 w 9525"/>
              <a:gd name="connsiteY0" fmla="*/ 15826 h 285750"/>
              <a:gd name="connsiteX1" fmla="*/ 11684 w 9525"/>
              <a:gd name="connsiteY1" fmla="*/ 29432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1684" y="15826"/>
                </a:moveTo>
                <a:lnTo>
                  <a:pt x="11684" y="294322"/>
                </a:lnTo>
              </a:path>
            </a:pathLst>
          </a:custGeom>
          <a:ln w="2327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Freeform 1131"> 
				</p:cNvPr>
          <p:cNvSpPr/>
          <p:nvPr/>
        </p:nvSpPr>
        <p:spPr>
          <a:xfrm>
            <a:off x="8191500" y="5229225"/>
            <a:ext cx="9525" cy="285750"/>
          </a:xfrm>
          <a:custGeom>
            <a:avLst/>
            <a:gdLst>
              <a:gd name="connsiteX0" fmla="*/ 16634 w 9525"/>
              <a:gd name="connsiteY0" fmla="*/ 15822 h 285750"/>
              <a:gd name="connsiteX1" fmla="*/ 16634 w 9525"/>
              <a:gd name="connsiteY1" fmla="*/ 29431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6634" y="15822"/>
                </a:moveTo>
                <a:lnTo>
                  <a:pt x="16634" y="294318"/>
                </a:lnTo>
              </a:path>
            </a:pathLst>
          </a:custGeom>
          <a:ln w="65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Freeform 1132"> 
				</p:cNvPr>
          <p:cNvSpPr/>
          <p:nvPr/>
        </p:nvSpPr>
        <p:spPr>
          <a:xfrm>
            <a:off x="9077325" y="5229225"/>
            <a:ext cx="9525" cy="285750"/>
          </a:xfrm>
          <a:custGeom>
            <a:avLst/>
            <a:gdLst>
              <a:gd name="connsiteX0" fmla="*/ 16526 w 9525"/>
              <a:gd name="connsiteY0" fmla="*/ 15826 h 285750"/>
              <a:gd name="connsiteX1" fmla="*/ 16526 w 9525"/>
              <a:gd name="connsiteY1" fmla="*/ 29432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6526" y="15826"/>
                </a:moveTo>
                <a:lnTo>
                  <a:pt x="16526" y="294322"/>
                </a:lnTo>
              </a:path>
            </a:pathLst>
          </a:custGeom>
          <a:ln w="2327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Freeform 1133"> 
				</p:cNvPr>
          <p:cNvSpPr/>
          <p:nvPr/>
        </p:nvSpPr>
        <p:spPr>
          <a:xfrm>
            <a:off x="9077325" y="5229225"/>
            <a:ext cx="19050" cy="285750"/>
          </a:xfrm>
          <a:custGeom>
            <a:avLst/>
            <a:gdLst>
              <a:gd name="connsiteX0" fmla="*/ 21471 w 19050"/>
              <a:gd name="connsiteY0" fmla="*/ 15822 h 285750"/>
              <a:gd name="connsiteX1" fmla="*/ 21471 w 19050"/>
              <a:gd name="connsiteY1" fmla="*/ 29431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0">
                <a:moveTo>
                  <a:pt x="21471" y="15822"/>
                </a:moveTo>
                <a:lnTo>
                  <a:pt x="21471" y="294318"/>
                </a:lnTo>
              </a:path>
            </a:pathLst>
          </a:custGeom>
          <a:ln w="659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Freeform 1134"> 
				</p:cNvPr>
          <p:cNvSpPr/>
          <p:nvPr/>
        </p:nvSpPr>
        <p:spPr>
          <a:xfrm>
            <a:off x="7896225" y="5229225"/>
            <a:ext cx="1200150" cy="9525"/>
          </a:xfrm>
          <a:custGeom>
            <a:avLst/>
            <a:gdLst>
              <a:gd name="connsiteX0" fmla="*/ 15019 w 1200150"/>
              <a:gd name="connsiteY0" fmla="*/ 10365 h 9525"/>
              <a:gd name="connsiteX1" fmla="*/ 1207523 w 1200150"/>
              <a:gd name="connsiteY1" fmla="*/ 1036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0150" h="9525">
                <a:moveTo>
                  <a:pt x="15019" y="10365"/>
                </a:moveTo>
                <a:lnTo>
                  <a:pt x="1207523" y="10365"/>
                </a:lnTo>
              </a:path>
            </a:pathLst>
          </a:custGeom>
          <a:ln w="2327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5" name="Freeform 1135"> 
				</p:cNvPr>
          <p:cNvSpPr/>
          <p:nvPr/>
        </p:nvSpPr>
        <p:spPr>
          <a:xfrm>
            <a:off x="7896225" y="5229225"/>
            <a:ext cx="1200150" cy="9525"/>
          </a:xfrm>
          <a:custGeom>
            <a:avLst/>
            <a:gdLst>
              <a:gd name="connsiteX0" fmla="*/ 15016 w 1200150"/>
              <a:gd name="connsiteY0" fmla="*/ 15822 h 9525"/>
              <a:gd name="connsiteX1" fmla="*/ 1202571 w 1200150"/>
              <a:gd name="connsiteY1" fmla="*/ 1582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0150" h="9525">
                <a:moveTo>
                  <a:pt x="15016" y="15822"/>
                </a:moveTo>
                <a:lnTo>
                  <a:pt x="1202571" y="15822"/>
                </a:lnTo>
              </a:path>
            </a:pathLst>
          </a:custGeom>
          <a:ln w="72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Freeform 1136"> 
				</p:cNvPr>
          <p:cNvSpPr/>
          <p:nvPr/>
        </p:nvSpPr>
        <p:spPr>
          <a:xfrm>
            <a:off x="7896225" y="5505450"/>
            <a:ext cx="1200150" cy="9525"/>
          </a:xfrm>
          <a:custGeom>
            <a:avLst/>
            <a:gdLst>
              <a:gd name="connsiteX0" fmla="*/ 15019 w 1200150"/>
              <a:gd name="connsiteY0" fmla="*/ 12637 h 9525"/>
              <a:gd name="connsiteX1" fmla="*/ 1207523 w 1200150"/>
              <a:gd name="connsiteY1" fmla="*/ 1263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0150" h="9525">
                <a:moveTo>
                  <a:pt x="15019" y="12637"/>
                </a:moveTo>
                <a:lnTo>
                  <a:pt x="1207523" y="12637"/>
                </a:lnTo>
              </a:path>
            </a:pathLst>
          </a:custGeom>
          <a:ln w="2327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Freeform 1137"> 
				</p:cNvPr>
          <p:cNvSpPr/>
          <p:nvPr/>
        </p:nvSpPr>
        <p:spPr>
          <a:xfrm>
            <a:off x="7896225" y="5505450"/>
            <a:ext cx="1200150" cy="9525"/>
          </a:xfrm>
          <a:custGeom>
            <a:avLst/>
            <a:gdLst>
              <a:gd name="connsiteX0" fmla="*/ 15016 w 1200150"/>
              <a:gd name="connsiteY0" fmla="*/ 18098 h 9525"/>
              <a:gd name="connsiteX1" fmla="*/ 1202571 w 1200150"/>
              <a:gd name="connsiteY1" fmla="*/ 180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0150" h="9525">
                <a:moveTo>
                  <a:pt x="15016" y="18098"/>
                </a:moveTo>
                <a:lnTo>
                  <a:pt x="1202571" y="18098"/>
                </a:lnTo>
              </a:path>
            </a:pathLst>
          </a:custGeom>
          <a:ln w="72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Freeform 1138"> 
				</p:cNvPr>
          <p:cNvSpPr/>
          <p:nvPr/>
        </p:nvSpPr>
        <p:spPr>
          <a:xfrm>
            <a:off x="752475" y="1819275"/>
            <a:ext cx="19050" cy="3400425"/>
          </a:xfrm>
          <a:custGeom>
            <a:avLst/>
            <a:gdLst>
              <a:gd name="connsiteX0" fmla="*/ 13644 w 19050"/>
              <a:gd name="connsiteY0" fmla="*/ 3393012 h 3400425"/>
              <a:gd name="connsiteX1" fmla="*/ 13644 w 19050"/>
              <a:gd name="connsiteY1" fmla="*/ 18291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400425">
                <a:moveTo>
                  <a:pt x="13644" y="3393012"/>
                </a:moveTo>
                <a:lnTo>
                  <a:pt x="13644" y="1829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Freeform 1139"> 
				</p:cNvPr>
          <p:cNvSpPr/>
          <p:nvPr/>
        </p:nvSpPr>
        <p:spPr>
          <a:xfrm>
            <a:off x="752475" y="5200650"/>
            <a:ext cx="66675" cy="19050"/>
          </a:xfrm>
          <a:custGeom>
            <a:avLst/>
            <a:gdLst>
              <a:gd name="connsiteX0" fmla="*/ 13644 w 66675"/>
              <a:gd name="connsiteY0" fmla="*/ 11637 h 19050"/>
              <a:gd name="connsiteX1" fmla="*/ 58177 w 66675"/>
              <a:gd name="connsiteY1" fmla="*/ 1163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3644" y="11637"/>
                </a:moveTo>
                <a:lnTo>
                  <a:pt x="58177" y="11637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Freeform 1140"> 
				</p:cNvPr>
          <p:cNvSpPr/>
          <p:nvPr/>
        </p:nvSpPr>
        <p:spPr>
          <a:xfrm>
            <a:off x="752475" y="4819650"/>
            <a:ext cx="66675" cy="19050"/>
          </a:xfrm>
          <a:custGeom>
            <a:avLst/>
            <a:gdLst>
              <a:gd name="connsiteX0" fmla="*/ 13644 w 66675"/>
              <a:gd name="connsiteY0" fmla="*/ 15848 h 19050"/>
              <a:gd name="connsiteX1" fmla="*/ 58177 w 66675"/>
              <a:gd name="connsiteY1" fmla="*/ 158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3644" y="15848"/>
                </a:moveTo>
                <a:lnTo>
                  <a:pt x="58177" y="1584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1" name="Freeform 1141"> 
				</p:cNvPr>
          <p:cNvSpPr/>
          <p:nvPr/>
        </p:nvSpPr>
        <p:spPr>
          <a:xfrm>
            <a:off x="752475" y="4448175"/>
            <a:ext cx="66675" cy="19050"/>
          </a:xfrm>
          <a:custGeom>
            <a:avLst/>
            <a:gdLst>
              <a:gd name="connsiteX0" fmla="*/ 13644 w 66675"/>
              <a:gd name="connsiteY0" fmla="*/ 15995 h 19050"/>
              <a:gd name="connsiteX1" fmla="*/ 58177 w 66675"/>
              <a:gd name="connsiteY1" fmla="*/ 1599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3644" y="15995"/>
                </a:moveTo>
                <a:lnTo>
                  <a:pt x="58177" y="1599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Freeform 1142"> 
				</p:cNvPr>
          <p:cNvSpPr/>
          <p:nvPr/>
        </p:nvSpPr>
        <p:spPr>
          <a:xfrm>
            <a:off x="752475" y="4076700"/>
            <a:ext cx="66675" cy="19050"/>
          </a:xfrm>
          <a:custGeom>
            <a:avLst/>
            <a:gdLst>
              <a:gd name="connsiteX0" fmla="*/ 13644 w 66675"/>
              <a:gd name="connsiteY0" fmla="*/ 10680 h 19050"/>
              <a:gd name="connsiteX1" fmla="*/ 58177 w 66675"/>
              <a:gd name="connsiteY1" fmla="*/ 1068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3644" y="10680"/>
                </a:moveTo>
                <a:lnTo>
                  <a:pt x="58177" y="10680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Freeform 1143"> 
				</p:cNvPr>
          <p:cNvSpPr/>
          <p:nvPr/>
        </p:nvSpPr>
        <p:spPr>
          <a:xfrm>
            <a:off x="752475" y="3695700"/>
            <a:ext cx="66675" cy="19050"/>
          </a:xfrm>
          <a:custGeom>
            <a:avLst/>
            <a:gdLst>
              <a:gd name="connsiteX0" fmla="*/ 13644 w 66675"/>
              <a:gd name="connsiteY0" fmla="*/ 14891 h 19050"/>
              <a:gd name="connsiteX1" fmla="*/ 58177 w 66675"/>
              <a:gd name="connsiteY1" fmla="*/ 1489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3644" y="14891"/>
                </a:moveTo>
                <a:lnTo>
                  <a:pt x="58177" y="1489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Freeform 1144"> 
				</p:cNvPr>
          <p:cNvSpPr/>
          <p:nvPr/>
        </p:nvSpPr>
        <p:spPr>
          <a:xfrm>
            <a:off x="752475" y="3324225"/>
            <a:ext cx="66675" cy="19050"/>
          </a:xfrm>
          <a:custGeom>
            <a:avLst/>
            <a:gdLst>
              <a:gd name="connsiteX0" fmla="*/ 13644 w 66675"/>
              <a:gd name="connsiteY0" fmla="*/ 15037 h 19050"/>
              <a:gd name="connsiteX1" fmla="*/ 58177 w 66675"/>
              <a:gd name="connsiteY1" fmla="*/ 1503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3644" y="15037"/>
                </a:moveTo>
                <a:lnTo>
                  <a:pt x="58177" y="15037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" name="Freeform 1145"> 
				</p:cNvPr>
          <p:cNvSpPr/>
          <p:nvPr/>
        </p:nvSpPr>
        <p:spPr>
          <a:xfrm>
            <a:off x="752475" y="2952750"/>
            <a:ext cx="66675" cy="19050"/>
          </a:xfrm>
          <a:custGeom>
            <a:avLst/>
            <a:gdLst>
              <a:gd name="connsiteX0" fmla="*/ 13644 w 66675"/>
              <a:gd name="connsiteY0" fmla="*/ 9723 h 19050"/>
              <a:gd name="connsiteX1" fmla="*/ 58177 w 66675"/>
              <a:gd name="connsiteY1" fmla="*/ 972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3644" y="9723"/>
                </a:moveTo>
                <a:lnTo>
                  <a:pt x="58177" y="9723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Freeform 1146"> 
				</p:cNvPr>
          <p:cNvSpPr/>
          <p:nvPr/>
        </p:nvSpPr>
        <p:spPr>
          <a:xfrm>
            <a:off x="752475" y="2581275"/>
            <a:ext cx="66675" cy="19050"/>
          </a:xfrm>
          <a:custGeom>
            <a:avLst/>
            <a:gdLst>
              <a:gd name="connsiteX0" fmla="*/ 13644 w 66675"/>
              <a:gd name="connsiteY0" fmla="*/ 9870 h 19050"/>
              <a:gd name="connsiteX1" fmla="*/ 58177 w 66675"/>
              <a:gd name="connsiteY1" fmla="*/ 98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3644" y="9870"/>
                </a:moveTo>
                <a:lnTo>
                  <a:pt x="58177" y="9870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7" name="Freeform 1147"> 
				</p:cNvPr>
          <p:cNvSpPr/>
          <p:nvPr/>
        </p:nvSpPr>
        <p:spPr>
          <a:xfrm>
            <a:off x="752475" y="2200275"/>
            <a:ext cx="66675" cy="19050"/>
          </a:xfrm>
          <a:custGeom>
            <a:avLst/>
            <a:gdLst>
              <a:gd name="connsiteX0" fmla="*/ 13644 w 66675"/>
              <a:gd name="connsiteY0" fmla="*/ 14081 h 19050"/>
              <a:gd name="connsiteX1" fmla="*/ 58177 w 66675"/>
              <a:gd name="connsiteY1" fmla="*/ 1408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3644" y="14081"/>
                </a:moveTo>
                <a:lnTo>
                  <a:pt x="58177" y="1408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Freeform 1148"> 
				</p:cNvPr>
          <p:cNvSpPr/>
          <p:nvPr/>
        </p:nvSpPr>
        <p:spPr>
          <a:xfrm>
            <a:off x="752475" y="1819275"/>
            <a:ext cx="66675" cy="19050"/>
          </a:xfrm>
          <a:custGeom>
            <a:avLst/>
            <a:gdLst>
              <a:gd name="connsiteX0" fmla="*/ 13644 w 66675"/>
              <a:gd name="connsiteY0" fmla="*/ 18291 h 19050"/>
              <a:gd name="connsiteX1" fmla="*/ 58177 w 66675"/>
              <a:gd name="connsiteY1" fmla="*/ 1829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3644" y="18291"/>
                </a:moveTo>
                <a:lnTo>
                  <a:pt x="58177" y="1829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Freeform 1149"> 
				</p:cNvPr>
          <p:cNvSpPr/>
          <p:nvPr/>
        </p:nvSpPr>
        <p:spPr>
          <a:xfrm>
            <a:off x="752475" y="5191125"/>
            <a:ext cx="7153275" cy="9525"/>
          </a:xfrm>
          <a:custGeom>
            <a:avLst/>
            <a:gdLst>
              <a:gd name="connsiteX0" fmla="*/ 16118 w 7153275"/>
              <a:gd name="connsiteY0" fmla="*/ 18431 h 9525"/>
              <a:gd name="connsiteX1" fmla="*/ 7156295 w 7153275"/>
              <a:gd name="connsiteY1" fmla="*/ 184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53275" h="9525">
                <a:moveTo>
                  <a:pt x="16118" y="18431"/>
                </a:moveTo>
                <a:lnTo>
                  <a:pt x="7156295" y="1843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Freeform 1150"> 
				</p:cNvPr>
          <p:cNvSpPr/>
          <p:nvPr/>
        </p:nvSpPr>
        <p:spPr>
          <a:xfrm>
            <a:off x="7267575" y="2143125"/>
            <a:ext cx="409575" cy="19050"/>
          </a:xfrm>
          <a:custGeom>
            <a:avLst/>
            <a:gdLst>
              <a:gd name="connsiteX0" fmla="*/ 211533 w 409575"/>
              <a:gd name="connsiteY0" fmla="*/ 21563 h 19050"/>
              <a:gd name="connsiteX1" fmla="*/ 11133 w 409575"/>
              <a:gd name="connsiteY1" fmla="*/ 21563 h 19050"/>
              <a:gd name="connsiteX2" fmla="*/ 11133 w 409575"/>
              <a:gd name="connsiteY2" fmla="*/ 10642 h 19050"/>
              <a:gd name="connsiteX3" fmla="*/ 211533 w 409575"/>
              <a:gd name="connsiteY3" fmla="*/ 10642 h 19050"/>
              <a:gd name="connsiteX4" fmla="*/ 411933 w 409575"/>
              <a:gd name="connsiteY4" fmla="*/ 10642 h 19050"/>
              <a:gd name="connsiteX5" fmla="*/ 411933 w 409575"/>
              <a:gd name="connsiteY5" fmla="*/ 21563 h 19050"/>
              <a:gd name="connsiteX6" fmla="*/ 211533 w 409575"/>
              <a:gd name="connsiteY6" fmla="*/ 2156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575" h="19050">
                <a:moveTo>
                  <a:pt x="211533" y="21563"/>
                </a:moveTo>
                <a:lnTo>
                  <a:pt x="11133" y="21563"/>
                </a:lnTo>
                <a:lnTo>
                  <a:pt x="11133" y="10642"/>
                </a:lnTo>
                <a:lnTo>
                  <a:pt x="211533" y="10642"/>
                </a:lnTo>
                <a:lnTo>
                  <a:pt x="411933" y="10642"/>
                </a:lnTo>
                <a:lnTo>
                  <a:pt x="411933" y="21563"/>
                </a:lnTo>
                <a:lnTo>
                  <a:pt x="211533" y="2156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1" name="Freeform 1151"> 
				</p:cNvPr>
          <p:cNvSpPr/>
          <p:nvPr/>
        </p:nvSpPr>
        <p:spPr>
          <a:xfrm>
            <a:off x="8210550" y="5200650"/>
            <a:ext cx="857250" cy="9525"/>
          </a:xfrm>
          <a:custGeom>
            <a:avLst/>
            <a:gdLst>
              <a:gd name="connsiteX0" fmla="*/ 9954 w 857250"/>
              <a:gd name="connsiteY0" fmla="*/ 14367 h 9525"/>
              <a:gd name="connsiteX1" fmla="*/ 865983 w 857250"/>
              <a:gd name="connsiteY1" fmla="*/ 1436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0" h="9525">
                <a:moveTo>
                  <a:pt x="9954" y="14367"/>
                </a:moveTo>
                <a:lnTo>
                  <a:pt x="865983" y="1436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Freeform 1152"> 
				</p:cNvPr>
          <p:cNvSpPr/>
          <p:nvPr/>
        </p:nvSpPr>
        <p:spPr>
          <a:xfrm>
            <a:off x="7677150" y="1181100"/>
            <a:ext cx="1209675" cy="419100"/>
          </a:xfrm>
          <a:custGeom>
            <a:avLst/>
            <a:gdLst>
              <a:gd name="connsiteX0" fmla="*/ 16316 w 1209675"/>
              <a:gd name="connsiteY0" fmla="*/ 421597 h 419100"/>
              <a:gd name="connsiteX1" fmla="*/ 1213761 w 1209675"/>
              <a:gd name="connsiteY1" fmla="*/ 421597 h 419100"/>
              <a:gd name="connsiteX2" fmla="*/ 1213761 w 1209675"/>
              <a:gd name="connsiteY2" fmla="*/ 12035 h 419100"/>
              <a:gd name="connsiteX3" fmla="*/ 16316 w 1209675"/>
              <a:gd name="connsiteY3" fmla="*/ 12035 h 419100"/>
              <a:gd name="connsiteX4" fmla="*/ 16316 w 1209675"/>
              <a:gd name="connsiteY4" fmla="*/ 421597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5" h="419100">
                <a:moveTo>
                  <a:pt x="16316" y="421597"/>
                </a:moveTo>
                <a:lnTo>
                  <a:pt x="1213761" y="421597"/>
                </a:lnTo>
                <a:lnTo>
                  <a:pt x="1213761" y="12035"/>
                </a:lnTo>
                <a:lnTo>
                  <a:pt x="16316" y="12035"/>
                </a:lnTo>
                <a:lnTo>
                  <a:pt x="16316" y="42159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Freeform 1153"> 
				</p:cNvPr>
          <p:cNvSpPr/>
          <p:nvPr/>
        </p:nvSpPr>
        <p:spPr>
          <a:xfrm>
            <a:off x="7677150" y="1181100"/>
            <a:ext cx="1209675" cy="419100"/>
          </a:xfrm>
          <a:custGeom>
            <a:avLst/>
            <a:gdLst>
              <a:gd name="connsiteX0" fmla="*/ 16316 w 1209675"/>
              <a:gd name="connsiteY0" fmla="*/ 12048 h 419100"/>
              <a:gd name="connsiteX1" fmla="*/ 1213761 w 1209675"/>
              <a:gd name="connsiteY1" fmla="*/ 12048 h 419100"/>
              <a:gd name="connsiteX2" fmla="*/ 1213761 w 1209675"/>
              <a:gd name="connsiteY2" fmla="*/ 421610 h 419100"/>
              <a:gd name="connsiteX3" fmla="*/ 16316 w 1209675"/>
              <a:gd name="connsiteY3" fmla="*/ 421610 h 419100"/>
              <a:gd name="connsiteX4" fmla="*/ 16316 w 1209675"/>
              <a:gd name="connsiteY4" fmla="*/ 12048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5" h="419100">
                <a:moveTo>
                  <a:pt x="16316" y="12048"/>
                </a:moveTo>
                <a:lnTo>
                  <a:pt x="1213761" y="12048"/>
                </a:lnTo>
                <a:lnTo>
                  <a:pt x="1213761" y="421610"/>
                </a:lnTo>
                <a:lnTo>
                  <a:pt x="16316" y="421610"/>
                </a:lnTo>
                <a:lnTo>
                  <a:pt x="16316" y="1204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89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Freeform 1154"> 
				</p:cNvPr>
          <p:cNvSpPr/>
          <p:nvPr/>
        </p:nvSpPr>
        <p:spPr>
          <a:xfrm>
            <a:off x="4305300" y="2238375"/>
            <a:ext cx="28575" cy="3248025"/>
          </a:xfrm>
          <a:custGeom>
            <a:avLst/>
            <a:gdLst>
              <a:gd name="connsiteX0" fmla="*/ 16767 w 28575"/>
              <a:gd name="connsiteY0" fmla="*/ 17137 h 3248025"/>
              <a:gd name="connsiteX1" fmla="*/ 34992 w 28575"/>
              <a:gd name="connsiteY1" fmla="*/ 3250976 h 324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3248025">
                <a:moveTo>
                  <a:pt x="16767" y="17137"/>
                </a:moveTo>
                <a:lnTo>
                  <a:pt x="34992" y="3250976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6" name="Picture 115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157" name="Picture 115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158" name="Picture 1158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1159" name="Picture 1159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" y="2200275"/>
            <a:ext cx="6886575" cy="3019425"/>
          </a:xfrm>
          <a:prstGeom prst="rect">
            <a:avLst/>
          </a:prstGeom>
        </p:spPr>
      </p:pic>
      <p:pic>
        <p:nvPicPr>
          <p:cNvPr id="1160" name="Picture 1160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4375" y="1838325"/>
            <a:ext cx="619125" cy="3381375"/>
          </a:xfrm>
          <a:prstGeom prst="rect">
            <a:avLst/>
          </a:prstGeom>
        </p:spPr>
      </p:pic>
      <p:pic>
        <p:nvPicPr>
          <p:cNvPr id="1161" name="Picture 1161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4300" y="1266825"/>
            <a:ext cx="295275" cy="285750"/>
          </a:xfrm>
          <a:prstGeom prst="rect">
            <a:avLst/>
          </a:prstGeom>
        </p:spPr>
      </p:pic>
      <p:pic>
        <p:nvPicPr>
          <p:cNvPr id="1162" name="Picture 1162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9650" y="1200150"/>
            <a:ext cx="371475" cy="276225"/>
          </a:xfrm>
          <a:prstGeom prst="rect">
            <a:avLst/>
          </a:prstGeom>
        </p:spPr>
      </p:pic>
      <p:sp>
        <p:nvSpPr>
          <p:cNvPr id="1162" name="TextBox 1162"/>
          <p:cNvSpPr txBox="1"/>
          <p:nvPr/>
        </p:nvSpPr>
        <p:spPr>
          <a:xfrm>
            <a:off x="719914" y="21233"/>
            <a:ext cx="5669271" cy="4802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744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2612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Video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1163" name="TextBox 1163"/>
          <p:cNvSpPr txBox="1"/>
          <p:nvPr/>
        </p:nvSpPr>
        <p:spPr>
          <a:xfrm>
            <a:off x="8116638" y="1255687"/>
            <a:ext cx="574055" cy="3268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10"/>
              </a:lnSpc>
            </a:pPr>
            <a:r>
              <a:rPr lang="en-US" altLang="zh-CN" sz="98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</a:t>
            </a:r>
            <a:r>
              <a:rPr lang="en-US" altLang="zh-CN" sz="98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</a:p>
          <a:p>
            <a:pPr indent="0">
              <a:lnSpc>
                <a:spcPts val="1362"/>
              </a:lnSpc>
            </a:pPr>
            <a:r>
              <a:rPr lang="en-US" altLang="zh-CN" sz="98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98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</a:p>
        </p:txBody>
      </p:sp>
      <p:sp>
        <p:nvSpPr>
          <p:cNvPr id="1164" name="TextBox 1164"/>
          <p:cNvSpPr txBox="1"/>
          <p:nvPr/>
        </p:nvSpPr>
        <p:spPr>
          <a:xfrm>
            <a:off x="8741588" y="1288190"/>
            <a:ext cx="102107" cy="102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4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</a:p>
        </p:txBody>
      </p:sp>
      <p:sp>
        <p:nvSpPr>
          <p:cNvPr id="1165" name="TextBox 1165"/>
          <p:cNvSpPr txBox="1"/>
          <p:nvPr/>
        </p:nvSpPr>
        <p:spPr>
          <a:xfrm>
            <a:off x="79924" y="1570866"/>
            <a:ext cx="644649" cy="37300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  <a:p>
            <a:pPr indent="158941">
              <a:lnSpc>
                <a:spcPts val="1774"/>
              </a:lnSpc>
            </a:pPr>
            <a:r>
              <a:rPr lang="en-US" altLang="zh-CN" sz="11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8941">
              <a:lnSpc>
                <a:spcPts val="1948"/>
              </a:lnSpc>
            </a:pPr>
            <a:r>
              <a:rPr lang="en-US" altLang="zh-CN" sz="11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8941">
              <a:lnSpc>
                <a:spcPts val="1948"/>
              </a:lnSpc>
            </a:pPr>
            <a:r>
              <a:rPr lang="en-US" altLang="zh-CN" sz="11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8941">
              <a:lnSpc>
                <a:spcPts val="1948"/>
              </a:lnSpc>
            </a:pPr>
            <a:r>
              <a:rPr lang="en-US" altLang="zh-CN" sz="11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8941">
              <a:lnSpc>
                <a:spcPts val="1948"/>
              </a:lnSpc>
            </a:pPr>
            <a:r>
              <a:rPr lang="en-US" altLang="zh-CN" sz="11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8941">
              <a:lnSpc>
                <a:spcPts val="1948"/>
              </a:lnSpc>
            </a:pPr>
            <a:r>
              <a:rPr lang="en-US" altLang="zh-CN" sz="11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8941">
              <a:lnSpc>
                <a:spcPts val="1948"/>
              </a:lnSpc>
            </a:pPr>
            <a:r>
              <a:rPr lang="en-US" altLang="zh-CN" sz="11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8941">
              <a:lnSpc>
                <a:spcPts val="1948"/>
              </a:lnSpc>
            </a:pPr>
            <a:r>
              <a:rPr lang="en-US" altLang="zh-CN" sz="11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9972">
              <a:lnSpc>
                <a:spcPts val="1948"/>
              </a:lnSpc>
            </a:pPr>
            <a:r>
              <a:rPr lang="en-US" altLang="zh-CN" sz="11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41413">
              <a:lnSpc>
                <a:spcPts val="1948"/>
              </a:lnSpc>
            </a:pPr>
            <a:r>
              <a:rPr lang="en-US" altLang="zh-CN" sz="11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166" name="TextBox 1166"/>
          <p:cNvSpPr txBox="1"/>
          <p:nvPr/>
        </p:nvSpPr>
        <p:spPr>
          <a:xfrm>
            <a:off x="973933" y="2714360"/>
            <a:ext cx="488471" cy="2771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0537">
              <a:lnSpc>
                <a:spcPts val="1613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3,020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4862">
              <a:lnSpc>
                <a:spcPts val="1697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898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448">
              <a:lnSpc>
                <a:spcPts val="1905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2,122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03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2012.6</a:t>
            </a:r>
          </a:p>
        </p:txBody>
      </p:sp>
      <p:sp>
        <p:nvSpPr>
          <p:cNvPr id="1167" name="TextBox 1167"/>
          <p:cNvSpPr txBox="1"/>
          <p:nvPr/>
        </p:nvSpPr>
        <p:spPr>
          <a:xfrm>
            <a:off x="1864595" y="2603506"/>
            <a:ext cx="488471" cy="28820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2839">
              <a:lnSpc>
                <a:spcPts val="1613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3,168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7164">
              <a:lnSpc>
                <a:spcPts val="1800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933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751">
              <a:lnSpc>
                <a:spcPts val="2342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2,235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36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2012.9</a:t>
            </a:r>
          </a:p>
        </p:txBody>
      </p:sp>
      <p:sp>
        <p:nvSpPr>
          <p:cNvPr id="1168" name="TextBox 1168"/>
          <p:cNvSpPr txBox="1"/>
          <p:nvPr/>
        </p:nvSpPr>
        <p:spPr>
          <a:xfrm>
            <a:off x="2710762" y="2506882"/>
            <a:ext cx="577458" cy="2978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9635">
              <a:lnSpc>
                <a:spcPts val="1613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3,297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3960">
              <a:lnSpc>
                <a:spcPts val="1900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967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547">
              <a:lnSpc>
                <a:spcPts val="1722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2,330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16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2012.12</a:t>
            </a:r>
          </a:p>
        </p:txBody>
      </p:sp>
      <p:sp>
        <p:nvSpPr>
          <p:cNvPr id="1169" name="TextBox 1169"/>
          <p:cNvSpPr txBox="1"/>
          <p:nvPr/>
        </p:nvSpPr>
        <p:spPr>
          <a:xfrm>
            <a:off x="3645917" y="2387789"/>
            <a:ext cx="488470" cy="30977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7444">
              <a:lnSpc>
                <a:spcPts val="1613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3,457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7444">
              <a:lnSpc>
                <a:spcPts val="2006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1,003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355">
              <a:lnSpc>
                <a:spcPts val="2191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2,453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79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2013.3</a:t>
            </a:r>
          </a:p>
        </p:txBody>
      </p:sp>
      <p:sp>
        <p:nvSpPr>
          <p:cNvPr id="1170" name="TextBox 1170"/>
          <p:cNvSpPr txBox="1"/>
          <p:nvPr/>
        </p:nvSpPr>
        <p:spPr>
          <a:xfrm>
            <a:off x="4536579" y="2315883"/>
            <a:ext cx="488470" cy="3169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9746">
              <a:lnSpc>
                <a:spcPts val="1613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3,552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9746">
              <a:lnSpc>
                <a:spcPts val="2092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1,032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658">
              <a:lnSpc>
                <a:spcPts val="2474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2,520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7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2013.6</a:t>
            </a:r>
          </a:p>
        </p:txBody>
      </p:sp>
      <p:sp>
        <p:nvSpPr>
          <p:cNvPr id="1171" name="TextBox 1171"/>
          <p:cNvSpPr txBox="1"/>
          <p:nvPr/>
        </p:nvSpPr>
        <p:spPr>
          <a:xfrm>
            <a:off x="5427240" y="2211020"/>
            <a:ext cx="488470" cy="32745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2049">
              <a:lnSpc>
                <a:spcPts val="1613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3,692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2049">
              <a:lnSpc>
                <a:spcPts val="2195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1,067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319">
              <a:lnSpc>
                <a:spcPts val="1910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2,625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3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2013.9</a:t>
            </a:r>
          </a:p>
        </p:txBody>
      </p:sp>
      <p:sp>
        <p:nvSpPr>
          <p:cNvPr id="1172" name="TextBox 1172"/>
          <p:cNvSpPr txBox="1"/>
          <p:nvPr/>
        </p:nvSpPr>
        <p:spPr>
          <a:xfrm>
            <a:off x="6278316" y="2099747"/>
            <a:ext cx="577457" cy="3385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3937">
              <a:lnSpc>
                <a:spcPts val="1613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3,841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8884">
              <a:lnSpc>
                <a:spcPts val="2331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6058">
              <a:lnSpc>
                <a:spcPts val="2169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2,727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44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2013.12</a:t>
            </a:r>
          </a:p>
        </p:txBody>
      </p:sp>
      <p:sp>
        <p:nvSpPr>
          <p:cNvPr id="1173" name="TextBox 1173"/>
          <p:cNvSpPr txBox="1"/>
          <p:nvPr/>
        </p:nvSpPr>
        <p:spPr>
          <a:xfrm>
            <a:off x="7218379" y="1970806"/>
            <a:ext cx="488470" cy="35147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272">
              <a:lnSpc>
                <a:spcPts val="1613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3,984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838">
              <a:lnSpc>
                <a:spcPts val="1641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1,161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749">
              <a:lnSpc>
                <a:spcPts val="1748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2,823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0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2014.3</a:t>
            </a:r>
          </a:p>
        </p:txBody>
      </p:sp>
      <p:sp>
        <p:nvSpPr>
          <p:cNvPr id="1174" name="TextBox 1174"/>
          <p:cNvSpPr txBox="1"/>
          <p:nvPr/>
        </p:nvSpPr>
        <p:spPr>
          <a:xfrm>
            <a:off x="8296990" y="1666356"/>
            <a:ext cx="708877" cy="38191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6815">
              <a:lnSpc>
                <a:spcPts val="1613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4,546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0337">
              <a:lnSpc>
                <a:spcPts val="2552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1,346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0337">
              <a:lnSpc>
                <a:spcPts val="2410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3,200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94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</a:t>
            </a:r>
          </a:p>
        </p:txBody>
      </p:sp>
      <p:sp>
        <p:nvSpPr>
          <p:cNvPr id="1175" name="TextBox 1175"/>
          <p:cNvSpPr txBox="1"/>
          <p:nvPr/>
        </p:nvSpPr>
        <p:spPr>
          <a:xfrm>
            <a:off x="629924" y="5646811"/>
            <a:ext cx="7824225" cy="26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TV”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requires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Service,”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Opticast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Inc.’s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“Opticast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</a:p>
          <a:p>
            <a:pPr indent="313879">
              <a:lnSpc>
                <a:spcPts val="1152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Services”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broadcast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service.</a:t>
            </a:r>
          </a:p>
        </p:txBody>
      </p:sp>
      <p:sp>
        <p:nvSpPr>
          <p:cNvPr id="1176" name="TextBox 1176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177" name="TextBox 1177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178" name="TextBox 1178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Freeform 1179"> 
				</p:cNvPr>
          <p:cNvSpPr/>
          <p:nvPr/>
        </p:nvSpPr>
        <p:spPr>
          <a:xfrm>
            <a:off x="0" y="3352800"/>
            <a:ext cx="8162925" cy="9525"/>
          </a:xfrm>
          <a:custGeom>
            <a:avLst/>
            <a:gdLst>
              <a:gd name="connsiteX0" fmla="*/ 0 w 8162925"/>
              <a:gd name="connsiteY0" fmla="*/ 15331 h 9525"/>
              <a:gd name="connsiteX1" fmla="*/ 8172399 w 8162925"/>
              <a:gd name="connsiteY1" fmla="*/ 153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2925" h="9525">
                <a:moveTo>
                  <a:pt x="0" y="15331"/>
                </a:moveTo>
                <a:lnTo>
                  <a:pt x="8172399" y="15331"/>
                </a:lnTo>
              </a:path>
            </a:pathLst>
          </a:custGeom>
          <a:ln w="12700">
            <a:solidFill>
              <a:srgbClr val="006e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Freeform 1180"> 
				</p:cNvPr>
          <p:cNvSpPr/>
          <p:nvPr/>
        </p:nvSpPr>
        <p:spPr>
          <a:xfrm>
            <a:off x="0" y="0"/>
            <a:ext cx="9144000" cy="38100"/>
          </a:xfrm>
          <a:custGeom>
            <a:avLst/>
            <a:gdLst>
              <a:gd name="connsiteX0" fmla="*/ 0 w 9144000"/>
              <a:gd name="connsiteY0" fmla="*/ 45719 h 38100"/>
              <a:gd name="connsiteX1" fmla="*/ 9144000 w 9144000"/>
              <a:gd name="connsiteY1" fmla="*/ 45719 h 38100"/>
              <a:gd name="connsiteX2" fmla="*/ 9144000 w 9144000"/>
              <a:gd name="connsiteY2" fmla="*/ 0 h 38100"/>
              <a:gd name="connsiteX3" fmla="*/ 0 w 9144000"/>
              <a:gd name="connsiteY3" fmla="*/ 0 h 38100"/>
              <a:gd name="connsiteX4" fmla="*/ 0 w 9144000"/>
              <a:gd name="connsiteY4" fmla="*/ 4571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810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356a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2" name="Picture 118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3381375" cy="6858000"/>
          </a:xfrm>
          <a:prstGeom prst="rect">
            <a:avLst/>
          </a:prstGeom>
        </p:spPr>
      </p:pic>
      <p:pic>
        <p:nvPicPr>
          <p:cNvPr id="1183" name="Picture 118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114300"/>
            <a:ext cx="1085850" cy="447675"/>
          </a:xfrm>
          <a:prstGeom prst="rect">
            <a:avLst/>
          </a:prstGeom>
        </p:spPr>
      </p:pic>
      <p:sp>
        <p:nvSpPr>
          <p:cNvPr id="1183" name="TextBox 1183"/>
          <p:cNvSpPr txBox="1"/>
          <p:nvPr/>
        </p:nvSpPr>
        <p:spPr>
          <a:xfrm>
            <a:off x="3863975" y="2886057"/>
            <a:ext cx="2591452" cy="327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75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Freeform 1184"> 
				</p:cNvPr>
          <p:cNvSpPr/>
          <p:nvPr/>
        </p:nvSpPr>
        <p:spPr>
          <a:xfrm>
            <a:off x="6648450" y="3981450"/>
            <a:ext cx="723900" cy="9525"/>
          </a:xfrm>
          <a:custGeom>
            <a:avLst/>
            <a:gdLst>
              <a:gd name="connsiteX0" fmla="*/ 9573 w 723900"/>
              <a:gd name="connsiteY0" fmla="*/ 13911 h 9525"/>
              <a:gd name="connsiteX1" fmla="*/ 731860 w 723900"/>
              <a:gd name="connsiteY1" fmla="*/ 1391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900" h="9525">
                <a:moveTo>
                  <a:pt x="9573" y="13911"/>
                </a:moveTo>
                <a:lnTo>
                  <a:pt x="731860" y="13911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Freeform 1185"> 
				</p:cNvPr>
          <p:cNvSpPr/>
          <p:nvPr/>
        </p:nvSpPr>
        <p:spPr>
          <a:xfrm>
            <a:off x="6648450" y="1543050"/>
            <a:ext cx="723900" cy="9525"/>
          </a:xfrm>
          <a:custGeom>
            <a:avLst/>
            <a:gdLst>
              <a:gd name="connsiteX0" fmla="*/ 9573 w 723900"/>
              <a:gd name="connsiteY0" fmla="*/ 17292 h 9525"/>
              <a:gd name="connsiteX1" fmla="*/ 731860 w 723900"/>
              <a:gd name="connsiteY1" fmla="*/ 172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900" h="9525">
                <a:moveTo>
                  <a:pt x="9573" y="17292"/>
                </a:moveTo>
                <a:lnTo>
                  <a:pt x="731860" y="17292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Freeform 1186"> 
				</p:cNvPr>
          <p:cNvSpPr/>
          <p:nvPr/>
        </p:nvSpPr>
        <p:spPr>
          <a:xfrm>
            <a:off x="3314700" y="3848100"/>
            <a:ext cx="733425" cy="9525"/>
          </a:xfrm>
          <a:custGeom>
            <a:avLst/>
            <a:gdLst>
              <a:gd name="connsiteX0" fmla="*/ 13499 w 733425"/>
              <a:gd name="connsiteY0" fmla="*/ 15298 h 9525"/>
              <a:gd name="connsiteX1" fmla="*/ 735786 w 733425"/>
              <a:gd name="connsiteY1" fmla="*/ 152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13499" y="15298"/>
                </a:moveTo>
                <a:lnTo>
                  <a:pt x="735786" y="15298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Freeform 1187"> 
				</p:cNvPr>
          <p:cNvSpPr/>
          <p:nvPr/>
        </p:nvSpPr>
        <p:spPr>
          <a:xfrm>
            <a:off x="3314700" y="1457325"/>
            <a:ext cx="733425" cy="9525"/>
          </a:xfrm>
          <a:custGeom>
            <a:avLst/>
            <a:gdLst>
              <a:gd name="connsiteX0" fmla="*/ 13499 w 733425"/>
              <a:gd name="connsiteY0" fmla="*/ 9552 h 9525"/>
              <a:gd name="connsiteX1" fmla="*/ 735786 w 733425"/>
              <a:gd name="connsiteY1" fmla="*/ 955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13499" y="9552"/>
                </a:moveTo>
                <a:lnTo>
                  <a:pt x="735786" y="9552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Freeform 1188"> 
				</p:cNvPr>
          <p:cNvSpPr/>
          <p:nvPr/>
        </p:nvSpPr>
        <p:spPr>
          <a:xfrm>
            <a:off x="4057650" y="962025"/>
            <a:ext cx="1000125" cy="438150"/>
          </a:xfrm>
          <a:custGeom>
            <a:avLst/>
            <a:gdLst>
              <a:gd name="connsiteX0" fmla="*/ 12712 w 1000125"/>
              <a:gd name="connsiteY0" fmla="*/ 11290 h 438150"/>
              <a:gd name="connsiteX1" fmla="*/ 1007250 w 1000125"/>
              <a:gd name="connsiteY1" fmla="*/ 11290 h 438150"/>
              <a:gd name="connsiteX2" fmla="*/ 1007250 w 1000125"/>
              <a:gd name="connsiteY2" fmla="*/ 445706 h 438150"/>
              <a:gd name="connsiteX3" fmla="*/ 12712 w 1000125"/>
              <a:gd name="connsiteY3" fmla="*/ 445706 h 438150"/>
              <a:gd name="connsiteX4" fmla="*/ 12712 w 1000125"/>
              <a:gd name="connsiteY4" fmla="*/ 1129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38150">
                <a:moveTo>
                  <a:pt x="12712" y="11290"/>
                </a:moveTo>
                <a:lnTo>
                  <a:pt x="1007250" y="11290"/>
                </a:lnTo>
                <a:lnTo>
                  <a:pt x="1007250" y="445706"/>
                </a:lnTo>
                <a:lnTo>
                  <a:pt x="12712" y="445706"/>
                </a:lnTo>
                <a:lnTo>
                  <a:pt x="12712" y="1129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Freeform 1189"> 
				</p:cNvPr>
          <p:cNvSpPr/>
          <p:nvPr/>
        </p:nvSpPr>
        <p:spPr>
          <a:xfrm>
            <a:off x="514350" y="2667000"/>
            <a:ext cx="8096250" cy="28575"/>
          </a:xfrm>
          <a:custGeom>
            <a:avLst/>
            <a:gdLst>
              <a:gd name="connsiteX0" fmla="*/ 25201 w 8096250"/>
              <a:gd name="connsiteY0" fmla="*/ 22296 h 28575"/>
              <a:gd name="connsiteX1" fmla="*/ 8090095 w 8096250"/>
              <a:gd name="connsiteY1" fmla="*/ 2075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96250" h="28575">
                <a:moveTo>
                  <a:pt x="25201" y="22296"/>
                </a:moveTo>
                <a:lnTo>
                  <a:pt x="8090095" y="20759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Freeform 1190"> 
				</p:cNvPr>
          <p:cNvSpPr/>
          <p:nvPr/>
        </p:nvSpPr>
        <p:spPr>
          <a:xfrm>
            <a:off x="609600" y="2190750"/>
            <a:ext cx="1247775" cy="381000"/>
          </a:xfrm>
          <a:custGeom>
            <a:avLst/>
            <a:gdLst>
              <a:gd name="connsiteX0" fmla="*/ 38092 w 1247775"/>
              <a:gd name="connsiteY0" fmla="*/ 227557 h 381000"/>
              <a:gd name="connsiteX1" fmla="*/ 302519 w 1247775"/>
              <a:gd name="connsiteY1" fmla="*/ 33488 h 381000"/>
              <a:gd name="connsiteX2" fmla="*/ 963566 w 1247775"/>
              <a:gd name="connsiteY2" fmla="*/ 356945 h 381000"/>
              <a:gd name="connsiteX3" fmla="*/ 1227980 w 1247775"/>
              <a:gd name="connsiteY3" fmla="*/ 162863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381000">
                <a:moveTo>
                  <a:pt x="38092" y="227557"/>
                </a:moveTo>
                <a:cubicBezTo>
                  <a:pt x="93185" y="119734"/>
                  <a:pt x="148264" y="11924"/>
                  <a:pt x="302519" y="33488"/>
                </a:cubicBezTo>
                <a:cubicBezTo>
                  <a:pt x="456760" y="55053"/>
                  <a:pt x="809325" y="335380"/>
                  <a:pt x="963566" y="356945"/>
                </a:cubicBezTo>
                <a:cubicBezTo>
                  <a:pt x="1117808" y="378509"/>
                  <a:pt x="1172901" y="270686"/>
                  <a:pt x="1227980" y="162863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Freeform 1191"> 
				</p:cNvPr>
          <p:cNvSpPr/>
          <p:nvPr/>
        </p:nvSpPr>
        <p:spPr>
          <a:xfrm>
            <a:off x="3971925" y="2190750"/>
            <a:ext cx="1238250" cy="381000"/>
          </a:xfrm>
          <a:custGeom>
            <a:avLst/>
            <a:gdLst>
              <a:gd name="connsiteX0" fmla="*/ 28757 w 1238250"/>
              <a:gd name="connsiteY0" fmla="*/ 230762 h 381000"/>
              <a:gd name="connsiteX1" fmla="*/ 293184 w 1238250"/>
              <a:gd name="connsiteY1" fmla="*/ 36693 h 381000"/>
              <a:gd name="connsiteX2" fmla="*/ 954232 w 1238250"/>
              <a:gd name="connsiteY2" fmla="*/ 360150 h 381000"/>
              <a:gd name="connsiteX3" fmla="*/ 1218646 w 1238250"/>
              <a:gd name="connsiteY3" fmla="*/ 16606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381000">
                <a:moveTo>
                  <a:pt x="28757" y="230762"/>
                </a:moveTo>
                <a:cubicBezTo>
                  <a:pt x="83850" y="122939"/>
                  <a:pt x="138930" y="15129"/>
                  <a:pt x="293184" y="36693"/>
                </a:cubicBezTo>
                <a:cubicBezTo>
                  <a:pt x="447426" y="58258"/>
                  <a:pt x="799991" y="338585"/>
                  <a:pt x="954232" y="360150"/>
                </a:cubicBezTo>
                <a:cubicBezTo>
                  <a:pt x="1108474" y="381714"/>
                  <a:pt x="1163567" y="273892"/>
                  <a:pt x="1218646" y="166068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Freeform 1192"> 
				</p:cNvPr>
          <p:cNvSpPr/>
          <p:nvPr/>
        </p:nvSpPr>
        <p:spPr>
          <a:xfrm>
            <a:off x="7267575" y="2200275"/>
            <a:ext cx="1247775" cy="381000"/>
          </a:xfrm>
          <a:custGeom>
            <a:avLst/>
            <a:gdLst>
              <a:gd name="connsiteX0" fmla="*/ 35643 w 1247775"/>
              <a:gd name="connsiteY0" fmla="*/ 231150 h 381000"/>
              <a:gd name="connsiteX1" fmla="*/ 300057 w 1247775"/>
              <a:gd name="connsiteY1" fmla="*/ 37081 h 381000"/>
              <a:gd name="connsiteX2" fmla="*/ 961118 w 1247775"/>
              <a:gd name="connsiteY2" fmla="*/ 360537 h 381000"/>
              <a:gd name="connsiteX3" fmla="*/ 1225532 w 1247775"/>
              <a:gd name="connsiteY3" fmla="*/ 166456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381000">
                <a:moveTo>
                  <a:pt x="35643" y="231150"/>
                </a:moveTo>
                <a:cubicBezTo>
                  <a:pt x="90736" y="123327"/>
                  <a:pt x="145815" y="15516"/>
                  <a:pt x="300057" y="37081"/>
                </a:cubicBezTo>
                <a:cubicBezTo>
                  <a:pt x="454311" y="58646"/>
                  <a:pt x="806877" y="338973"/>
                  <a:pt x="961118" y="360537"/>
                </a:cubicBezTo>
                <a:cubicBezTo>
                  <a:pt x="1115359" y="382102"/>
                  <a:pt x="1170452" y="274279"/>
                  <a:pt x="1225532" y="166456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Freeform 1193"> 
				</p:cNvPr>
          <p:cNvSpPr/>
          <p:nvPr/>
        </p:nvSpPr>
        <p:spPr>
          <a:xfrm>
            <a:off x="514350" y="5057775"/>
            <a:ext cx="8096250" cy="28575"/>
          </a:xfrm>
          <a:custGeom>
            <a:avLst/>
            <a:gdLst>
              <a:gd name="connsiteX0" fmla="*/ 25201 w 8096250"/>
              <a:gd name="connsiteY0" fmla="*/ 28040 h 28575"/>
              <a:gd name="connsiteX1" fmla="*/ 8090095 w 8096250"/>
              <a:gd name="connsiteY1" fmla="*/ 2650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96250" h="28575">
                <a:moveTo>
                  <a:pt x="25201" y="28040"/>
                </a:moveTo>
                <a:lnTo>
                  <a:pt x="8090095" y="26503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Freeform 1194"> 
				</p:cNvPr>
          <p:cNvSpPr/>
          <p:nvPr/>
        </p:nvSpPr>
        <p:spPr>
          <a:xfrm>
            <a:off x="609600" y="4591050"/>
            <a:ext cx="1247775" cy="381000"/>
          </a:xfrm>
          <a:custGeom>
            <a:avLst/>
            <a:gdLst>
              <a:gd name="connsiteX0" fmla="*/ 38092 w 1247775"/>
              <a:gd name="connsiteY0" fmla="*/ 223776 h 381000"/>
              <a:gd name="connsiteX1" fmla="*/ 302519 w 1247775"/>
              <a:gd name="connsiteY1" fmla="*/ 29707 h 381000"/>
              <a:gd name="connsiteX2" fmla="*/ 963566 w 1247775"/>
              <a:gd name="connsiteY2" fmla="*/ 353163 h 381000"/>
              <a:gd name="connsiteX3" fmla="*/ 1227980 w 1247775"/>
              <a:gd name="connsiteY3" fmla="*/ 159082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381000">
                <a:moveTo>
                  <a:pt x="38092" y="223776"/>
                </a:moveTo>
                <a:cubicBezTo>
                  <a:pt x="93185" y="115953"/>
                  <a:pt x="148264" y="8142"/>
                  <a:pt x="302519" y="29707"/>
                </a:cubicBezTo>
                <a:cubicBezTo>
                  <a:pt x="456760" y="51272"/>
                  <a:pt x="809325" y="331599"/>
                  <a:pt x="963566" y="353163"/>
                </a:cubicBezTo>
                <a:cubicBezTo>
                  <a:pt x="1117808" y="374729"/>
                  <a:pt x="1172901" y="266905"/>
                  <a:pt x="1227980" y="159082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Freeform 1195"> 
				</p:cNvPr>
          <p:cNvSpPr/>
          <p:nvPr/>
        </p:nvSpPr>
        <p:spPr>
          <a:xfrm>
            <a:off x="3971925" y="4591050"/>
            <a:ext cx="1238250" cy="381000"/>
          </a:xfrm>
          <a:custGeom>
            <a:avLst/>
            <a:gdLst>
              <a:gd name="connsiteX0" fmla="*/ 28757 w 1238250"/>
              <a:gd name="connsiteY0" fmla="*/ 226982 h 381000"/>
              <a:gd name="connsiteX1" fmla="*/ 293184 w 1238250"/>
              <a:gd name="connsiteY1" fmla="*/ 32913 h 381000"/>
              <a:gd name="connsiteX2" fmla="*/ 954232 w 1238250"/>
              <a:gd name="connsiteY2" fmla="*/ 356370 h 381000"/>
              <a:gd name="connsiteX3" fmla="*/ 1218646 w 1238250"/>
              <a:gd name="connsiteY3" fmla="*/ 16228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381000">
                <a:moveTo>
                  <a:pt x="28757" y="226982"/>
                </a:moveTo>
                <a:cubicBezTo>
                  <a:pt x="83850" y="119159"/>
                  <a:pt x="138930" y="11348"/>
                  <a:pt x="293184" y="32913"/>
                </a:cubicBezTo>
                <a:cubicBezTo>
                  <a:pt x="447426" y="54478"/>
                  <a:pt x="799991" y="334805"/>
                  <a:pt x="954232" y="356370"/>
                </a:cubicBezTo>
                <a:cubicBezTo>
                  <a:pt x="1108474" y="377934"/>
                  <a:pt x="1163567" y="270111"/>
                  <a:pt x="1218646" y="162288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Freeform 1196"> 
				</p:cNvPr>
          <p:cNvSpPr/>
          <p:nvPr/>
        </p:nvSpPr>
        <p:spPr>
          <a:xfrm>
            <a:off x="7267575" y="4600575"/>
            <a:ext cx="1247775" cy="381000"/>
          </a:xfrm>
          <a:custGeom>
            <a:avLst/>
            <a:gdLst>
              <a:gd name="connsiteX0" fmla="*/ 35643 w 1247775"/>
              <a:gd name="connsiteY0" fmla="*/ 227370 h 381000"/>
              <a:gd name="connsiteX1" fmla="*/ 300057 w 1247775"/>
              <a:gd name="connsiteY1" fmla="*/ 33301 h 381000"/>
              <a:gd name="connsiteX2" fmla="*/ 961118 w 1247775"/>
              <a:gd name="connsiteY2" fmla="*/ 356758 h 381000"/>
              <a:gd name="connsiteX3" fmla="*/ 1225532 w 1247775"/>
              <a:gd name="connsiteY3" fmla="*/ 162676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381000">
                <a:moveTo>
                  <a:pt x="35643" y="227370"/>
                </a:moveTo>
                <a:cubicBezTo>
                  <a:pt x="90736" y="119547"/>
                  <a:pt x="145815" y="11737"/>
                  <a:pt x="300057" y="33301"/>
                </a:cubicBezTo>
                <a:cubicBezTo>
                  <a:pt x="454311" y="54854"/>
                  <a:pt x="806877" y="335193"/>
                  <a:pt x="961118" y="356758"/>
                </a:cubicBezTo>
                <a:cubicBezTo>
                  <a:pt x="1115359" y="378322"/>
                  <a:pt x="1170452" y="270499"/>
                  <a:pt x="1225532" y="162676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Freeform 1197"> 
				</p:cNvPr>
          <p:cNvSpPr/>
          <p:nvPr/>
        </p:nvSpPr>
        <p:spPr>
          <a:xfrm>
            <a:off x="4067175" y="3324225"/>
            <a:ext cx="1000125" cy="438150"/>
          </a:xfrm>
          <a:custGeom>
            <a:avLst/>
            <a:gdLst>
              <a:gd name="connsiteX0" fmla="*/ 10502 w 1000125"/>
              <a:gd name="connsiteY0" fmla="*/ 11138 h 438150"/>
              <a:gd name="connsiteX1" fmla="*/ 1005039 w 1000125"/>
              <a:gd name="connsiteY1" fmla="*/ 11138 h 438150"/>
              <a:gd name="connsiteX2" fmla="*/ 1005039 w 1000125"/>
              <a:gd name="connsiteY2" fmla="*/ 445554 h 438150"/>
              <a:gd name="connsiteX3" fmla="*/ 10502 w 1000125"/>
              <a:gd name="connsiteY3" fmla="*/ 445554 h 438150"/>
              <a:gd name="connsiteX4" fmla="*/ 10502 w 1000125"/>
              <a:gd name="connsiteY4" fmla="*/ 11138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38150">
                <a:moveTo>
                  <a:pt x="10502" y="11138"/>
                </a:moveTo>
                <a:lnTo>
                  <a:pt x="1005039" y="11138"/>
                </a:lnTo>
                <a:lnTo>
                  <a:pt x="1005039" y="445554"/>
                </a:lnTo>
                <a:lnTo>
                  <a:pt x="10502" y="445554"/>
                </a:lnTo>
                <a:lnTo>
                  <a:pt x="10502" y="1113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Freeform 1198"> 
				</p:cNvPr>
          <p:cNvSpPr/>
          <p:nvPr/>
        </p:nvSpPr>
        <p:spPr>
          <a:xfrm>
            <a:off x="4981575" y="6191250"/>
            <a:ext cx="2238375" cy="47625"/>
          </a:xfrm>
          <a:custGeom>
            <a:avLst/>
            <a:gdLst>
              <a:gd name="connsiteX0" fmla="*/ 35514 w 2238375"/>
              <a:gd name="connsiteY0" fmla="*/ 36830 h 47625"/>
              <a:gd name="connsiteX1" fmla="*/ 2225870 w 2238375"/>
              <a:gd name="connsiteY1" fmla="*/ 3683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47625">
                <a:moveTo>
                  <a:pt x="35514" y="36830"/>
                </a:moveTo>
                <a:lnTo>
                  <a:pt x="2225870" y="36830"/>
                </a:lnTo>
              </a:path>
            </a:pathLst>
          </a:custGeom>
          <a:ln w="571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Freeform 1199"> 
				</p:cNvPr>
          <p:cNvSpPr/>
          <p:nvPr/>
        </p:nvSpPr>
        <p:spPr>
          <a:xfrm>
            <a:off x="7162800" y="6124575"/>
            <a:ext cx="180975" cy="180975"/>
          </a:xfrm>
          <a:custGeom>
            <a:avLst/>
            <a:gdLst>
              <a:gd name="connsiteX0" fmla="*/ 16073 w 180975"/>
              <a:gd name="connsiteY0" fmla="*/ 17772 h 180975"/>
              <a:gd name="connsiteX1" fmla="*/ 187523 w 180975"/>
              <a:gd name="connsiteY1" fmla="*/ 103510 h 180975"/>
              <a:gd name="connsiteX2" fmla="*/ 16061 w 180975"/>
              <a:gd name="connsiteY2" fmla="*/ 189222 h 180975"/>
              <a:gd name="connsiteX3" fmla="*/ 16073 w 180975"/>
              <a:gd name="connsiteY3" fmla="*/ 1777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180975">
                <a:moveTo>
                  <a:pt x="16073" y="17772"/>
                </a:moveTo>
                <a:lnTo>
                  <a:pt x="187523" y="103510"/>
                </a:lnTo>
                <a:lnTo>
                  <a:pt x="16061" y="189222"/>
                </a:lnTo>
                <a:lnTo>
                  <a:pt x="16073" y="17772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Freeform 1200"> 
				</p:cNvPr>
          <p:cNvSpPr/>
          <p:nvPr/>
        </p:nvSpPr>
        <p:spPr>
          <a:xfrm>
            <a:off x="1695450" y="6191250"/>
            <a:ext cx="2238375" cy="47625"/>
          </a:xfrm>
          <a:custGeom>
            <a:avLst/>
            <a:gdLst>
              <a:gd name="connsiteX0" fmla="*/ 34672 w 2238375"/>
              <a:gd name="connsiteY0" fmla="*/ 36478 h 47625"/>
              <a:gd name="connsiteX1" fmla="*/ 2225028 w 2238375"/>
              <a:gd name="connsiteY1" fmla="*/ 36478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47625">
                <a:moveTo>
                  <a:pt x="34672" y="36478"/>
                </a:moveTo>
                <a:lnTo>
                  <a:pt x="2225028" y="36478"/>
                </a:lnTo>
              </a:path>
            </a:pathLst>
          </a:custGeom>
          <a:ln w="571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Freeform 1201"> 
				</p:cNvPr>
          <p:cNvSpPr/>
          <p:nvPr/>
        </p:nvSpPr>
        <p:spPr>
          <a:xfrm>
            <a:off x="3876675" y="6124575"/>
            <a:ext cx="180975" cy="180975"/>
          </a:xfrm>
          <a:custGeom>
            <a:avLst/>
            <a:gdLst>
              <a:gd name="connsiteX0" fmla="*/ 15230 w 180975"/>
              <a:gd name="connsiteY0" fmla="*/ 17421 h 180975"/>
              <a:gd name="connsiteX1" fmla="*/ 186680 w 180975"/>
              <a:gd name="connsiteY1" fmla="*/ 103158 h 180975"/>
              <a:gd name="connsiteX2" fmla="*/ 15216 w 180975"/>
              <a:gd name="connsiteY2" fmla="*/ 188871 h 180975"/>
              <a:gd name="connsiteX3" fmla="*/ 15230 w 180975"/>
              <a:gd name="connsiteY3" fmla="*/ 1742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180975">
                <a:moveTo>
                  <a:pt x="15230" y="17421"/>
                </a:moveTo>
                <a:lnTo>
                  <a:pt x="186680" y="103158"/>
                </a:lnTo>
                <a:lnTo>
                  <a:pt x="15216" y="188871"/>
                </a:lnTo>
                <a:lnTo>
                  <a:pt x="15230" y="17421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Freeform 1202"> 
				</p:cNvPr>
          <p:cNvSpPr/>
          <p:nvPr/>
        </p:nvSpPr>
        <p:spPr>
          <a:xfrm>
            <a:off x="4076700" y="5524500"/>
            <a:ext cx="1000125" cy="438150"/>
          </a:xfrm>
          <a:custGeom>
            <a:avLst/>
            <a:gdLst>
              <a:gd name="connsiteX0" fmla="*/ 11125 w 1000125"/>
              <a:gd name="connsiteY0" fmla="*/ 10248 h 438150"/>
              <a:gd name="connsiteX1" fmla="*/ 1005662 w 1000125"/>
              <a:gd name="connsiteY1" fmla="*/ 10248 h 438150"/>
              <a:gd name="connsiteX2" fmla="*/ 1005662 w 1000125"/>
              <a:gd name="connsiteY2" fmla="*/ 444665 h 438150"/>
              <a:gd name="connsiteX3" fmla="*/ 11125 w 1000125"/>
              <a:gd name="connsiteY3" fmla="*/ 444665 h 438150"/>
              <a:gd name="connsiteX4" fmla="*/ 11125 w 1000125"/>
              <a:gd name="connsiteY4" fmla="*/ 10248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38150">
                <a:moveTo>
                  <a:pt x="11125" y="10248"/>
                </a:moveTo>
                <a:lnTo>
                  <a:pt x="1005662" y="10248"/>
                </a:lnTo>
                <a:lnTo>
                  <a:pt x="1005662" y="444665"/>
                </a:lnTo>
                <a:lnTo>
                  <a:pt x="11125" y="444665"/>
                </a:lnTo>
                <a:lnTo>
                  <a:pt x="11125" y="102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Freeform 1203"> 
				</p:cNvPr>
          <p:cNvSpPr/>
          <p:nvPr/>
        </p:nvSpPr>
        <p:spPr>
          <a:xfrm>
            <a:off x="1704975" y="1266825"/>
            <a:ext cx="742950" cy="9525"/>
          </a:xfrm>
          <a:custGeom>
            <a:avLst/>
            <a:gdLst>
              <a:gd name="connsiteX0" fmla="*/ 17335 w 742950"/>
              <a:gd name="connsiteY0" fmla="*/ 14759 h 9525"/>
              <a:gd name="connsiteX1" fmla="*/ 743496 w 742950"/>
              <a:gd name="connsiteY1" fmla="*/ 147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9525">
                <a:moveTo>
                  <a:pt x="17335" y="14759"/>
                </a:moveTo>
                <a:lnTo>
                  <a:pt x="743496" y="1475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Freeform 1204"> 
				</p:cNvPr>
          <p:cNvSpPr/>
          <p:nvPr/>
        </p:nvSpPr>
        <p:spPr>
          <a:xfrm>
            <a:off x="1704975" y="3667125"/>
            <a:ext cx="742950" cy="9525"/>
          </a:xfrm>
          <a:custGeom>
            <a:avLst/>
            <a:gdLst>
              <a:gd name="connsiteX0" fmla="*/ 17335 w 742950"/>
              <a:gd name="connsiteY0" fmla="*/ 10980 h 9525"/>
              <a:gd name="connsiteX1" fmla="*/ 743496 w 742950"/>
              <a:gd name="connsiteY1" fmla="*/ 1098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9525">
                <a:moveTo>
                  <a:pt x="17335" y="10980"/>
                </a:moveTo>
                <a:lnTo>
                  <a:pt x="743496" y="1098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Freeform 1205"> 
				</p:cNvPr>
          <p:cNvSpPr/>
          <p:nvPr/>
        </p:nvSpPr>
        <p:spPr>
          <a:xfrm>
            <a:off x="5038725" y="1447800"/>
            <a:ext cx="733425" cy="9525"/>
          </a:xfrm>
          <a:custGeom>
            <a:avLst/>
            <a:gdLst>
              <a:gd name="connsiteX0" fmla="*/ 13408 w 733425"/>
              <a:gd name="connsiteY0" fmla="*/ 13873 h 9525"/>
              <a:gd name="connsiteX1" fmla="*/ 739568 w 733425"/>
              <a:gd name="connsiteY1" fmla="*/ 1387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13408" y="13873"/>
                </a:moveTo>
                <a:lnTo>
                  <a:pt x="739568" y="13873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Freeform 1206"> 
				</p:cNvPr>
          <p:cNvSpPr/>
          <p:nvPr/>
        </p:nvSpPr>
        <p:spPr>
          <a:xfrm>
            <a:off x="5038725" y="3848100"/>
            <a:ext cx="733425" cy="9525"/>
          </a:xfrm>
          <a:custGeom>
            <a:avLst/>
            <a:gdLst>
              <a:gd name="connsiteX0" fmla="*/ 13408 w 733425"/>
              <a:gd name="connsiteY0" fmla="*/ 10093 h 9525"/>
              <a:gd name="connsiteX1" fmla="*/ 739568 w 733425"/>
              <a:gd name="connsiteY1" fmla="*/ 1009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13408" y="10093"/>
                </a:moveTo>
                <a:lnTo>
                  <a:pt x="739568" y="10093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8" name="Picture 120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209" name="Picture 120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210" name="Picture 1210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1211" name="Picture 1211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675" y="3962400"/>
            <a:ext cx="1104900" cy="1181100"/>
          </a:xfrm>
          <a:prstGeom prst="rect">
            <a:avLst/>
          </a:prstGeom>
        </p:spPr>
      </p:pic>
      <p:pic>
        <p:nvPicPr>
          <p:cNvPr id="1212" name="Picture 1212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5675" y="1524000"/>
            <a:ext cx="1104900" cy="1219200"/>
          </a:xfrm>
          <a:prstGeom prst="rect">
            <a:avLst/>
          </a:prstGeom>
        </p:spPr>
      </p:pic>
      <p:pic>
        <p:nvPicPr>
          <p:cNvPr id="1213" name="Picture 1213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500" y="3829050"/>
            <a:ext cx="1114425" cy="1323975"/>
          </a:xfrm>
          <a:prstGeom prst="rect">
            <a:avLst/>
          </a:prstGeom>
        </p:spPr>
      </p:pic>
      <p:pic>
        <p:nvPicPr>
          <p:cNvPr id="1214" name="Picture 1214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500" y="1438275"/>
            <a:ext cx="1114425" cy="1314450"/>
          </a:xfrm>
          <a:prstGeom prst="rect">
            <a:avLst/>
          </a:prstGeom>
        </p:spPr>
      </p:pic>
      <p:pic>
        <p:nvPicPr>
          <p:cNvPr id="1215" name="Picture 1215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700" y="5524500"/>
            <a:ext cx="1504950" cy="952500"/>
          </a:xfrm>
          <a:prstGeom prst="rect">
            <a:avLst/>
          </a:prstGeom>
        </p:spPr>
      </p:pic>
      <p:pic>
        <p:nvPicPr>
          <p:cNvPr id="1216" name="Picture 1216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700" y="762000"/>
            <a:ext cx="1514475" cy="2000250"/>
          </a:xfrm>
          <a:prstGeom prst="rect">
            <a:avLst/>
          </a:prstGeom>
        </p:spPr>
      </p:pic>
      <p:pic>
        <p:nvPicPr>
          <p:cNvPr id="1217" name="Picture 1217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225" y="3143250"/>
            <a:ext cx="1504950" cy="2009775"/>
          </a:xfrm>
          <a:prstGeom prst="rect">
            <a:avLst/>
          </a:prstGeom>
        </p:spPr>
      </p:pic>
      <p:pic>
        <p:nvPicPr>
          <p:cNvPr id="1218" name="Picture 1218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66950" y="800100"/>
            <a:ext cx="1104900" cy="733425"/>
          </a:xfrm>
          <a:prstGeom prst="rect">
            <a:avLst/>
          </a:prstGeom>
        </p:spPr>
      </p:pic>
      <p:pic>
        <p:nvPicPr>
          <p:cNvPr id="1219" name="Picture 1219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00700" y="971550"/>
            <a:ext cx="1104900" cy="657225"/>
          </a:xfrm>
          <a:prstGeom prst="rect">
            <a:avLst/>
          </a:prstGeom>
        </p:spPr>
      </p:pic>
      <p:pic>
        <p:nvPicPr>
          <p:cNvPr id="1220" name="Picture 1220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76475" y="3209925"/>
            <a:ext cx="1095375" cy="723900"/>
          </a:xfrm>
          <a:prstGeom prst="rect">
            <a:avLst/>
          </a:prstGeom>
        </p:spPr>
      </p:pic>
      <p:pic>
        <p:nvPicPr>
          <p:cNvPr id="1221" name="Picture 1221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10225" y="3400425"/>
            <a:ext cx="1095375" cy="657225"/>
          </a:xfrm>
          <a:prstGeom prst="rect">
            <a:avLst/>
          </a:prstGeom>
        </p:spPr>
      </p:pic>
      <p:pic>
        <p:nvPicPr>
          <p:cNvPr id="1222" name="Picture 1222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19350" y="5686425"/>
            <a:ext cx="323850" cy="342900"/>
          </a:xfrm>
          <a:prstGeom prst="rect">
            <a:avLst/>
          </a:prstGeom>
        </p:spPr>
      </p:pic>
      <p:pic>
        <p:nvPicPr>
          <p:cNvPr id="1223" name="Picture 1223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95950" y="5686425"/>
            <a:ext cx="333375" cy="352425"/>
          </a:xfrm>
          <a:prstGeom prst="rect">
            <a:avLst/>
          </a:prstGeom>
        </p:spPr>
      </p:pic>
      <p:pic>
        <p:nvPicPr>
          <p:cNvPr id="1224" name="Picture 1224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10025" y="5934075"/>
            <a:ext cx="1104900" cy="542925"/>
          </a:xfrm>
          <a:prstGeom prst="rect">
            <a:avLst/>
          </a:prstGeom>
        </p:spPr>
      </p:pic>
      <p:pic>
        <p:nvPicPr>
          <p:cNvPr id="1225" name="Picture 1225">
					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15200" y="5934075"/>
            <a:ext cx="1104900" cy="542925"/>
          </a:xfrm>
          <a:prstGeom prst="rect">
            <a:avLst/>
          </a:prstGeom>
        </p:spPr>
      </p:pic>
      <p:sp>
        <p:nvSpPr>
          <p:cNvPr id="1225" name="TextBox 1225"/>
          <p:cNvSpPr txBox="1"/>
          <p:nvPr/>
        </p:nvSpPr>
        <p:spPr>
          <a:xfrm>
            <a:off x="4238066" y="1004888"/>
            <a:ext cx="659048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</p:txBody>
      </p:sp>
      <p:sp>
        <p:nvSpPr>
          <p:cNvPr id="1226" name="TextBox 1226"/>
          <p:cNvSpPr txBox="1"/>
          <p:nvPr/>
        </p:nvSpPr>
        <p:spPr>
          <a:xfrm>
            <a:off x="4245376" y="3366937"/>
            <a:ext cx="659048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</p:txBody>
      </p:sp>
      <p:sp>
        <p:nvSpPr>
          <p:cNvPr id="1227" name="TextBox 1227"/>
          <p:cNvSpPr txBox="1"/>
          <p:nvPr/>
        </p:nvSpPr>
        <p:spPr>
          <a:xfrm>
            <a:off x="4255527" y="5566317"/>
            <a:ext cx="659048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</p:txBody>
      </p:sp>
      <p:sp>
        <p:nvSpPr>
          <p:cNvPr id="1228" name="TextBox 1228"/>
          <p:cNvSpPr txBox="1"/>
          <p:nvPr/>
        </p:nvSpPr>
        <p:spPr>
          <a:xfrm>
            <a:off x="701559" y="22312"/>
            <a:ext cx="3686463" cy="4791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Non-Consolidated)</a:t>
            </a:r>
          </a:p>
          <a:p>
            <a:pPr indent="1440">
              <a:lnSpc>
                <a:spcPts val="2604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229" name="TextBox 1229"/>
          <p:cNvSpPr txBox="1"/>
          <p:nvPr/>
        </p:nvSpPr>
        <p:spPr>
          <a:xfrm>
            <a:off x="528300" y="830589"/>
            <a:ext cx="1126755" cy="26604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8237">
              <a:lnSpc>
                <a:spcPts val="3072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1,831.7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31346">
              <a:lnSpc>
                <a:spcPts val="150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91">
              <a:lnSpc>
                <a:spcPts val="12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14645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230" name="TextBox 1230"/>
          <p:cNvSpPr txBox="1"/>
          <p:nvPr/>
        </p:nvSpPr>
        <p:spPr>
          <a:xfrm>
            <a:off x="1929024" y="847222"/>
            <a:ext cx="1903548" cy="2781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36075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57.9</a:t>
            </a:r>
          </a:p>
          <a:p>
            <a:pPr indent="746743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(3.2)%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2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(60.8)</a:t>
            </a:r>
          </a:p>
          <a:p>
            <a:pPr indent="0">
              <a:lnSpc>
                <a:spcPts val="109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+5.4</a:t>
            </a:r>
          </a:p>
          <a:p>
            <a:pPr indent="114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  <a:p>
            <a:pPr indent="1667407">
              <a:lnSpc>
                <a:spcPts val="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(2.5)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39391">
              <a:lnSpc>
                <a:spcPts val="243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59.6</a:t>
            </a:r>
          </a:p>
          <a:p>
            <a:pPr indent="750059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(3.4)%</a:t>
            </a:r>
          </a:p>
        </p:txBody>
      </p:sp>
      <p:sp>
        <p:nvSpPr>
          <p:cNvPr id="1231" name="TextBox 1231"/>
          <p:cNvSpPr txBox="1"/>
          <p:nvPr/>
        </p:nvSpPr>
        <p:spPr>
          <a:xfrm>
            <a:off x="4136012" y="1106958"/>
            <a:ext cx="858941" cy="26332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099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forecast:</a:t>
            </a:r>
          </a:p>
          <a:p>
            <a:pPr indent="318423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27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1,773.8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6376">
              <a:lnSpc>
                <a:spcPts val="145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409">
              <a:lnSpc>
                <a:spcPts val="113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forecast:</a:t>
            </a:r>
          </a:p>
          <a:p>
            <a:pPr indent="325733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+5.0</a:t>
            </a:r>
          </a:p>
        </p:txBody>
      </p:sp>
      <p:sp>
        <p:nvSpPr>
          <p:cNvPr id="1232" name="TextBox 1232"/>
          <p:cNvSpPr txBox="1"/>
          <p:nvPr/>
        </p:nvSpPr>
        <p:spPr>
          <a:xfrm>
            <a:off x="5247885" y="1015536"/>
            <a:ext cx="1861029" cy="28030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0643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2.8</a:t>
            </a:r>
          </a:p>
          <a:p>
            <a:pPr indent="754923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(0.2)%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9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(54.3)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(1.3)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  <a:p>
            <a:pPr indent="1552994">
              <a:lnSpc>
                <a:spcPts val="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+52.8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47570">
              <a:lnSpc>
                <a:spcPts val="194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26.0</a:t>
            </a:r>
          </a:p>
          <a:p>
            <a:pPr indent="758238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(1.5)%</a:t>
            </a:r>
          </a:p>
        </p:txBody>
      </p:sp>
      <p:sp>
        <p:nvSpPr>
          <p:cNvPr id="1233" name="TextBox 1233"/>
          <p:cNvSpPr txBox="1"/>
          <p:nvPr/>
        </p:nvSpPr>
        <p:spPr>
          <a:xfrm>
            <a:off x="7426038" y="732504"/>
            <a:ext cx="1003642" cy="2223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4765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815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1,771.0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6375">
              <a:lnSpc>
                <a:spcPts val="152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234" name="TextBox 1234"/>
          <p:cNvSpPr txBox="1"/>
          <p:nvPr/>
        </p:nvSpPr>
        <p:spPr>
          <a:xfrm>
            <a:off x="790323" y="4055967"/>
            <a:ext cx="848517" cy="30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1,766.7</a:t>
            </a:r>
          </a:p>
        </p:txBody>
      </p:sp>
      <p:sp>
        <p:nvSpPr>
          <p:cNvPr id="1235" name="TextBox 1235"/>
          <p:cNvSpPr txBox="1"/>
          <p:nvPr/>
        </p:nvSpPr>
        <p:spPr>
          <a:xfrm>
            <a:off x="1897248" y="4074978"/>
            <a:ext cx="1639170" cy="271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</p:txBody>
      </p:sp>
      <p:sp>
        <p:nvSpPr>
          <p:cNvPr id="1236" name="TextBox 1236"/>
          <p:cNvSpPr txBox="1"/>
          <p:nvPr/>
        </p:nvSpPr>
        <p:spPr>
          <a:xfrm>
            <a:off x="3724680" y="4074978"/>
            <a:ext cx="236141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(2.0)</a:t>
            </a:r>
          </a:p>
        </p:txBody>
      </p:sp>
      <p:sp>
        <p:nvSpPr>
          <p:cNvPr id="1237" name="TextBox 1237"/>
          <p:cNvSpPr txBox="1"/>
          <p:nvPr/>
        </p:nvSpPr>
        <p:spPr>
          <a:xfrm>
            <a:off x="4133540" y="4055967"/>
            <a:ext cx="848518" cy="30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1,707.0</a:t>
            </a:r>
          </a:p>
        </p:txBody>
      </p:sp>
      <p:sp>
        <p:nvSpPr>
          <p:cNvPr id="1238" name="TextBox 1238"/>
          <p:cNvSpPr txBox="1"/>
          <p:nvPr/>
        </p:nvSpPr>
        <p:spPr>
          <a:xfrm>
            <a:off x="5167540" y="4075924"/>
            <a:ext cx="1639173" cy="2712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108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</p:txBody>
      </p:sp>
      <p:sp>
        <p:nvSpPr>
          <p:cNvPr id="1239" name="TextBox 1239"/>
          <p:cNvSpPr txBox="1"/>
          <p:nvPr/>
        </p:nvSpPr>
        <p:spPr>
          <a:xfrm>
            <a:off x="6994973" y="4075924"/>
            <a:ext cx="236140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(4.9)</a:t>
            </a:r>
          </a:p>
        </p:txBody>
      </p:sp>
      <p:sp>
        <p:nvSpPr>
          <p:cNvPr id="1240" name="TextBox 1240"/>
          <p:cNvSpPr txBox="1"/>
          <p:nvPr/>
        </p:nvSpPr>
        <p:spPr>
          <a:xfrm>
            <a:off x="7426365" y="4056221"/>
            <a:ext cx="848519" cy="30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1,681.0</a:t>
            </a:r>
          </a:p>
        </p:txBody>
      </p:sp>
      <p:sp>
        <p:nvSpPr>
          <p:cNvPr id="1241" name="TextBox 1241"/>
          <p:cNvSpPr txBox="1"/>
          <p:nvPr/>
        </p:nvSpPr>
        <p:spPr>
          <a:xfrm>
            <a:off x="1897363" y="4349299"/>
            <a:ext cx="2070999" cy="2712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03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(45.5)</a:t>
            </a:r>
          </a:p>
          <a:p>
            <a:pPr indent="0">
              <a:lnSpc>
                <a:spcPts val="108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</p:txBody>
      </p:sp>
      <p:sp>
        <p:nvSpPr>
          <p:cNvPr id="1242" name="TextBox 1242"/>
          <p:cNvSpPr txBox="1"/>
          <p:nvPr/>
        </p:nvSpPr>
        <p:spPr>
          <a:xfrm>
            <a:off x="5167655" y="4350244"/>
            <a:ext cx="2070999" cy="271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03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(24.2)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</p:txBody>
      </p:sp>
      <p:sp>
        <p:nvSpPr>
          <p:cNvPr id="1243" name="TextBox 1243"/>
          <p:cNvSpPr txBox="1"/>
          <p:nvPr/>
        </p:nvSpPr>
        <p:spPr>
          <a:xfrm>
            <a:off x="1927881" y="4623619"/>
            <a:ext cx="1069385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244" name="TextBox 1244"/>
          <p:cNvSpPr txBox="1"/>
          <p:nvPr/>
        </p:nvSpPr>
        <p:spPr>
          <a:xfrm>
            <a:off x="3660786" y="4623619"/>
            <a:ext cx="300149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(12.0)</a:t>
            </a:r>
          </a:p>
        </p:txBody>
      </p:sp>
      <p:sp>
        <p:nvSpPr>
          <p:cNvPr id="1245" name="TextBox 1245"/>
          <p:cNvSpPr txBox="1"/>
          <p:nvPr/>
        </p:nvSpPr>
        <p:spPr>
          <a:xfrm>
            <a:off x="5198173" y="4624564"/>
            <a:ext cx="1069389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246" name="TextBox 1246"/>
          <p:cNvSpPr txBox="1"/>
          <p:nvPr/>
        </p:nvSpPr>
        <p:spPr>
          <a:xfrm>
            <a:off x="6994972" y="4624564"/>
            <a:ext cx="226651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+3.1</a:t>
            </a:r>
          </a:p>
        </p:txBody>
      </p:sp>
      <p:sp>
        <p:nvSpPr>
          <p:cNvPr id="1247" name="TextBox 1247"/>
          <p:cNvSpPr txBox="1"/>
          <p:nvPr/>
        </p:nvSpPr>
        <p:spPr>
          <a:xfrm>
            <a:off x="959647" y="5190387"/>
            <a:ext cx="534307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1248" name="TextBox 1248"/>
          <p:cNvSpPr txBox="1"/>
          <p:nvPr/>
        </p:nvSpPr>
        <p:spPr>
          <a:xfrm>
            <a:off x="4302389" y="5187187"/>
            <a:ext cx="534307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249" name="TextBox 1249"/>
          <p:cNvSpPr txBox="1"/>
          <p:nvPr/>
        </p:nvSpPr>
        <p:spPr>
          <a:xfrm>
            <a:off x="7542413" y="5192063"/>
            <a:ext cx="63656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250" name="TextBox 1250"/>
          <p:cNvSpPr txBox="1"/>
          <p:nvPr/>
        </p:nvSpPr>
        <p:spPr>
          <a:xfrm>
            <a:off x="528300" y="5592161"/>
            <a:ext cx="941077" cy="7540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46070">
              <a:lnSpc>
                <a:spcPts val="2798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65.0</a:t>
            </a:r>
          </a:p>
        </p:txBody>
      </p:sp>
      <p:sp>
        <p:nvSpPr>
          <p:cNvPr id="1251" name="TextBox 1251"/>
          <p:cNvSpPr txBox="1"/>
          <p:nvPr/>
        </p:nvSpPr>
        <p:spPr>
          <a:xfrm>
            <a:off x="2686020" y="5759854"/>
            <a:ext cx="360873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9624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1.6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+2.5%</a:t>
            </a:r>
          </a:p>
        </p:txBody>
      </p:sp>
      <p:sp>
        <p:nvSpPr>
          <p:cNvPr id="1252" name="TextBox 1252"/>
          <p:cNvSpPr txBox="1"/>
          <p:nvPr/>
        </p:nvSpPr>
        <p:spPr>
          <a:xfrm>
            <a:off x="4165573" y="5668387"/>
            <a:ext cx="839532" cy="6747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forecast:</a:t>
            </a:r>
          </a:p>
          <a:p>
            <a:pPr indent="301752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(3.2)</a:t>
            </a:r>
          </a:p>
          <a:p>
            <a:pPr indent="152604">
              <a:lnSpc>
                <a:spcPts val="3177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66.7</a:t>
            </a:r>
          </a:p>
        </p:txBody>
      </p:sp>
      <p:sp>
        <p:nvSpPr>
          <p:cNvPr id="1253" name="TextBox 1253"/>
          <p:cNvSpPr txBox="1"/>
          <p:nvPr/>
        </p:nvSpPr>
        <p:spPr>
          <a:xfrm>
            <a:off x="5978008" y="5758042"/>
            <a:ext cx="430823" cy="3901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288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23.2</a:t>
            </a:r>
          </a:p>
          <a:p>
            <a:pPr indent="0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+34.9%</a:t>
            </a:r>
          </a:p>
        </p:txBody>
      </p:sp>
      <p:sp>
        <p:nvSpPr>
          <p:cNvPr id="1254" name="TextBox 1254"/>
          <p:cNvSpPr txBox="1"/>
          <p:nvPr/>
        </p:nvSpPr>
        <p:spPr>
          <a:xfrm>
            <a:off x="7620607" y="6042029"/>
            <a:ext cx="495007" cy="30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90.0</a:t>
            </a:r>
          </a:p>
        </p:txBody>
      </p:sp>
      <p:sp>
        <p:nvSpPr>
          <p:cNvPr id="1255" name="TextBox 1255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256" name="TextBox 1256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257" name="TextBox 1257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0" name="Picture 1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1" name="Picture 1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12" name="Picture 1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" y="1047750"/>
            <a:ext cx="8134350" cy="4905375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90373" y="1444467"/>
            <a:ext cx="7600259" cy="35511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12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concerning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referred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herein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judgments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beliefs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currently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economy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factors.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abroad,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possible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fluctuations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competition,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products,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laws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elsewhere,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circumstances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could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cause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referred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herein,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well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NTT’s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filings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submissions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Exchange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Commission.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“E”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operation.</a:t>
            </a:r>
          </a:p>
          <a:p>
            <a:pPr indent="0">
              <a:lnSpc>
                <a:spcPts val="147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**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“FY”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indicates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succeeding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Freeform 1258"> 
				</p:cNvPr>
          <p:cNvSpPr/>
          <p:nvPr/>
        </p:nvSpPr>
        <p:spPr>
          <a:xfrm>
            <a:off x="6648450" y="1543050"/>
            <a:ext cx="723900" cy="9525"/>
          </a:xfrm>
          <a:custGeom>
            <a:avLst/>
            <a:gdLst>
              <a:gd name="connsiteX0" fmla="*/ 9573 w 723900"/>
              <a:gd name="connsiteY0" fmla="*/ 17292 h 9525"/>
              <a:gd name="connsiteX1" fmla="*/ 731860 w 723900"/>
              <a:gd name="connsiteY1" fmla="*/ 172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900" h="9525">
                <a:moveTo>
                  <a:pt x="9573" y="17292"/>
                </a:moveTo>
                <a:lnTo>
                  <a:pt x="731860" y="17292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" name="Freeform 1259"> 
				</p:cNvPr>
          <p:cNvSpPr/>
          <p:nvPr/>
        </p:nvSpPr>
        <p:spPr>
          <a:xfrm>
            <a:off x="3314700" y="1457325"/>
            <a:ext cx="733425" cy="9525"/>
          </a:xfrm>
          <a:custGeom>
            <a:avLst/>
            <a:gdLst>
              <a:gd name="connsiteX0" fmla="*/ 13499 w 733425"/>
              <a:gd name="connsiteY0" fmla="*/ 9552 h 9525"/>
              <a:gd name="connsiteX1" fmla="*/ 735786 w 733425"/>
              <a:gd name="connsiteY1" fmla="*/ 955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13499" y="9552"/>
                </a:moveTo>
                <a:lnTo>
                  <a:pt x="735786" y="9552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0" name="Freeform 1260"> 
				</p:cNvPr>
          <p:cNvSpPr/>
          <p:nvPr/>
        </p:nvSpPr>
        <p:spPr>
          <a:xfrm>
            <a:off x="3314700" y="3848100"/>
            <a:ext cx="733425" cy="9525"/>
          </a:xfrm>
          <a:custGeom>
            <a:avLst/>
            <a:gdLst>
              <a:gd name="connsiteX0" fmla="*/ 13499 w 733425"/>
              <a:gd name="connsiteY0" fmla="*/ 15298 h 9525"/>
              <a:gd name="connsiteX1" fmla="*/ 735786 w 733425"/>
              <a:gd name="connsiteY1" fmla="*/ 152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13499" y="15298"/>
                </a:moveTo>
                <a:lnTo>
                  <a:pt x="735786" y="15298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1" name="Freeform 1261"> 
				</p:cNvPr>
          <p:cNvSpPr/>
          <p:nvPr/>
        </p:nvSpPr>
        <p:spPr>
          <a:xfrm>
            <a:off x="4057650" y="962025"/>
            <a:ext cx="1000125" cy="447675"/>
          </a:xfrm>
          <a:custGeom>
            <a:avLst/>
            <a:gdLst>
              <a:gd name="connsiteX0" fmla="*/ 12712 w 1000125"/>
              <a:gd name="connsiteY0" fmla="*/ 18046 h 447675"/>
              <a:gd name="connsiteX1" fmla="*/ 1007250 w 1000125"/>
              <a:gd name="connsiteY1" fmla="*/ 18046 h 447675"/>
              <a:gd name="connsiteX2" fmla="*/ 1007250 w 1000125"/>
              <a:gd name="connsiteY2" fmla="*/ 452462 h 447675"/>
              <a:gd name="connsiteX3" fmla="*/ 12712 w 1000125"/>
              <a:gd name="connsiteY3" fmla="*/ 452462 h 447675"/>
              <a:gd name="connsiteX4" fmla="*/ 12712 w 1000125"/>
              <a:gd name="connsiteY4" fmla="*/ 18046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47675">
                <a:moveTo>
                  <a:pt x="12712" y="18046"/>
                </a:moveTo>
                <a:lnTo>
                  <a:pt x="1007250" y="18046"/>
                </a:lnTo>
                <a:lnTo>
                  <a:pt x="1007250" y="452462"/>
                </a:lnTo>
                <a:lnTo>
                  <a:pt x="12712" y="452462"/>
                </a:lnTo>
                <a:lnTo>
                  <a:pt x="12712" y="1804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2" name="Freeform 1262"> 
				</p:cNvPr>
          <p:cNvSpPr/>
          <p:nvPr/>
        </p:nvSpPr>
        <p:spPr>
          <a:xfrm>
            <a:off x="514350" y="2667000"/>
            <a:ext cx="8096250" cy="28575"/>
          </a:xfrm>
          <a:custGeom>
            <a:avLst/>
            <a:gdLst>
              <a:gd name="connsiteX0" fmla="*/ 25201 w 8096250"/>
              <a:gd name="connsiteY0" fmla="*/ 22296 h 28575"/>
              <a:gd name="connsiteX1" fmla="*/ 8090095 w 8096250"/>
              <a:gd name="connsiteY1" fmla="*/ 2075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96250" h="28575">
                <a:moveTo>
                  <a:pt x="25201" y="22296"/>
                </a:moveTo>
                <a:lnTo>
                  <a:pt x="8090095" y="20759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3" name="Freeform 1263"> 
				</p:cNvPr>
          <p:cNvSpPr/>
          <p:nvPr/>
        </p:nvSpPr>
        <p:spPr>
          <a:xfrm>
            <a:off x="609600" y="2190750"/>
            <a:ext cx="1247775" cy="381000"/>
          </a:xfrm>
          <a:custGeom>
            <a:avLst/>
            <a:gdLst>
              <a:gd name="connsiteX0" fmla="*/ 38092 w 1247775"/>
              <a:gd name="connsiteY0" fmla="*/ 227557 h 381000"/>
              <a:gd name="connsiteX1" fmla="*/ 302519 w 1247775"/>
              <a:gd name="connsiteY1" fmla="*/ 33488 h 381000"/>
              <a:gd name="connsiteX2" fmla="*/ 963566 w 1247775"/>
              <a:gd name="connsiteY2" fmla="*/ 356945 h 381000"/>
              <a:gd name="connsiteX3" fmla="*/ 1227980 w 1247775"/>
              <a:gd name="connsiteY3" fmla="*/ 162863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381000">
                <a:moveTo>
                  <a:pt x="38092" y="227557"/>
                </a:moveTo>
                <a:cubicBezTo>
                  <a:pt x="93185" y="119734"/>
                  <a:pt x="148264" y="11924"/>
                  <a:pt x="302519" y="33488"/>
                </a:cubicBezTo>
                <a:cubicBezTo>
                  <a:pt x="456760" y="55053"/>
                  <a:pt x="809325" y="335380"/>
                  <a:pt x="963566" y="356945"/>
                </a:cubicBezTo>
                <a:cubicBezTo>
                  <a:pt x="1117808" y="378509"/>
                  <a:pt x="1172901" y="270686"/>
                  <a:pt x="1227980" y="162863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Freeform 1264"> 
				</p:cNvPr>
          <p:cNvSpPr/>
          <p:nvPr/>
        </p:nvSpPr>
        <p:spPr>
          <a:xfrm>
            <a:off x="3971925" y="2190750"/>
            <a:ext cx="1238250" cy="381000"/>
          </a:xfrm>
          <a:custGeom>
            <a:avLst/>
            <a:gdLst>
              <a:gd name="connsiteX0" fmla="*/ 28757 w 1238250"/>
              <a:gd name="connsiteY0" fmla="*/ 230762 h 381000"/>
              <a:gd name="connsiteX1" fmla="*/ 293184 w 1238250"/>
              <a:gd name="connsiteY1" fmla="*/ 36693 h 381000"/>
              <a:gd name="connsiteX2" fmla="*/ 954232 w 1238250"/>
              <a:gd name="connsiteY2" fmla="*/ 360150 h 381000"/>
              <a:gd name="connsiteX3" fmla="*/ 1218646 w 1238250"/>
              <a:gd name="connsiteY3" fmla="*/ 16606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381000">
                <a:moveTo>
                  <a:pt x="28757" y="230762"/>
                </a:moveTo>
                <a:cubicBezTo>
                  <a:pt x="83850" y="122939"/>
                  <a:pt x="138930" y="15129"/>
                  <a:pt x="293184" y="36693"/>
                </a:cubicBezTo>
                <a:cubicBezTo>
                  <a:pt x="447426" y="58258"/>
                  <a:pt x="799991" y="338585"/>
                  <a:pt x="954232" y="360150"/>
                </a:cubicBezTo>
                <a:cubicBezTo>
                  <a:pt x="1108474" y="381714"/>
                  <a:pt x="1163567" y="273892"/>
                  <a:pt x="1218646" y="166068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5" name="Freeform 1265"> 
				</p:cNvPr>
          <p:cNvSpPr/>
          <p:nvPr/>
        </p:nvSpPr>
        <p:spPr>
          <a:xfrm>
            <a:off x="7267575" y="2200275"/>
            <a:ext cx="1247775" cy="381000"/>
          </a:xfrm>
          <a:custGeom>
            <a:avLst/>
            <a:gdLst>
              <a:gd name="connsiteX0" fmla="*/ 35643 w 1247775"/>
              <a:gd name="connsiteY0" fmla="*/ 231150 h 381000"/>
              <a:gd name="connsiteX1" fmla="*/ 300057 w 1247775"/>
              <a:gd name="connsiteY1" fmla="*/ 37081 h 381000"/>
              <a:gd name="connsiteX2" fmla="*/ 961118 w 1247775"/>
              <a:gd name="connsiteY2" fmla="*/ 360537 h 381000"/>
              <a:gd name="connsiteX3" fmla="*/ 1225532 w 1247775"/>
              <a:gd name="connsiteY3" fmla="*/ 166456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381000">
                <a:moveTo>
                  <a:pt x="35643" y="231150"/>
                </a:moveTo>
                <a:cubicBezTo>
                  <a:pt x="90736" y="123327"/>
                  <a:pt x="145815" y="15516"/>
                  <a:pt x="300057" y="37081"/>
                </a:cubicBezTo>
                <a:cubicBezTo>
                  <a:pt x="454311" y="58646"/>
                  <a:pt x="806877" y="338973"/>
                  <a:pt x="961118" y="360537"/>
                </a:cubicBezTo>
                <a:cubicBezTo>
                  <a:pt x="1115359" y="382102"/>
                  <a:pt x="1170452" y="274279"/>
                  <a:pt x="1225532" y="166456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6" name="Freeform 1266"> 
				</p:cNvPr>
          <p:cNvSpPr/>
          <p:nvPr/>
        </p:nvSpPr>
        <p:spPr>
          <a:xfrm>
            <a:off x="514350" y="5057775"/>
            <a:ext cx="8096250" cy="28575"/>
          </a:xfrm>
          <a:custGeom>
            <a:avLst/>
            <a:gdLst>
              <a:gd name="connsiteX0" fmla="*/ 25201 w 8096250"/>
              <a:gd name="connsiteY0" fmla="*/ 28040 h 28575"/>
              <a:gd name="connsiteX1" fmla="*/ 8090095 w 8096250"/>
              <a:gd name="connsiteY1" fmla="*/ 2650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96250" h="28575">
                <a:moveTo>
                  <a:pt x="25201" y="28040"/>
                </a:moveTo>
                <a:lnTo>
                  <a:pt x="8090095" y="26503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Freeform 1267"> 
				</p:cNvPr>
          <p:cNvSpPr/>
          <p:nvPr/>
        </p:nvSpPr>
        <p:spPr>
          <a:xfrm>
            <a:off x="609600" y="4591050"/>
            <a:ext cx="1247775" cy="381000"/>
          </a:xfrm>
          <a:custGeom>
            <a:avLst/>
            <a:gdLst>
              <a:gd name="connsiteX0" fmla="*/ 38092 w 1247775"/>
              <a:gd name="connsiteY0" fmla="*/ 223776 h 381000"/>
              <a:gd name="connsiteX1" fmla="*/ 302519 w 1247775"/>
              <a:gd name="connsiteY1" fmla="*/ 29707 h 381000"/>
              <a:gd name="connsiteX2" fmla="*/ 963566 w 1247775"/>
              <a:gd name="connsiteY2" fmla="*/ 353163 h 381000"/>
              <a:gd name="connsiteX3" fmla="*/ 1227980 w 1247775"/>
              <a:gd name="connsiteY3" fmla="*/ 159082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381000">
                <a:moveTo>
                  <a:pt x="38092" y="223776"/>
                </a:moveTo>
                <a:cubicBezTo>
                  <a:pt x="93185" y="115953"/>
                  <a:pt x="148264" y="8142"/>
                  <a:pt x="302519" y="29707"/>
                </a:cubicBezTo>
                <a:cubicBezTo>
                  <a:pt x="456760" y="51272"/>
                  <a:pt x="809325" y="331599"/>
                  <a:pt x="963566" y="353163"/>
                </a:cubicBezTo>
                <a:cubicBezTo>
                  <a:pt x="1117808" y="374729"/>
                  <a:pt x="1172901" y="266905"/>
                  <a:pt x="1227980" y="159082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Freeform 1268"> 
				</p:cNvPr>
          <p:cNvSpPr/>
          <p:nvPr/>
        </p:nvSpPr>
        <p:spPr>
          <a:xfrm>
            <a:off x="3971925" y="4591050"/>
            <a:ext cx="1238250" cy="381000"/>
          </a:xfrm>
          <a:custGeom>
            <a:avLst/>
            <a:gdLst>
              <a:gd name="connsiteX0" fmla="*/ 28757 w 1238250"/>
              <a:gd name="connsiteY0" fmla="*/ 226982 h 381000"/>
              <a:gd name="connsiteX1" fmla="*/ 293184 w 1238250"/>
              <a:gd name="connsiteY1" fmla="*/ 32913 h 381000"/>
              <a:gd name="connsiteX2" fmla="*/ 954232 w 1238250"/>
              <a:gd name="connsiteY2" fmla="*/ 356370 h 381000"/>
              <a:gd name="connsiteX3" fmla="*/ 1218646 w 1238250"/>
              <a:gd name="connsiteY3" fmla="*/ 16228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381000">
                <a:moveTo>
                  <a:pt x="28757" y="226982"/>
                </a:moveTo>
                <a:cubicBezTo>
                  <a:pt x="83850" y="119159"/>
                  <a:pt x="138930" y="11348"/>
                  <a:pt x="293184" y="32913"/>
                </a:cubicBezTo>
                <a:cubicBezTo>
                  <a:pt x="447426" y="54478"/>
                  <a:pt x="799991" y="334805"/>
                  <a:pt x="954232" y="356370"/>
                </a:cubicBezTo>
                <a:cubicBezTo>
                  <a:pt x="1108474" y="377934"/>
                  <a:pt x="1163567" y="270111"/>
                  <a:pt x="1218646" y="162288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Freeform 1269"> 
				</p:cNvPr>
          <p:cNvSpPr/>
          <p:nvPr/>
        </p:nvSpPr>
        <p:spPr>
          <a:xfrm>
            <a:off x="7267575" y="4600575"/>
            <a:ext cx="1247775" cy="381000"/>
          </a:xfrm>
          <a:custGeom>
            <a:avLst/>
            <a:gdLst>
              <a:gd name="connsiteX0" fmla="*/ 35643 w 1247775"/>
              <a:gd name="connsiteY0" fmla="*/ 227370 h 381000"/>
              <a:gd name="connsiteX1" fmla="*/ 300057 w 1247775"/>
              <a:gd name="connsiteY1" fmla="*/ 33301 h 381000"/>
              <a:gd name="connsiteX2" fmla="*/ 961118 w 1247775"/>
              <a:gd name="connsiteY2" fmla="*/ 356758 h 381000"/>
              <a:gd name="connsiteX3" fmla="*/ 1225532 w 1247775"/>
              <a:gd name="connsiteY3" fmla="*/ 162676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381000">
                <a:moveTo>
                  <a:pt x="35643" y="227370"/>
                </a:moveTo>
                <a:cubicBezTo>
                  <a:pt x="90736" y="119547"/>
                  <a:pt x="145815" y="11737"/>
                  <a:pt x="300057" y="33301"/>
                </a:cubicBezTo>
                <a:cubicBezTo>
                  <a:pt x="454311" y="54854"/>
                  <a:pt x="806877" y="335193"/>
                  <a:pt x="961118" y="356758"/>
                </a:cubicBezTo>
                <a:cubicBezTo>
                  <a:pt x="1115359" y="378322"/>
                  <a:pt x="1170452" y="270499"/>
                  <a:pt x="1225532" y="162676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Freeform 1270"> 
				</p:cNvPr>
          <p:cNvSpPr/>
          <p:nvPr/>
        </p:nvSpPr>
        <p:spPr>
          <a:xfrm>
            <a:off x="4076700" y="3333750"/>
            <a:ext cx="1000125" cy="447675"/>
          </a:xfrm>
          <a:custGeom>
            <a:avLst/>
            <a:gdLst>
              <a:gd name="connsiteX0" fmla="*/ 11125 w 1000125"/>
              <a:gd name="connsiteY0" fmla="*/ 17449 h 447675"/>
              <a:gd name="connsiteX1" fmla="*/ 1005662 w 1000125"/>
              <a:gd name="connsiteY1" fmla="*/ 17449 h 447675"/>
              <a:gd name="connsiteX2" fmla="*/ 1005662 w 1000125"/>
              <a:gd name="connsiteY2" fmla="*/ 451865 h 447675"/>
              <a:gd name="connsiteX3" fmla="*/ 11125 w 1000125"/>
              <a:gd name="connsiteY3" fmla="*/ 451865 h 447675"/>
              <a:gd name="connsiteX4" fmla="*/ 11125 w 1000125"/>
              <a:gd name="connsiteY4" fmla="*/ 17449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47675">
                <a:moveTo>
                  <a:pt x="11125" y="17449"/>
                </a:moveTo>
                <a:lnTo>
                  <a:pt x="1005662" y="17449"/>
                </a:lnTo>
                <a:lnTo>
                  <a:pt x="1005662" y="451865"/>
                </a:lnTo>
                <a:lnTo>
                  <a:pt x="11125" y="451865"/>
                </a:lnTo>
                <a:lnTo>
                  <a:pt x="11125" y="1744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Freeform 1271"> 
				</p:cNvPr>
          <p:cNvSpPr/>
          <p:nvPr/>
        </p:nvSpPr>
        <p:spPr>
          <a:xfrm>
            <a:off x="4981575" y="6191250"/>
            <a:ext cx="2238375" cy="47625"/>
          </a:xfrm>
          <a:custGeom>
            <a:avLst/>
            <a:gdLst>
              <a:gd name="connsiteX0" fmla="*/ 35514 w 2238375"/>
              <a:gd name="connsiteY0" fmla="*/ 36830 h 47625"/>
              <a:gd name="connsiteX1" fmla="*/ 2225870 w 2238375"/>
              <a:gd name="connsiteY1" fmla="*/ 3683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47625">
                <a:moveTo>
                  <a:pt x="35514" y="36830"/>
                </a:moveTo>
                <a:lnTo>
                  <a:pt x="2225870" y="36830"/>
                </a:lnTo>
              </a:path>
            </a:pathLst>
          </a:custGeom>
          <a:ln w="571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Freeform 1272"> 
				</p:cNvPr>
          <p:cNvSpPr/>
          <p:nvPr/>
        </p:nvSpPr>
        <p:spPr>
          <a:xfrm>
            <a:off x="7162800" y="6124575"/>
            <a:ext cx="180975" cy="180975"/>
          </a:xfrm>
          <a:custGeom>
            <a:avLst/>
            <a:gdLst>
              <a:gd name="connsiteX0" fmla="*/ 16073 w 180975"/>
              <a:gd name="connsiteY0" fmla="*/ 17772 h 180975"/>
              <a:gd name="connsiteX1" fmla="*/ 187523 w 180975"/>
              <a:gd name="connsiteY1" fmla="*/ 103510 h 180975"/>
              <a:gd name="connsiteX2" fmla="*/ 16061 w 180975"/>
              <a:gd name="connsiteY2" fmla="*/ 189222 h 180975"/>
              <a:gd name="connsiteX3" fmla="*/ 16073 w 180975"/>
              <a:gd name="connsiteY3" fmla="*/ 1777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180975">
                <a:moveTo>
                  <a:pt x="16073" y="17772"/>
                </a:moveTo>
                <a:lnTo>
                  <a:pt x="187523" y="103510"/>
                </a:lnTo>
                <a:lnTo>
                  <a:pt x="16061" y="189222"/>
                </a:lnTo>
                <a:lnTo>
                  <a:pt x="16073" y="17772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Freeform 1273"> 
				</p:cNvPr>
          <p:cNvSpPr/>
          <p:nvPr/>
        </p:nvSpPr>
        <p:spPr>
          <a:xfrm>
            <a:off x="1695450" y="6191250"/>
            <a:ext cx="2238375" cy="47625"/>
          </a:xfrm>
          <a:custGeom>
            <a:avLst/>
            <a:gdLst>
              <a:gd name="connsiteX0" fmla="*/ 34672 w 2238375"/>
              <a:gd name="connsiteY0" fmla="*/ 36478 h 47625"/>
              <a:gd name="connsiteX1" fmla="*/ 2225028 w 2238375"/>
              <a:gd name="connsiteY1" fmla="*/ 36478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47625">
                <a:moveTo>
                  <a:pt x="34672" y="36478"/>
                </a:moveTo>
                <a:lnTo>
                  <a:pt x="2225028" y="36478"/>
                </a:lnTo>
              </a:path>
            </a:pathLst>
          </a:custGeom>
          <a:ln w="571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Freeform 1274"> 
				</p:cNvPr>
          <p:cNvSpPr/>
          <p:nvPr/>
        </p:nvSpPr>
        <p:spPr>
          <a:xfrm>
            <a:off x="3876675" y="6124575"/>
            <a:ext cx="180975" cy="180975"/>
          </a:xfrm>
          <a:custGeom>
            <a:avLst/>
            <a:gdLst>
              <a:gd name="connsiteX0" fmla="*/ 15230 w 180975"/>
              <a:gd name="connsiteY0" fmla="*/ 17421 h 180975"/>
              <a:gd name="connsiteX1" fmla="*/ 186680 w 180975"/>
              <a:gd name="connsiteY1" fmla="*/ 103158 h 180975"/>
              <a:gd name="connsiteX2" fmla="*/ 15216 w 180975"/>
              <a:gd name="connsiteY2" fmla="*/ 188871 h 180975"/>
              <a:gd name="connsiteX3" fmla="*/ 15230 w 180975"/>
              <a:gd name="connsiteY3" fmla="*/ 1742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180975">
                <a:moveTo>
                  <a:pt x="15230" y="17421"/>
                </a:moveTo>
                <a:lnTo>
                  <a:pt x="186680" y="103158"/>
                </a:lnTo>
                <a:lnTo>
                  <a:pt x="15216" y="188871"/>
                </a:lnTo>
                <a:lnTo>
                  <a:pt x="15230" y="17421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Freeform 1275"> 
				</p:cNvPr>
          <p:cNvSpPr/>
          <p:nvPr/>
        </p:nvSpPr>
        <p:spPr>
          <a:xfrm>
            <a:off x="4076700" y="5524500"/>
            <a:ext cx="1000125" cy="438150"/>
          </a:xfrm>
          <a:custGeom>
            <a:avLst/>
            <a:gdLst>
              <a:gd name="connsiteX0" fmla="*/ 11125 w 1000125"/>
              <a:gd name="connsiteY0" fmla="*/ 10248 h 438150"/>
              <a:gd name="connsiteX1" fmla="*/ 1005662 w 1000125"/>
              <a:gd name="connsiteY1" fmla="*/ 10248 h 438150"/>
              <a:gd name="connsiteX2" fmla="*/ 1005662 w 1000125"/>
              <a:gd name="connsiteY2" fmla="*/ 444665 h 438150"/>
              <a:gd name="connsiteX3" fmla="*/ 11125 w 1000125"/>
              <a:gd name="connsiteY3" fmla="*/ 444665 h 438150"/>
              <a:gd name="connsiteX4" fmla="*/ 11125 w 1000125"/>
              <a:gd name="connsiteY4" fmla="*/ 10248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38150">
                <a:moveTo>
                  <a:pt x="11125" y="10248"/>
                </a:moveTo>
                <a:lnTo>
                  <a:pt x="1005662" y="10248"/>
                </a:lnTo>
                <a:lnTo>
                  <a:pt x="1005662" y="444665"/>
                </a:lnTo>
                <a:lnTo>
                  <a:pt x="11125" y="444665"/>
                </a:lnTo>
                <a:lnTo>
                  <a:pt x="11125" y="102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Freeform 1276"> 
				</p:cNvPr>
          <p:cNvSpPr/>
          <p:nvPr/>
        </p:nvSpPr>
        <p:spPr>
          <a:xfrm>
            <a:off x="1704975" y="1266825"/>
            <a:ext cx="742950" cy="9525"/>
          </a:xfrm>
          <a:custGeom>
            <a:avLst/>
            <a:gdLst>
              <a:gd name="connsiteX0" fmla="*/ 17335 w 742950"/>
              <a:gd name="connsiteY0" fmla="*/ 14759 h 9525"/>
              <a:gd name="connsiteX1" fmla="*/ 743496 w 742950"/>
              <a:gd name="connsiteY1" fmla="*/ 147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9525">
                <a:moveTo>
                  <a:pt x="17335" y="14759"/>
                </a:moveTo>
                <a:lnTo>
                  <a:pt x="743496" y="1475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Freeform 1277"> 
				</p:cNvPr>
          <p:cNvSpPr/>
          <p:nvPr/>
        </p:nvSpPr>
        <p:spPr>
          <a:xfrm>
            <a:off x="1704975" y="3667125"/>
            <a:ext cx="742950" cy="9525"/>
          </a:xfrm>
          <a:custGeom>
            <a:avLst/>
            <a:gdLst>
              <a:gd name="connsiteX0" fmla="*/ 17335 w 742950"/>
              <a:gd name="connsiteY0" fmla="*/ 10980 h 9525"/>
              <a:gd name="connsiteX1" fmla="*/ 743496 w 742950"/>
              <a:gd name="connsiteY1" fmla="*/ 1098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9525">
                <a:moveTo>
                  <a:pt x="17335" y="10980"/>
                </a:moveTo>
                <a:lnTo>
                  <a:pt x="743496" y="1098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Freeform 1278"> 
				</p:cNvPr>
          <p:cNvSpPr/>
          <p:nvPr/>
        </p:nvSpPr>
        <p:spPr>
          <a:xfrm>
            <a:off x="6648450" y="3981450"/>
            <a:ext cx="723900" cy="9525"/>
          </a:xfrm>
          <a:custGeom>
            <a:avLst/>
            <a:gdLst>
              <a:gd name="connsiteX0" fmla="*/ 9573 w 723900"/>
              <a:gd name="connsiteY0" fmla="*/ 13911 h 9525"/>
              <a:gd name="connsiteX1" fmla="*/ 731860 w 723900"/>
              <a:gd name="connsiteY1" fmla="*/ 1391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900" h="9525">
                <a:moveTo>
                  <a:pt x="9573" y="13911"/>
                </a:moveTo>
                <a:lnTo>
                  <a:pt x="731860" y="13911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Freeform 1279"> 
				</p:cNvPr>
          <p:cNvSpPr/>
          <p:nvPr/>
        </p:nvSpPr>
        <p:spPr>
          <a:xfrm>
            <a:off x="5038725" y="1447800"/>
            <a:ext cx="733425" cy="9525"/>
          </a:xfrm>
          <a:custGeom>
            <a:avLst/>
            <a:gdLst>
              <a:gd name="connsiteX0" fmla="*/ 13408 w 733425"/>
              <a:gd name="connsiteY0" fmla="*/ 13873 h 9525"/>
              <a:gd name="connsiteX1" fmla="*/ 739568 w 733425"/>
              <a:gd name="connsiteY1" fmla="*/ 1387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13408" y="13873"/>
                </a:moveTo>
                <a:lnTo>
                  <a:pt x="739568" y="13873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Freeform 1280"> 
				</p:cNvPr>
          <p:cNvSpPr/>
          <p:nvPr/>
        </p:nvSpPr>
        <p:spPr>
          <a:xfrm>
            <a:off x="5038725" y="3848100"/>
            <a:ext cx="733425" cy="9525"/>
          </a:xfrm>
          <a:custGeom>
            <a:avLst/>
            <a:gdLst>
              <a:gd name="connsiteX0" fmla="*/ 13408 w 733425"/>
              <a:gd name="connsiteY0" fmla="*/ 10093 h 9525"/>
              <a:gd name="connsiteX1" fmla="*/ 739568 w 733425"/>
              <a:gd name="connsiteY1" fmla="*/ 1009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13408" y="10093"/>
                </a:moveTo>
                <a:lnTo>
                  <a:pt x="739568" y="10093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2" name="Picture 128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283" name="Picture 128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284" name="Picture 128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1285" name="Picture 1285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675" y="1524000"/>
            <a:ext cx="1104900" cy="1219200"/>
          </a:xfrm>
          <a:prstGeom prst="rect">
            <a:avLst/>
          </a:prstGeom>
        </p:spPr>
      </p:pic>
      <p:pic>
        <p:nvPicPr>
          <p:cNvPr id="1286" name="Picture 1286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5675" y="3962400"/>
            <a:ext cx="1104900" cy="1181100"/>
          </a:xfrm>
          <a:prstGeom prst="rect">
            <a:avLst/>
          </a:prstGeom>
        </p:spPr>
      </p:pic>
      <p:pic>
        <p:nvPicPr>
          <p:cNvPr id="1287" name="Picture 1287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500" y="1438275"/>
            <a:ext cx="1114425" cy="1314450"/>
          </a:xfrm>
          <a:prstGeom prst="rect">
            <a:avLst/>
          </a:prstGeom>
        </p:spPr>
      </p:pic>
      <p:pic>
        <p:nvPicPr>
          <p:cNvPr id="1288" name="Picture 1288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500" y="3829050"/>
            <a:ext cx="1114425" cy="1323975"/>
          </a:xfrm>
          <a:prstGeom prst="rect">
            <a:avLst/>
          </a:prstGeom>
        </p:spPr>
      </p:pic>
      <p:pic>
        <p:nvPicPr>
          <p:cNvPr id="1289" name="Picture 1289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700" y="5524500"/>
            <a:ext cx="1504950" cy="952500"/>
          </a:xfrm>
          <a:prstGeom prst="rect">
            <a:avLst/>
          </a:prstGeom>
        </p:spPr>
      </p:pic>
      <p:pic>
        <p:nvPicPr>
          <p:cNvPr id="1290" name="Picture 1290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700" y="762000"/>
            <a:ext cx="1514475" cy="2000250"/>
          </a:xfrm>
          <a:prstGeom prst="rect">
            <a:avLst/>
          </a:prstGeom>
        </p:spPr>
      </p:pic>
      <p:pic>
        <p:nvPicPr>
          <p:cNvPr id="1291" name="Picture 1291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225" y="3143250"/>
            <a:ext cx="1504950" cy="2009775"/>
          </a:xfrm>
          <a:prstGeom prst="rect">
            <a:avLst/>
          </a:prstGeom>
        </p:spPr>
      </p:pic>
      <p:pic>
        <p:nvPicPr>
          <p:cNvPr id="1292" name="Picture 1292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66950" y="800100"/>
            <a:ext cx="1104900" cy="733425"/>
          </a:xfrm>
          <a:prstGeom prst="rect">
            <a:avLst/>
          </a:prstGeom>
        </p:spPr>
      </p:pic>
      <p:pic>
        <p:nvPicPr>
          <p:cNvPr id="1293" name="Picture 1293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00700" y="962025"/>
            <a:ext cx="1104900" cy="666750"/>
          </a:xfrm>
          <a:prstGeom prst="rect">
            <a:avLst/>
          </a:prstGeom>
        </p:spPr>
      </p:pic>
      <p:pic>
        <p:nvPicPr>
          <p:cNvPr id="1294" name="Picture 1294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76475" y="3209925"/>
            <a:ext cx="1095375" cy="723900"/>
          </a:xfrm>
          <a:prstGeom prst="rect">
            <a:avLst/>
          </a:prstGeom>
        </p:spPr>
      </p:pic>
      <p:pic>
        <p:nvPicPr>
          <p:cNvPr id="1295" name="Picture 1295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10225" y="3390900"/>
            <a:ext cx="1095375" cy="666750"/>
          </a:xfrm>
          <a:prstGeom prst="rect">
            <a:avLst/>
          </a:prstGeom>
        </p:spPr>
      </p:pic>
      <p:pic>
        <p:nvPicPr>
          <p:cNvPr id="1296" name="Picture 1296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34050" y="5686425"/>
            <a:ext cx="333375" cy="352425"/>
          </a:xfrm>
          <a:prstGeom prst="rect">
            <a:avLst/>
          </a:prstGeom>
        </p:spPr>
      </p:pic>
      <p:pic>
        <p:nvPicPr>
          <p:cNvPr id="1297" name="Picture 1297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10025" y="5934075"/>
            <a:ext cx="1104900" cy="542925"/>
          </a:xfrm>
          <a:prstGeom prst="rect">
            <a:avLst/>
          </a:prstGeom>
        </p:spPr>
      </p:pic>
      <p:pic>
        <p:nvPicPr>
          <p:cNvPr id="1298" name="Picture 1298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15200" y="5934075"/>
            <a:ext cx="1104900" cy="542925"/>
          </a:xfrm>
          <a:prstGeom prst="rect">
            <a:avLst/>
          </a:prstGeom>
        </p:spPr>
      </p:pic>
      <p:pic>
        <p:nvPicPr>
          <p:cNvPr id="1299" name="Picture 1299">
					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90775" y="5724525"/>
            <a:ext cx="333375" cy="342900"/>
          </a:xfrm>
          <a:prstGeom prst="rect">
            <a:avLst/>
          </a:prstGeom>
        </p:spPr>
      </p:pic>
      <p:sp>
        <p:nvSpPr>
          <p:cNvPr id="1299" name="TextBox 1299"/>
          <p:cNvSpPr txBox="1"/>
          <p:nvPr/>
        </p:nvSpPr>
        <p:spPr>
          <a:xfrm>
            <a:off x="4238066" y="1011644"/>
            <a:ext cx="659048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</p:txBody>
      </p:sp>
      <p:sp>
        <p:nvSpPr>
          <p:cNvPr id="1300" name="TextBox 1300"/>
          <p:cNvSpPr txBox="1"/>
          <p:nvPr/>
        </p:nvSpPr>
        <p:spPr>
          <a:xfrm>
            <a:off x="4255527" y="3382767"/>
            <a:ext cx="659048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</p:txBody>
      </p:sp>
      <p:sp>
        <p:nvSpPr>
          <p:cNvPr id="1301" name="TextBox 1301"/>
          <p:cNvSpPr txBox="1"/>
          <p:nvPr/>
        </p:nvSpPr>
        <p:spPr>
          <a:xfrm>
            <a:off x="4255527" y="5566317"/>
            <a:ext cx="659048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</p:txBody>
      </p:sp>
      <p:sp>
        <p:nvSpPr>
          <p:cNvPr id="1302" name="TextBox 1302"/>
          <p:cNvSpPr txBox="1"/>
          <p:nvPr/>
        </p:nvSpPr>
        <p:spPr>
          <a:xfrm>
            <a:off x="701559" y="22312"/>
            <a:ext cx="3764187" cy="4791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Non-Consolidated)</a:t>
            </a:r>
          </a:p>
          <a:p>
            <a:pPr indent="1440">
              <a:lnSpc>
                <a:spcPts val="2604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303" name="TextBox 1303"/>
          <p:cNvSpPr txBox="1"/>
          <p:nvPr/>
        </p:nvSpPr>
        <p:spPr>
          <a:xfrm>
            <a:off x="528300" y="830589"/>
            <a:ext cx="1126755" cy="26604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8237">
              <a:lnSpc>
                <a:spcPts val="3072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1,627.9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31346">
              <a:lnSpc>
                <a:spcPts val="150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91">
              <a:lnSpc>
                <a:spcPts val="12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14645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304" name="TextBox 1304"/>
          <p:cNvSpPr txBox="1"/>
          <p:nvPr/>
        </p:nvSpPr>
        <p:spPr>
          <a:xfrm>
            <a:off x="1929024" y="847222"/>
            <a:ext cx="1892691" cy="2781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36075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38.3</a:t>
            </a:r>
          </a:p>
          <a:p>
            <a:pPr indent="746743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(2.4)%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2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(56.5)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+10.7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  <a:p>
            <a:pPr indent="1649009">
              <a:lnSpc>
                <a:spcPts val="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+7.4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39391">
              <a:lnSpc>
                <a:spcPts val="2441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35.5</a:t>
            </a:r>
          </a:p>
          <a:p>
            <a:pPr indent="750059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(2.2)%</a:t>
            </a:r>
          </a:p>
        </p:txBody>
      </p:sp>
      <p:sp>
        <p:nvSpPr>
          <p:cNvPr id="1305" name="TextBox 1305"/>
          <p:cNvSpPr txBox="1"/>
          <p:nvPr/>
        </p:nvSpPr>
        <p:spPr>
          <a:xfrm>
            <a:off x="4136012" y="1113713"/>
            <a:ext cx="869092" cy="26423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099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forecast:</a:t>
            </a:r>
          </a:p>
          <a:p>
            <a:pPr indent="318423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+8.6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874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1,589.6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6376">
              <a:lnSpc>
                <a:spcPts val="145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560">
              <a:lnSpc>
                <a:spcPts val="126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forecast:</a:t>
            </a:r>
          </a:p>
          <a:p>
            <a:pPr indent="303880">
              <a:lnSpc>
                <a:spcPts val="108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+12.2</a:t>
            </a:r>
          </a:p>
        </p:txBody>
      </p:sp>
      <p:sp>
        <p:nvSpPr>
          <p:cNvPr id="1306" name="TextBox 1306"/>
          <p:cNvSpPr txBox="1"/>
          <p:nvPr/>
        </p:nvSpPr>
        <p:spPr>
          <a:xfrm>
            <a:off x="5247884" y="1015536"/>
            <a:ext cx="1828683" cy="28030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0643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7.6</a:t>
            </a:r>
          </a:p>
          <a:p>
            <a:pPr indent="754924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(0.5)%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9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(50.3)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+13.3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  <a:p>
            <a:pPr indent="1522593">
              <a:lnSpc>
                <a:spcPts val="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+29.3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47570">
              <a:lnSpc>
                <a:spcPts val="194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26.2</a:t>
            </a:r>
          </a:p>
          <a:p>
            <a:pPr indent="758238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(1.7)%</a:t>
            </a:r>
          </a:p>
        </p:txBody>
      </p:sp>
      <p:sp>
        <p:nvSpPr>
          <p:cNvPr id="1307" name="TextBox 1307"/>
          <p:cNvSpPr txBox="1"/>
          <p:nvPr/>
        </p:nvSpPr>
        <p:spPr>
          <a:xfrm>
            <a:off x="7426038" y="732504"/>
            <a:ext cx="1003642" cy="2223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4765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815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1,582.0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6375">
              <a:lnSpc>
                <a:spcPts val="152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308" name="TextBox 1308"/>
          <p:cNvSpPr txBox="1"/>
          <p:nvPr/>
        </p:nvSpPr>
        <p:spPr>
          <a:xfrm>
            <a:off x="790323" y="4055967"/>
            <a:ext cx="848517" cy="30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1,608.7</a:t>
            </a:r>
          </a:p>
        </p:txBody>
      </p:sp>
      <p:sp>
        <p:nvSpPr>
          <p:cNvPr id="1309" name="TextBox 1309"/>
          <p:cNvSpPr txBox="1"/>
          <p:nvPr/>
        </p:nvSpPr>
        <p:spPr>
          <a:xfrm>
            <a:off x="1907765" y="4075093"/>
            <a:ext cx="1639285" cy="2712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114">
              <a:lnSpc>
                <a:spcPts val="108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</p:txBody>
      </p:sp>
      <p:sp>
        <p:nvSpPr>
          <p:cNvPr id="1310" name="TextBox 1310"/>
          <p:cNvSpPr txBox="1"/>
          <p:nvPr/>
        </p:nvSpPr>
        <p:spPr>
          <a:xfrm>
            <a:off x="3735197" y="4075093"/>
            <a:ext cx="236141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(6.9)</a:t>
            </a:r>
          </a:p>
        </p:txBody>
      </p:sp>
      <p:sp>
        <p:nvSpPr>
          <p:cNvPr id="1311" name="TextBox 1311"/>
          <p:cNvSpPr txBox="1"/>
          <p:nvPr/>
        </p:nvSpPr>
        <p:spPr>
          <a:xfrm>
            <a:off x="4133540" y="4055967"/>
            <a:ext cx="848518" cy="30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1,573.2</a:t>
            </a:r>
          </a:p>
        </p:txBody>
      </p:sp>
      <p:sp>
        <p:nvSpPr>
          <p:cNvPr id="1312" name="TextBox 1312"/>
          <p:cNvSpPr txBox="1"/>
          <p:nvPr/>
        </p:nvSpPr>
        <p:spPr>
          <a:xfrm>
            <a:off x="5172006" y="4075924"/>
            <a:ext cx="1639173" cy="2712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108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</p:txBody>
      </p:sp>
      <p:sp>
        <p:nvSpPr>
          <p:cNvPr id="1313" name="TextBox 1313"/>
          <p:cNvSpPr txBox="1"/>
          <p:nvPr/>
        </p:nvSpPr>
        <p:spPr>
          <a:xfrm>
            <a:off x="6935315" y="4075924"/>
            <a:ext cx="226651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+0.5</a:t>
            </a:r>
          </a:p>
        </p:txBody>
      </p:sp>
      <p:sp>
        <p:nvSpPr>
          <p:cNvPr id="1314" name="TextBox 1314"/>
          <p:cNvSpPr txBox="1"/>
          <p:nvPr/>
        </p:nvSpPr>
        <p:spPr>
          <a:xfrm>
            <a:off x="7426365" y="4056221"/>
            <a:ext cx="848519" cy="30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1,547.0</a:t>
            </a:r>
          </a:p>
        </p:txBody>
      </p:sp>
      <p:sp>
        <p:nvSpPr>
          <p:cNvPr id="1315" name="TextBox 1315"/>
          <p:cNvSpPr txBox="1"/>
          <p:nvPr/>
        </p:nvSpPr>
        <p:spPr>
          <a:xfrm>
            <a:off x="1907994" y="4349413"/>
            <a:ext cx="2070999" cy="271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03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(11.3)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</p:txBody>
      </p:sp>
      <p:sp>
        <p:nvSpPr>
          <p:cNvPr id="1316" name="TextBox 1316"/>
          <p:cNvSpPr txBox="1"/>
          <p:nvPr/>
        </p:nvSpPr>
        <p:spPr>
          <a:xfrm>
            <a:off x="5172121" y="4350244"/>
            <a:ext cx="2070999" cy="271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03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(27.8)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</p:txBody>
      </p:sp>
      <p:sp>
        <p:nvSpPr>
          <p:cNvPr id="1317" name="TextBox 1317"/>
          <p:cNvSpPr txBox="1"/>
          <p:nvPr/>
        </p:nvSpPr>
        <p:spPr>
          <a:xfrm>
            <a:off x="1938512" y="4623733"/>
            <a:ext cx="1069385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318" name="TextBox 1318"/>
          <p:cNvSpPr txBox="1"/>
          <p:nvPr/>
        </p:nvSpPr>
        <p:spPr>
          <a:xfrm>
            <a:off x="3671418" y="4623733"/>
            <a:ext cx="300149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(17.2)</a:t>
            </a:r>
          </a:p>
        </p:txBody>
      </p:sp>
      <p:sp>
        <p:nvSpPr>
          <p:cNvPr id="1319" name="TextBox 1319"/>
          <p:cNvSpPr txBox="1"/>
          <p:nvPr/>
        </p:nvSpPr>
        <p:spPr>
          <a:xfrm>
            <a:off x="5202640" y="4624564"/>
            <a:ext cx="1069389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320" name="TextBox 1320"/>
          <p:cNvSpPr txBox="1"/>
          <p:nvPr/>
        </p:nvSpPr>
        <p:spPr>
          <a:xfrm>
            <a:off x="6935430" y="4624564"/>
            <a:ext cx="226651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+1.1</a:t>
            </a:r>
          </a:p>
        </p:txBody>
      </p:sp>
      <p:sp>
        <p:nvSpPr>
          <p:cNvPr id="1321" name="TextBox 1321"/>
          <p:cNvSpPr txBox="1"/>
          <p:nvPr/>
        </p:nvSpPr>
        <p:spPr>
          <a:xfrm>
            <a:off x="959647" y="5190387"/>
            <a:ext cx="534307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1322" name="TextBox 1322"/>
          <p:cNvSpPr txBox="1"/>
          <p:nvPr/>
        </p:nvSpPr>
        <p:spPr>
          <a:xfrm>
            <a:off x="4302389" y="5187187"/>
            <a:ext cx="534307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323" name="TextBox 1323"/>
          <p:cNvSpPr txBox="1"/>
          <p:nvPr/>
        </p:nvSpPr>
        <p:spPr>
          <a:xfrm>
            <a:off x="7542413" y="5192063"/>
            <a:ext cx="63656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324" name="TextBox 1324"/>
          <p:cNvSpPr txBox="1"/>
          <p:nvPr/>
        </p:nvSpPr>
        <p:spPr>
          <a:xfrm>
            <a:off x="528300" y="5592161"/>
            <a:ext cx="941077" cy="7540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46070">
              <a:lnSpc>
                <a:spcPts val="2798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19.2</a:t>
            </a:r>
          </a:p>
        </p:txBody>
      </p:sp>
      <p:sp>
        <p:nvSpPr>
          <p:cNvPr id="1325" name="TextBox 1325"/>
          <p:cNvSpPr txBox="1"/>
          <p:nvPr/>
        </p:nvSpPr>
        <p:spPr>
          <a:xfrm>
            <a:off x="2644904" y="5759854"/>
            <a:ext cx="443092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772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2.8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(14.7)%</a:t>
            </a:r>
          </a:p>
        </p:txBody>
      </p:sp>
      <p:sp>
        <p:nvSpPr>
          <p:cNvPr id="1326" name="TextBox 1326"/>
          <p:cNvSpPr txBox="1"/>
          <p:nvPr/>
        </p:nvSpPr>
        <p:spPr>
          <a:xfrm>
            <a:off x="4165573" y="5668387"/>
            <a:ext cx="839532" cy="6747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forecast:</a:t>
            </a:r>
          </a:p>
          <a:p>
            <a:pPr indent="301752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(3.6)</a:t>
            </a:r>
          </a:p>
          <a:p>
            <a:pPr indent="152604">
              <a:lnSpc>
                <a:spcPts val="3177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16.3</a:t>
            </a:r>
          </a:p>
        </p:txBody>
      </p:sp>
      <p:sp>
        <p:nvSpPr>
          <p:cNvPr id="1327" name="TextBox 1327"/>
          <p:cNvSpPr txBox="1"/>
          <p:nvPr/>
        </p:nvSpPr>
        <p:spPr>
          <a:xfrm>
            <a:off x="5942956" y="5758042"/>
            <a:ext cx="500900" cy="3901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3339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18.6</a:t>
            </a:r>
          </a:p>
          <a:p>
            <a:pPr indent="0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+113.7%</a:t>
            </a:r>
          </a:p>
        </p:txBody>
      </p:sp>
      <p:sp>
        <p:nvSpPr>
          <p:cNvPr id="1328" name="TextBox 1328"/>
          <p:cNvSpPr txBox="1"/>
          <p:nvPr/>
        </p:nvSpPr>
        <p:spPr>
          <a:xfrm>
            <a:off x="7620607" y="6042029"/>
            <a:ext cx="495007" cy="30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35.0</a:t>
            </a:r>
          </a:p>
        </p:txBody>
      </p:sp>
      <p:sp>
        <p:nvSpPr>
          <p:cNvPr id="1329" name="TextBox 1329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330" name="TextBox 1330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331" name="TextBox 1331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Freeform 1332"> 
				</p:cNvPr>
          <p:cNvSpPr/>
          <p:nvPr/>
        </p:nvSpPr>
        <p:spPr>
          <a:xfrm>
            <a:off x="6648450" y="1438275"/>
            <a:ext cx="723900" cy="9525"/>
          </a:xfrm>
          <a:custGeom>
            <a:avLst/>
            <a:gdLst>
              <a:gd name="connsiteX0" fmla="*/ 9573 w 723900"/>
              <a:gd name="connsiteY0" fmla="*/ 16192 h 9525"/>
              <a:gd name="connsiteX1" fmla="*/ 731860 w 723900"/>
              <a:gd name="connsiteY1" fmla="*/ 161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900" h="9525">
                <a:moveTo>
                  <a:pt x="9573" y="16192"/>
                </a:moveTo>
                <a:lnTo>
                  <a:pt x="731860" y="16192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3" name="Freeform 1333"> 
				</p:cNvPr>
          <p:cNvSpPr/>
          <p:nvPr/>
        </p:nvSpPr>
        <p:spPr>
          <a:xfrm>
            <a:off x="6648450" y="3810000"/>
            <a:ext cx="723900" cy="9525"/>
          </a:xfrm>
          <a:custGeom>
            <a:avLst/>
            <a:gdLst>
              <a:gd name="connsiteX0" fmla="*/ 9573 w 723900"/>
              <a:gd name="connsiteY0" fmla="*/ 17721 h 9525"/>
              <a:gd name="connsiteX1" fmla="*/ 731860 w 723900"/>
              <a:gd name="connsiteY1" fmla="*/ 1772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900" h="9525">
                <a:moveTo>
                  <a:pt x="9573" y="17721"/>
                </a:moveTo>
                <a:lnTo>
                  <a:pt x="731860" y="17721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4" name="Freeform 1334"> 
				</p:cNvPr>
          <p:cNvSpPr/>
          <p:nvPr/>
        </p:nvSpPr>
        <p:spPr>
          <a:xfrm>
            <a:off x="3314700" y="1314450"/>
            <a:ext cx="733425" cy="9525"/>
          </a:xfrm>
          <a:custGeom>
            <a:avLst/>
            <a:gdLst>
              <a:gd name="connsiteX0" fmla="*/ 13499 w 733425"/>
              <a:gd name="connsiteY0" fmla="*/ 11700 h 9525"/>
              <a:gd name="connsiteX1" fmla="*/ 735786 w 733425"/>
              <a:gd name="connsiteY1" fmla="*/ 1170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13499" y="11700"/>
                </a:moveTo>
                <a:lnTo>
                  <a:pt x="735786" y="1170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5" name="Freeform 1335"> 
				</p:cNvPr>
          <p:cNvSpPr/>
          <p:nvPr/>
        </p:nvSpPr>
        <p:spPr>
          <a:xfrm>
            <a:off x="3314700" y="3667125"/>
            <a:ext cx="733425" cy="9525"/>
          </a:xfrm>
          <a:custGeom>
            <a:avLst/>
            <a:gdLst>
              <a:gd name="connsiteX0" fmla="*/ 13499 w 733425"/>
              <a:gd name="connsiteY0" fmla="*/ 13207 h 9525"/>
              <a:gd name="connsiteX1" fmla="*/ 735786 w 733425"/>
              <a:gd name="connsiteY1" fmla="*/ 1320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13499" y="13207"/>
                </a:moveTo>
                <a:lnTo>
                  <a:pt x="735786" y="13207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6" name="Freeform 1336"> 
				</p:cNvPr>
          <p:cNvSpPr/>
          <p:nvPr/>
        </p:nvSpPr>
        <p:spPr>
          <a:xfrm>
            <a:off x="4057650" y="790575"/>
            <a:ext cx="1000125" cy="447675"/>
          </a:xfrm>
          <a:custGeom>
            <a:avLst/>
            <a:gdLst>
              <a:gd name="connsiteX0" fmla="*/ 12712 w 1000125"/>
              <a:gd name="connsiteY0" fmla="*/ 15481 h 447675"/>
              <a:gd name="connsiteX1" fmla="*/ 1007250 w 1000125"/>
              <a:gd name="connsiteY1" fmla="*/ 15481 h 447675"/>
              <a:gd name="connsiteX2" fmla="*/ 1007250 w 1000125"/>
              <a:gd name="connsiteY2" fmla="*/ 449896 h 447675"/>
              <a:gd name="connsiteX3" fmla="*/ 12712 w 1000125"/>
              <a:gd name="connsiteY3" fmla="*/ 449896 h 447675"/>
              <a:gd name="connsiteX4" fmla="*/ 12712 w 1000125"/>
              <a:gd name="connsiteY4" fmla="*/ 15481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47675">
                <a:moveTo>
                  <a:pt x="12712" y="15481"/>
                </a:moveTo>
                <a:lnTo>
                  <a:pt x="1007250" y="15481"/>
                </a:lnTo>
                <a:lnTo>
                  <a:pt x="1007250" y="449896"/>
                </a:lnTo>
                <a:lnTo>
                  <a:pt x="12712" y="449896"/>
                </a:lnTo>
                <a:lnTo>
                  <a:pt x="12712" y="1548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Freeform 1337"> 
				</p:cNvPr>
          <p:cNvSpPr/>
          <p:nvPr/>
        </p:nvSpPr>
        <p:spPr>
          <a:xfrm>
            <a:off x="514350" y="2667000"/>
            <a:ext cx="8096250" cy="28575"/>
          </a:xfrm>
          <a:custGeom>
            <a:avLst/>
            <a:gdLst>
              <a:gd name="connsiteX0" fmla="*/ 25201 w 8096250"/>
              <a:gd name="connsiteY0" fmla="*/ 22296 h 28575"/>
              <a:gd name="connsiteX1" fmla="*/ 8090095 w 8096250"/>
              <a:gd name="connsiteY1" fmla="*/ 2075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96250" h="28575">
                <a:moveTo>
                  <a:pt x="25201" y="22296"/>
                </a:moveTo>
                <a:lnTo>
                  <a:pt x="8090095" y="20759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8" name="Freeform 1338"> 
				</p:cNvPr>
          <p:cNvSpPr/>
          <p:nvPr/>
        </p:nvSpPr>
        <p:spPr>
          <a:xfrm>
            <a:off x="609600" y="2190750"/>
            <a:ext cx="1247775" cy="381000"/>
          </a:xfrm>
          <a:custGeom>
            <a:avLst/>
            <a:gdLst>
              <a:gd name="connsiteX0" fmla="*/ 38092 w 1247775"/>
              <a:gd name="connsiteY0" fmla="*/ 227557 h 381000"/>
              <a:gd name="connsiteX1" fmla="*/ 302519 w 1247775"/>
              <a:gd name="connsiteY1" fmla="*/ 33488 h 381000"/>
              <a:gd name="connsiteX2" fmla="*/ 963566 w 1247775"/>
              <a:gd name="connsiteY2" fmla="*/ 356945 h 381000"/>
              <a:gd name="connsiteX3" fmla="*/ 1227980 w 1247775"/>
              <a:gd name="connsiteY3" fmla="*/ 162863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381000">
                <a:moveTo>
                  <a:pt x="38092" y="227557"/>
                </a:moveTo>
                <a:cubicBezTo>
                  <a:pt x="93185" y="119734"/>
                  <a:pt x="148264" y="11924"/>
                  <a:pt x="302519" y="33488"/>
                </a:cubicBezTo>
                <a:cubicBezTo>
                  <a:pt x="456760" y="55053"/>
                  <a:pt x="809325" y="335380"/>
                  <a:pt x="963566" y="356945"/>
                </a:cubicBezTo>
                <a:cubicBezTo>
                  <a:pt x="1117808" y="378509"/>
                  <a:pt x="1172901" y="270686"/>
                  <a:pt x="1227980" y="162863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9" name="Freeform 1339"> 
				</p:cNvPr>
          <p:cNvSpPr/>
          <p:nvPr/>
        </p:nvSpPr>
        <p:spPr>
          <a:xfrm>
            <a:off x="3971925" y="2190750"/>
            <a:ext cx="1238250" cy="381000"/>
          </a:xfrm>
          <a:custGeom>
            <a:avLst/>
            <a:gdLst>
              <a:gd name="connsiteX0" fmla="*/ 28757 w 1238250"/>
              <a:gd name="connsiteY0" fmla="*/ 230762 h 381000"/>
              <a:gd name="connsiteX1" fmla="*/ 293184 w 1238250"/>
              <a:gd name="connsiteY1" fmla="*/ 36693 h 381000"/>
              <a:gd name="connsiteX2" fmla="*/ 954232 w 1238250"/>
              <a:gd name="connsiteY2" fmla="*/ 360150 h 381000"/>
              <a:gd name="connsiteX3" fmla="*/ 1218646 w 1238250"/>
              <a:gd name="connsiteY3" fmla="*/ 16606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381000">
                <a:moveTo>
                  <a:pt x="28757" y="230762"/>
                </a:moveTo>
                <a:cubicBezTo>
                  <a:pt x="83850" y="122939"/>
                  <a:pt x="138930" y="15129"/>
                  <a:pt x="293184" y="36693"/>
                </a:cubicBezTo>
                <a:cubicBezTo>
                  <a:pt x="447426" y="58258"/>
                  <a:pt x="799991" y="338585"/>
                  <a:pt x="954232" y="360150"/>
                </a:cubicBezTo>
                <a:cubicBezTo>
                  <a:pt x="1108474" y="381714"/>
                  <a:pt x="1163567" y="273892"/>
                  <a:pt x="1218646" y="166068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0" name="Freeform 1340"> 
				</p:cNvPr>
          <p:cNvSpPr/>
          <p:nvPr/>
        </p:nvSpPr>
        <p:spPr>
          <a:xfrm>
            <a:off x="7267575" y="2200275"/>
            <a:ext cx="1247775" cy="381000"/>
          </a:xfrm>
          <a:custGeom>
            <a:avLst/>
            <a:gdLst>
              <a:gd name="connsiteX0" fmla="*/ 35643 w 1247775"/>
              <a:gd name="connsiteY0" fmla="*/ 231150 h 381000"/>
              <a:gd name="connsiteX1" fmla="*/ 300057 w 1247775"/>
              <a:gd name="connsiteY1" fmla="*/ 37081 h 381000"/>
              <a:gd name="connsiteX2" fmla="*/ 961118 w 1247775"/>
              <a:gd name="connsiteY2" fmla="*/ 360537 h 381000"/>
              <a:gd name="connsiteX3" fmla="*/ 1225532 w 1247775"/>
              <a:gd name="connsiteY3" fmla="*/ 166456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381000">
                <a:moveTo>
                  <a:pt x="35643" y="231150"/>
                </a:moveTo>
                <a:cubicBezTo>
                  <a:pt x="90736" y="123327"/>
                  <a:pt x="145815" y="15516"/>
                  <a:pt x="300057" y="37081"/>
                </a:cubicBezTo>
                <a:cubicBezTo>
                  <a:pt x="454311" y="58646"/>
                  <a:pt x="806877" y="338973"/>
                  <a:pt x="961118" y="360537"/>
                </a:cubicBezTo>
                <a:cubicBezTo>
                  <a:pt x="1115359" y="382102"/>
                  <a:pt x="1170452" y="274279"/>
                  <a:pt x="1225532" y="166456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1" name="Freeform 1341"> 
				</p:cNvPr>
          <p:cNvSpPr/>
          <p:nvPr/>
        </p:nvSpPr>
        <p:spPr>
          <a:xfrm>
            <a:off x="514350" y="5057775"/>
            <a:ext cx="8096250" cy="28575"/>
          </a:xfrm>
          <a:custGeom>
            <a:avLst/>
            <a:gdLst>
              <a:gd name="connsiteX0" fmla="*/ 25201 w 8096250"/>
              <a:gd name="connsiteY0" fmla="*/ 28040 h 28575"/>
              <a:gd name="connsiteX1" fmla="*/ 8090095 w 8096250"/>
              <a:gd name="connsiteY1" fmla="*/ 2650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96250" h="28575">
                <a:moveTo>
                  <a:pt x="25201" y="28040"/>
                </a:moveTo>
                <a:lnTo>
                  <a:pt x="8090095" y="26503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2" name="Freeform 1342"> 
				</p:cNvPr>
          <p:cNvSpPr/>
          <p:nvPr/>
        </p:nvSpPr>
        <p:spPr>
          <a:xfrm>
            <a:off x="609600" y="4591050"/>
            <a:ext cx="1247775" cy="381000"/>
          </a:xfrm>
          <a:custGeom>
            <a:avLst/>
            <a:gdLst>
              <a:gd name="connsiteX0" fmla="*/ 38092 w 1247775"/>
              <a:gd name="connsiteY0" fmla="*/ 223776 h 381000"/>
              <a:gd name="connsiteX1" fmla="*/ 302519 w 1247775"/>
              <a:gd name="connsiteY1" fmla="*/ 29707 h 381000"/>
              <a:gd name="connsiteX2" fmla="*/ 963566 w 1247775"/>
              <a:gd name="connsiteY2" fmla="*/ 353163 h 381000"/>
              <a:gd name="connsiteX3" fmla="*/ 1227980 w 1247775"/>
              <a:gd name="connsiteY3" fmla="*/ 159082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381000">
                <a:moveTo>
                  <a:pt x="38092" y="223776"/>
                </a:moveTo>
                <a:cubicBezTo>
                  <a:pt x="93185" y="115953"/>
                  <a:pt x="148264" y="8142"/>
                  <a:pt x="302519" y="29707"/>
                </a:cubicBezTo>
                <a:cubicBezTo>
                  <a:pt x="456760" y="51272"/>
                  <a:pt x="809325" y="331599"/>
                  <a:pt x="963566" y="353163"/>
                </a:cubicBezTo>
                <a:cubicBezTo>
                  <a:pt x="1117808" y="374729"/>
                  <a:pt x="1172901" y="266905"/>
                  <a:pt x="1227980" y="159082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3" name="Freeform 1343"> 
				</p:cNvPr>
          <p:cNvSpPr/>
          <p:nvPr/>
        </p:nvSpPr>
        <p:spPr>
          <a:xfrm>
            <a:off x="3971925" y="4591050"/>
            <a:ext cx="1238250" cy="381000"/>
          </a:xfrm>
          <a:custGeom>
            <a:avLst/>
            <a:gdLst>
              <a:gd name="connsiteX0" fmla="*/ 28757 w 1238250"/>
              <a:gd name="connsiteY0" fmla="*/ 226982 h 381000"/>
              <a:gd name="connsiteX1" fmla="*/ 293184 w 1238250"/>
              <a:gd name="connsiteY1" fmla="*/ 32913 h 381000"/>
              <a:gd name="connsiteX2" fmla="*/ 954232 w 1238250"/>
              <a:gd name="connsiteY2" fmla="*/ 356370 h 381000"/>
              <a:gd name="connsiteX3" fmla="*/ 1218646 w 1238250"/>
              <a:gd name="connsiteY3" fmla="*/ 16228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381000">
                <a:moveTo>
                  <a:pt x="28757" y="226982"/>
                </a:moveTo>
                <a:cubicBezTo>
                  <a:pt x="83850" y="119159"/>
                  <a:pt x="138930" y="11348"/>
                  <a:pt x="293184" y="32913"/>
                </a:cubicBezTo>
                <a:cubicBezTo>
                  <a:pt x="447426" y="54478"/>
                  <a:pt x="799991" y="334805"/>
                  <a:pt x="954232" y="356370"/>
                </a:cubicBezTo>
                <a:cubicBezTo>
                  <a:pt x="1108474" y="377934"/>
                  <a:pt x="1163567" y="270111"/>
                  <a:pt x="1218646" y="162288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4" name="Freeform 1344"> 
				</p:cNvPr>
          <p:cNvSpPr/>
          <p:nvPr/>
        </p:nvSpPr>
        <p:spPr>
          <a:xfrm>
            <a:off x="7267575" y="4600575"/>
            <a:ext cx="1247775" cy="381000"/>
          </a:xfrm>
          <a:custGeom>
            <a:avLst/>
            <a:gdLst>
              <a:gd name="connsiteX0" fmla="*/ 35643 w 1247775"/>
              <a:gd name="connsiteY0" fmla="*/ 227370 h 381000"/>
              <a:gd name="connsiteX1" fmla="*/ 300057 w 1247775"/>
              <a:gd name="connsiteY1" fmla="*/ 33301 h 381000"/>
              <a:gd name="connsiteX2" fmla="*/ 961118 w 1247775"/>
              <a:gd name="connsiteY2" fmla="*/ 356758 h 381000"/>
              <a:gd name="connsiteX3" fmla="*/ 1225532 w 1247775"/>
              <a:gd name="connsiteY3" fmla="*/ 162676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381000">
                <a:moveTo>
                  <a:pt x="35643" y="227370"/>
                </a:moveTo>
                <a:cubicBezTo>
                  <a:pt x="90736" y="119547"/>
                  <a:pt x="145815" y="11737"/>
                  <a:pt x="300057" y="33301"/>
                </a:cubicBezTo>
                <a:cubicBezTo>
                  <a:pt x="454311" y="54854"/>
                  <a:pt x="806877" y="335193"/>
                  <a:pt x="961118" y="356758"/>
                </a:cubicBezTo>
                <a:cubicBezTo>
                  <a:pt x="1115359" y="378322"/>
                  <a:pt x="1170452" y="270499"/>
                  <a:pt x="1225532" y="162676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5" name="Freeform 1345"> 
				</p:cNvPr>
          <p:cNvSpPr/>
          <p:nvPr/>
        </p:nvSpPr>
        <p:spPr>
          <a:xfrm>
            <a:off x="4067175" y="3143250"/>
            <a:ext cx="1000125" cy="447675"/>
          </a:xfrm>
          <a:custGeom>
            <a:avLst/>
            <a:gdLst>
              <a:gd name="connsiteX0" fmla="*/ 10502 w 1000125"/>
              <a:gd name="connsiteY0" fmla="*/ 18719 h 447675"/>
              <a:gd name="connsiteX1" fmla="*/ 1005039 w 1000125"/>
              <a:gd name="connsiteY1" fmla="*/ 18719 h 447675"/>
              <a:gd name="connsiteX2" fmla="*/ 1005039 w 1000125"/>
              <a:gd name="connsiteY2" fmla="*/ 453135 h 447675"/>
              <a:gd name="connsiteX3" fmla="*/ 10502 w 1000125"/>
              <a:gd name="connsiteY3" fmla="*/ 453135 h 447675"/>
              <a:gd name="connsiteX4" fmla="*/ 10502 w 1000125"/>
              <a:gd name="connsiteY4" fmla="*/ 18719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47675">
                <a:moveTo>
                  <a:pt x="10502" y="18719"/>
                </a:moveTo>
                <a:lnTo>
                  <a:pt x="1005039" y="18719"/>
                </a:lnTo>
                <a:lnTo>
                  <a:pt x="1005039" y="453135"/>
                </a:lnTo>
                <a:lnTo>
                  <a:pt x="10502" y="453135"/>
                </a:lnTo>
                <a:lnTo>
                  <a:pt x="10502" y="187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6" name="Freeform 1346"> 
				</p:cNvPr>
          <p:cNvSpPr/>
          <p:nvPr/>
        </p:nvSpPr>
        <p:spPr>
          <a:xfrm>
            <a:off x="4981575" y="6191250"/>
            <a:ext cx="2238375" cy="47625"/>
          </a:xfrm>
          <a:custGeom>
            <a:avLst/>
            <a:gdLst>
              <a:gd name="connsiteX0" fmla="*/ 35514 w 2238375"/>
              <a:gd name="connsiteY0" fmla="*/ 36830 h 47625"/>
              <a:gd name="connsiteX1" fmla="*/ 2225870 w 2238375"/>
              <a:gd name="connsiteY1" fmla="*/ 3683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47625">
                <a:moveTo>
                  <a:pt x="35514" y="36830"/>
                </a:moveTo>
                <a:lnTo>
                  <a:pt x="2225870" y="36830"/>
                </a:lnTo>
              </a:path>
            </a:pathLst>
          </a:custGeom>
          <a:ln w="571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7" name="Freeform 1347"> 
				</p:cNvPr>
          <p:cNvSpPr/>
          <p:nvPr/>
        </p:nvSpPr>
        <p:spPr>
          <a:xfrm>
            <a:off x="7162800" y="6124575"/>
            <a:ext cx="180975" cy="180975"/>
          </a:xfrm>
          <a:custGeom>
            <a:avLst/>
            <a:gdLst>
              <a:gd name="connsiteX0" fmla="*/ 16073 w 180975"/>
              <a:gd name="connsiteY0" fmla="*/ 17772 h 180975"/>
              <a:gd name="connsiteX1" fmla="*/ 187523 w 180975"/>
              <a:gd name="connsiteY1" fmla="*/ 103510 h 180975"/>
              <a:gd name="connsiteX2" fmla="*/ 16061 w 180975"/>
              <a:gd name="connsiteY2" fmla="*/ 189222 h 180975"/>
              <a:gd name="connsiteX3" fmla="*/ 16073 w 180975"/>
              <a:gd name="connsiteY3" fmla="*/ 1777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180975">
                <a:moveTo>
                  <a:pt x="16073" y="17772"/>
                </a:moveTo>
                <a:lnTo>
                  <a:pt x="187523" y="103510"/>
                </a:lnTo>
                <a:lnTo>
                  <a:pt x="16061" y="189222"/>
                </a:lnTo>
                <a:lnTo>
                  <a:pt x="16073" y="17772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8" name="Freeform 1348"> 
				</p:cNvPr>
          <p:cNvSpPr/>
          <p:nvPr/>
        </p:nvSpPr>
        <p:spPr>
          <a:xfrm>
            <a:off x="1695450" y="6191250"/>
            <a:ext cx="2238375" cy="47625"/>
          </a:xfrm>
          <a:custGeom>
            <a:avLst/>
            <a:gdLst>
              <a:gd name="connsiteX0" fmla="*/ 34672 w 2238375"/>
              <a:gd name="connsiteY0" fmla="*/ 36478 h 47625"/>
              <a:gd name="connsiteX1" fmla="*/ 2225028 w 2238375"/>
              <a:gd name="connsiteY1" fmla="*/ 36478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47625">
                <a:moveTo>
                  <a:pt x="34672" y="36478"/>
                </a:moveTo>
                <a:lnTo>
                  <a:pt x="2225028" y="36478"/>
                </a:lnTo>
              </a:path>
            </a:pathLst>
          </a:custGeom>
          <a:ln w="571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9" name="Freeform 1349"> 
				</p:cNvPr>
          <p:cNvSpPr/>
          <p:nvPr/>
        </p:nvSpPr>
        <p:spPr>
          <a:xfrm>
            <a:off x="3876675" y="6124575"/>
            <a:ext cx="180975" cy="180975"/>
          </a:xfrm>
          <a:custGeom>
            <a:avLst/>
            <a:gdLst>
              <a:gd name="connsiteX0" fmla="*/ 15230 w 180975"/>
              <a:gd name="connsiteY0" fmla="*/ 17421 h 180975"/>
              <a:gd name="connsiteX1" fmla="*/ 186680 w 180975"/>
              <a:gd name="connsiteY1" fmla="*/ 103158 h 180975"/>
              <a:gd name="connsiteX2" fmla="*/ 15216 w 180975"/>
              <a:gd name="connsiteY2" fmla="*/ 188871 h 180975"/>
              <a:gd name="connsiteX3" fmla="*/ 15230 w 180975"/>
              <a:gd name="connsiteY3" fmla="*/ 1742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180975">
                <a:moveTo>
                  <a:pt x="15230" y="17421"/>
                </a:moveTo>
                <a:lnTo>
                  <a:pt x="186680" y="103158"/>
                </a:lnTo>
                <a:lnTo>
                  <a:pt x="15216" y="188871"/>
                </a:lnTo>
                <a:lnTo>
                  <a:pt x="15230" y="17421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Freeform 1350"> 
				</p:cNvPr>
          <p:cNvSpPr/>
          <p:nvPr/>
        </p:nvSpPr>
        <p:spPr>
          <a:xfrm>
            <a:off x="4076700" y="5524500"/>
            <a:ext cx="1000125" cy="438150"/>
          </a:xfrm>
          <a:custGeom>
            <a:avLst/>
            <a:gdLst>
              <a:gd name="connsiteX0" fmla="*/ 11125 w 1000125"/>
              <a:gd name="connsiteY0" fmla="*/ 10248 h 438150"/>
              <a:gd name="connsiteX1" fmla="*/ 1005662 w 1000125"/>
              <a:gd name="connsiteY1" fmla="*/ 10248 h 438150"/>
              <a:gd name="connsiteX2" fmla="*/ 1005662 w 1000125"/>
              <a:gd name="connsiteY2" fmla="*/ 444665 h 438150"/>
              <a:gd name="connsiteX3" fmla="*/ 11125 w 1000125"/>
              <a:gd name="connsiteY3" fmla="*/ 444665 h 438150"/>
              <a:gd name="connsiteX4" fmla="*/ 11125 w 1000125"/>
              <a:gd name="connsiteY4" fmla="*/ 10248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38150">
                <a:moveTo>
                  <a:pt x="11125" y="10248"/>
                </a:moveTo>
                <a:lnTo>
                  <a:pt x="1005662" y="10248"/>
                </a:lnTo>
                <a:lnTo>
                  <a:pt x="1005662" y="444665"/>
                </a:lnTo>
                <a:lnTo>
                  <a:pt x="11125" y="444665"/>
                </a:lnTo>
                <a:lnTo>
                  <a:pt x="11125" y="102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1" name="Freeform 1351"> 
				</p:cNvPr>
          <p:cNvSpPr/>
          <p:nvPr/>
        </p:nvSpPr>
        <p:spPr>
          <a:xfrm>
            <a:off x="1704975" y="1266825"/>
            <a:ext cx="742950" cy="9525"/>
          </a:xfrm>
          <a:custGeom>
            <a:avLst/>
            <a:gdLst>
              <a:gd name="connsiteX0" fmla="*/ 17335 w 742950"/>
              <a:gd name="connsiteY0" fmla="*/ 14759 h 9525"/>
              <a:gd name="connsiteX1" fmla="*/ 743496 w 742950"/>
              <a:gd name="connsiteY1" fmla="*/ 147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9525">
                <a:moveTo>
                  <a:pt x="17335" y="14759"/>
                </a:moveTo>
                <a:lnTo>
                  <a:pt x="743496" y="1475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2" name="Freeform 1352"> 
				</p:cNvPr>
          <p:cNvSpPr/>
          <p:nvPr/>
        </p:nvSpPr>
        <p:spPr>
          <a:xfrm>
            <a:off x="1704975" y="3762375"/>
            <a:ext cx="742950" cy="9525"/>
          </a:xfrm>
          <a:custGeom>
            <a:avLst/>
            <a:gdLst>
              <a:gd name="connsiteX0" fmla="*/ 17335 w 742950"/>
              <a:gd name="connsiteY0" fmla="*/ 14085 h 9525"/>
              <a:gd name="connsiteX1" fmla="*/ 743496 w 742950"/>
              <a:gd name="connsiteY1" fmla="*/ 1408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9525">
                <a:moveTo>
                  <a:pt x="17335" y="14085"/>
                </a:moveTo>
                <a:lnTo>
                  <a:pt x="743496" y="1408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3" name="Freeform 1353"> 
				</p:cNvPr>
          <p:cNvSpPr/>
          <p:nvPr/>
        </p:nvSpPr>
        <p:spPr>
          <a:xfrm>
            <a:off x="5038725" y="1314450"/>
            <a:ext cx="733425" cy="9525"/>
          </a:xfrm>
          <a:custGeom>
            <a:avLst/>
            <a:gdLst>
              <a:gd name="connsiteX0" fmla="*/ 13408 w 733425"/>
              <a:gd name="connsiteY0" fmla="*/ 12474 h 9525"/>
              <a:gd name="connsiteX1" fmla="*/ 739568 w 733425"/>
              <a:gd name="connsiteY1" fmla="*/ 1247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13408" y="12474"/>
                </a:moveTo>
                <a:lnTo>
                  <a:pt x="739568" y="12474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4" name="Freeform 1354"> 
				</p:cNvPr>
          <p:cNvSpPr/>
          <p:nvPr/>
        </p:nvSpPr>
        <p:spPr>
          <a:xfrm>
            <a:off x="5038725" y="3657600"/>
            <a:ext cx="733425" cy="9525"/>
          </a:xfrm>
          <a:custGeom>
            <a:avLst/>
            <a:gdLst>
              <a:gd name="connsiteX0" fmla="*/ 13408 w 733425"/>
              <a:gd name="connsiteY0" fmla="*/ 17719 h 9525"/>
              <a:gd name="connsiteX1" fmla="*/ 739568 w 733425"/>
              <a:gd name="connsiteY1" fmla="*/ 1771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13408" y="17719"/>
                </a:moveTo>
                <a:lnTo>
                  <a:pt x="739568" y="1771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6" name="Picture 135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357" name="Picture 135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358" name="Picture 1358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1359" name="Picture 1359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675" y="1428750"/>
            <a:ext cx="1104900" cy="1314450"/>
          </a:xfrm>
          <a:prstGeom prst="rect">
            <a:avLst/>
          </a:prstGeom>
        </p:spPr>
      </p:pic>
      <p:pic>
        <p:nvPicPr>
          <p:cNvPr id="1360" name="Picture 1360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5675" y="3790950"/>
            <a:ext cx="1104900" cy="1352550"/>
          </a:xfrm>
          <a:prstGeom prst="rect">
            <a:avLst/>
          </a:prstGeom>
        </p:spPr>
      </p:pic>
      <p:pic>
        <p:nvPicPr>
          <p:cNvPr id="1361" name="Picture 1361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500" y="1295400"/>
            <a:ext cx="1114425" cy="1457325"/>
          </a:xfrm>
          <a:prstGeom prst="rect">
            <a:avLst/>
          </a:prstGeom>
        </p:spPr>
      </p:pic>
      <p:pic>
        <p:nvPicPr>
          <p:cNvPr id="1362" name="Picture 1362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500" y="3638550"/>
            <a:ext cx="1114425" cy="1514475"/>
          </a:xfrm>
          <a:prstGeom prst="rect">
            <a:avLst/>
          </a:prstGeom>
        </p:spPr>
      </p:pic>
      <p:pic>
        <p:nvPicPr>
          <p:cNvPr id="1363" name="Picture 1363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700" y="5524500"/>
            <a:ext cx="1533525" cy="952500"/>
          </a:xfrm>
          <a:prstGeom prst="rect">
            <a:avLst/>
          </a:prstGeom>
        </p:spPr>
      </p:pic>
      <p:pic>
        <p:nvPicPr>
          <p:cNvPr id="1364" name="Picture 1364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700" y="762000"/>
            <a:ext cx="1114425" cy="438150"/>
          </a:xfrm>
          <a:prstGeom prst="rect">
            <a:avLst/>
          </a:prstGeom>
        </p:spPr>
      </p:pic>
      <p:pic>
        <p:nvPicPr>
          <p:cNvPr id="1365" name="Picture 1365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225" y="3143250"/>
            <a:ext cx="1114425" cy="438150"/>
          </a:xfrm>
          <a:prstGeom prst="rect">
            <a:avLst/>
          </a:prstGeom>
        </p:spPr>
      </p:pic>
      <p:pic>
        <p:nvPicPr>
          <p:cNvPr id="1366" name="Picture 1366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750" y="1247775"/>
            <a:ext cx="1114425" cy="1514475"/>
          </a:xfrm>
          <a:prstGeom prst="rect">
            <a:avLst/>
          </a:prstGeom>
        </p:spPr>
      </p:pic>
      <p:pic>
        <p:nvPicPr>
          <p:cNvPr id="1367" name="Picture 1367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90775" y="790575"/>
            <a:ext cx="333375" cy="342900"/>
          </a:xfrm>
          <a:prstGeom prst="rect">
            <a:avLst/>
          </a:prstGeom>
        </p:spPr>
      </p:pic>
      <p:pic>
        <p:nvPicPr>
          <p:cNvPr id="1368" name="Picture 1368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15000" y="819150"/>
            <a:ext cx="333375" cy="342900"/>
          </a:xfrm>
          <a:prstGeom prst="rect">
            <a:avLst/>
          </a:prstGeom>
        </p:spPr>
      </p:pic>
      <p:pic>
        <p:nvPicPr>
          <p:cNvPr id="1369" name="Picture 1369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750" y="3638550"/>
            <a:ext cx="1114425" cy="1514475"/>
          </a:xfrm>
          <a:prstGeom prst="rect">
            <a:avLst/>
          </a:prstGeom>
        </p:spPr>
      </p:pic>
      <p:pic>
        <p:nvPicPr>
          <p:cNvPr id="1370" name="Picture 1370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15000" y="3181350"/>
            <a:ext cx="323850" cy="342900"/>
          </a:xfrm>
          <a:prstGeom prst="rect">
            <a:avLst/>
          </a:prstGeom>
        </p:spPr>
      </p:pic>
      <p:pic>
        <p:nvPicPr>
          <p:cNvPr id="1371" name="Picture 1371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10025" y="5934075"/>
            <a:ext cx="1133475" cy="542925"/>
          </a:xfrm>
          <a:prstGeom prst="rect">
            <a:avLst/>
          </a:prstGeom>
        </p:spPr>
      </p:pic>
      <p:pic>
        <p:nvPicPr>
          <p:cNvPr id="1372" name="Picture 1372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15200" y="5934075"/>
            <a:ext cx="1143000" cy="542925"/>
          </a:xfrm>
          <a:prstGeom prst="rect">
            <a:avLst/>
          </a:prstGeom>
        </p:spPr>
      </p:pic>
      <p:pic>
        <p:nvPicPr>
          <p:cNvPr id="1373" name="Picture 1373">
					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90775" y="3162300"/>
            <a:ext cx="333375" cy="342900"/>
          </a:xfrm>
          <a:prstGeom prst="rect">
            <a:avLst/>
          </a:prstGeom>
        </p:spPr>
      </p:pic>
      <p:pic>
        <p:nvPicPr>
          <p:cNvPr id="1374" name="Picture 1374">
					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19350" y="5686425"/>
            <a:ext cx="333375" cy="352425"/>
          </a:xfrm>
          <a:prstGeom prst="rect">
            <a:avLst/>
          </a:prstGeom>
        </p:spPr>
      </p:pic>
      <p:pic>
        <p:nvPicPr>
          <p:cNvPr id="1375" name="Picture 1375">
					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66950" y="1247775"/>
            <a:ext cx="1104900" cy="152400"/>
          </a:xfrm>
          <a:prstGeom prst="rect">
            <a:avLst/>
          </a:prstGeom>
        </p:spPr>
      </p:pic>
      <p:pic>
        <p:nvPicPr>
          <p:cNvPr id="1376" name="Picture 1376">
					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95525" y="3648075"/>
            <a:ext cx="1104900" cy="200025"/>
          </a:xfrm>
          <a:prstGeom prst="rect">
            <a:avLst/>
          </a:prstGeom>
        </p:spPr>
      </p:pic>
      <p:pic>
        <p:nvPicPr>
          <p:cNvPr id="1377" name="Picture 1377">
					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600700" y="1295400"/>
            <a:ext cx="1104900" cy="228600"/>
          </a:xfrm>
          <a:prstGeom prst="rect">
            <a:avLst/>
          </a:prstGeom>
        </p:spPr>
      </p:pic>
      <p:pic>
        <p:nvPicPr>
          <p:cNvPr id="1378" name="Picture 1378">
					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610225" y="3648075"/>
            <a:ext cx="1095375" cy="247650"/>
          </a:xfrm>
          <a:prstGeom prst="rect">
            <a:avLst/>
          </a:prstGeom>
        </p:spPr>
      </p:pic>
      <p:pic>
        <p:nvPicPr>
          <p:cNvPr id="1379" name="Picture 1379">
					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15000" y="5686425"/>
            <a:ext cx="323850" cy="352425"/>
          </a:xfrm>
          <a:prstGeom prst="rect">
            <a:avLst/>
          </a:prstGeom>
        </p:spPr>
      </p:pic>
      <p:sp>
        <p:nvSpPr>
          <p:cNvPr id="1379" name="TextBox 1379"/>
          <p:cNvSpPr txBox="1"/>
          <p:nvPr/>
        </p:nvSpPr>
        <p:spPr>
          <a:xfrm>
            <a:off x="4238066" y="837631"/>
            <a:ext cx="659048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</p:txBody>
      </p:sp>
      <p:sp>
        <p:nvSpPr>
          <p:cNvPr id="1380" name="TextBox 1380"/>
          <p:cNvSpPr txBox="1"/>
          <p:nvPr/>
        </p:nvSpPr>
        <p:spPr>
          <a:xfrm>
            <a:off x="4245376" y="3193543"/>
            <a:ext cx="659048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</p:txBody>
      </p:sp>
      <p:sp>
        <p:nvSpPr>
          <p:cNvPr id="1381" name="TextBox 1381"/>
          <p:cNvSpPr txBox="1"/>
          <p:nvPr/>
        </p:nvSpPr>
        <p:spPr>
          <a:xfrm>
            <a:off x="4255527" y="5566317"/>
            <a:ext cx="659048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</p:txBody>
      </p:sp>
      <p:sp>
        <p:nvSpPr>
          <p:cNvPr id="1382" name="TextBox 1382"/>
          <p:cNvSpPr txBox="1"/>
          <p:nvPr/>
        </p:nvSpPr>
        <p:spPr>
          <a:xfrm>
            <a:off x="701559" y="22312"/>
            <a:ext cx="5349148" cy="4791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Non-Consolidated)</a:t>
            </a:r>
          </a:p>
          <a:p>
            <a:pPr indent="1440">
              <a:lnSpc>
                <a:spcPts val="2604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383" name="TextBox 1383"/>
          <p:cNvSpPr txBox="1"/>
          <p:nvPr/>
        </p:nvSpPr>
        <p:spPr>
          <a:xfrm>
            <a:off x="528300" y="830589"/>
            <a:ext cx="1020129" cy="26604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3362">
              <a:lnSpc>
                <a:spcPts val="3235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944.8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31346">
              <a:lnSpc>
                <a:spcPts val="234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91">
              <a:lnSpc>
                <a:spcPts val="12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14645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384" name="TextBox 1384"/>
          <p:cNvSpPr txBox="1"/>
          <p:nvPr/>
        </p:nvSpPr>
        <p:spPr>
          <a:xfrm>
            <a:off x="1897126" y="836589"/>
            <a:ext cx="1859317" cy="2792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24362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0.7</a:t>
            </a:r>
          </a:p>
          <a:p>
            <a:pPr indent="778642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(0.1)%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1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+10.9</a:t>
            </a:r>
          </a:p>
          <a:p>
            <a:pPr indent="0">
              <a:lnSpc>
                <a:spcPts val="109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(12.1)</a:t>
            </a:r>
          </a:p>
          <a:p>
            <a:pPr indent="0">
              <a:lnSpc>
                <a:spcPts val="106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(21.6)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+23.1</a:t>
            </a:r>
          </a:p>
          <a:p>
            <a:pPr indent="0">
              <a:lnSpc>
                <a:spcPts val="109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  <a:p>
            <a:pPr indent="1623176">
              <a:lnSpc>
                <a:spcPts val="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(1.0)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27645">
              <a:lnSpc>
                <a:spcPts val="287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3.8</a:t>
            </a:r>
          </a:p>
          <a:p>
            <a:pPr indent="78802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+0.5%</a:t>
            </a:r>
          </a:p>
        </p:txBody>
      </p:sp>
      <p:sp>
        <p:nvSpPr>
          <p:cNvPr id="1385" name="TextBox 1385"/>
          <p:cNvSpPr txBox="1"/>
          <p:nvPr/>
        </p:nvSpPr>
        <p:spPr>
          <a:xfrm>
            <a:off x="4148112" y="939700"/>
            <a:ext cx="846842" cy="26271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forecast:</a:t>
            </a:r>
          </a:p>
          <a:p>
            <a:pPr indent="27432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+19.0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3025">
              <a:lnSpc>
                <a:spcPts val="2407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944.0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4277">
              <a:lnSpc>
                <a:spcPts val="229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310">
              <a:lnSpc>
                <a:spcPts val="177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forecast:</a:t>
            </a:r>
          </a:p>
          <a:p>
            <a:pPr indent="28163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+17.5</a:t>
            </a:r>
          </a:p>
        </p:txBody>
      </p:sp>
      <p:sp>
        <p:nvSpPr>
          <p:cNvPr id="1386" name="TextBox 1386"/>
          <p:cNvSpPr txBox="1"/>
          <p:nvPr/>
        </p:nvSpPr>
        <p:spPr>
          <a:xfrm>
            <a:off x="5225044" y="887941"/>
            <a:ext cx="1822624" cy="27392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7096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34.0</a:t>
            </a:r>
          </a:p>
          <a:p>
            <a:pPr indent="777764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(3.6)%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4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+13.0</a:t>
            </a:r>
          </a:p>
          <a:p>
            <a:pPr indent="0">
              <a:lnSpc>
                <a:spcPts val="109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(8.5)</a:t>
            </a:r>
          </a:p>
          <a:p>
            <a:pPr indent="0">
              <a:lnSpc>
                <a:spcPts val="106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(20.4)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(20.6)</a:t>
            </a:r>
          </a:p>
          <a:p>
            <a:pPr indent="0">
              <a:lnSpc>
                <a:spcPts val="109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  <a:p>
            <a:pPr indent="1560653">
              <a:lnSpc>
                <a:spcPts val="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70411">
              <a:lnSpc>
                <a:spcPts val="282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23.5</a:t>
            </a:r>
          </a:p>
          <a:p>
            <a:pPr indent="781079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(2.8)%</a:t>
            </a:r>
          </a:p>
        </p:txBody>
      </p:sp>
      <p:sp>
        <p:nvSpPr>
          <p:cNvPr id="1387" name="TextBox 1387"/>
          <p:cNvSpPr txBox="1"/>
          <p:nvPr/>
        </p:nvSpPr>
        <p:spPr>
          <a:xfrm>
            <a:off x="7531162" y="732412"/>
            <a:ext cx="898518" cy="22232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9641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78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910.0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51">
              <a:lnSpc>
                <a:spcPts val="235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388" name="TextBox 1388"/>
          <p:cNvSpPr txBox="1"/>
          <p:nvPr/>
        </p:nvSpPr>
        <p:spPr>
          <a:xfrm>
            <a:off x="895447" y="3949636"/>
            <a:ext cx="636767" cy="30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826.6</a:t>
            </a:r>
          </a:p>
        </p:txBody>
      </p:sp>
      <p:sp>
        <p:nvSpPr>
          <p:cNvPr id="1389" name="TextBox 1389"/>
          <p:cNvSpPr txBox="1"/>
          <p:nvPr/>
        </p:nvSpPr>
        <p:spPr>
          <a:xfrm>
            <a:off x="1897126" y="4075017"/>
            <a:ext cx="1639285" cy="2712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114">
              <a:lnSpc>
                <a:spcPts val="108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</p:txBody>
      </p:sp>
      <p:sp>
        <p:nvSpPr>
          <p:cNvPr id="1390" name="TextBox 1390"/>
          <p:cNvSpPr txBox="1"/>
          <p:nvPr/>
        </p:nvSpPr>
        <p:spPr>
          <a:xfrm>
            <a:off x="3724558" y="4075017"/>
            <a:ext cx="236141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(6.1)</a:t>
            </a:r>
          </a:p>
        </p:txBody>
      </p:sp>
      <p:sp>
        <p:nvSpPr>
          <p:cNvPr id="1391" name="TextBox 1391"/>
          <p:cNvSpPr txBox="1"/>
          <p:nvPr/>
        </p:nvSpPr>
        <p:spPr>
          <a:xfrm>
            <a:off x="4238665" y="3949636"/>
            <a:ext cx="636767" cy="30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830.5</a:t>
            </a:r>
          </a:p>
        </p:txBody>
      </p:sp>
      <p:sp>
        <p:nvSpPr>
          <p:cNvPr id="1392" name="TextBox 1392"/>
          <p:cNvSpPr txBox="1"/>
          <p:nvPr/>
        </p:nvSpPr>
        <p:spPr>
          <a:xfrm>
            <a:off x="5234215" y="4075924"/>
            <a:ext cx="1639174" cy="2712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108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</p:txBody>
      </p:sp>
      <p:sp>
        <p:nvSpPr>
          <p:cNvPr id="1393" name="TextBox 1393"/>
          <p:cNvSpPr txBox="1"/>
          <p:nvPr/>
        </p:nvSpPr>
        <p:spPr>
          <a:xfrm>
            <a:off x="7029528" y="4075924"/>
            <a:ext cx="226651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+0.6</a:t>
            </a:r>
          </a:p>
        </p:txBody>
      </p:sp>
      <p:sp>
        <p:nvSpPr>
          <p:cNvPr id="1394" name="TextBox 1394"/>
          <p:cNvSpPr txBox="1"/>
          <p:nvPr/>
        </p:nvSpPr>
        <p:spPr>
          <a:xfrm>
            <a:off x="7531489" y="3949891"/>
            <a:ext cx="636768" cy="30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807.0</a:t>
            </a:r>
          </a:p>
        </p:txBody>
      </p:sp>
      <p:sp>
        <p:nvSpPr>
          <p:cNvPr id="1395" name="TextBox 1395"/>
          <p:cNvSpPr txBox="1"/>
          <p:nvPr/>
        </p:nvSpPr>
        <p:spPr>
          <a:xfrm>
            <a:off x="1897355" y="4349337"/>
            <a:ext cx="2061509" cy="271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03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+16.0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</p:txBody>
      </p:sp>
      <p:sp>
        <p:nvSpPr>
          <p:cNvPr id="1396" name="TextBox 1396"/>
          <p:cNvSpPr txBox="1"/>
          <p:nvPr/>
        </p:nvSpPr>
        <p:spPr>
          <a:xfrm>
            <a:off x="5234330" y="4350244"/>
            <a:ext cx="2070999" cy="271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03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(30.2)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</p:txBody>
      </p:sp>
      <p:sp>
        <p:nvSpPr>
          <p:cNvPr id="1397" name="TextBox 1397"/>
          <p:cNvSpPr txBox="1"/>
          <p:nvPr/>
        </p:nvSpPr>
        <p:spPr>
          <a:xfrm>
            <a:off x="1927873" y="4623657"/>
            <a:ext cx="1069385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398" name="TextBox 1398"/>
          <p:cNvSpPr txBox="1"/>
          <p:nvPr/>
        </p:nvSpPr>
        <p:spPr>
          <a:xfrm>
            <a:off x="3724787" y="4623657"/>
            <a:ext cx="236141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(6.0)</a:t>
            </a:r>
          </a:p>
        </p:txBody>
      </p:sp>
      <p:sp>
        <p:nvSpPr>
          <p:cNvPr id="1399" name="TextBox 1399"/>
          <p:cNvSpPr txBox="1"/>
          <p:nvPr/>
        </p:nvSpPr>
        <p:spPr>
          <a:xfrm>
            <a:off x="5264848" y="4624564"/>
            <a:ext cx="1069389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400" name="TextBox 1400"/>
          <p:cNvSpPr txBox="1"/>
          <p:nvPr/>
        </p:nvSpPr>
        <p:spPr>
          <a:xfrm>
            <a:off x="7029758" y="4624564"/>
            <a:ext cx="226651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+6.0</a:t>
            </a:r>
          </a:p>
        </p:txBody>
      </p:sp>
      <p:sp>
        <p:nvSpPr>
          <p:cNvPr id="1401" name="TextBox 1401"/>
          <p:cNvSpPr txBox="1"/>
          <p:nvPr/>
        </p:nvSpPr>
        <p:spPr>
          <a:xfrm>
            <a:off x="959647" y="5190387"/>
            <a:ext cx="534307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1402" name="TextBox 1402"/>
          <p:cNvSpPr txBox="1"/>
          <p:nvPr/>
        </p:nvSpPr>
        <p:spPr>
          <a:xfrm>
            <a:off x="4302389" y="5187187"/>
            <a:ext cx="534307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403" name="TextBox 1403"/>
          <p:cNvSpPr txBox="1"/>
          <p:nvPr/>
        </p:nvSpPr>
        <p:spPr>
          <a:xfrm>
            <a:off x="7542413" y="5192063"/>
            <a:ext cx="63656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404" name="TextBox 1404"/>
          <p:cNvSpPr txBox="1"/>
          <p:nvPr/>
        </p:nvSpPr>
        <p:spPr>
          <a:xfrm>
            <a:off x="528300" y="5592161"/>
            <a:ext cx="1005086" cy="7540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2062">
              <a:lnSpc>
                <a:spcPts val="2798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118.1</a:t>
            </a:r>
          </a:p>
        </p:txBody>
      </p:sp>
      <p:sp>
        <p:nvSpPr>
          <p:cNvPr id="1405" name="TextBox 1405"/>
          <p:cNvSpPr txBox="1"/>
          <p:nvPr/>
        </p:nvSpPr>
        <p:spPr>
          <a:xfrm>
            <a:off x="2679956" y="5759854"/>
            <a:ext cx="373016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719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4.6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(4.0)%</a:t>
            </a:r>
          </a:p>
        </p:txBody>
      </p:sp>
      <p:sp>
        <p:nvSpPr>
          <p:cNvPr id="1406" name="TextBox 1406"/>
          <p:cNvSpPr txBox="1"/>
          <p:nvPr/>
        </p:nvSpPr>
        <p:spPr>
          <a:xfrm>
            <a:off x="4165573" y="5668387"/>
            <a:ext cx="839532" cy="6747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forecast:</a:t>
            </a:r>
          </a:p>
          <a:p>
            <a:pPr indent="306324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+1.4</a:t>
            </a:r>
          </a:p>
          <a:p>
            <a:pPr indent="88597">
              <a:lnSpc>
                <a:spcPts val="3177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113.4</a:t>
            </a:r>
          </a:p>
        </p:txBody>
      </p:sp>
      <p:sp>
        <p:nvSpPr>
          <p:cNvPr id="1407" name="TextBox 1407"/>
          <p:cNvSpPr txBox="1"/>
          <p:nvPr/>
        </p:nvSpPr>
        <p:spPr>
          <a:xfrm>
            <a:off x="5996328" y="5758042"/>
            <a:ext cx="394429" cy="3901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10.4</a:t>
            </a:r>
          </a:p>
          <a:p>
            <a:pPr indent="10669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(9.2)%</a:t>
            </a:r>
          </a:p>
        </p:txBody>
      </p:sp>
      <p:sp>
        <p:nvSpPr>
          <p:cNvPr id="1408" name="TextBox 1408"/>
          <p:cNvSpPr txBox="1"/>
          <p:nvPr/>
        </p:nvSpPr>
        <p:spPr>
          <a:xfrm>
            <a:off x="7548947" y="6042029"/>
            <a:ext cx="636768" cy="30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103.0</a:t>
            </a:r>
          </a:p>
        </p:txBody>
      </p:sp>
      <p:sp>
        <p:nvSpPr>
          <p:cNvPr id="1409" name="TextBox 1409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410" name="TextBox 1410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411" name="TextBox 1411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Freeform 1412"> 
				</p:cNvPr>
          <p:cNvSpPr/>
          <p:nvPr/>
        </p:nvSpPr>
        <p:spPr>
          <a:xfrm>
            <a:off x="5057775" y="3886200"/>
            <a:ext cx="742950" cy="9525"/>
          </a:xfrm>
          <a:custGeom>
            <a:avLst/>
            <a:gdLst>
              <a:gd name="connsiteX0" fmla="*/ 17079 w 742950"/>
              <a:gd name="connsiteY0" fmla="*/ 14418 h 9525"/>
              <a:gd name="connsiteX1" fmla="*/ 743239 w 742950"/>
              <a:gd name="connsiteY1" fmla="*/ 1441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9525">
                <a:moveTo>
                  <a:pt x="17079" y="14418"/>
                </a:moveTo>
                <a:lnTo>
                  <a:pt x="743239" y="14418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3" name="Freeform 1413"> 
				</p:cNvPr>
          <p:cNvSpPr/>
          <p:nvPr/>
        </p:nvSpPr>
        <p:spPr>
          <a:xfrm>
            <a:off x="1695450" y="4105275"/>
            <a:ext cx="733425" cy="9525"/>
          </a:xfrm>
          <a:custGeom>
            <a:avLst/>
            <a:gdLst>
              <a:gd name="connsiteX0" fmla="*/ 11470 w 733425"/>
              <a:gd name="connsiteY0" fmla="*/ 10457 h 9525"/>
              <a:gd name="connsiteX1" fmla="*/ 737631 w 733425"/>
              <a:gd name="connsiteY1" fmla="*/ 1045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11470" y="10457"/>
                </a:moveTo>
                <a:lnTo>
                  <a:pt x="737631" y="10457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Freeform 1414"> 
				</p:cNvPr>
          <p:cNvSpPr/>
          <p:nvPr/>
        </p:nvSpPr>
        <p:spPr>
          <a:xfrm>
            <a:off x="3314700" y="3895725"/>
            <a:ext cx="733425" cy="9525"/>
          </a:xfrm>
          <a:custGeom>
            <a:avLst/>
            <a:gdLst>
              <a:gd name="connsiteX0" fmla="*/ 13719 w 733425"/>
              <a:gd name="connsiteY0" fmla="*/ 13544 h 9525"/>
              <a:gd name="connsiteX1" fmla="*/ 736007 w 733425"/>
              <a:gd name="connsiteY1" fmla="*/ 1354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13719" y="13544"/>
                </a:moveTo>
                <a:lnTo>
                  <a:pt x="736007" y="13544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5" name="Freeform 1415"> 
				</p:cNvPr>
          <p:cNvSpPr/>
          <p:nvPr/>
        </p:nvSpPr>
        <p:spPr>
          <a:xfrm>
            <a:off x="6648450" y="3552825"/>
            <a:ext cx="723900" cy="9525"/>
          </a:xfrm>
          <a:custGeom>
            <a:avLst/>
            <a:gdLst>
              <a:gd name="connsiteX0" fmla="*/ 9573 w 723900"/>
              <a:gd name="connsiteY0" fmla="*/ 18158 h 9525"/>
              <a:gd name="connsiteX1" fmla="*/ 731860 w 723900"/>
              <a:gd name="connsiteY1" fmla="*/ 1815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900" h="9525">
                <a:moveTo>
                  <a:pt x="9573" y="18158"/>
                </a:moveTo>
                <a:lnTo>
                  <a:pt x="731860" y="18158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6" name="Freeform 1416"> 
				</p:cNvPr>
          <p:cNvSpPr/>
          <p:nvPr/>
        </p:nvSpPr>
        <p:spPr>
          <a:xfrm>
            <a:off x="1704975" y="1638300"/>
            <a:ext cx="742950" cy="9525"/>
          </a:xfrm>
          <a:custGeom>
            <a:avLst/>
            <a:gdLst>
              <a:gd name="connsiteX0" fmla="*/ 17335 w 742950"/>
              <a:gd name="connsiteY0" fmla="*/ 16564 h 9525"/>
              <a:gd name="connsiteX1" fmla="*/ 743496 w 742950"/>
              <a:gd name="connsiteY1" fmla="*/ 165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9525">
                <a:moveTo>
                  <a:pt x="17335" y="16564"/>
                </a:moveTo>
                <a:lnTo>
                  <a:pt x="743496" y="16564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7" name="Freeform 1417"> 
				</p:cNvPr>
          <p:cNvSpPr/>
          <p:nvPr/>
        </p:nvSpPr>
        <p:spPr>
          <a:xfrm>
            <a:off x="3333750" y="1495425"/>
            <a:ext cx="723900" cy="9525"/>
          </a:xfrm>
          <a:custGeom>
            <a:avLst/>
            <a:gdLst>
              <a:gd name="connsiteX0" fmla="*/ 10059 w 723900"/>
              <a:gd name="connsiteY0" fmla="*/ 12955 h 9525"/>
              <a:gd name="connsiteX1" fmla="*/ 732347 w 723900"/>
              <a:gd name="connsiteY1" fmla="*/ 129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900" h="9525">
                <a:moveTo>
                  <a:pt x="10059" y="12955"/>
                </a:moveTo>
                <a:lnTo>
                  <a:pt x="732347" y="1295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8" name="Freeform 1418"> 
				</p:cNvPr>
          <p:cNvSpPr/>
          <p:nvPr/>
        </p:nvSpPr>
        <p:spPr>
          <a:xfrm>
            <a:off x="5048250" y="1495425"/>
            <a:ext cx="742950" cy="9525"/>
          </a:xfrm>
          <a:custGeom>
            <a:avLst/>
            <a:gdLst>
              <a:gd name="connsiteX0" fmla="*/ 17974 w 742950"/>
              <a:gd name="connsiteY0" fmla="*/ 12955 h 9525"/>
              <a:gd name="connsiteX1" fmla="*/ 744134 w 742950"/>
              <a:gd name="connsiteY1" fmla="*/ 129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9525">
                <a:moveTo>
                  <a:pt x="17974" y="12955"/>
                </a:moveTo>
                <a:lnTo>
                  <a:pt x="744134" y="1295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9" name="Freeform 1419"> 
				</p:cNvPr>
          <p:cNvSpPr/>
          <p:nvPr/>
        </p:nvSpPr>
        <p:spPr>
          <a:xfrm>
            <a:off x="6648450" y="1104900"/>
            <a:ext cx="723900" cy="9525"/>
          </a:xfrm>
          <a:custGeom>
            <a:avLst/>
            <a:gdLst>
              <a:gd name="connsiteX0" fmla="*/ 9573 w 723900"/>
              <a:gd name="connsiteY0" fmla="*/ 18378 h 9525"/>
              <a:gd name="connsiteX1" fmla="*/ 731860 w 723900"/>
              <a:gd name="connsiteY1" fmla="*/ 183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900" h="9525">
                <a:moveTo>
                  <a:pt x="9573" y="18378"/>
                </a:moveTo>
                <a:lnTo>
                  <a:pt x="731860" y="18378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Freeform 1420"> 
				</p:cNvPr>
          <p:cNvSpPr/>
          <p:nvPr/>
        </p:nvSpPr>
        <p:spPr>
          <a:xfrm>
            <a:off x="4057650" y="962025"/>
            <a:ext cx="1000125" cy="447675"/>
          </a:xfrm>
          <a:custGeom>
            <a:avLst/>
            <a:gdLst>
              <a:gd name="connsiteX0" fmla="*/ 12712 w 1000125"/>
              <a:gd name="connsiteY0" fmla="*/ 17564 h 447675"/>
              <a:gd name="connsiteX1" fmla="*/ 1007250 w 1000125"/>
              <a:gd name="connsiteY1" fmla="*/ 17564 h 447675"/>
              <a:gd name="connsiteX2" fmla="*/ 1007250 w 1000125"/>
              <a:gd name="connsiteY2" fmla="*/ 451979 h 447675"/>
              <a:gd name="connsiteX3" fmla="*/ 12712 w 1000125"/>
              <a:gd name="connsiteY3" fmla="*/ 451979 h 447675"/>
              <a:gd name="connsiteX4" fmla="*/ 12712 w 1000125"/>
              <a:gd name="connsiteY4" fmla="*/ 17564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47675">
                <a:moveTo>
                  <a:pt x="12712" y="17564"/>
                </a:moveTo>
                <a:lnTo>
                  <a:pt x="1007250" y="17564"/>
                </a:lnTo>
                <a:lnTo>
                  <a:pt x="1007250" y="451979"/>
                </a:lnTo>
                <a:lnTo>
                  <a:pt x="12712" y="451979"/>
                </a:lnTo>
                <a:lnTo>
                  <a:pt x="12712" y="175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1" name="Freeform 1421"> 
				</p:cNvPr>
          <p:cNvSpPr/>
          <p:nvPr/>
        </p:nvSpPr>
        <p:spPr>
          <a:xfrm>
            <a:off x="514350" y="2667000"/>
            <a:ext cx="8096250" cy="28575"/>
          </a:xfrm>
          <a:custGeom>
            <a:avLst/>
            <a:gdLst>
              <a:gd name="connsiteX0" fmla="*/ 25201 w 8096250"/>
              <a:gd name="connsiteY0" fmla="*/ 22296 h 28575"/>
              <a:gd name="connsiteX1" fmla="*/ 8090095 w 8096250"/>
              <a:gd name="connsiteY1" fmla="*/ 2075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96250" h="28575">
                <a:moveTo>
                  <a:pt x="25201" y="22296"/>
                </a:moveTo>
                <a:lnTo>
                  <a:pt x="8090095" y="20759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Freeform 1422"> 
				</p:cNvPr>
          <p:cNvSpPr/>
          <p:nvPr/>
        </p:nvSpPr>
        <p:spPr>
          <a:xfrm>
            <a:off x="609600" y="2190750"/>
            <a:ext cx="1247775" cy="381000"/>
          </a:xfrm>
          <a:custGeom>
            <a:avLst/>
            <a:gdLst>
              <a:gd name="connsiteX0" fmla="*/ 38092 w 1247775"/>
              <a:gd name="connsiteY0" fmla="*/ 227557 h 381000"/>
              <a:gd name="connsiteX1" fmla="*/ 302519 w 1247775"/>
              <a:gd name="connsiteY1" fmla="*/ 33488 h 381000"/>
              <a:gd name="connsiteX2" fmla="*/ 963566 w 1247775"/>
              <a:gd name="connsiteY2" fmla="*/ 356945 h 381000"/>
              <a:gd name="connsiteX3" fmla="*/ 1227980 w 1247775"/>
              <a:gd name="connsiteY3" fmla="*/ 162863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381000">
                <a:moveTo>
                  <a:pt x="38092" y="227557"/>
                </a:moveTo>
                <a:cubicBezTo>
                  <a:pt x="93185" y="119734"/>
                  <a:pt x="148264" y="11924"/>
                  <a:pt x="302519" y="33488"/>
                </a:cubicBezTo>
                <a:cubicBezTo>
                  <a:pt x="456760" y="55053"/>
                  <a:pt x="809325" y="335380"/>
                  <a:pt x="963566" y="356945"/>
                </a:cubicBezTo>
                <a:cubicBezTo>
                  <a:pt x="1117808" y="378509"/>
                  <a:pt x="1172901" y="270686"/>
                  <a:pt x="1227980" y="162863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Freeform 1423"> 
				</p:cNvPr>
          <p:cNvSpPr/>
          <p:nvPr/>
        </p:nvSpPr>
        <p:spPr>
          <a:xfrm>
            <a:off x="3971925" y="2190750"/>
            <a:ext cx="1238250" cy="381000"/>
          </a:xfrm>
          <a:custGeom>
            <a:avLst/>
            <a:gdLst>
              <a:gd name="connsiteX0" fmla="*/ 28757 w 1238250"/>
              <a:gd name="connsiteY0" fmla="*/ 230762 h 381000"/>
              <a:gd name="connsiteX1" fmla="*/ 293184 w 1238250"/>
              <a:gd name="connsiteY1" fmla="*/ 36693 h 381000"/>
              <a:gd name="connsiteX2" fmla="*/ 954232 w 1238250"/>
              <a:gd name="connsiteY2" fmla="*/ 360150 h 381000"/>
              <a:gd name="connsiteX3" fmla="*/ 1218646 w 1238250"/>
              <a:gd name="connsiteY3" fmla="*/ 16606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381000">
                <a:moveTo>
                  <a:pt x="28757" y="230762"/>
                </a:moveTo>
                <a:cubicBezTo>
                  <a:pt x="83850" y="122939"/>
                  <a:pt x="138930" y="15129"/>
                  <a:pt x="293184" y="36693"/>
                </a:cubicBezTo>
                <a:cubicBezTo>
                  <a:pt x="447426" y="58258"/>
                  <a:pt x="799991" y="338585"/>
                  <a:pt x="954232" y="360150"/>
                </a:cubicBezTo>
                <a:cubicBezTo>
                  <a:pt x="1108474" y="381714"/>
                  <a:pt x="1163567" y="273892"/>
                  <a:pt x="1218646" y="166068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Freeform 1424"> 
				</p:cNvPr>
          <p:cNvSpPr/>
          <p:nvPr/>
        </p:nvSpPr>
        <p:spPr>
          <a:xfrm>
            <a:off x="7267575" y="2200275"/>
            <a:ext cx="1247775" cy="381000"/>
          </a:xfrm>
          <a:custGeom>
            <a:avLst/>
            <a:gdLst>
              <a:gd name="connsiteX0" fmla="*/ 35643 w 1247775"/>
              <a:gd name="connsiteY0" fmla="*/ 231150 h 381000"/>
              <a:gd name="connsiteX1" fmla="*/ 300057 w 1247775"/>
              <a:gd name="connsiteY1" fmla="*/ 37081 h 381000"/>
              <a:gd name="connsiteX2" fmla="*/ 961118 w 1247775"/>
              <a:gd name="connsiteY2" fmla="*/ 360537 h 381000"/>
              <a:gd name="connsiteX3" fmla="*/ 1225532 w 1247775"/>
              <a:gd name="connsiteY3" fmla="*/ 166456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381000">
                <a:moveTo>
                  <a:pt x="35643" y="231150"/>
                </a:moveTo>
                <a:cubicBezTo>
                  <a:pt x="90736" y="123327"/>
                  <a:pt x="145815" y="15516"/>
                  <a:pt x="300057" y="37081"/>
                </a:cubicBezTo>
                <a:cubicBezTo>
                  <a:pt x="454311" y="58646"/>
                  <a:pt x="806877" y="338973"/>
                  <a:pt x="961118" y="360537"/>
                </a:cubicBezTo>
                <a:cubicBezTo>
                  <a:pt x="1115359" y="382102"/>
                  <a:pt x="1170452" y="274279"/>
                  <a:pt x="1225532" y="166456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Freeform 1425"> 
				</p:cNvPr>
          <p:cNvSpPr/>
          <p:nvPr/>
        </p:nvSpPr>
        <p:spPr>
          <a:xfrm>
            <a:off x="514350" y="5057775"/>
            <a:ext cx="8096250" cy="28575"/>
          </a:xfrm>
          <a:custGeom>
            <a:avLst/>
            <a:gdLst>
              <a:gd name="connsiteX0" fmla="*/ 25201 w 8096250"/>
              <a:gd name="connsiteY0" fmla="*/ 28040 h 28575"/>
              <a:gd name="connsiteX1" fmla="*/ 8090095 w 8096250"/>
              <a:gd name="connsiteY1" fmla="*/ 2650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96250" h="28575">
                <a:moveTo>
                  <a:pt x="25201" y="28040"/>
                </a:moveTo>
                <a:lnTo>
                  <a:pt x="8090095" y="26503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Freeform 1426"> 
				</p:cNvPr>
          <p:cNvSpPr/>
          <p:nvPr/>
        </p:nvSpPr>
        <p:spPr>
          <a:xfrm>
            <a:off x="609600" y="4591050"/>
            <a:ext cx="1247775" cy="381000"/>
          </a:xfrm>
          <a:custGeom>
            <a:avLst/>
            <a:gdLst>
              <a:gd name="connsiteX0" fmla="*/ 38092 w 1247775"/>
              <a:gd name="connsiteY0" fmla="*/ 223776 h 381000"/>
              <a:gd name="connsiteX1" fmla="*/ 302519 w 1247775"/>
              <a:gd name="connsiteY1" fmla="*/ 29707 h 381000"/>
              <a:gd name="connsiteX2" fmla="*/ 963566 w 1247775"/>
              <a:gd name="connsiteY2" fmla="*/ 353163 h 381000"/>
              <a:gd name="connsiteX3" fmla="*/ 1227980 w 1247775"/>
              <a:gd name="connsiteY3" fmla="*/ 159082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381000">
                <a:moveTo>
                  <a:pt x="38092" y="223776"/>
                </a:moveTo>
                <a:cubicBezTo>
                  <a:pt x="93185" y="115953"/>
                  <a:pt x="148264" y="8142"/>
                  <a:pt x="302519" y="29707"/>
                </a:cubicBezTo>
                <a:cubicBezTo>
                  <a:pt x="456760" y="51272"/>
                  <a:pt x="809325" y="331599"/>
                  <a:pt x="963566" y="353163"/>
                </a:cubicBezTo>
                <a:cubicBezTo>
                  <a:pt x="1117808" y="374729"/>
                  <a:pt x="1172901" y="266905"/>
                  <a:pt x="1227980" y="159082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Freeform 1427"> 
				</p:cNvPr>
          <p:cNvSpPr/>
          <p:nvPr/>
        </p:nvSpPr>
        <p:spPr>
          <a:xfrm>
            <a:off x="3971925" y="4591050"/>
            <a:ext cx="1238250" cy="381000"/>
          </a:xfrm>
          <a:custGeom>
            <a:avLst/>
            <a:gdLst>
              <a:gd name="connsiteX0" fmla="*/ 28757 w 1238250"/>
              <a:gd name="connsiteY0" fmla="*/ 226982 h 381000"/>
              <a:gd name="connsiteX1" fmla="*/ 293184 w 1238250"/>
              <a:gd name="connsiteY1" fmla="*/ 32913 h 381000"/>
              <a:gd name="connsiteX2" fmla="*/ 954232 w 1238250"/>
              <a:gd name="connsiteY2" fmla="*/ 356370 h 381000"/>
              <a:gd name="connsiteX3" fmla="*/ 1218646 w 1238250"/>
              <a:gd name="connsiteY3" fmla="*/ 16228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381000">
                <a:moveTo>
                  <a:pt x="28757" y="226982"/>
                </a:moveTo>
                <a:cubicBezTo>
                  <a:pt x="83850" y="119159"/>
                  <a:pt x="138930" y="11348"/>
                  <a:pt x="293184" y="32913"/>
                </a:cubicBezTo>
                <a:cubicBezTo>
                  <a:pt x="447426" y="54478"/>
                  <a:pt x="799991" y="334805"/>
                  <a:pt x="954232" y="356370"/>
                </a:cubicBezTo>
                <a:cubicBezTo>
                  <a:pt x="1108474" y="377934"/>
                  <a:pt x="1163567" y="270111"/>
                  <a:pt x="1218646" y="162288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Freeform 1428"> 
				</p:cNvPr>
          <p:cNvSpPr/>
          <p:nvPr/>
        </p:nvSpPr>
        <p:spPr>
          <a:xfrm>
            <a:off x="7267575" y="4600575"/>
            <a:ext cx="1247775" cy="381000"/>
          </a:xfrm>
          <a:custGeom>
            <a:avLst/>
            <a:gdLst>
              <a:gd name="connsiteX0" fmla="*/ 35643 w 1247775"/>
              <a:gd name="connsiteY0" fmla="*/ 227370 h 381000"/>
              <a:gd name="connsiteX1" fmla="*/ 300057 w 1247775"/>
              <a:gd name="connsiteY1" fmla="*/ 33301 h 381000"/>
              <a:gd name="connsiteX2" fmla="*/ 961118 w 1247775"/>
              <a:gd name="connsiteY2" fmla="*/ 356758 h 381000"/>
              <a:gd name="connsiteX3" fmla="*/ 1225532 w 1247775"/>
              <a:gd name="connsiteY3" fmla="*/ 162676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381000">
                <a:moveTo>
                  <a:pt x="35643" y="227370"/>
                </a:moveTo>
                <a:cubicBezTo>
                  <a:pt x="90736" y="119547"/>
                  <a:pt x="145815" y="11737"/>
                  <a:pt x="300057" y="33301"/>
                </a:cubicBezTo>
                <a:cubicBezTo>
                  <a:pt x="454311" y="54854"/>
                  <a:pt x="806877" y="335193"/>
                  <a:pt x="961118" y="356758"/>
                </a:cubicBezTo>
                <a:cubicBezTo>
                  <a:pt x="1115359" y="378322"/>
                  <a:pt x="1170452" y="270499"/>
                  <a:pt x="1225532" y="162676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Freeform 1429"> 
				</p:cNvPr>
          <p:cNvSpPr/>
          <p:nvPr/>
        </p:nvSpPr>
        <p:spPr>
          <a:xfrm>
            <a:off x="4057650" y="3381375"/>
            <a:ext cx="1000125" cy="438150"/>
          </a:xfrm>
          <a:custGeom>
            <a:avLst/>
            <a:gdLst>
              <a:gd name="connsiteX0" fmla="*/ 11188 w 1000125"/>
              <a:gd name="connsiteY0" fmla="*/ 10350 h 438150"/>
              <a:gd name="connsiteX1" fmla="*/ 1005725 w 1000125"/>
              <a:gd name="connsiteY1" fmla="*/ 10350 h 438150"/>
              <a:gd name="connsiteX2" fmla="*/ 1005725 w 1000125"/>
              <a:gd name="connsiteY2" fmla="*/ 444766 h 438150"/>
              <a:gd name="connsiteX3" fmla="*/ 11188 w 1000125"/>
              <a:gd name="connsiteY3" fmla="*/ 444766 h 438150"/>
              <a:gd name="connsiteX4" fmla="*/ 11188 w 1000125"/>
              <a:gd name="connsiteY4" fmla="*/ 103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38150">
                <a:moveTo>
                  <a:pt x="11188" y="10350"/>
                </a:moveTo>
                <a:lnTo>
                  <a:pt x="1005725" y="10350"/>
                </a:lnTo>
                <a:lnTo>
                  <a:pt x="1005725" y="444766"/>
                </a:lnTo>
                <a:lnTo>
                  <a:pt x="11188" y="444766"/>
                </a:lnTo>
                <a:lnTo>
                  <a:pt x="11188" y="103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Freeform 1430"> 
				</p:cNvPr>
          <p:cNvSpPr/>
          <p:nvPr/>
        </p:nvSpPr>
        <p:spPr>
          <a:xfrm>
            <a:off x="4981575" y="6191250"/>
            <a:ext cx="2238375" cy="47625"/>
          </a:xfrm>
          <a:custGeom>
            <a:avLst/>
            <a:gdLst>
              <a:gd name="connsiteX0" fmla="*/ 35514 w 2238375"/>
              <a:gd name="connsiteY0" fmla="*/ 36830 h 47625"/>
              <a:gd name="connsiteX1" fmla="*/ 2225870 w 2238375"/>
              <a:gd name="connsiteY1" fmla="*/ 3683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47625">
                <a:moveTo>
                  <a:pt x="35514" y="36830"/>
                </a:moveTo>
                <a:lnTo>
                  <a:pt x="2225870" y="36830"/>
                </a:lnTo>
              </a:path>
            </a:pathLst>
          </a:custGeom>
          <a:ln w="571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Freeform 1431"> 
				</p:cNvPr>
          <p:cNvSpPr/>
          <p:nvPr/>
        </p:nvSpPr>
        <p:spPr>
          <a:xfrm>
            <a:off x="7162800" y="6124575"/>
            <a:ext cx="180975" cy="180975"/>
          </a:xfrm>
          <a:custGeom>
            <a:avLst/>
            <a:gdLst>
              <a:gd name="connsiteX0" fmla="*/ 16073 w 180975"/>
              <a:gd name="connsiteY0" fmla="*/ 17772 h 180975"/>
              <a:gd name="connsiteX1" fmla="*/ 187523 w 180975"/>
              <a:gd name="connsiteY1" fmla="*/ 103510 h 180975"/>
              <a:gd name="connsiteX2" fmla="*/ 16061 w 180975"/>
              <a:gd name="connsiteY2" fmla="*/ 189222 h 180975"/>
              <a:gd name="connsiteX3" fmla="*/ 16073 w 180975"/>
              <a:gd name="connsiteY3" fmla="*/ 1777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180975">
                <a:moveTo>
                  <a:pt x="16073" y="17772"/>
                </a:moveTo>
                <a:lnTo>
                  <a:pt x="187523" y="103510"/>
                </a:lnTo>
                <a:lnTo>
                  <a:pt x="16061" y="189222"/>
                </a:lnTo>
                <a:lnTo>
                  <a:pt x="16073" y="17772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2" name="Freeform 1432"> 
				</p:cNvPr>
          <p:cNvSpPr/>
          <p:nvPr/>
        </p:nvSpPr>
        <p:spPr>
          <a:xfrm>
            <a:off x="1695450" y="6191250"/>
            <a:ext cx="2238375" cy="47625"/>
          </a:xfrm>
          <a:custGeom>
            <a:avLst/>
            <a:gdLst>
              <a:gd name="connsiteX0" fmla="*/ 34672 w 2238375"/>
              <a:gd name="connsiteY0" fmla="*/ 36478 h 47625"/>
              <a:gd name="connsiteX1" fmla="*/ 2225028 w 2238375"/>
              <a:gd name="connsiteY1" fmla="*/ 36478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47625">
                <a:moveTo>
                  <a:pt x="34672" y="36478"/>
                </a:moveTo>
                <a:lnTo>
                  <a:pt x="2225028" y="36478"/>
                </a:lnTo>
              </a:path>
            </a:pathLst>
          </a:custGeom>
          <a:ln w="571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" name="Freeform 1433"> 
				</p:cNvPr>
          <p:cNvSpPr/>
          <p:nvPr/>
        </p:nvSpPr>
        <p:spPr>
          <a:xfrm>
            <a:off x="3876675" y="6124575"/>
            <a:ext cx="180975" cy="180975"/>
          </a:xfrm>
          <a:custGeom>
            <a:avLst/>
            <a:gdLst>
              <a:gd name="connsiteX0" fmla="*/ 15230 w 180975"/>
              <a:gd name="connsiteY0" fmla="*/ 17421 h 180975"/>
              <a:gd name="connsiteX1" fmla="*/ 186680 w 180975"/>
              <a:gd name="connsiteY1" fmla="*/ 103158 h 180975"/>
              <a:gd name="connsiteX2" fmla="*/ 15216 w 180975"/>
              <a:gd name="connsiteY2" fmla="*/ 188871 h 180975"/>
              <a:gd name="connsiteX3" fmla="*/ 15230 w 180975"/>
              <a:gd name="connsiteY3" fmla="*/ 1742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180975">
                <a:moveTo>
                  <a:pt x="15230" y="17421"/>
                </a:moveTo>
                <a:lnTo>
                  <a:pt x="186680" y="103158"/>
                </a:lnTo>
                <a:lnTo>
                  <a:pt x="15216" y="188871"/>
                </a:lnTo>
                <a:lnTo>
                  <a:pt x="15230" y="17421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" name="Freeform 1434"> 
				</p:cNvPr>
          <p:cNvSpPr/>
          <p:nvPr/>
        </p:nvSpPr>
        <p:spPr>
          <a:xfrm>
            <a:off x="4076700" y="5524500"/>
            <a:ext cx="1000125" cy="438150"/>
          </a:xfrm>
          <a:custGeom>
            <a:avLst/>
            <a:gdLst>
              <a:gd name="connsiteX0" fmla="*/ 11125 w 1000125"/>
              <a:gd name="connsiteY0" fmla="*/ 10248 h 438150"/>
              <a:gd name="connsiteX1" fmla="*/ 1005662 w 1000125"/>
              <a:gd name="connsiteY1" fmla="*/ 10248 h 438150"/>
              <a:gd name="connsiteX2" fmla="*/ 1005662 w 1000125"/>
              <a:gd name="connsiteY2" fmla="*/ 444665 h 438150"/>
              <a:gd name="connsiteX3" fmla="*/ 11125 w 1000125"/>
              <a:gd name="connsiteY3" fmla="*/ 444665 h 438150"/>
              <a:gd name="connsiteX4" fmla="*/ 11125 w 1000125"/>
              <a:gd name="connsiteY4" fmla="*/ 10248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38150">
                <a:moveTo>
                  <a:pt x="11125" y="10248"/>
                </a:moveTo>
                <a:lnTo>
                  <a:pt x="1005662" y="10248"/>
                </a:lnTo>
                <a:lnTo>
                  <a:pt x="1005662" y="444665"/>
                </a:lnTo>
                <a:lnTo>
                  <a:pt x="11125" y="444665"/>
                </a:lnTo>
                <a:lnTo>
                  <a:pt x="11125" y="102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6" name="Picture 143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437" name="Picture 143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438" name="Picture 1438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1439" name="Picture 1439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950" y="3429000"/>
            <a:ext cx="1104900" cy="762000"/>
          </a:xfrm>
          <a:prstGeom prst="rect">
            <a:avLst/>
          </a:prstGeom>
        </p:spPr>
      </p:pic>
      <p:pic>
        <p:nvPicPr>
          <p:cNvPr id="1440" name="Picture 1440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25" y="3143250"/>
            <a:ext cx="1504950" cy="2009775"/>
          </a:xfrm>
          <a:prstGeom prst="rect">
            <a:avLst/>
          </a:prstGeom>
        </p:spPr>
      </p:pic>
      <p:pic>
        <p:nvPicPr>
          <p:cNvPr id="1441" name="Picture 1441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500" y="3867150"/>
            <a:ext cx="1114425" cy="1285875"/>
          </a:xfrm>
          <a:prstGeom prst="rect">
            <a:avLst/>
          </a:prstGeom>
        </p:spPr>
      </p:pic>
      <p:pic>
        <p:nvPicPr>
          <p:cNvPr id="1442" name="Picture 1442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5675" y="3533775"/>
            <a:ext cx="1104900" cy="1600200"/>
          </a:xfrm>
          <a:prstGeom prst="rect">
            <a:avLst/>
          </a:prstGeom>
        </p:spPr>
      </p:pic>
      <p:pic>
        <p:nvPicPr>
          <p:cNvPr id="1443" name="Picture 1443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0700" y="3076575"/>
            <a:ext cx="1104900" cy="895350"/>
          </a:xfrm>
          <a:prstGeom prst="rect">
            <a:avLst/>
          </a:prstGeom>
        </p:spPr>
      </p:pic>
      <p:pic>
        <p:nvPicPr>
          <p:cNvPr id="1444" name="Picture 1444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700" y="762000"/>
            <a:ext cx="1514475" cy="2000250"/>
          </a:xfrm>
          <a:prstGeom prst="rect">
            <a:avLst/>
          </a:prstGeom>
        </p:spPr>
      </p:pic>
      <p:pic>
        <p:nvPicPr>
          <p:cNvPr id="1445" name="Picture 1445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00500" y="1476375"/>
            <a:ext cx="1114425" cy="1276350"/>
          </a:xfrm>
          <a:prstGeom prst="rect">
            <a:avLst/>
          </a:prstGeom>
        </p:spPr>
      </p:pic>
      <p:pic>
        <p:nvPicPr>
          <p:cNvPr id="1446" name="Picture 1446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5675" y="1095375"/>
            <a:ext cx="1104900" cy="1647825"/>
          </a:xfrm>
          <a:prstGeom prst="rect">
            <a:avLst/>
          </a:prstGeom>
        </p:spPr>
      </p:pic>
      <p:pic>
        <p:nvPicPr>
          <p:cNvPr id="1447" name="Picture 1447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76475" y="1009650"/>
            <a:ext cx="1104900" cy="714375"/>
          </a:xfrm>
          <a:prstGeom prst="rect">
            <a:avLst/>
          </a:prstGeom>
        </p:spPr>
      </p:pic>
      <p:pic>
        <p:nvPicPr>
          <p:cNvPr id="1448" name="Picture 1448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00700" y="638175"/>
            <a:ext cx="1095375" cy="942975"/>
          </a:xfrm>
          <a:prstGeom prst="rect">
            <a:avLst/>
          </a:prstGeom>
        </p:spPr>
      </p:pic>
      <p:pic>
        <p:nvPicPr>
          <p:cNvPr id="1449" name="Picture 1449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700" y="5524500"/>
            <a:ext cx="1504950" cy="952500"/>
          </a:xfrm>
          <a:prstGeom prst="rect">
            <a:avLst/>
          </a:prstGeom>
        </p:spPr>
      </p:pic>
      <p:pic>
        <p:nvPicPr>
          <p:cNvPr id="1450" name="Picture 1450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53100" y="5686425"/>
            <a:ext cx="333375" cy="352425"/>
          </a:xfrm>
          <a:prstGeom prst="rect">
            <a:avLst/>
          </a:prstGeom>
        </p:spPr>
      </p:pic>
      <p:pic>
        <p:nvPicPr>
          <p:cNvPr id="1451" name="Picture 1451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10025" y="5934075"/>
            <a:ext cx="1104900" cy="542925"/>
          </a:xfrm>
          <a:prstGeom prst="rect">
            <a:avLst/>
          </a:prstGeom>
        </p:spPr>
      </p:pic>
      <p:pic>
        <p:nvPicPr>
          <p:cNvPr id="1452" name="Picture 1452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15200" y="5934075"/>
            <a:ext cx="1104900" cy="542925"/>
          </a:xfrm>
          <a:prstGeom prst="rect">
            <a:avLst/>
          </a:prstGeom>
        </p:spPr>
      </p:pic>
      <p:pic>
        <p:nvPicPr>
          <p:cNvPr id="1453" name="Picture 1453">
					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62200" y="5734050"/>
            <a:ext cx="333375" cy="352425"/>
          </a:xfrm>
          <a:prstGeom prst="rect">
            <a:avLst/>
          </a:prstGeom>
        </p:spPr>
      </p:pic>
      <p:sp>
        <p:nvSpPr>
          <p:cNvPr id="1453" name="TextBox 1453"/>
          <p:cNvSpPr txBox="1"/>
          <p:nvPr/>
        </p:nvSpPr>
        <p:spPr>
          <a:xfrm>
            <a:off x="4238066" y="1011156"/>
            <a:ext cx="659048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</p:txBody>
      </p:sp>
      <p:sp>
        <p:nvSpPr>
          <p:cNvPr id="1454" name="TextBox 1454"/>
          <p:cNvSpPr txBox="1"/>
          <p:nvPr/>
        </p:nvSpPr>
        <p:spPr>
          <a:xfrm>
            <a:off x="4236548" y="3423299"/>
            <a:ext cx="659048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</p:txBody>
      </p:sp>
      <p:sp>
        <p:nvSpPr>
          <p:cNvPr id="1455" name="TextBox 1455"/>
          <p:cNvSpPr txBox="1"/>
          <p:nvPr/>
        </p:nvSpPr>
        <p:spPr>
          <a:xfrm>
            <a:off x="4255527" y="5566317"/>
            <a:ext cx="659048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</p:txBody>
      </p:sp>
      <p:sp>
        <p:nvSpPr>
          <p:cNvPr id="1456" name="TextBox 1456"/>
          <p:cNvSpPr txBox="1"/>
          <p:nvPr/>
        </p:nvSpPr>
        <p:spPr>
          <a:xfrm>
            <a:off x="701559" y="22312"/>
            <a:ext cx="3826671" cy="4791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Consolidated)</a:t>
            </a:r>
          </a:p>
          <a:p>
            <a:pPr indent="1440">
              <a:lnSpc>
                <a:spcPts val="2604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457" name="TextBox 1457"/>
          <p:cNvSpPr txBox="1"/>
          <p:nvPr/>
        </p:nvSpPr>
        <p:spPr>
          <a:xfrm>
            <a:off x="528300" y="830589"/>
            <a:ext cx="1126755" cy="55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8237">
              <a:lnSpc>
                <a:spcPts val="2372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1,301.9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31346">
              <a:lnSpc>
                <a:spcPts val="220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91">
              <a:lnSpc>
                <a:spcPts val="12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14645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2022">
              <a:lnSpc>
                <a:spcPts val="2763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1,216.2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31346">
              <a:lnSpc>
                <a:spcPts val="202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34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46070">
              <a:lnSpc>
                <a:spcPts val="2798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85.6</a:t>
            </a:r>
          </a:p>
        </p:txBody>
      </p:sp>
      <p:sp>
        <p:nvSpPr>
          <p:cNvPr id="1458" name="TextBox 1458"/>
          <p:cNvSpPr txBox="1"/>
          <p:nvPr/>
        </p:nvSpPr>
        <p:spPr>
          <a:xfrm>
            <a:off x="2644904" y="1066744"/>
            <a:ext cx="443092" cy="50832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195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41.8</a:t>
            </a:r>
          </a:p>
          <a:p>
            <a:pPr indent="36959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511">
              <a:lnSpc>
                <a:spcPts val="27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64.9</a:t>
            </a:r>
          </a:p>
          <a:p>
            <a:pPr indent="40275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+5.3%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384">
              <a:lnSpc>
                <a:spcPts val="2833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23.1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(27.0)%</a:t>
            </a:r>
          </a:p>
        </p:txBody>
      </p:sp>
      <p:sp>
        <p:nvSpPr>
          <p:cNvPr id="1459" name="TextBox 1459"/>
          <p:cNvSpPr txBox="1"/>
          <p:nvPr/>
        </p:nvSpPr>
        <p:spPr>
          <a:xfrm>
            <a:off x="4133540" y="1113225"/>
            <a:ext cx="871564" cy="52298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571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forecast:</a:t>
            </a:r>
          </a:p>
          <a:p>
            <a:pPr indent="28889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+13.7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71">
              <a:lnSpc>
                <a:spcPts val="2953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1,343.7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8848">
              <a:lnSpc>
                <a:spcPts val="237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053">
              <a:lnSpc>
                <a:spcPts val="158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forecast:</a:t>
            </a:r>
          </a:p>
          <a:p>
            <a:pPr indent="287373">
              <a:lnSpc>
                <a:spcPts val="108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+11.1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8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1,281.1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8848">
              <a:lnSpc>
                <a:spcPts val="237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032">
              <a:lnSpc>
                <a:spcPts val="143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forecast:</a:t>
            </a:r>
          </a:p>
          <a:p>
            <a:pPr indent="338356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+2.5</a:t>
            </a:r>
          </a:p>
          <a:p>
            <a:pPr indent="184637">
              <a:lnSpc>
                <a:spcPts val="3177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62.5</a:t>
            </a:r>
          </a:p>
        </p:txBody>
      </p:sp>
      <p:sp>
        <p:nvSpPr>
          <p:cNvPr id="1460" name="TextBox 1460"/>
          <p:cNvSpPr txBox="1"/>
          <p:nvPr/>
        </p:nvSpPr>
        <p:spPr>
          <a:xfrm>
            <a:off x="5904813" y="683337"/>
            <a:ext cx="564327" cy="54648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116.2</a:t>
            </a:r>
          </a:p>
          <a:p>
            <a:pPr indent="65532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+8.6%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167">
              <a:lnSpc>
                <a:spcPts val="2091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93.8</a:t>
            </a:r>
          </a:p>
          <a:p>
            <a:pPr indent="116931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+7.3%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1791">
              <a:lnSpc>
                <a:spcPts val="2466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22.4</a:t>
            </a:r>
          </a:p>
          <a:p>
            <a:pPr indent="133503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+35.8%</a:t>
            </a:r>
          </a:p>
        </p:txBody>
      </p:sp>
      <p:sp>
        <p:nvSpPr>
          <p:cNvPr id="1461" name="TextBox 1461"/>
          <p:cNvSpPr txBox="1"/>
          <p:nvPr/>
        </p:nvSpPr>
        <p:spPr>
          <a:xfrm>
            <a:off x="7426038" y="732473"/>
            <a:ext cx="1003686" cy="5610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4809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219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1,460.0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6375">
              <a:lnSpc>
                <a:spcPts val="211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7">
              <a:lnSpc>
                <a:spcPts val="2784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1,375.0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6375">
              <a:lnSpc>
                <a:spcPts val="223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4568">
              <a:lnSpc>
                <a:spcPts val="2655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85.0</a:t>
            </a:r>
          </a:p>
        </p:txBody>
      </p:sp>
      <p:sp>
        <p:nvSpPr>
          <p:cNvPr id="1462" name="TextBox 1462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463" name="TextBox 1463"/>
          <p:cNvSpPr txBox="1"/>
          <p:nvPr/>
        </p:nvSpPr>
        <p:spPr>
          <a:xfrm>
            <a:off x="4384727" y="6644959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464" name="TextBox 1464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Freeform 1465"> 
				</p:cNvPr>
          <p:cNvSpPr/>
          <p:nvPr/>
        </p:nvSpPr>
        <p:spPr>
          <a:xfrm>
            <a:off x="1704975" y="4229100"/>
            <a:ext cx="742950" cy="9525"/>
          </a:xfrm>
          <a:custGeom>
            <a:avLst/>
            <a:gdLst>
              <a:gd name="connsiteX0" fmla="*/ 17335 w 742950"/>
              <a:gd name="connsiteY0" fmla="*/ 12371 h 9525"/>
              <a:gd name="connsiteX1" fmla="*/ 743496 w 742950"/>
              <a:gd name="connsiteY1" fmla="*/ 1237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9525">
                <a:moveTo>
                  <a:pt x="17335" y="12371"/>
                </a:moveTo>
                <a:lnTo>
                  <a:pt x="743496" y="12371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6" name="Freeform 1466"> 
				</p:cNvPr>
          <p:cNvSpPr/>
          <p:nvPr/>
        </p:nvSpPr>
        <p:spPr>
          <a:xfrm>
            <a:off x="5038725" y="4143375"/>
            <a:ext cx="733425" cy="9525"/>
          </a:xfrm>
          <a:custGeom>
            <a:avLst/>
            <a:gdLst>
              <a:gd name="connsiteX0" fmla="*/ 10741 w 733425"/>
              <a:gd name="connsiteY0" fmla="*/ 16591 h 9525"/>
              <a:gd name="connsiteX1" fmla="*/ 736902 w 733425"/>
              <a:gd name="connsiteY1" fmla="*/ 1659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10741" y="16591"/>
                </a:moveTo>
                <a:lnTo>
                  <a:pt x="736902" y="16591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7" name="Freeform 1467"> 
				</p:cNvPr>
          <p:cNvSpPr/>
          <p:nvPr/>
        </p:nvSpPr>
        <p:spPr>
          <a:xfrm>
            <a:off x="3314700" y="4143375"/>
            <a:ext cx="733425" cy="9525"/>
          </a:xfrm>
          <a:custGeom>
            <a:avLst/>
            <a:gdLst>
              <a:gd name="connsiteX0" fmla="*/ 13719 w 733425"/>
              <a:gd name="connsiteY0" fmla="*/ 13101 h 9525"/>
              <a:gd name="connsiteX1" fmla="*/ 736007 w 733425"/>
              <a:gd name="connsiteY1" fmla="*/ 1310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13719" y="13101"/>
                </a:moveTo>
                <a:lnTo>
                  <a:pt x="736007" y="13101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8" name="Freeform 1468"> 
				</p:cNvPr>
          <p:cNvSpPr/>
          <p:nvPr/>
        </p:nvSpPr>
        <p:spPr>
          <a:xfrm>
            <a:off x="6648450" y="3667125"/>
            <a:ext cx="723900" cy="9525"/>
          </a:xfrm>
          <a:custGeom>
            <a:avLst/>
            <a:gdLst>
              <a:gd name="connsiteX0" fmla="*/ 9573 w 723900"/>
              <a:gd name="connsiteY0" fmla="*/ 17227 h 9525"/>
              <a:gd name="connsiteX1" fmla="*/ 731860 w 723900"/>
              <a:gd name="connsiteY1" fmla="*/ 1722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900" h="9525">
                <a:moveTo>
                  <a:pt x="9573" y="17227"/>
                </a:moveTo>
                <a:lnTo>
                  <a:pt x="731860" y="17227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9" name="Freeform 1469"> 
				</p:cNvPr>
          <p:cNvSpPr/>
          <p:nvPr/>
        </p:nvSpPr>
        <p:spPr>
          <a:xfrm>
            <a:off x="1704975" y="1562100"/>
            <a:ext cx="733425" cy="9525"/>
          </a:xfrm>
          <a:custGeom>
            <a:avLst/>
            <a:gdLst>
              <a:gd name="connsiteX0" fmla="*/ 10449 w 733425"/>
              <a:gd name="connsiteY0" fmla="*/ 12905 h 9525"/>
              <a:gd name="connsiteX1" fmla="*/ 736610 w 733425"/>
              <a:gd name="connsiteY1" fmla="*/ 1290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10449" y="12905"/>
                </a:moveTo>
                <a:lnTo>
                  <a:pt x="736610" y="1290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0" name="Freeform 1470"> 
				</p:cNvPr>
          <p:cNvSpPr/>
          <p:nvPr/>
        </p:nvSpPr>
        <p:spPr>
          <a:xfrm>
            <a:off x="3333750" y="1647825"/>
            <a:ext cx="723900" cy="9525"/>
          </a:xfrm>
          <a:custGeom>
            <a:avLst/>
            <a:gdLst>
              <a:gd name="connsiteX0" fmla="*/ 10059 w 723900"/>
              <a:gd name="connsiteY0" fmla="*/ 13675 h 9525"/>
              <a:gd name="connsiteX1" fmla="*/ 732347 w 723900"/>
              <a:gd name="connsiteY1" fmla="*/ 1367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900" h="9525">
                <a:moveTo>
                  <a:pt x="10059" y="13675"/>
                </a:moveTo>
                <a:lnTo>
                  <a:pt x="732347" y="1367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1" name="Freeform 1471"> 
				</p:cNvPr>
          <p:cNvSpPr/>
          <p:nvPr/>
        </p:nvSpPr>
        <p:spPr>
          <a:xfrm>
            <a:off x="5038725" y="1647825"/>
            <a:ext cx="733425" cy="9525"/>
          </a:xfrm>
          <a:custGeom>
            <a:avLst/>
            <a:gdLst>
              <a:gd name="connsiteX0" fmla="*/ 13408 w 733425"/>
              <a:gd name="connsiteY0" fmla="*/ 17690 h 9525"/>
              <a:gd name="connsiteX1" fmla="*/ 739568 w 733425"/>
              <a:gd name="connsiteY1" fmla="*/ 1769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13408" y="17690"/>
                </a:moveTo>
                <a:lnTo>
                  <a:pt x="739568" y="1769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2" name="Freeform 1472"> 
				</p:cNvPr>
          <p:cNvSpPr/>
          <p:nvPr/>
        </p:nvSpPr>
        <p:spPr>
          <a:xfrm>
            <a:off x="6648450" y="1276350"/>
            <a:ext cx="723900" cy="9525"/>
          </a:xfrm>
          <a:custGeom>
            <a:avLst/>
            <a:gdLst>
              <a:gd name="connsiteX0" fmla="*/ 9573 w 723900"/>
              <a:gd name="connsiteY0" fmla="*/ 11338 h 9525"/>
              <a:gd name="connsiteX1" fmla="*/ 731860 w 723900"/>
              <a:gd name="connsiteY1" fmla="*/ 1133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900" h="9525">
                <a:moveTo>
                  <a:pt x="9573" y="11338"/>
                </a:moveTo>
                <a:lnTo>
                  <a:pt x="731860" y="11338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3" name="Freeform 1473"> 
				</p:cNvPr>
          <p:cNvSpPr/>
          <p:nvPr/>
        </p:nvSpPr>
        <p:spPr>
          <a:xfrm>
            <a:off x="4057650" y="1152525"/>
            <a:ext cx="1000125" cy="447675"/>
          </a:xfrm>
          <a:custGeom>
            <a:avLst/>
            <a:gdLst>
              <a:gd name="connsiteX0" fmla="*/ 12712 w 1000125"/>
              <a:gd name="connsiteY0" fmla="*/ 13284 h 447675"/>
              <a:gd name="connsiteX1" fmla="*/ 1007250 w 1000125"/>
              <a:gd name="connsiteY1" fmla="*/ 13284 h 447675"/>
              <a:gd name="connsiteX2" fmla="*/ 1007250 w 1000125"/>
              <a:gd name="connsiteY2" fmla="*/ 447700 h 447675"/>
              <a:gd name="connsiteX3" fmla="*/ 12712 w 1000125"/>
              <a:gd name="connsiteY3" fmla="*/ 447700 h 447675"/>
              <a:gd name="connsiteX4" fmla="*/ 12712 w 1000125"/>
              <a:gd name="connsiteY4" fmla="*/ 13284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47675">
                <a:moveTo>
                  <a:pt x="12712" y="13284"/>
                </a:moveTo>
                <a:lnTo>
                  <a:pt x="1007250" y="13284"/>
                </a:lnTo>
                <a:lnTo>
                  <a:pt x="1007250" y="447700"/>
                </a:lnTo>
                <a:lnTo>
                  <a:pt x="12712" y="447700"/>
                </a:lnTo>
                <a:lnTo>
                  <a:pt x="12712" y="1328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" name="Freeform 1474"> 
				</p:cNvPr>
          <p:cNvSpPr/>
          <p:nvPr/>
        </p:nvSpPr>
        <p:spPr>
          <a:xfrm>
            <a:off x="514350" y="2667000"/>
            <a:ext cx="8096250" cy="28575"/>
          </a:xfrm>
          <a:custGeom>
            <a:avLst/>
            <a:gdLst>
              <a:gd name="connsiteX0" fmla="*/ 25201 w 8096250"/>
              <a:gd name="connsiteY0" fmla="*/ 22296 h 28575"/>
              <a:gd name="connsiteX1" fmla="*/ 8090095 w 8096250"/>
              <a:gd name="connsiteY1" fmla="*/ 2075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96250" h="28575">
                <a:moveTo>
                  <a:pt x="25201" y="22296"/>
                </a:moveTo>
                <a:lnTo>
                  <a:pt x="8090095" y="20759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5" name="Freeform 1475"> 
				</p:cNvPr>
          <p:cNvSpPr/>
          <p:nvPr/>
        </p:nvSpPr>
        <p:spPr>
          <a:xfrm>
            <a:off x="609600" y="2190750"/>
            <a:ext cx="1247775" cy="381000"/>
          </a:xfrm>
          <a:custGeom>
            <a:avLst/>
            <a:gdLst>
              <a:gd name="connsiteX0" fmla="*/ 38092 w 1247775"/>
              <a:gd name="connsiteY0" fmla="*/ 227557 h 381000"/>
              <a:gd name="connsiteX1" fmla="*/ 302519 w 1247775"/>
              <a:gd name="connsiteY1" fmla="*/ 33488 h 381000"/>
              <a:gd name="connsiteX2" fmla="*/ 963566 w 1247775"/>
              <a:gd name="connsiteY2" fmla="*/ 356945 h 381000"/>
              <a:gd name="connsiteX3" fmla="*/ 1227980 w 1247775"/>
              <a:gd name="connsiteY3" fmla="*/ 162863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381000">
                <a:moveTo>
                  <a:pt x="38092" y="227557"/>
                </a:moveTo>
                <a:cubicBezTo>
                  <a:pt x="93185" y="119734"/>
                  <a:pt x="148264" y="11924"/>
                  <a:pt x="302519" y="33488"/>
                </a:cubicBezTo>
                <a:cubicBezTo>
                  <a:pt x="456760" y="55053"/>
                  <a:pt x="809325" y="335380"/>
                  <a:pt x="963566" y="356945"/>
                </a:cubicBezTo>
                <a:cubicBezTo>
                  <a:pt x="1117808" y="378509"/>
                  <a:pt x="1172901" y="270686"/>
                  <a:pt x="1227980" y="162863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6" name="Freeform 1476"> 
				</p:cNvPr>
          <p:cNvSpPr/>
          <p:nvPr/>
        </p:nvSpPr>
        <p:spPr>
          <a:xfrm>
            <a:off x="3971925" y="2190750"/>
            <a:ext cx="1238250" cy="381000"/>
          </a:xfrm>
          <a:custGeom>
            <a:avLst/>
            <a:gdLst>
              <a:gd name="connsiteX0" fmla="*/ 28757 w 1238250"/>
              <a:gd name="connsiteY0" fmla="*/ 230762 h 381000"/>
              <a:gd name="connsiteX1" fmla="*/ 293184 w 1238250"/>
              <a:gd name="connsiteY1" fmla="*/ 36693 h 381000"/>
              <a:gd name="connsiteX2" fmla="*/ 954232 w 1238250"/>
              <a:gd name="connsiteY2" fmla="*/ 360150 h 381000"/>
              <a:gd name="connsiteX3" fmla="*/ 1218646 w 1238250"/>
              <a:gd name="connsiteY3" fmla="*/ 16606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381000">
                <a:moveTo>
                  <a:pt x="28757" y="230762"/>
                </a:moveTo>
                <a:cubicBezTo>
                  <a:pt x="83850" y="122939"/>
                  <a:pt x="138930" y="15129"/>
                  <a:pt x="293184" y="36693"/>
                </a:cubicBezTo>
                <a:cubicBezTo>
                  <a:pt x="447426" y="58258"/>
                  <a:pt x="799991" y="338585"/>
                  <a:pt x="954232" y="360150"/>
                </a:cubicBezTo>
                <a:cubicBezTo>
                  <a:pt x="1108474" y="381714"/>
                  <a:pt x="1163567" y="273892"/>
                  <a:pt x="1218646" y="166068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7" name="Freeform 1477"> 
				</p:cNvPr>
          <p:cNvSpPr/>
          <p:nvPr/>
        </p:nvSpPr>
        <p:spPr>
          <a:xfrm>
            <a:off x="7267575" y="2200275"/>
            <a:ext cx="1247775" cy="381000"/>
          </a:xfrm>
          <a:custGeom>
            <a:avLst/>
            <a:gdLst>
              <a:gd name="connsiteX0" fmla="*/ 35643 w 1247775"/>
              <a:gd name="connsiteY0" fmla="*/ 231150 h 381000"/>
              <a:gd name="connsiteX1" fmla="*/ 300057 w 1247775"/>
              <a:gd name="connsiteY1" fmla="*/ 37081 h 381000"/>
              <a:gd name="connsiteX2" fmla="*/ 961118 w 1247775"/>
              <a:gd name="connsiteY2" fmla="*/ 360537 h 381000"/>
              <a:gd name="connsiteX3" fmla="*/ 1225532 w 1247775"/>
              <a:gd name="connsiteY3" fmla="*/ 166456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381000">
                <a:moveTo>
                  <a:pt x="35643" y="231150"/>
                </a:moveTo>
                <a:cubicBezTo>
                  <a:pt x="90736" y="123327"/>
                  <a:pt x="145815" y="15516"/>
                  <a:pt x="300057" y="37081"/>
                </a:cubicBezTo>
                <a:cubicBezTo>
                  <a:pt x="454311" y="58646"/>
                  <a:pt x="806877" y="338973"/>
                  <a:pt x="961118" y="360537"/>
                </a:cubicBezTo>
                <a:cubicBezTo>
                  <a:pt x="1115359" y="382102"/>
                  <a:pt x="1170452" y="274279"/>
                  <a:pt x="1225532" y="166456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8" name="Freeform 1478"> 
				</p:cNvPr>
          <p:cNvSpPr/>
          <p:nvPr/>
        </p:nvSpPr>
        <p:spPr>
          <a:xfrm>
            <a:off x="514350" y="5057775"/>
            <a:ext cx="8096250" cy="28575"/>
          </a:xfrm>
          <a:custGeom>
            <a:avLst/>
            <a:gdLst>
              <a:gd name="connsiteX0" fmla="*/ 25201 w 8096250"/>
              <a:gd name="connsiteY0" fmla="*/ 28040 h 28575"/>
              <a:gd name="connsiteX1" fmla="*/ 8090095 w 8096250"/>
              <a:gd name="connsiteY1" fmla="*/ 2650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96250" h="28575">
                <a:moveTo>
                  <a:pt x="25201" y="28040"/>
                </a:moveTo>
                <a:lnTo>
                  <a:pt x="8090095" y="26503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9" name="Freeform 1479"> 
				</p:cNvPr>
          <p:cNvSpPr/>
          <p:nvPr/>
        </p:nvSpPr>
        <p:spPr>
          <a:xfrm>
            <a:off x="609600" y="4591050"/>
            <a:ext cx="1247775" cy="381000"/>
          </a:xfrm>
          <a:custGeom>
            <a:avLst/>
            <a:gdLst>
              <a:gd name="connsiteX0" fmla="*/ 38092 w 1247775"/>
              <a:gd name="connsiteY0" fmla="*/ 223776 h 381000"/>
              <a:gd name="connsiteX1" fmla="*/ 302519 w 1247775"/>
              <a:gd name="connsiteY1" fmla="*/ 29707 h 381000"/>
              <a:gd name="connsiteX2" fmla="*/ 963566 w 1247775"/>
              <a:gd name="connsiteY2" fmla="*/ 353163 h 381000"/>
              <a:gd name="connsiteX3" fmla="*/ 1227980 w 1247775"/>
              <a:gd name="connsiteY3" fmla="*/ 159082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381000">
                <a:moveTo>
                  <a:pt x="38092" y="223776"/>
                </a:moveTo>
                <a:cubicBezTo>
                  <a:pt x="93185" y="115953"/>
                  <a:pt x="148264" y="8142"/>
                  <a:pt x="302519" y="29707"/>
                </a:cubicBezTo>
                <a:cubicBezTo>
                  <a:pt x="456760" y="51272"/>
                  <a:pt x="809325" y="331599"/>
                  <a:pt x="963566" y="353163"/>
                </a:cubicBezTo>
                <a:cubicBezTo>
                  <a:pt x="1117808" y="374729"/>
                  <a:pt x="1172901" y="266905"/>
                  <a:pt x="1227980" y="159082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0" name="Freeform 1480"> 
				</p:cNvPr>
          <p:cNvSpPr/>
          <p:nvPr/>
        </p:nvSpPr>
        <p:spPr>
          <a:xfrm>
            <a:off x="3971925" y="4591050"/>
            <a:ext cx="1238250" cy="381000"/>
          </a:xfrm>
          <a:custGeom>
            <a:avLst/>
            <a:gdLst>
              <a:gd name="connsiteX0" fmla="*/ 28757 w 1238250"/>
              <a:gd name="connsiteY0" fmla="*/ 226982 h 381000"/>
              <a:gd name="connsiteX1" fmla="*/ 293184 w 1238250"/>
              <a:gd name="connsiteY1" fmla="*/ 32913 h 381000"/>
              <a:gd name="connsiteX2" fmla="*/ 954232 w 1238250"/>
              <a:gd name="connsiteY2" fmla="*/ 356370 h 381000"/>
              <a:gd name="connsiteX3" fmla="*/ 1218646 w 1238250"/>
              <a:gd name="connsiteY3" fmla="*/ 16228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381000">
                <a:moveTo>
                  <a:pt x="28757" y="226982"/>
                </a:moveTo>
                <a:cubicBezTo>
                  <a:pt x="83850" y="119159"/>
                  <a:pt x="138930" y="11348"/>
                  <a:pt x="293184" y="32913"/>
                </a:cubicBezTo>
                <a:cubicBezTo>
                  <a:pt x="447426" y="54478"/>
                  <a:pt x="799991" y="334805"/>
                  <a:pt x="954232" y="356370"/>
                </a:cubicBezTo>
                <a:cubicBezTo>
                  <a:pt x="1108474" y="377934"/>
                  <a:pt x="1163567" y="270111"/>
                  <a:pt x="1218646" y="162288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1" name="Freeform 1481"> 
				</p:cNvPr>
          <p:cNvSpPr/>
          <p:nvPr/>
        </p:nvSpPr>
        <p:spPr>
          <a:xfrm>
            <a:off x="7267575" y="4600575"/>
            <a:ext cx="1247775" cy="381000"/>
          </a:xfrm>
          <a:custGeom>
            <a:avLst/>
            <a:gdLst>
              <a:gd name="connsiteX0" fmla="*/ 35643 w 1247775"/>
              <a:gd name="connsiteY0" fmla="*/ 227370 h 381000"/>
              <a:gd name="connsiteX1" fmla="*/ 300057 w 1247775"/>
              <a:gd name="connsiteY1" fmla="*/ 33301 h 381000"/>
              <a:gd name="connsiteX2" fmla="*/ 961118 w 1247775"/>
              <a:gd name="connsiteY2" fmla="*/ 356758 h 381000"/>
              <a:gd name="connsiteX3" fmla="*/ 1225532 w 1247775"/>
              <a:gd name="connsiteY3" fmla="*/ 162676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381000">
                <a:moveTo>
                  <a:pt x="35643" y="227370"/>
                </a:moveTo>
                <a:cubicBezTo>
                  <a:pt x="90736" y="119547"/>
                  <a:pt x="145815" y="11737"/>
                  <a:pt x="300057" y="33301"/>
                </a:cubicBezTo>
                <a:cubicBezTo>
                  <a:pt x="454311" y="54854"/>
                  <a:pt x="806877" y="335193"/>
                  <a:pt x="961118" y="356758"/>
                </a:cubicBezTo>
                <a:cubicBezTo>
                  <a:pt x="1115359" y="378322"/>
                  <a:pt x="1170452" y="270499"/>
                  <a:pt x="1225532" y="162676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2" name="Freeform 1482"> 
				</p:cNvPr>
          <p:cNvSpPr/>
          <p:nvPr/>
        </p:nvSpPr>
        <p:spPr>
          <a:xfrm>
            <a:off x="4067175" y="3657600"/>
            <a:ext cx="1000125" cy="447675"/>
          </a:xfrm>
          <a:custGeom>
            <a:avLst/>
            <a:gdLst>
              <a:gd name="connsiteX0" fmla="*/ 10502 w 1000125"/>
              <a:gd name="connsiteY0" fmla="*/ 13639 h 447675"/>
              <a:gd name="connsiteX1" fmla="*/ 1005039 w 1000125"/>
              <a:gd name="connsiteY1" fmla="*/ 13639 h 447675"/>
              <a:gd name="connsiteX2" fmla="*/ 1005039 w 1000125"/>
              <a:gd name="connsiteY2" fmla="*/ 448055 h 447675"/>
              <a:gd name="connsiteX3" fmla="*/ 10502 w 1000125"/>
              <a:gd name="connsiteY3" fmla="*/ 448055 h 447675"/>
              <a:gd name="connsiteX4" fmla="*/ 10502 w 1000125"/>
              <a:gd name="connsiteY4" fmla="*/ 13639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47675">
                <a:moveTo>
                  <a:pt x="10502" y="13639"/>
                </a:moveTo>
                <a:lnTo>
                  <a:pt x="1005039" y="13639"/>
                </a:lnTo>
                <a:lnTo>
                  <a:pt x="1005039" y="448055"/>
                </a:lnTo>
                <a:lnTo>
                  <a:pt x="10502" y="448055"/>
                </a:lnTo>
                <a:lnTo>
                  <a:pt x="10502" y="1363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3" name="Freeform 1483"> 
				</p:cNvPr>
          <p:cNvSpPr/>
          <p:nvPr/>
        </p:nvSpPr>
        <p:spPr>
          <a:xfrm>
            <a:off x="4981575" y="6191250"/>
            <a:ext cx="2238375" cy="47625"/>
          </a:xfrm>
          <a:custGeom>
            <a:avLst/>
            <a:gdLst>
              <a:gd name="connsiteX0" fmla="*/ 35514 w 2238375"/>
              <a:gd name="connsiteY0" fmla="*/ 36830 h 47625"/>
              <a:gd name="connsiteX1" fmla="*/ 2225870 w 2238375"/>
              <a:gd name="connsiteY1" fmla="*/ 3683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47625">
                <a:moveTo>
                  <a:pt x="35514" y="36830"/>
                </a:moveTo>
                <a:lnTo>
                  <a:pt x="2225870" y="36830"/>
                </a:lnTo>
              </a:path>
            </a:pathLst>
          </a:custGeom>
          <a:ln w="571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4" name="Freeform 1484"> 
				</p:cNvPr>
          <p:cNvSpPr/>
          <p:nvPr/>
        </p:nvSpPr>
        <p:spPr>
          <a:xfrm>
            <a:off x="7162800" y="6124575"/>
            <a:ext cx="180975" cy="180975"/>
          </a:xfrm>
          <a:custGeom>
            <a:avLst/>
            <a:gdLst>
              <a:gd name="connsiteX0" fmla="*/ 16073 w 180975"/>
              <a:gd name="connsiteY0" fmla="*/ 17772 h 180975"/>
              <a:gd name="connsiteX1" fmla="*/ 187523 w 180975"/>
              <a:gd name="connsiteY1" fmla="*/ 103510 h 180975"/>
              <a:gd name="connsiteX2" fmla="*/ 16061 w 180975"/>
              <a:gd name="connsiteY2" fmla="*/ 189222 h 180975"/>
              <a:gd name="connsiteX3" fmla="*/ 16073 w 180975"/>
              <a:gd name="connsiteY3" fmla="*/ 1777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180975">
                <a:moveTo>
                  <a:pt x="16073" y="17772"/>
                </a:moveTo>
                <a:lnTo>
                  <a:pt x="187523" y="103510"/>
                </a:lnTo>
                <a:lnTo>
                  <a:pt x="16061" y="189222"/>
                </a:lnTo>
                <a:lnTo>
                  <a:pt x="16073" y="17772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5" name="Freeform 1485"> 
				</p:cNvPr>
          <p:cNvSpPr/>
          <p:nvPr/>
        </p:nvSpPr>
        <p:spPr>
          <a:xfrm>
            <a:off x="1695450" y="6191250"/>
            <a:ext cx="2238375" cy="47625"/>
          </a:xfrm>
          <a:custGeom>
            <a:avLst/>
            <a:gdLst>
              <a:gd name="connsiteX0" fmla="*/ 34672 w 2238375"/>
              <a:gd name="connsiteY0" fmla="*/ 36478 h 47625"/>
              <a:gd name="connsiteX1" fmla="*/ 2225028 w 2238375"/>
              <a:gd name="connsiteY1" fmla="*/ 36478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47625">
                <a:moveTo>
                  <a:pt x="34672" y="36478"/>
                </a:moveTo>
                <a:lnTo>
                  <a:pt x="2225028" y="36478"/>
                </a:lnTo>
              </a:path>
            </a:pathLst>
          </a:custGeom>
          <a:ln w="571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6" name="Freeform 1486"> 
				</p:cNvPr>
          <p:cNvSpPr/>
          <p:nvPr/>
        </p:nvSpPr>
        <p:spPr>
          <a:xfrm>
            <a:off x="3876675" y="6124575"/>
            <a:ext cx="180975" cy="180975"/>
          </a:xfrm>
          <a:custGeom>
            <a:avLst/>
            <a:gdLst>
              <a:gd name="connsiteX0" fmla="*/ 15230 w 180975"/>
              <a:gd name="connsiteY0" fmla="*/ 17421 h 180975"/>
              <a:gd name="connsiteX1" fmla="*/ 186680 w 180975"/>
              <a:gd name="connsiteY1" fmla="*/ 103158 h 180975"/>
              <a:gd name="connsiteX2" fmla="*/ 15216 w 180975"/>
              <a:gd name="connsiteY2" fmla="*/ 188871 h 180975"/>
              <a:gd name="connsiteX3" fmla="*/ 15230 w 180975"/>
              <a:gd name="connsiteY3" fmla="*/ 1742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180975">
                <a:moveTo>
                  <a:pt x="15230" y="17421"/>
                </a:moveTo>
                <a:lnTo>
                  <a:pt x="186680" y="103158"/>
                </a:lnTo>
                <a:lnTo>
                  <a:pt x="15216" y="188871"/>
                </a:lnTo>
                <a:lnTo>
                  <a:pt x="15230" y="17421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7" name="Freeform 1487"> 
				</p:cNvPr>
          <p:cNvSpPr/>
          <p:nvPr/>
        </p:nvSpPr>
        <p:spPr>
          <a:xfrm>
            <a:off x="4076700" y="5524500"/>
            <a:ext cx="1000125" cy="438150"/>
          </a:xfrm>
          <a:custGeom>
            <a:avLst/>
            <a:gdLst>
              <a:gd name="connsiteX0" fmla="*/ 11125 w 1000125"/>
              <a:gd name="connsiteY0" fmla="*/ 10248 h 438150"/>
              <a:gd name="connsiteX1" fmla="*/ 1005662 w 1000125"/>
              <a:gd name="connsiteY1" fmla="*/ 10248 h 438150"/>
              <a:gd name="connsiteX2" fmla="*/ 1005662 w 1000125"/>
              <a:gd name="connsiteY2" fmla="*/ 444665 h 438150"/>
              <a:gd name="connsiteX3" fmla="*/ 11125 w 1000125"/>
              <a:gd name="connsiteY3" fmla="*/ 444665 h 438150"/>
              <a:gd name="connsiteX4" fmla="*/ 11125 w 1000125"/>
              <a:gd name="connsiteY4" fmla="*/ 10248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38150">
                <a:moveTo>
                  <a:pt x="11125" y="10248"/>
                </a:moveTo>
                <a:lnTo>
                  <a:pt x="1005662" y="10248"/>
                </a:lnTo>
                <a:lnTo>
                  <a:pt x="1005662" y="444665"/>
                </a:lnTo>
                <a:lnTo>
                  <a:pt x="11125" y="444665"/>
                </a:lnTo>
                <a:lnTo>
                  <a:pt x="11125" y="102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9" name="Picture 148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490" name="Picture 149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491" name="Picture 149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1492" name="Picture 149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950" y="3686175"/>
            <a:ext cx="1104900" cy="628650"/>
          </a:xfrm>
          <a:prstGeom prst="rect">
            <a:avLst/>
          </a:prstGeom>
        </p:spPr>
      </p:pic>
      <p:pic>
        <p:nvPicPr>
          <p:cNvPr id="1493" name="Picture 1493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0" y="4210050"/>
            <a:ext cx="1114425" cy="942975"/>
          </a:xfrm>
          <a:prstGeom prst="rect">
            <a:avLst/>
          </a:prstGeom>
        </p:spPr>
      </p:pic>
      <p:pic>
        <p:nvPicPr>
          <p:cNvPr id="1494" name="Picture 1494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500" y="4124325"/>
            <a:ext cx="1114425" cy="1028700"/>
          </a:xfrm>
          <a:prstGeom prst="rect">
            <a:avLst/>
          </a:prstGeom>
        </p:spPr>
      </p:pic>
      <p:pic>
        <p:nvPicPr>
          <p:cNvPr id="1495" name="Picture 1495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5675" y="3657600"/>
            <a:ext cx="1104900" cy="1485900"/>
          </a:xfrm>
          <a:prstGeom prst="rect">
            <a:avLst/>
          </a:prstGeom>
        </p:spPr>
      </p:pic>
      <p:pic>
        <p:nvPicPr>
          <p:cNvPr id="1496" name="Picture 1496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0700" y="3648075"/>
            <a:ext cx="1104900" cy="581025"/>
          </a:xfrm>
          <a:prstGeom prst="rect">
            <a:avLst/>
          </a:prstGeom>
        </p:spPr>
      </p:pic>
      <p:pic>
        <p:nvPicPr>
          <p:cNvPr id="1497" name="Picture 1497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700" y="762000"/>
            <a:ext cx="1514475" cy="2000250"/>
          </a:xfrm>
          <a:prstGeom prst="rect">
            <a:avLst/>
          </a:prstGeom>
        </p:spPr>
      </p:pic>
      <p:pic>
        <p:nvPicPr>
          <p:cNvPr id="1498" name="Picture 1498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00500" y="1638300"/>
            <a:ext cx="1114425" cy="1114425"/>
          </a:xfrm>
          <a:prstGeom prst="rect">
            <a:avLst/>
          </a:prstGeom>
        </p:spPr>
      </p:pic>
      <p:pic>
        <p:nvPicPr>
          <p:cNvPr id="1499" name="Picture 1499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5675" y="1257300"/>
            <a:ext cx="1104900" cy="1485900"/>
          </a:xfrm>
          <a:prstGeom prst="rect">
            <a:avLst/>
          </a:prstGeom>
        </p:spPr>
      </p:pic>
      <p:pic>
        <p:nvPicPr>
          <p:cNvPr id="1500" name="Picture 1500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00700" y="762000"/>
            <a:ext cx="1095375" cy="971550"/>
          </a:xfrm>
          <a:prstGeom prst="rect">
            <a:avLst/>
          </a:prstGeom>
        </p:spPr>
      </p:pic>
      <p:pic>
        <p:nvPicPr>
          <p:cNvPr id="1501" name="Picture 1501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66950" y="1095375"/>
            <a:ext cx="1114425" cy="638175"/>
          </a:xfrm>
          <a:prstGeom prst="rect">
            <a:avLst/>
          </a:prstGeom>
        </p:spPr>
      </p:pic>
      <p:pic>
        <p:nvPicPr>
          <p:cNvPr id="1502" name="Picture 1502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700" y="5524500"/>
            <a:ext cx="1543050" cy="952500"/>
          </a:xfrm>
          <a:prstGeom prst="rect">
            <a:avLst/>
          </a:prstGeom>
        </p:spPr>
      </p:pic>
      <p:pic>
        <p:nvPicPr>
          <p:cNvPr id="1503" name="Picture 1503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6225" y="3143250"/>
            <a:ext cx="1114425" cy="438150"/>
          </a:xfrm>
          <a:prstGeom prst="rect">
            <a:avLst/>
          </a:prstGeom>
        </p:spPr>
      </p:pic>
      <p:pic>
        <p:nvPicPr>
          <p:cNvPr id="1504" name="Picture 1504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86425" y="3181350"/>
            <a:ext cx="323850" cy="342900"/>
          </a:xfrm>
          <a:prstGeom prst="rect">
            <a:avLst/>
          </a:prstGeom>
        </p:spPr>
      </p:pic>
      <p:pic>
        <p:nvPicPr>
          <p:cNvPr id="1505" name="Picture 1505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10025" y="5934075"/>
            <a:ext cx="1143000" cy="542925"/>
          </a:xfrm>
          <a:prstGeom prst="rect">
            <a:avLst/>
          </a:prstGeom>
        </p:spPr>
      </p:pic>
      <p:pic>
        <p:nvPicPr>
          <p:cNvPr id="1506" name="Picture 1506">
					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15200" y="5934075"/>
            <a:ext cx="1143000" cy="542925"/>
          </a:xfrm>
          <a:prstGeom prst="rect">
            <a:avLst/>
          </a:prstGeom>
        </p:spPr>
      </p:pic>
      <p:pic>
        <p:nvPicPr>
          <p:cNvPr id="1507" name="Picture 1507">
					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19350" y="5734050"/>
            <a:ext cx="323850" cy="352425"/>
          </a:xfrm>
          <a:prstGeom prst="rect">
            <a:avLst/>
          </a:prstGeom>
        </p:spPr>
      </p:pic>
      <p:pic>
        <p:nvPicPr>
          <p:cNvPr id="1508" name="Picture 1508">
					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5000" y="5734050"/>
            <a:ext cx="323850" cy="352425"/>
          </a:xfrm>
          <a:prstGeom prst="rect">
            <a:avLst/>
          </a:prstGeom>
        </p:spPr>
      </p:pic>
      <p:sp>
        <p:nvSpPr>
          <p:cNvPr id="1508" name="TextBox 1508"/>
          <p:cNvSpPr txBox="1"/>
          <p:nvPr/>
        </p:nvSpPr>
        <p:spPr>
          <a:xfrm>
            <a:off x="4238066" y="1197383"/>
            <a:ext cx="659048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</p:txBody>
      </p:sp>
      <p:sp>
        <p:nvSpPr>
          <p:cNvPr id="1509" name="TextBox 1509"/>
          <p:cNvSpPr txBox="1"/>
          <p:nvPr/>
        </p:nvSpPr>
        <p:spPr>
          <a:xfrm>
            <a:off x="4245376" y="3702805"/>
            <a:ext cx="659048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</p:txBody>
      </p:sp>
      <p:sp>
        <p:nvSpPr>
          <p:cNvPr id="1510" name="TextBox 1510"/>
          <p:cNvSpPr txBox="1"/>
          <p:nvPr/>
        </p:nvSpPr>
        <p:spPr>
          <a:xfrm>
            <a:off x="4255527" y="5566317"/>
            <a:ext cx="659048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</p:txBody>
      </p:sp>
      <p:sp>
        <p:nvSpPr>
          <p:cNvPr id="1511" name="TextBox 1511"/>
          <p:cNvSpPr txBox="1"/>
          <p:nvPr/>
        </p:nvSpPr>
        <p:spPr>
          <a:xfrm>
            <a:off x="528300" y="22312"/>
            <a:ext cx="4655247" cy="39380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3258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Consolidated)</a:t>
            </a:r>
          </a:p>
          <a:p>
            <a:pPr indent="174698">
              <a:lnSpc>
                <a:spcPts val="2604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2193187">
              <a:lnSpc>
                <a:spcPts val="216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8.9</a:t>
            </a:r>
          </a:p>
          <a:p>
            <a:pPr indent="3619810">
              <a:lnSpc>
                <a:spcPts val="44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forecast:</a:t>
            </a:r>
          </a:p>
          <a:p>
            <a:pPr indent="2147467">
              <a:lnSpc>
                <a:spcPts val="75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(0.2)%</a:t>
            </a:r>
          </a:p>
          <a:p>
            <a:pPr indent="3857555">
              <a:lnSpc>
                <a:spcPts val="32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(178.8)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8237">
              <a:lnSpc>
                <a:spcPts val="2971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4,470.1</a:t>
            </a:r>
          </a:p>
          <a:p>
            <a:pPr indent="3607711">
              <a:lnSpc>
                <a:spcPts val="28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4,461.2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774087">
              <a:lnSpc>
                <a:spcPts val="186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  <a:p>
            <a:pPr indent="431346">
              <a:lnSpc>
                <a:spcPts val="2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91">
              <a:lnSpc>
                <a:spcPts val="12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14645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96470">
              <a:lnSpc>
                <a:spcPts val="269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9.1</a:t>
            </a:r>
          </a:p>
          <a:p>
            <a:pPr indent="3627120">
              <a:lnSpc>
                <a:spcPts val="2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forecast:</a:t>
            </a:r>
          </a:p>
        </p:txBody>
      </p:sp>
      <p:sp>
        <p:nvSpPr>
          <p:cNvPr id="1512" name="TextBox 1512"/>
          <p:cNvSpPr txBox="1"/>
          <p:nvPr/>
        </p:nvSpPr>
        <p:spPr>
          <a:xfrm>
            <a:off x="5967610" y="845409"/>
            <a:ext cx="513334" cy="2791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208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128.8</a:t>
            </a:r>
          </a:p>
          <a:p>
            <a:pPr indent="79362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06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198.0</a:t>
            </a:r>
          </a:p>
          <a:p>
            <a:pPr indent="73152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+5.4%</a:t>
            </a:r>
          </a:p>
        </p:txBody>
      </p:sp>
      <p:sp>
        <p:nvSpPr>
          <p:cNvPr id="1513" name="TextBox 1513"/>
          <p:cNvSpPr txBox="1"/>
          <p:nvPr/>
        </p:nvSpPr>
        <p:spPr>
          <a:xfrm>
            <a:off x="7426038" y="732382"/>
            <a:ext cx="1003660" cy="2223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4783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79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4,590.0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6375">
              <a:lnSpc>
                <a:spcPts val="235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514" name="TextBox 1514"/>
          <p:cNvSpPr txBox="1"/>
          <p:nvPr/>
        </p:nvSpPr>
        <p:spPr>
          <a:xfrm>
            <a:off x="790323" y="4271109"/>
            <a:ext cx="848517" cy="1098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3,632.9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9323">
              <a:lnSpc>
                <a:spcPts val="227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1515" name="TextBox 1515"/>
          <p:cNvSpPr txBox="1"/>
          <p:nvPr/>
        </p:nvSpPr>
        <p:spPr>
          <a:xfrm>
            <a:off x="2685147" y="3964405"/>
            <a:ext cx="360872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+0.2%</a:t>
            </a:r>
          </a:p>
        </p:txBody>
      </p:sp>
      <p:sp>
        <p:nvSpPr>
          <p:cNvPr id="1516" name="TextBox 1516"/>
          <p:cNvSpPr txBox="1"/>
          <p:nvPr/>
        </p:nvSpPr>
        <p:spPr>
          <a:xfrm>
            <a:off x="4133540" y="3942035"/>
            <a:ext cx="848518" cy="142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9625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(158.0)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06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3,642.0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8848">
              <a:lnSpc>
                <a:spcPts val="225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517" name="TextBox 1517"/>
          <p:cNvSpPr txBox="1"/>
          <p:nvPr/>
        </p:nvSpPr>
        <p:spPr>
          <a:xfrm>
            <a:off x="7426365" y="4045106"/>
            <a:ext cx="848519" cy="1325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3,840.0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6047">
              <a:lnSpc>
                <a:spcPts val="206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518" name="TextBox 1518"/>
          <p:cNvSpPr txBox="1"/>
          <p:nvPr/>
        </p:nvSpPr>
        <p:spPr>
          <a:xfrm>
            <a:off x="528300" y="5592161"/>
            <a:ext cx="1011177" cy="7540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74409">
              <a:lnSpc>
                <a:spcPts val="2798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837.2</a:t>
            </a:r>
          </a:p>
        </p:txBody>
      </p:sp>
      <p:sp>
        <p:nvSpPr>
          <p:cNvPr id="1519" name="TextBox 1519"/>
          <p:cNvSpPr txBox="1"/>
          <p:nvPr/>
        </p:nvSpPr>
        <p:spPr>
          <a:xfrm>
            <a:off x="2669288" y="5759854"/>
            <a:ext cx="394429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18.0</a:t>
            </a:r>
          </a:p>
          <a:p>
            <a:pPr indent="10667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(2.1)%</a:t>
            </a:r>
          </a:p>
        </p:txBody>
      </p:sp>
      <p:sp>
        <p:nvSpPr>
          <p:cNvPr id="1520" name="TextBox 1520"/>
          <p:cNvSpPr txBox="1"/>
          <p:nvPr/>
        </p:nvSpPr>
        <p:spPr>
          <a:xfrm>
            <a:off x="4165573" y="5668387"/>
            <a:ext cx="839532" cy="6747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forecast:</a:t>
            </a:r>
          </a:p>
          <a:p>
            <a:pPr indent="269748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(20.8)</a:t>
            </a:r>
          </a:p>
          <a:p>
            <a:pPr indent="80944">
              <a:lnSpc>
                <a:spcPts val="3177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819.2</a:t>
            </a:r>
          </a:p>
        </p:txBody>
      </p:sp>
      <p:sp>
        <p:nvSpPr>
          <p:cNvPr id="1521" name="TextBox 1521"/>
          <p:cNvSpPr txBox="1"/>
          <p:nvPr/>
        </p:nvSpPr>
        <p:spPr>
          <a:xfrm>
            <a:off x="5996328" y="5758042"/>
            <a:ext cx="394429" cy="3901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69.2</a:t>
            </a:r>
          </a:p>
          <a:p>
            <a:pPr indent="10669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(8.4)%</a:t>
            </a:r>
          </a:p>
        </p:txBody>
      </p:sp>
      <p:sp>
        <p:nvSpPr>
          <p:cNvPr id="1522" name="TextBox 1522"/>
          <p:cNvSpPr txBox="1"/>
          <p:nvPr/>
        </p:nvSpPr>
        <p:spPr>
          <a:xfrm>
            <a:off x="7548947" y="6042029"/>
            <a:ext cx="636768" cy="30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750.0</a:t>
            </a:r>
          </a:p>
        </p:txBody>
      </p:sp>
      <p:sp>
        <p:nvSpPr>
          <p:cNvPr id="1523" name="TextBox 1523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524" name="TextBox 1524"/>
          <p:cNvSpPr txBox="1"/>
          <p:nvPr/>
        </p:nvSpPr>
        <p:spPr>
          <a:xfrm>
            <a:off x="4384693" y="6644897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525" name="TextBox 1525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Freeform 1526"> 
				</p:cNvPr>
          <p:cNvSpPr/>
          <p:nvPr/>
        </p:nvSpPr>
        <p:spPr>
          <a:xfrm>
            <a:off x="6353175" y="4219575"/>
            <a:ext cx="1085850" cy="9525"/>
          </a:xfrm>
          <a:custGeom>
            <a:avLst/>
            <a:gdLst>
              <a:gd name="connsiteX0" fmla="*/ 14288 w 1085850"/>
              <a:gd name="connsiteY0" fmla="*/ 11957 h 9525"/>
              <a:gd name="connsiteX1" fmla="*/ 1093788 w 1085850"/>
              <a:gd name="connsiteY1" fmla="*/ 1195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5850" h="9525">
                <a:moveTo>
                  <a:pt x="14288" y="11957"/>
                </a:moveTo>
                <a:lnTo>
                  <a:pt x="1093788" y="11957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" name="Freeform 1527"> 
				</p:cNvPr>
          <p:cNvSpPr/>
          <p:nvPr/>
        </p:nvSpPr>
        <p:spPr>
          <a:xfrm>
            <a:off x="4095750" y="4314825"/>
            <a:ext cx="1076325" cy="9525"/>
          </a:xfrm>
          <a:custGeom>
            <a:avLst/>
            <a:gdLst>
              <a:gd name="connsiteX0" fmla="*/ 12700 w 1076325"/>
              <a:gd name="connsiteY0" fmla="*/ 9525 h 9525"/>
              <a:gd name="connsiteX1" fmla="*/ 1079500 w 1076325"/>
              <a:gd name="connsiteY1" fmla="*/ 95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6325" h="9525">
                <a:moveTo>
                  <a:pt x="12700" y="9525"/>
                </a:moveTo>
                <a:lnTo>
                  <a:pt x="1079500" y="9525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8" name="Freeform 1528"> 
				</p:cNvPr>
          <p:cNvSpPr/>
          <p:nvPr/>
        </p:nvSpPr>
        <p:spPr>
          <a:xfrm>
            <a:off x="1962150" y="4600575"/>
            <a:ext cx="942975" cy="9525"/>
          </a:xfrm>
          <a:custGeom>
            <a:avLst/>
            <a:gdLst>
              <a:gd name="connsiteX0" fmla="*/ 14287 w 942975"/>
              <a:gd name="connsiteY0" fmla="*/ 14287 h 9525"/>
              <a:gd name="connsiteX1" fmla="*/ 944562 w 942975"/>
              <a:gd name="connsiteY1" fmla="*/ 142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2975" h="9525">
                <a:moveTo>
                  <a:pt x="14287" y="14287"/>
                </a:moveTo>
                <a:lnTo>
                  <a:pt x="944562" y="14287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9" name="Freeform 1529"> 
				</p:cNvPr>
          <p:cNvSpPr/>
          <p:nvPr/>
        </p:nvSpPr>
        <p:spPr>
          <a:xfrm>
            <a:off x="4086225" y="1333500"/>
            <a:ext cx="1076325" cy="9525"/>
          </a:xfrm>
          <a:custGeom>
            <a:avLst/>
            <a:gdLst>
              <a:gd name="connsiteX0" fmla="*/ 17463 w 1076325"/>
              <a:gd name="connsiteY0" fmla="*/ 14888 h 9525"/>
              <a:gd name="connsiteX1" fmla="*/ 1084264 w 1076325"/>
              <a:gd name="connsiteY1" fmla="*/ 148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6325" h="9525">
                <a:moveTo>
                  <a:pt x="17463" y="14888"/>
                </a:moveTo>
                <a:lnTo>
                  <a:pt x="1084264" y="14888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0" name="Freeform 1530"> 
				</p:cNvPr>
          <p:cNvSpPr/>
          <p:nvPr/>
        </p:nvSpPr>
        <p:spPr>
          <a:xfrm>
            <a:off x="1933575" y="1552575"/>
            <a:ext cx="942975" cy="9525"/>
          </a:xfrm>
          <a:custGeom>
            <a:avLst/>
            <a:gdLst>
              <a:gd name="connsiteX0" fmla="*/ 18140 w 942975"/>
              <a:gd name="connsiteY0" fmla="*/ 9902 h 9525"/>
              <a:gd name="connsiteX1" fmla="*/ 948415 w 942975"/>
              <a:gd name="connsiteY1" fmla="*/ 990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2975" h="9525">
                <a:moveTo>
                  <a:pt x="18140" y="9902"/>
                </a:moveTo>
                <a:lnTo>
                  <a:pt x="948415" y="9902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1" name="Freeform 1531"> 
				</p:cNvPr>
          <p:cNvSpPr/>
          <p:nvPr/>
        </p:nvSpPr>
        <p:spPr>
          <a:xfrm>
            <a:off x="6334125" y="1390650"/>
            <a:ext cx="1095375" cy="9525"/>
          </a:xfrm>
          <a:custGeom>
            <a:avLst/>
            <a:gdLst>
              <a:gd name="connsiteX0" fmla="*/ 15876 w 1095375"/>
              <a:gd name="connsiteY0" fmla="*/ 10695 h 9525"/>
              <a:gd name="connsiteX1" fmla="*/ 1095376 w 1095375"/>
              <a:gd name="connsiteY1" fmla="*/ 106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5375" h="9525">
                <a:moveTo>
                  <a:pt x="15876" y="10695"/>
                </a:moveTo>
                <a:lnTo>
                  <a:pt x="1095376" y="10695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2" name="Freeform 1532"> 
				</p:cNvPr>
          <p:cNvSpPr/>
          <p:nvPr/>
        </p:nvSpPr>
        <p:spPr>
          <a:xfrm>
            <a:off x="6210300" y="4429125"/>
            <a:ext cx="371475" cy="419100"/>
          </a:xfrm>
          <a:custGeom>
            <a:avLst/>
            <a:gdLst>
              <a:gd name="connsiteX0" fmla="*/ 360364 w 371475"/>
              <a:gd name="connsiteY0" fmla="*/ 407466 h 419100"/>
              <a:gd name="connsiteX1" fmla="*/ 29567 w 371475"/>
              <a:gd name="connsiteY1" fmla="*/ 33477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419100">
                <a:moveTo>
                  <a:pt x="360364" y="407466"/>
                </a:moveTo>
                <a:lnTo>
                  <a:pt x="29567" y="33477"/>
                </a:lnTo>
              </a:path>
            </a:pathLst>
          </a:custGeom>
          <a:ln w="5715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3" name="Freeform 1533"> 
				</p:cNvPr>
          <p:cNvSpPr/>
          <p:nvPr/>
        </p:nvSpPr>
        <p:spPr>
          <a:xfrm>
            <a:off x="6134100" y="4343400"/>
            <a:ext cx="180975" cy="190500"/>
          </a:xfrm>
          <a:custGeom>
            <a:avLst/>
            <a:gdLst>
              <a:gd name="connsiteX0" fmla="*/ 60499 w 180975"/>
              <a:gd name="connsiteY0" fmla="*/ 197394 h 190500"/>
              <a:gd name="connsiteX1" fmla="*/ 11108 w 180975"/>
              <a:gd name="connsiteY1" fmla="*/ 12177 h 190500"/>
              <a:gd name="connsiteX2" fmla="*/ 188921 w 180975"/>
              <a:gd name="connsiteY2" fmla="*/ 83806 h 190500"/>
              <a:gd name="connsiteX3" fmla="*/ 60499 w 180975"/>
              <a:gd name="connsiteY3" fmla="*/ 19739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190500">
                <a:moveTo>
                  <a:pt x="60499" y="197394"/>
                </a:moveTo>
                <a:lnTo>
                  <a:pt x="11108" y="12177"/>
                </a:lnTo>
                <a:lnTo>
                  <a:pt x="188921" y="83806"/>
                </a:lnTo>
                <a:lnTo>
                  <a:pt x="60499" y="197394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4" name="Freeform 1534"> 
				</p:cNvPr>
          <p:cNvSpPr/>
          <p:nvPr/>
        </p:nvSpPr>
        <p:spPr>
          <a:xfrm>
            <a:off x="2571750" y="4714875"/>
            <a:ext cx="371475" cy="419100"/>
          </a:xfrm>
          <a:custGeom>
            <a:avLst/>
            <a:gdLst>
              <a:gd name="connsiteX0" fmla="*/ 30162 w 371475"/>
              <a:gd name="connsiteY0" fmla="*/ 404812 h 419100"/>
              <a:gd name="connsiteX1" fmla="*/ 360959 w 371475"/>
              <a:gd name="connsiteY1" fmla="*/ 3082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419100">
                <a:moveTo>
                  <a:pt x="30162" y="404812"/>
                </a:moveTo>
                <a:lnTo>
                  <a:pt x="360959" y="30822"/>
                </a:lnTo>
              </a:path>
            </a:pathLst>
          </a:custGeom>
          <a:ln w="5715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5" name="Freeform 1535"> 
				</p:cNvPr>
          <p:cNvSpPr/>
          <p:nvPr/>
        </p:nvSpPr>
        <p:spPr>
          <a:xfrm>
            <a:off x="2838450" y="4629150"/>
            <a:ext cx="180975" cy="190500"/>
          </a:xfrm>
          <a:custGeom>
            <a:avLst/>
            <a:gdLst>
              <a:gd name="connsiteX0" fmla="*/ 11108 w 180975"/>
              <a:gd name="connsiteY0" fmla="*/ 81146 h 190500"/>
              <a:gd name="connsiteX1" fmla="*/ 188908 w 180975"/>
              <a:gd name="connsiteY1" fmla="*/ 9531 h 190500"/>
              <a:gd name="connsiteX2" fmla="*/ 139531 w 180975"/>
              <a:gd name="connsiteY2" fmla="*/ 194735 h 190500"/>
              <a:gd name="connsiteX3" fmla="*/ 11108 w 180975"/>
              <a:gd name="connsiteY3" fmla="*/ 8114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190500">
                <a:moveTo>
                  <a:pt x="11108" y="81146"/>
                </a:moveTo>
                <a:lnTo>
                  <a:pt x="188908" y="9531"/>
                </a:lnTo>
                <a:lnTo>
                  <a:pt x="139531" y="194735"/>
                </a:lnTo>
                <a:lnTo>
                  <a:pt x="11108" y="8114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" name="Freeform 1536"> 
				</p:cNvPr>
          <p:cNvSpPr/>
          <p:nvPr/>
        </p:nvSpPr>
        <p:spPr>
          <a:xfrm>
            <a:off x="4752975" y="4572000"/>
            <a:ext cx="2581275" cy="542925"/>
          </a:xfrm>
          <a:custGeom>
            <a:avLst/>
            <a:gdLst>
              <a:gd name="connsiteX0" fmla="*/ 17463 w 2581275"/>
              <a:gd name="connsiteY0" fmla="*/ 32691 h 542925"/>
              <a:gd name="connsiteX1" fmla="*/ 34799 w 2581275"/>
              <a:gd name="connsiteY1" fmla="*/ 15355 h 542925"/>
              <a:gd name="connsiteX2" fmla="*/ 2563941 w 2581275"/>
              <a:gd name="connsiteY2" fmla="*/ 15355 h 542925"/>
              <a:gd name="connsiteX3" fmla="*/ 2581276 w 2581275"/>
              <a:gd name="connsiteY3" fmla="*/ 32691 h 542925"/>
              <a:gd name="connsiteX4" fmla="*/ 2581276 w 2581275"/>
              <a:gd name="connsiteY4" fmla="*/ 533794 h 542925"/>
              <a:gd name="connsiteX5" fmla="*/ 2563941 w 2581275"/>
              <a:gd name="connsiteY5" fmla="*/ 551130 h 542925"/>
              <a:gd name="connsiteX6" fmla="*/ 34799 w 2581275"/>
              <a:gd name="connsiteY6" fmla="*/ 551130 h 542925"/>
              <a:gd name="connsiteX7" fmla="*/ 17463 w 2581275"/>
              <a:gd name="connsiteY7" fmla="*/ 533794 h 542925"/>
              <a:gd name="connsiteX8" fmla="*/ 17463 w 2581275"/>
              <a:gd name="connsiteY8" fmla="*/ 32691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1275" h="542925">
                <a:moveTo>
                  <a:pt x="17463" y="32691"/>
                </a:moveTo>
                <a:cubicBezTo>
                  <a:pt x="17463" y="23115"/>
                  <a:pt x="25223" y="15355"/>
                  <a:pt x="34799" y="15355"/>
                </a:cubicBezTo>
                <a:lnTo>
                  <a:pt x="2563941" y="15355"/>
                </a:lnTo>
                <a:cubicBezTo>
                  <a:pt x="2573516" y="15355"/>
                  <a:pt x="2581276" y="23115"/>
                  <a:pt x="2581276" y="32691"/>
                </a:cubicBezTo>
                <a:lnTo>
                  <a:pt x="2581276" y="533794"/>
                </a:lnTo>
                <a:cubicBezTo>
                  <a:pt x="2581276" y="543370"/>
                  <a:pt x="2573516" y="551130"/>
                  <a:pt x="2563941" y="551130"/>
                </a:cubicBezTo>
                <a:lnTo>
                  <a:pt x="34799" y="551130"/>
                </a:lnTo>
                <a:cubicBezTo>
                  <a:pt x="25223" y="551130"/>
                  <a:pt x="17463" y="543370"/>
                  <a:pt x="17463" y="533794"/>
                </a:cubicBezTo>
                <a:lnTo>
                  <a:pt x="17463" y="3269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" name="Freeform 1537"> 
				</p:cNvPr>
          <p:cNvSpPr/>
          <p:nvPr/>
        </p:nvSpPr>
        <p:spPr>
          <a:xfrm>
            <a:off x="2114550" y="4829175"/>
            <a:ext cx="2524125" cy="962025"/>
          </a:xfrm>
          <a:custGeom>
            <a:avLst/>
            <a:gdLst>
              <a:gd name="connsiteX0" fmla="*/ 17462 w 2524125"/>
              <a:gd name="connsiteY0" fmla="*/ 47609 h 962025"/>
              <a:gd name="connsiteX1" fmla="*/ 50787 w 2524125"/>
              <a:gd name="connsiteY1" fmla="*/ 14284 h 962025"/>
              <a:gd name="connsiteX2" fmla="*/ 2498737 w 2524125"/>
              <a:gd name="connsiteY2" fmla="*/ 14284 h 962025"/>
              <a:gd name="connsiteX3" fmla="*/ 2532062 w 2524125"/>
              <a:gd name="connsiteY3" fmla="*/ 47609 h 962025"/>
              <a:gd name="connsiteX4" fmla="*/ 2532062 w 2524125"/>
              <a:gd name="connsiteY4" fmla="*/ 938222 h 962025"/>
              <a:gd name="connsiteX5" fmla="*/ 2498737 w 2524125"/>
              <a:gd name="connsiteY5" fmla="*/ 971546 h 962025"/>
              <a:gd name="connsiteX6" fmla="*/ 50787 w 2524125"/>
              <a:gd name="connsiteY6" fmla="*/ 971546 h 962025"/>
              <a:gd name="connsiteX7" fmla="*/ 17462 w 2524125"/>
              <a:gd name="connsiteY7" fmla="*/ 938222 h 962025"/>
              <a:gd name="connsiteX8" fmla="*/ 17462 w 2524125"/>
              <a:gd name="connsiteY8" fmla="*/ 47609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4125" h="962025">
                <a:moveTo>
                  <a:pt x="17462" y="47609"/>
                </a:moveTo>
                <a:cubicBezTo>
                  <a:pt x="17462" y="29207"/>
                  <a:pt x="32385" y="14284"/>
                  <a:pt x="50787" y="14284"/>
                </a:cubicBezTo>
                <a:lnTo>
                  <a:pt x="2498737" y="14284"/>
                </a:lnTo>
                <a:cubicBezTo>
                  <a:pt x="2517140" y="14284"/>
                  <a:pt x="2532062" y="29207"/>
                  <a:pt x="2532062" y="47609"/>
                </a:cubicBezTo>
                <a:lnTo>
                  <a:pt x="2532062" y="938222"/>
                </a:lnTo>
                <a:cubicBezTo>
                  <a:pt x="2532062" y="956624"/>
                  <a:pt x="2517140" y="971546"/>
                  <a:pt x="2498737" y="971546"/>
                </a:cubicBezTo>
                <a:lnTo>
                  <a:pt x="50787" y="971546"/>
                </a:lnTo>
                <a:cubicBezTo>
                  <a:pt x="32385" y="971546"/>
                  <a:pt x="17462" y="956624"/>
                  <a:pt x="17462" y="938222"/>
                </a:cubicBezTo>
                <a:lnTo>
                  <a:pt x="17462" y="4760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" name="Freeform 1538"> 
				</p:cNvPr>
          <p:cNvSpPr/>
          <p:nvPr/>
        </p:nvSpPr>
        <p:spPr>
          <a:xfrm>
            <a:off x="7315200" y="5457825"/>
            <a:ext cx="1447800" cy="228600"/>
          </a:xfrm>
          <a:custGeom>
            <a:avLst/>
            <a:gdLst>
              <a:gd name="connsiteX0" fmla="*/ 19050 w 1447800"/>
              <a:gd name="connsiteY0" fmla="*/ 139140 h 228600"/>
              <a:gd name="connsiteX1" fmla="*/ 333730 w 1447800"/>
              <a:gd name="connsiteY1" fmla="*/ 28206 h 228600"/>
              <a:gd name="connsiteX2" fmla="*/ 1120419 w 1447800"/>
              <a:gd name="connsiteY2" fmla="*/ 213104 h 228600"/>
              <a:gd name="connsiteX3" fmla="*/ 1435100 w 1447800"/>
              <a:gd name="connsiteY3" fmla="*/ 102157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28600">
                <a:moveTo>
                  <a:pt x="19050" y="139140"/>
                </a:moveTo>
                <a:cubicBezTo>
                  <a:pt x="84607" y="77507"/>
                  <a:pt x="150164" y="15874"/>
                  <a:pt x="333730" y="28206"/>
                </a:cubicBezTo>
                <a:cubicBezTo>
                  <a:pt x="517296" y="40524"/>
                  <a:pt x="936852" y="200773"/>
                  <a:pt x="1120419" y="213104"/>
                </a:cubicBezTo>
                <a:cubicBezTo>
                  <a:pt x="1303985" y="225424"/>
                  <a:pt x="1369542" y="163791"/>
                  <a:pt x="1435100" y="102157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9" name="Freeform 1539"> 
				</p:cNvPr>
          <p:cNvSpPr/>
          <p:nvPr/>
        </p:nvSpPr>
        <p:spPr>
          <a:xfrm>
            <a:off x="266700" y="5772150"/>
            <a:ext cx="8553450" cy="38100"/>
          </a:xfrm>
          <a:custGeom>
            <a:avLst/>
            <a:gdLst>
              <a:gd name="connsiteX0" fmla="*/ 20637 w 8553450"/>
              <a:gd name="connsiteY0" fmla="*/ 26989 h 38100"/>
              <a:gd name="connsiteX1" fmla="*/ 8550275 w 8553450"/>
              <a:gd name="connsiteY1" fmla="*/ 28576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53450" h="38100">
                <a:moveTo>
                  <a:pt x="20637" y="26989"/>
                </a:moveTo>
                <a:lnTo>
                  <a:pt x="8550275" y="28576"/>
                </a:lnTo>
              </a:path>
            </a:pathLst>
          </a:custGeom>
          <a:ln w="28575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0" name="Freeform 1540"> 
				</p:cNvPr>
          <p:cNvSpPr/>
          <p:nvPr/>
        </p:nvSpPr>
        <p:spPr>
          <a:xfrm>
            <a:off x="6210300" y="1524000"/>
            <a:ext cx="371475" cy="419100"/>
          </a:xfrm>
          <a:custGeom>
            <a:avLst/>
            <a:gdLst>
              <a:gd name="connsiteX0" fmla="*/ 360364 w 371475"/>
              <a:gd name="connsiteY0" fmla="*/ 408051 h 419100"/>
              <a:gd name="connsiteX1" fmla="*/ 29567 w 371475"/>
              <a:gd name="connsiteY1" fmla="*/ 34061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419100">
                <a:moveTo>
                  <a:pt x="360364" y="408051"/>
                </a:moveTo>
                <a:lnTo>
                  <a:pt x="29567" y="34061"/>
                </a:lnTo>
              </a:path>
            </a:pathLst>
          </a:custGeom>
          <a:ln w="5715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1" name="Freeform 1541"> 
				</p:cNvPr>
          <p:cNvSpPr/>
          <p:nvPr/>
        </p:nvSpPr>
        <p:spPr>
          <a:xfrm>
            <a:off x="6134100" y="1438275"/>
            <a:ext cx="180975" cy="190500"/>
          </a:xfrm>
          <a:custGeom>
            <a:avLst/>
            <a:gdLst>
              <a:gd name="connsiteX0" fmla="*/ 60499 w 180975"/>
              <a:gd name="connsiteY0" fmla="*/ 197979 h 190500"/>
              <a:gd name="connsiteX1" fmla="*/ 11108 w 180975"/>
              <a:gd name="connsiteY1" fmla="*/ 12762 h 190500"/>
              <a:gd name="connsiteX2" fmla="*/ 188921 w 180975"/>
              <a:gd name="connsiteY2" fmla="*/ 84390 h 190500"/>
              <a:gd name="connsiteX3" fmla="*/ 60499 w 180975"/>
              <a:gd name="connsiteY3" fmla="*/ 19797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190500">
                <a:moveTo>
                  <a:pt x="60499" y="197979"/>
                </a:moveTo>
                <a:lnTo>
                  <a:pt x="11108" y="12762"/>
                </a:lnTo>
                <a:lnTo>
                  <a:pt x="188921" y="84390"/>
                </a:lnTo>
                <a:lnTo>
                  <a:pt x="60499" y="197979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2" name="Freeform 1542"> 
				</p:cNvPr>
          <p:cNvSpPr/>
          <p:nvPr/>
        </p:nvSpPr>
        <p:spPr>
          <a:xfrm>
            <a:off x="2743200" y="1647825"/>
            <a:ext cx="381000" cy="419100"/>
          </a:xfrm>
          <a:custGeom>
            <a:avLst/>
            <a:gdLst>
              <a:gd name="connsiteX0" fmla="*/ 37396 w 381000"/>
              <a:gd name="connsiteY0" fmla="*/ 405190 h 419100"/>
              <a:gd name="connsiteX1" fmla="*/ 368193 w 381000"/>
              <a:gd name="connsiteY1" fmla="*/ 31201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0" h="419100">
                <a:moveTo>
                  <a:pt x="37396" y="405190"/>
                </a:moveTo>
                <a:lnTo>
                  <a:pt x="368193" y="31201"/>
                </a:lnTo>
              </a:path>
            </a:pathLst>
          </a:custGeom>
          <a:ln w="5715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3" name="Freeform 1543"> 
				</p:cNvPr>
          <p:cNvSpPr/>
          <p:nvPr/>
        </p:nvSpPr>
        <p:spPr>
          <a:xfrm>
            <a:off x="3009900" y="1562100"/>
            <a:ext cx="190500" cy="190500"/>
          </a:xfrm>
          <a:custGeom>
            <a:avLst/>
            <a:gdLst>
              <a:gd name="connsiteX0" fmla="*/ 18341 w 190500"/>
              <a:gd name="connsiteY0" fmla="*/ 81523 h 190500"/>
              <a:gd name="connsiteX1" fmla="*/ 196141 w 190500"/>
              <a:gd name="connsiteY1" fmla="*/ 9908 h 190500"/>
              <a:gd name="connsiteX2" fmla="*/ 146763 w 190500"/>
              <a:gd name="connsiteY2" fmla="*/ 195125 h 190500"/>
              <a:gd name="connsiteX3" fmla="*/ 18341 w 190500"/>
              <a:gd name="connsiteY3" fmla="*/ 8152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190500">
                <a:moveTo>
                  <a:pt x="18341" y="81523"/>
                </a:moveTo>
                <a:lnTo>
                  <a:pt x="196141" y="9908"/>
                </a:lnTo>
                <a:lnTo>
                  <a:pt x="146763" y="195125"/>
                </a:lnTo>
                <a:lnTo>
                  <a:pt x="18341" y="81523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4" name="Freeform 1544"> 
				</p:cNvPr>
          <p:cNvSpPr/>
          <p:nvPr/>
        </p:nvSpPr>
        <p:spPr>
          <a:xfrm>
            <a:off x="4752975" y="1695450"/>
            <a:ext cx="2581275" cy="542925"/>
          </a:xfrm>
          <a:custGeom>
            <a:avLst/>
            <a:gdLst>
              <a:gd name="connsiteX0" fmla="*/ 17463 w 2581275"/>
              <a:gd name="connsiteY0" fmla="*/ 32153 h 542925"/>
              <a:gd name="connsiteX1" fmla="*/ 34799 w 2581275"/>
              <a:gd name="connsiteY1" fmla="*/ 14818 h 542925"/>
              <a:gd name="connsiteX2" fmla="*/ 2563941 w 2581275"/>
              <a:gd name="connsiteY2" fmla="*/ 14818 h 542925"/>
              <a:gd name="connsiteX3" fmla="*/ 2581276 w 2581275"/>
              <a:gd name="connsiteY3" fmla="*/ 32153 h 542925"/>
              <a:gd name="connsiteX4" fmla="*/ 2581276 w 2581275"/>
              <a:gd name="connsiteY4" fmla="*/ 533257 h 542925"/>
              <a:gd name="connsiteX5" fmla="*/ 2563941 w 2581275"/>
              <a:gd name="connsiteY5" fmla="*/ 550593 h 542925"/>
              <a:gd name="connsiteX6" fmla="*/ 34799 w 2581275"/>
              <a:gd name="connsiteY6" fmla="*/ 550593 h 542925"/>
              <a:gd name="connsiteX7" fmla="*/ 17463 w 2581275"/>
              <a:gd name="connsiteY7" fmla="*/ 533257 h 542925"/>
              <a:gd name="connsiteX8" fmla="*/ 17463 w 2581275"/>
              <a:gd name="connsiteY8" fmla="*/ 32153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1275" h="542925">
                <a:moveTo>
                  <a:pt x="17463" y="32153"/>
                </a:moveTo>
                <a:cubicBezTo>
                  <a:pt x="17463" y="22578"/>
                  <a:pt x="25223" y="14818"/>
                  <a:pt x="34799" y="14818"/>
                </a:cubicBezTo>
                <a:lnTo>
                  <a:pt x="2563941" y="14818"/>
                </a:lnTo>
                <a:cubicBezTo>
                  <a:pt x="2573516" y="14818"/>
                  <a:pt x="2581276" y="22578"/>
                  <a:pt x="2581276" y="32153"/>
                </a:cubicBezTo>
                <a:lnTo>
                  <a:pt x="2581276" y="533257"/>
                </a:lnTo>
                <a:cubicBezTo>
                  <a:pt x="2581276" y="542833"/>
                  <a:pt x="2573516" y="550593"/>
                  <a:pt x="2563941" y="550593"/>
                </a:cubicBezTo>
                <a:lnTo>
                  <a:pt x="34799" y="550593"/>
                </a:lnTo>
                <a:cubicBezTo>
                  <a:pt x="25223" y="550593"/>
                  <a:pt x="17463" y="542833"/>
                  <a:pt x="17463" y="533257"/>
                </a:cubicBezTo>
                <a:lnTo>
                  <a:pt x="17463" y="3215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5" name="Freeform 1545"> 
				</p:cNvPr>
          <p:cNvSpPr/>
          <p:nvPr/>
        </p:nvSpPr>
        <p:spPr>
          <a:xfrm>
            <a:off x="2114550" y="1847850"/>
            <a:ext cx="2524125" cy="962025"/>
          </a:xfrm>
          <a:custGeom>
            <a:avLst/>
            <a:gdLst>
              <a:gd name="connsiteX0" fmla="*/ 17462 w 2524125"/>
              <a:gd name="connsiteY0" fmla="*/ 43444 h 962025"/>
              <a:gd name="connsiteX1" fmla="*/ 50787 w 2524125"/>
              <a:gd name="connsiteY1" fmla="*/ 10119 h 962025"/>
              <a:gd name="connsiteX2" fmla="*/ 2498737 w 2524125"/>
              <a:gd name="connsiteY2" fmla="*/ 10119 h 962025"/>
              <a:gd name="connsiteX3" fmla="*/ 2532062 w 2524125"/>
              <a:gd name="connsiteY3" fmla="*/ 43444 h 962025"/>
              <a:gd name="connsiteX4" fmla="*/ 2532062 w 2524125"/>
              <a:gd name="connsiteY4" fmla="*/ 934057 h 962025"/>
              <a:gd name="connsiteX5" fmla="*/ 2498737 w 2524125"/>
              <a:gd name="connsiteY5" fmla="*/ 967382 h 962025"/>
              <a:gd name="connsiteX6" fmla="*/ 50787 w 2524125"/>
              <a:gd name="connsiteY6" fmla="*/ 967382 h 962025"/>
              <a:gd name="connsiteX7" fmla="*/ 17462 w 2524125"/>
              <a:gd name="connsiteY7" fmla="*/ 934057 h 962025"/>
              <a:gd name="connsiteX8" fmla="*/ 17462 w 2524125"/>
              <a:gd name="connsiteY8" fmla="*/ 43444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4125" h="962025">
                <a:moveTo>
                  <a:pt x="17462" y="43444"/>
                </a:moveTo>
                <a:cubicBezTo>
                  <a:pt x="17462" y="25041"/>
                  <a:pt x="32385" y="10119"/>
                  <a:pt x="50787" y="10119"/>
                </a:cubicBezTo>
                <a:lnTo>
                  <a:pt x="2498737" y="10119"/>
                </a:lnTo>
                <a:cubicBezTo>
                  <a:pt x="2517140" y="10119"/>
                  <a:pt x="2532062" y="25041"/>
                  <a:pt x="2532062" y="43444"/>
                </a:cubicBezTo>
                <a:lnTo>
                  <a:pt x="2532062" y="934057"/>
                </a:lnTo>
                <a:cubicBezTo>
                  <a:pt x="2532062" y="952459"/>
                  <a:pt x="2517140" y="967382"/>
                  <a:pt x="2498737" y="967382"/>
                </a:cubicBezTo>
                <a:lnTo>
                  <a:pt x="50787" y="967382"/>
                </a:lnTo>
                <a:cubicBezTo>
                  <a:pt x="32385" y="967382"/>
                  <a:pt x="17462" y="952459"/>
                  <a:pt x="17462" y="934057"/>
                </a:cubicBezTo>
                <a:lnTo>
                  <a:pt x="17462" y="4344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" name="Freeform 1546"> 
				</p:cNvPr>
          <p:cNvSpPr/>
          <p:nvPr/>
        </p:nvSpPr>
        <p:spPr>
          <a:xfrm>
            <a:off x="7315200" y="2619375"/>
            <a:ext cx="1447800" cy="219075"/>
          </a:xfrm>
          <a:custGeom>
            <a:avLst/>
            <a:gdLst>
              <a:gd name="connsiteX0" fmla="*/ 19050 w 1447800"/>
              <a:gd name="connsiteY0" fmla="*/ 134723 h 219075"/>
              <a:gd name="connsiteX1" fmla="*/ 333730 w 1447800"/>
              <a:gd name="connsiteY1" fmla="*/ 23789 h 219075"/>
              <a:gd name="connsiteX2" fmla="*/ 1120419 w 1447800"/>
              <a:gd name="connsiteY2" fmla="*/ 208688 h 219075"/>
              <a:gd name="connsiteX3" fmla="*/ 1435100 w 1447800"/>
              <a:gd name="connsiteY3" fmla="*/ 97741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19075">
                <a:moveTo>
                  <a:pt x="19050" y="134723"/>
                </a:moveTo>
                <a:cubicBezTo>
                  <a:pt x="84607" y="73090"/>
                  <a:pt x="150164" y="11457"/>
                  <a:pt x="333730" y="23789"/>
                </a:cubicBezTo>
                <a:cubicBezTo>
                  <a:pt x="517296" y="36108"/>
                  <a:pt x="936852" y="196357"/>
                  <a:pt x="1120419" y="208688"/>
                </a:cubicBezTo>
                <a:cubicBezTo>
                  <a:pt x="1303985" y="221007"/>
                  <a:pt x="1369542" y="159374"/>
                  <a:pt x="1435100" y="97741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" name="Freeform 1547"> 
				</p:cNvPr>
          <p:cNvSpPr/>
          <p:nvPr/>
        </p:nvSpPr>
        <p:spPr>
          <a:xfrm>
            <a:off x="266700" y="2933700"/>
            <a:ext cx="8553450" cy="28575"/>
          </a:xfrm>
          <a:custGeom>
            <a:avLst/>
            <a:gdLst>
              <a:gd name="connsiteX0" fmla="*/ 20637 w 8553450"/>
              <a:gd name="connsiteY0" fmla="*/ 22573 h 28575"/>
              <a:gd name="connsiteX1" fmla="*/ 8550275 w 8553450"/>
              <a:gd name="connsiteY1" fmla="*/ 2416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53450" h="28575">
                <a:moveTo>
                  <a:pt x="20637" y="22573"/>
                </a:moveTo>
                <a:lnTo>
                  <a:pt x="8550275" y="24160"/>
                </a:lnTo>
              </a:path>
            </a:pathLst>
          </a:custGeom>
          <a:ln w="28575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9" name="Picture 154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550" name="Picture 155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551" name="Picture 155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1552" name="Picture 155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5" y="3676650"/>
            <a:ext cx="2219325" cy="2200275"/>
          </a:xfrm>
          <a:prstGeom prst="rect">
            <a:avLst/>
          </a:prstGeom>
        </p:spPr>
      </p:pic>
      <p:pic>
        <p:nvPicPr>
          <p:cNvPr id="1553" name="Picture 1553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250" y="4200525"/>
            <a:ext cx="1362075" cy="1666875"/>
          </a:xfrm>
          <a:prstGeom prst="rect">
            <a:avLst/>
          </a:prstGeom>
        </p:spPr>
      </p:pic>
      <p:pic>
        <p:nvPicPr>
          <p:cNvPr id="1554" name="Picture 1554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350" y="4286250"/>
            <a:ext cx="1362075" cy="400050"/>
          </a:xfrm>
          <a:prstGeom prst="rect">
            <a:avLst/>
          </a:prstGeom>
        </p:spPr>
      </p:pic>
      <p:pic>
        <p:nvPicPr>
          <p:cNvPr id="1555" name="Picture 1555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4925" y="3962400"/>
            <a:ext cx="1362075" cy="447675"/>
          </a:xfrm>
          <a:prstGeom prst="rect">
            <a:avLst/>
          </a:prstGeom>
        </p:spPr>
      </p:pic>
      <p:pic>
        <p:nvPicPr>
          <p:cNvPr id="1556" name="Picture 1556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025" y="838200"/>
            <a:ext cx="2219325" cy="2162175"/>
          </a:xfrm>
          <a:prstGeom prst="rect">
            <a:avLst/>
          </a:prstGeom>
        </p:spPr>
      </p:pic>
      <p:pic>
        <p:nvPicPr>
          <p:cNvPr id="1557" name="Picture 1557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4250" y="1352550"/>
            <a:ext cx="1362075" cy="1676400"/>
          </a:xfrm>
          <a:prstGeom prst="rect">
            <a:avLst/>
          </a:prstGeom>
        </p:spPr>
      </p:pic>
      <p:pic>
        <p:nvPicPr>
          <p:cNvPr id="1558" name="Picture 1558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0350" y="1314450"/>
            <a:ext cx="1362075" cy="314325"/>
          </a:xfrm>
          <a:prstGeom prst="rect">
            <a:avLst/>
          </a:prstGeom>
        </p:spPr>
      </p:pic>
      <p:pic>
        <p:nvPicPr>
          <p:cNvPr id="1559" name="Picture 1559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95875" y="1085850"/>
            <a:ext cx="1362075" cy="381000"/>
          </a:xfrm>
          <a:prstGeom prst="rect">
            <a:avLst/>
          </a:prstGeom>
        </p:spPr>
      </p:pic>
      <p:sp>
        <p:nvSpPr>
          <p:cNvPr id="1559" name="TextBox 1559"/>
          <p:cNvSpPr txBox="1"/>
          <p:nvPr/>
        </p:nvSpPr>
        <p:spPr>
          <a:xfrm>
            <a:off x="695780" y="83782"/>
            <a:ext cx="6254192" cy="3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Details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Difference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Between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</a:t>
            </a:r>
          </a:p>
        </p:txBody>
      </p:sp>
      <p:sp>
        <p:nvSpPr>
          <p:cNvPr id="1560" name="TextBox 1560"/>
          <p:cNvSpPr txBox="1"/>
          <p:nvPr/>
        </p:nvSpPr>
        <p:spPr>
          <a:xfrm>
            <a:off x="7570719" y="732442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561" name="TextBox 1561"/>
          <p:cNvSpPr txBox="1"/>
          <p:nvPr/>
        </p:nvSpPr>
        <p:spPr>
          <a:xfrm>
            <a:off x="998155" y="941079"/>
            <a:ext cx="623534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1562" name="TextBox 1562"/>
          <p:cNvSpPr txBox="1"/>
          <p:nvPr/>
        </p:nvSpPr>
        <p:spPr>
          <a:xfrm>
            <a:off x="5672939" y="1064219"/>
            <a:ext cx="317515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8.2</a:t>
            </a:r>
          </a:p>
        </p:txBody>
      </p:sp>
      <p:sp>
        <p:nvSpPr>
          <p:cNvPr id="1563" name="TextBox 1563"/>
          <p:cNvSpPr txBox="1"/>
          <p:nvPr/>
        </p:nvSpPr>
        <p:spPr>
          <a:xfrm>
            <a:off x="707780" y="1960047"/>
            <a:ext cx="1284543" cy="43315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9372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1,125.3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5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10625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</a:p>
          <a:p>
            <a:pPr indent="288022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0374">
              <a:lnSpc>
                <a:spcPts val="230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9371">
              <a:lnSpc>
                <a:spcPts val="274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1,078.3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">
              <a:lnSpc>
                <a:spcPts val="194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10648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</a:p>
          <a:p>
            <a:pPr indent="288045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GAAP)</a:t>
            </a:r>
          </a:p>
        </p:txBody>
      </p:sp>
      <p:sp>
        <p:nvSpPr>
          <p:cNvPr id="1564" name="TextBox 1564"/>
          <p:cNvSpPr txBox="1"/>
          <p:nvPr/>
        </p:nvSpPr>
        <p:spPr>
          <a:xfrm>
            <a:off x="2153412" y="1322318"/>
            <a:ext cx="2516730" cy="49245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9545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84.9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697">
              <a:lnSpc>
                <a:spcPts val="114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(Holding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(4.0)</a:t>
            </a:r>
          </a:p>
          <a:p>
            <a:pPr indent="79595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URBAN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27.4</a:t>
            </a:r>
          </a:p>
          <a:p>
            <a:pPr indent="79595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COMWARE: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3.4</a:t>
            </a:r>
          </a:p>
          <a:p>
            <a:pPr indent="79595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19.4</a:t>
            </a:r>
          </a:p>
          <a:p>
            <a:pPr indent="79595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(East):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5.0</a:t>
            </a:r>
          </a:p>
          <a:p>
            <a:pPr indent="79493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(West):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3.0</a:t>
            </a:r>
          </a:p>
          <a:p>
            <a:pPr indent="79493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598">
              <a:lnSpc>
                <a:spcPts val="185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than</a:t>
            </a:r>
          </a:p>
          <a:p>
            <a:pPr indent="266054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(excluding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28894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Holding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74713">
              <a:lnSpc>
                <a:spcPts val="245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113.3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697">
              <a:lnSpc>
                <a:spcPts val="1924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(Holding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(4.6)</a:t>
            </a:r>
          </a:p>
          <a:p>
            <a:pPr indent="79595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URBAN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30.4</a:t>
            </a:r>
          </a:p>
          <a:p>
            <a:pPr indent="79595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COMWARE: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0.2</a:t>
            </a:r>
          </a:p>
          <a:p>
            <a:pPr indent="79595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18.2</a:t>
            </a:r>
          </a:p>
          <a:p>
            <a:pPr indent="79595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(East):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9.2</a:t>
            </a:r>
          </a:p>
          <a:p>
            <a:pPr indent="79493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(West):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(0.9)</a:t>
            </a:r>
          </a:p>
          <a:p>
            <a:pPr indent="79391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60.7</a:t>
            </a:r>
          </a:p>
          <a:p>
            <a:pPr indent="0">
              <a:lnSpc>
                <a:spcPts val="173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than</a:t>
            </a:r>
          </a:p>
          <a:p>
            <a:pPr indent="42633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(excluding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82295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Holding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))</a:t>
            </a:r>
          </a:p>
        </p:txBody>
      </p:sp>
      <p:sp>
        <p:nvSpPr>
          <p:cNvPr id="1565" name="TextBox 1565"/>
          <p:cNvSpPr txBox="1"/>
          <p:nvPr/>
        </p:nvSpPr>
        <p:spPr>
          <a:xfrm>
            <a:off x="4866853" y="1737590"/>
            <a:ext cx="2338065" cy="45541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(actuarial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difference,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(4.8)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(28.4)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between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non-operating</a:t>
            </a:r>
          </a:p>
          <a:p>
            <a:pPr indent="83830">
              <a:lnSpc>
                <a:spcPts val="94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0164">
              <a:lnSpc>
                <a:spcPts val="126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667548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</a:t>
            </a:r>
          </a:p>
          <a:p>
            <a:pPr indent="638581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63922">
              <a:lnSpc>
                <a:spcPts val="226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60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(actuarial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difference,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26.1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(24.4)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between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non-operating</a:t>
            </a:r>
          </a:p>
          <a:p>
            <a:pPr indent="83830">
              <a:lnSpc>
                <a:spcPts val="94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0164">
              <a:lnSpc>
                <a:spcPts val="199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667548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</a:t>
            </a:r>
          </a:p>
          <a:p>
            <a:pPr indent="638581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</a:p>
        </p:txBody>
      </p:sp>
      <p:sp>
        <p:nvSpPr>
          <p:cNvPr id="1566" name="TextBox 1566"/>
          <p:cNvSpPr txBox="1"/>
          <p:nvPr/>
        </p:nvSpPr>
        <p:spPr>
          <a:xfrm>
            <a:off x="7399967" y="1815486"/>
            <a:ext cx="1295292" cy="44762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5475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1,202.0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9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41962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289539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5474">
              <a:lnSpc>
                <a:spcPts val="3137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1,213.7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">
              <a:lnSpc>
                <a:spcPts val="18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41986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289562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GAAP)</a:t>
            </a:r>
          </a:p>
        </p:txBody>
      </p:sp>
      <p:sp>
        <p:nvSpPr>
          <p:cNvPr id="1567" name="TextBox 1567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568" name="TextBox 1568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569" name="TextBox 1569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Freeform 1570"> 
				</p:cNvPr>
          <p:cNvSpPr/>
          <p:nvPr/>
        </p:nvSpPr>
        <p:spPr>
          <a:xfrm>
            <a:off x="647700" y="2238375"/>
            <a:ext cx="5781675" cy="9525"/>
          </a:xfrm>
          <a:custGeom>
            <a:avLst/>
            <a:gdLst>
              <a:gd name="connsiteX0" fmla="*/ 11979 w 5781675"/>
              <a:gd name="connsiteY0" fmla="*/ 14717 h 9525"/>
              <a:gd name="connsiteX1" fmla="*/ 5790338 w 5781675"/>
              <a:gd name="connsiteY1" fmla="*/ 1471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9525">
                <a:moveTo>
                  <a:pt x="11979" y="14717"/>
                </a:moveTo>
                <a:lnTo>
                  <a:pt x="5790338" y="14717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1" name="Freeform 1571"> 
				</p:cNvPr>
          <p:cNvSpPr/>
          <p:nvPr/>
        </p:nvSpPr>
        <p:spPr>
          <a:xfrm>
            <a:off x="647700" y="2733675"/>
            <a:ext cx="5781675" cy="9525"/>
          </a:xfrm>
          <a:custGeom>
            <a:avLst/>
            <a:gdLst>
              <a:gd name="connsiteX0" fmla="*/ 11979 w 5781675"/>
              <a:gd name="connsiteY0" fmla="*/ 13347 h 9525"/>
              <a:gd name="connsiteX1" fmla="*/ 5790338 w 5781675"/>
              <a:gd name="connsiteY1" fmla="*/ 1334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9525">
                <a:moveTo>
                  <a:pt x="11979" y="13347"/>
                </a:moveTo>
                <a:lnTo>
                  <a:pt x="5790338" y="13347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Freeform 1572"> 
				</p:cNvPr>
          <p:cNvSpPr/>
          <p:nvPr/>
        </p:nvSpPr>
        <p:spPr>
          <a:xfrm>
            <a:off x="647700" y="3228975"/>
            <a:ext cx="5781675" cy="9525"/>
          </a:xfrm>
          <a:custGeom>
            <a:avLst/>
            <a:gdLst>
              <a:gd name="connsiteX0" fmla="*/ 11979 w 5781675"/>
              <a:gd name="connsiteY0" fmla="*/ 11977 h 9525"/>
              <a:gd name="connsiteX1" fmla="*/ 5790338 w 5781675"/>
              <a:gd name="connsiteY1" fmla="*/ 1197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9525">
                <a:moveTo>
                  <a:pt x="11979" y="11977"/>
                </a:moveTo>
                <a:lnTo>
                  <a:pt x="5790338" y="11977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3" name="Freeform 1573"> 
				</p:cNvPr>
          <p:cNvSpPr/>
          <p:nvPr/>
        </p:nvSpPr>
        <p:spPr>
          <a:xfrm>
            <a:off x="647700" y="4210050"/>
            <a:ext cx="5781675" cy="9525"/>
          </a:xfrm>
          <a:custGeom>
            <a:avLst/>
            <a:gdLst>
              <a:gd name="connsiteX0" fmla="*/ 11979 w 5781675"/>
              <a:gd name="connsiteY0" fmla="*/ 18761 h 9525"/>
              <a:gd name="connsiteX1" fmla="*/ 5790338 w 5781675"/>
              <a:gd name="connsiteY1" fmla="*/ 1876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9525">
                <a:moveTo>
                  <a:pt x="11979" y="18761"/>
                </a:moveTo>
                <a:lnTo>
                  <a:pt x="5790338" y="18761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Freeform 1574"> 
				</p:cNvPr>
          <p:cNvSpPr/>
          <p:nvPr/>
        </p:nvSpPr>
        <p:spPr>
          <a:xfrm>
            <a:off x="647700" y="4705350"/>
            <a:ext cx="5781675" cy="9525"/>
          </a:xfrm>
          <a:custGeom>
            <a:avLst/>
            <a:gdLst>
              <a:gd name="connsiteX0" fmla="*/ 11979 w 5781675"/>
              <a:gd name="connsiteY0" fmla="*/ 17391 h 9525"/>
              <a:gd name="connsiteX1" fmla="*/ 5790338 w 5781675"/>
              <a:gd name="connsiteY1" fmla="*/ 1739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9525">
                <a:moveTo>
                  <a:pt x="11979" y="17391"/>
                </a:moveTo>
                <a:lnTo>
                  <a:pt x="5790338" y="17391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Freeform 1575"> 
				</p:cNvPr>
          <p:cNvSpPr/>
          <p:nvPr/>
        </p:nvSpPr>
        <p:spPr>
          <a:xfrm>
            <a:off x="647700" y="5200650"/>
            <a:ext cx="5781675" cy="9525"/>
          </a:xfrm>
          <a:custGeom>
            <a:avLst/>
            <a:gdLst>
              <a:gd name="connsiteX0" fmla="*/ 11979 w 5781675"/>
              <a:gd name="connsiteY0" fmla="*/ 16021 h 9525"/>
              <a:gd name="connsiteX1" fmla="*/ 5790338 w 5781675"/>
              <a:gd name="connsiteY1" fmla="*/ 1602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9525">
                <a:moveTo>
                  <a:pt x="11979" y="16021"/>
                </a:moveTo>
                <a:lnTo>
                  <a:pt x="5790338" y="16021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" name="Freeform 1576"> 
				</p:cNvPr>
          <p:cNvSpPr/>
          <p:nvPr/>
        </p:nvSpPr>
        <p:spPr>
          <a:xfrm>
            <a:off x="638175" y="1981200"/>
            <a:ext cx="5819775" cy="3248025"/>
          </a:xfrm>
          <a:custGeom>
            <a:avLst/>
            <a:gdLst>
              <a:gd name="connsiteX0" fmla="*/ 25031 w 5819775"/>
              <a:gd name="connsiteY0" fmla="*/ 24928 h 3248025"/>
              <a:gd name="connsiteX1" fmla="*/ 5803390 w 5819775"/>
              <a:gd name="connsiteY1" fmla="*/ 24928 h 3248025"/>
              <a:gd name="connsiteX2" fmla="*/ 5803390 w 5819775"/>
              <a:gd name="connsiteY2" fmla="*/ 3230431 h 3248025"/>
              <a:gd name="connsiteX3" fmla="*/ 25031 w 5819775"/>
              <a:gd name="connsiteY3" fmla="*/ 3230431 h 3248025"/>
              <a:gd name="connsiteX4" fmla="*/ 25031 w 5819775"/>
              <a:gd name="connsiteY4" fmla="*/ 24928 h 324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9775" h="3248025">
                <a:moveTo>
                  <a:pt x="25031" y="24928"/>
                </a:moveTo>
                <a:lnTo>
                  <a:pt x="5803390" y="24928"/>
                </a:lnTo>
                <a:lnTo>
                  <a:pt x="5803390" y="3230431"/>
                </a:lnTo>
                <a:lnTo>
                  <a:pt x="25031" y="3230431"/>
                </a:lnTo>
                <a:lnTo>
                  <a:pt x="25031" y="2492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91cf4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Freeform 1577"> 
				</p:cNvPr>
          <p:cNvSpPr/>
          <p:nvPr/>
        </p:nvSpPr>
        <p:spPr>
          <a:xfrm>
            <a:off x="647700" y="1990725"/>
            <a:ext cx="19050" cy="3228975"/>
          </a:xfrm>
          <a:custGeom>
            <a:avLst/>
            <a:gdLst>
              <a:gd name="connsiteX0" fmla="*/ 15507 w 19050"/>
              <a:gd name="connsiteY0" fmla="*/ 3220905 h 3228975"/>
              <a:gd name="connsiteX1" fmla="*/ 15507 w 19050"/>
              <a:gd name="connsiteY1" fmla="*/ 15402 h 32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228975">
                <a:moveTo>
                  <a:pt x="15507" y="3220905"/>
                </a:moveTo>
                <a:lnTo>
                  <a:pt x="15507" y="15402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Freeform 1578"> 
				</p:cNvPr>
          <p:cNvSpPr/>
          <p:nvPr/>
        </p:nvSpPr>
        <p:spPr>
          <a:xfrm>
            <a:off x="647700" y="5200650"/>
            <a:ext cx="47625" cy="19050"/>
          </a:xfrm>
          <a:custGeom>
            <a:avLst/>
            <a:gdLst>
              <a:gd name="connsiteX0" fmla="*/ 15507 w 47625"/>
              <a:gd name="connsiteY0" fmla="*/ 10980 h 19050"/>
              <a:gd name="connsiteX1" fmla="*/ 43729 w 47625"/>
              <a:gd name="connsiteY1" fmla="*/ 1098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5507" y="10980"/>
                </a:moveTo>
                <a:lnTo>
                  <a:pt x="43729" y="10980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9" name="Freeform 1579"> 
				</p:cNvPr>
          <p:cNvSpPr/>
          <p:nvPr/>
        </p:nvSpPr>
        <p:spPr>
          <a:xfrm>
            <a:off x="647700" y="4705350"/>
            <a:ext cx="47625" cy="19050"/>
          </a:xfrm>
          <a:custGeom>
            <a:avLst/>
            <a:gdLst>
              <a:gd name="connsiteX0" fmla="*/ 15507 w 47625"/>
              <a:gd name="connsiteY0" fmla="*/ 12351 h 19050"/>
              <a:gd name="connsiteX1" fmla="*/ 43729 w 47625"/>
              <a:gd name="connsiteY1" fmla="*/ 1235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5507" y="12351"/>
                </a:moveTo>
                <a:lnTo>
                  <a:pt x="43729" y="1235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Freeform 1580"> 
				</p:cNvPr>
          <p:cNvSpPr/>
          <p:nvPr/>
        </p:nvSpPr>
        <p:spPr>
          <a:xfrm>
            <a:off x="647700" y="4210050"/>
            <a:ext cx="47625" cy="19050"/>
          </a:xfrm>
          <a:custGeom>
            <a:avLst/>
            <a:gdLst>
              <a:gd name="connsiteX0" fmla="*/ 15507 w 47625"/>
              <a:gd name="connsiteY0" fmla="*/ 13721 h 19050"/>
              <a:gd name="connsiteX1" fmla="*/ 43729 w 47625"/>
              <a:gd name="connsiteY1" fmla="*/ 1372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5507" y="13721"/>
                </a:moveTo>
                <a:lnTo>
                  <a:pt x="43729" y="1372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Freeform 1581"> 
				</p:cNvPr>
          <p:cNvSpPr/>
          <p:nvPr/>
        </p:nvSpPr>
        <p:spPr>
          <a:xfrm>
            <a:off x="647700" y="3714750"/>
            <a:ext cx="47625" cy="19050"/>
          </a:xfrm>
          <a:custGeom>
            <a:avLst/>
            <a:gdLst>
              <a:gd name="connsiteX0" fmla="*/ 15507 w 47625"/>
              <a:gd name="connsiteY0" fmla="*/ 15091 h 19050"/>
              <a:gd name="connsiteX1" fmla="*/ 43729 w 47625"/>
              <a:gd name="connsiteY1" fmla="*/ 1509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5507" y="15091"/>
                </a:moveTo>
                <a:lnTo>
                  <a:pt x="43729" y="1509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Freeform 1582"> 
				</p:cNvPr>
          <p:cNvSpPr/>
          <p:nvPr/>
        </p:nvSpPr>
        <p:spPr>
          <a:xfrm>
            <a:off x="647700" y="3219450"/>
            <a:ext cx="47625" cy="19050"/>
          </a:xfrm>
          <a:custGeom>
            <a:avLst/>
            <a:gdLst>
              <a:gd name="connsiteX0" fmla="*/ 15507 w 47625"/>
              <a:gd name="connsiteY0" fmla="*/ 16461 h 19050"/>
              <a:gd name="connsiteX1" fmla="*/ 43729 w 47625"/>
              <a:gd name="connsiteY1" fmla="*/ 1646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5507" y="16461"/>
                </a:moveTo>
                <a:lnTo>
                  <a:pt x="43729" y="1646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Freeform 1583"> 
				</p:cNvPr>
          <p:cNvSpPr/>
          <p:nvPr/>
        </p:nvSpPr>
        <p:spPr>
          <a:xfrm>
            <a:off x="647700" y="2724150"/>
            <a:ext cx="47625" cy="19050"/>
          </a:xfrm>
          <a:custGeom>
            <a:avLst/>
            <a:gdLst>
              <a:gd name="connsiteX0" fmla="*/ 15507 w 47625"/>
              <a:gd name="connsiteY0" fmla="*/ 17832 h 19050"/>
              <a:gd name="connsiteX1" fmla="*/ 43729 w 47625"/>
              <a:gd name="connsiteY1" fmla="*/ 178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5507" y="17832"/>
                </a:moveTo>
                <a:lnTo>
                  <a:pt x="43729" y="17832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Freeform 1584"> 
				</p:cNvPr>
          <p:cNvSpPr/>
          <p:nvPr/>
        </p:nvSpPr>
        <p:spPr>
          <a:xfrm>
            <a:off x="647700" y="2238375"/>
            <a:ext cx="47625" cy="19050"/>
          </a:xfrm>
          <a:custGeom>
            <a:avLst/>
            <a:gdLst>
              <a:gd name="connsiteX0" fmla="*/ 15507 w 47625"/>
              <a:gd name="connsiteY0" fmla="*/ 9677 h 19050"/>
              <a:gd name="connsiteX1" fmla="*/ 43729 w 47625"/>
              <a:gd name="connsiteY1" fmla="*/ 967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5507" y="9677"/>
                </a:moveTo>
                <a:lnTo>
                  <a:pt x="43729" y="9677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Freeform 1585"> 
				</p:cNvPr>
          <p:cNvSpPr/>
          <p:nvPr/>
        </p:nvSpPr>
        <p:spPr>
          <a:xfrm>
            <a:off x="647700" y="3714750"/>
            <a:ext cx="5800725" cy="19050"/>
          </a:xfrm>
          <a:custGeom>
            <a:avLst/>
            <a:gdLst>
              <a:gd name="connsiteX0" fmla="*/ 15507 w 5800725"/>
              <a:gd name="connsiteY0" fmla="*/ 15091 h 19050"/>
              <a:gd name="connsiteX1" fmla="*/ 5793866 w 5800725"/>
              <a:gd name="connsiteY1" fmla="*/ 1509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00725" h="19050">
                <a:moveTo>
                  <a:pt x="15507" y="15091"/>
                </a:moveTo>
                <a:lnTo>
                  <a:pt x="5793866" y="15091"/>
                </a:lnTo>
              </a:path>
            </a:pathLst>
          </a:custGeom>
          <a:ln w="25400">
            <a:solidFill>
              <a:srgbClr val="91cf4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Freeform 1586"> 
				</p:cNvPr>
          <p:cNvSpPr/>
          <p:nvPr/>
        </p:nvSpPr>
        <p:spPr>
          <a:xfrm>
            <a:off x="5572125" y="2162175"/>
            <a:ext cx="638175" cy="495300"/>
          </a:xfrm>
          <a:custGeom>
            <a:avLst/>
            <a:gdLst>
              <a:gd name="connsiteX0" fmla="*/ 15738 w 638175"/>
              <a:gd name="connsiteY0" fmla="*/ 15316 h 495300"/>
              <a:gd name="connsiteX1" fmla="*/ 643667 w 638175"/>
              <a:gd name="connsiteY1" fmla="*/ 15316 h 495300"/>
              <a:gd name="connsiteX2" fmla="*/ 643667 w 638175"/>
              <a:gd name="connsiteY2" fmla="*/ 499166 h 495300"/>
              <a:gd name="connsiteX3" fmla="*/ 15738 w 638175"/>
              <a:gd name="connsiteY3" fmla="*/ 499166 h 495300"/>
              <a:gd name="connsiteX4" fmla="*/ 15738 w 638175"/>
              <a:gd name="connsiteY4" fmla="*/ 15316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175" h="495300">
                <a:moveTo>
                  <a:pt x="15738" y="15316"/>
                </a:moveTo>
                <a:lnTo>
                  <a:pt x="643667" y="15316"/>
                </a:lnTo>
                <a:lnTo>
                  <a:pt x="643667" y="499166"/>
                </a:lnTo>
                <a:lnTo>
                  <a:pt x="15738" y="499166"/>
                </a:lnTo>
                <a:lnTo>
                  <a:pt x="15738" y="1531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Freeform 1587"> 
				</p:cNvPr>
          <p:cNvSpPr/>
          <p:nvPr/>
        </p:nvSpPr>
        <p:spPr>
          <a:xfrm>
            <a:off x="5572125" y="2162175"/>
            <a:ext cx="647700" cy="504825"/>
          </a:xfrm>
          <a:custGeom>
            <a:avLst/>
            <a:gdLst>
              <a:gd name="connsiteX0" fmla="*/ 15738 w 647700"/>
              <a:gd name="connsiteY0" fmla="*/ 15316 h 504825"/>
              <a:gd name="connsiteX1" fmla="*/ 643667 w 647700"/>
              <a:gd name="connsiteY1" fmla="*/ 15316 h 504825"/>
              <a:gd name="connsiteX2" fmla="*/ 643667 w 647700"/>
              <a:gd name="connsiteY2" fmla="*/ 499166 h 504825"/>
              <a:gd name="connsiteX3" fmla="*/ 15738 w 647700"/>
              <a:gd name="connsiteY3" fmla="*/ 499166 h 504825"/>
              <a:gd name="connsiteX4" fmla="*/ 15738 w 647700"/>
              <a:gd name="connsiteY4" fmla="*/ 15316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504825">
                <a:moveTo>
                  <a:pt x="15738" y="15316"/>
                </a:moveTo>
                <a:lnTo>
                  <a:pt x="643667" y="15316"/>
                </a:lnTo>
                <a:lnTo>
                  <a:pt x="643667" y="499166"/>
                </a:lnTo>
                <a:lnTo>
                  <a:pt x="15738" y="499166"/>
                </a:lnTo>
                <a:lnTo>
                  <a:pt x="15738" y="153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Freeform 1588"> 
				</p:cNvPr>
          <p:cNvSpPr/>
          <p:nvPr/>
        </p:nvSpPr>
        <p:spPr>
          <a:xfrm>
            <a:off x="2143125" y="5295900"/>
            <a:ext cx="476250" cy="257175"/>
          </a:xfrm>
          <a:custGeom>
            <a:avLst/>
            <a:gdLst>
              <a:gd name="connsiteX0" fmla="*/ 10325 w 476250"/>
              <a:gd name="connsiteY0" fmla="*/ 14389 h 257175"/>
              <a:gd name="connsiteX1" fmla="*/ 484695 w 476250"/>
              <a:gd name="connsiteY1" fmla="*/ 14389 h 257175"/>
              <a:gd name="connsiteX2" fmla="*/ 484695 w 476250"/>
              <a:gd name="connsiteY2" fmla="*/ 263524 h 257175"/>
              <a:gd name="connsiteX3" fmla="*/ 10325 w 476250"/>
              <a:gd name="connsiteY3" fmla="*/ 263524 h 257175"/>
              <a:gd name="connsiteX4" fmla="*/ 10325 w 476250"/>
              <a:gd name="connsiteY4" fmla="*/ 14389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57175">
                <a:moveTo>
                  <a:pt x="10325" y="14389"/>
                </a:moveTo>
                <a:lnTo>
                  <a:pt x="484695" y="14389"/>
                </a:lnTo>
                <a:lnTo>
                  <a:pt x="484695" y="263524"/>
                </a:lnTo>
                <a:lnTo>
                  <a:pt x="10325" y="263524"/>
                </a:lnTo>
                <a:lnTo>
                  <a:pt x="10325" y="1438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70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Freeform 1589"> 
				</p:cNvPr>
          <p:cNvSpPr/>
          <p:nvPr/>
        </p:nvSpPr>
        <p:spPr>
          <a:xfrm>
            <a:off x="5276850" y="4333875"/>
            <a:ext cx="1019175" cy="361950"/>
          </a:xfrm>
          <a:custGeom>
            <a:avLst/>
            <a:gdLst>
              <a:gd name="connsiteX0" fmla="*/ 12903 w 1019175"/>
              <a:gd name="connsiteY0" fmla="*/ 18529 h 361950"/>
              <a:gd name="connsiteX1" fmla="*/ 1021016 w 1019175"/>
              <a:gd name="connsiteY1" fmla="*/ 18529 h 361950"/>
              <a:gd name="connsiteX2" fmla="*/ 1021016 w 1019175"/>
              <a:gd name="connsiteY2" fmla="*/ 367766 h 361950"/>
              <a:gd name="connsiteX3" fmla="*/ 12903 w 1019175"/>
              <a:gd name="connsiteY3" fmla="*/ 367766 h 361950"/>
              <a:gd name="connsiteX4" fmla="*/ 12903 w 1019175"/>
              <a:gd name="connsiteY4" fmla="*/ 18529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361950">
                <a:moveTo>
                  <a:pt x="12903" y="18529"/>
                </a:moveTo>
                <a:lnTo>
                  <a:pt x="1021016" y="18529"/>
                </a:lnTo>
                <a:lnTo>
                  <a:pt x="1021016" y="367766"/>
                </a:lnTo>
                <a:lnTo>
                  <a:pt x="12903" y="367766"/>
                </a:lnTo>
                <a:lnTo>
                  <a:pt x="12903" y="1852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Freeform 1590"> 
				</p:cNvPr>
          <p:cNvSpPr/>
          <p:nvPr/>
        </p:nvSpPr>
        <p:spPr>
          <a:xfrm>
            <a:off x="3762375" y="895350"/>
            <a:ext cx="1095375" cy="409575"/>
          </a:xfrm>
          <a:custGeom>
            <a:avLst/>
            <a:gdLst>
              <a:gd name="connsiteX0" fmla="*/ 17539 w 1095375"/>
              <a:gd name="connsiteY0" fmla="*/ 13373 h 409575"/>
              <a:gd name="connsiteX1" fmla="*/ 1097661 w 1095375"/>
              <a:gd name="connsiteY1" fmla="*/ 13373 h 409575"/>
              <a:gd name="connsiteX2" fmla="*/ 1097661 w 1095375"/>
              <a:gd name="connsiteY2" fmla="*/ 413486 h 409575"/>
              <a:gd name="connsiteX3" fmla="*/ 17539 w 1095375"/>
              <a:gd name="connsiteY3" fmla="*/ 413486 h 409575"/>
              <a:gd name="connsiteX4" fmla="*/ 17539 w 1095375"/>
              <a:gd name="connsiteY4" fmla="*/ 13373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5" h="409575">
                <a:moveTo>
                  <a:pt x="17539" y="13373"/>
                </a:moveTo>
                <a:lnTo>
                  <a:pt x="1097661" y="13373"/>
                </a:lnTo>
                <a:lnTo>
                  <a:pt x="1097661" y="413486"/>
                </a:lnTo>
                <a:lnTo>
                  <a:pt x="17539" y="413486"/>
                </a:lnTo>
                <a:lnTo>
                  <a:pt x="17539" y="1337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9525">
            <a:solidFill>
              <a:srgbClr val="24242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Freeform 1591"> 
				</p:cNvPr>
          <p:cNvSpPr/>
          <p:nvPr/>
        </p:nvSpPr>
        <p:spPr>
          <a:xfrm>
            <a:off x="6572250" y="1924050"/>
            <a:ext cx="2438400" cy="3305175"/>
          </a:xfrm>
          <a:custGeom>
            <a:avLst/>
            <a:gdLst>
              <a:gd name="connsiteX0" fmla="*/ 14282 w 2438400"/>
              <a:gd name="connsiteY0" fmla="*/ 15894 h 3305175"/>
              <a:gd name="connsiteX1" fmla="*/ 2445694 w 2438400"/>
              <a:gd name="connsiteY1" fmla="*/ 15894 h 3305175"/>
              <a:gd name="connsiteX2" fmla="*/ 2445694 w 2438400"/>
              <a:gd name="connsiteY2" fmla="*/ 3308326 h 3305175"/>
              <a:gd name="connsiteX3" fmla="*/ 14282 w 2438400"/>
              <a:gd name="connsiteY3" fmla="*/ 3308326 h 3305175"/>
              <a:gd name="connsiteX4" fmla="*/ 14282 w 2438400"/>
              <a:gd name="connsiteY4" fmla="*/ 15894 h 330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3305175">
                <a:moveTo>
                  <a:pt x="14282" y="15894"/>
                </a:moveTo>
                <a:lnTo>
                  <a:pt x="2445694" y="15894"/>
                </a:lnTo>
                <a:lnTo>
                  <a:pt x="2445694" y="3308326"/>
                </a:lnTo>
                <a:lnTo>
                  <a:pt x="14282" y="3308326"/>
                </a:lnTo>
                <a:lnTo>
                  <a:pt x="14282" y="1589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Freeform 1592"> 
				</p:cNvPr>
          <p:cNvSpPr/>
          <p:nvPr/>
        </p:nvSpPr>
        <p:spPr>
          <a:xfrm>
            <a:off x="7029450" y="2038350"/>
            <a:ext cx="1866900" cy="2847975"/>
          </a:xfrm>
          <a:custGeom>
            <a:avLst/>
            <a:gdLst>
              <a:gd name="connsiteX0" fmla="*/ 14271 w 1866900"/>
              <a:gd name="connsiteY0" fmla="*/ 15783 h 2847975"/>
              <a:gd name="connsiteX1" fmla="*/ 1870733 w 1866900"/>
              <a:gd name="connsiteY1" fmla="*/ 15783 h 2847975"/>
              <a:gd name="connsiteX2" fmla="*/ 1870733 w 1866900"/>
              <a:gd name="connsiteY2" fmla="*/ 2851460 h 2847975"/>
              <a:gd name="connsiteX3" fmla="*/ 14271 w 1866900"/>
              <a:gd name="connsiteY3" fmla="*/ 2851460 h 2847975"/>
              <a:gd name="connsiteX4" fmla="*/ 14271 w 1866900"/>
              <a:gd name="connsiteY4" fmla="*/ 15783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2847975">
                <a:moveTo>
                  <a:pt x="14271" y="15783"/>
                </a:moveTo>
                <a:lnTo>
                  <a:pt x="1870733" y="15783"/>
                </a:lnTo>
                <a:lnTo>
                  <a:pt x="1870733" y="2851460"/>
                </a:lnTo>
                <a:lnTo>
                  <a:pt x="14271" y="2851460"/>
                </a:lnTo>
                <a:lnTo>
                  <a:pt x="14271" y="157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Freeform 1593"> 
				</p:cNvPr>
          <p:cNvSpPr/>
          <p:nvPr/>
        </p:nvSpPr>
        <p:spPr>
          <a:xfrm>
            <a:off x="7029450" y="2047875"/>
            <a:ext cx="9525" cy="2828925"/>
          </a:xfrm>
          <a:custGeom>
            <a:avLst/>
            <a:gdLst>
              <a:gd name="connsiteX0" fmla="*/ 17738 w 9525"/>
              <a:gd name="connsiteY0" fmla="*/ 2837178 h 2828925"/>
              <a:gd name="connsiteX1" fmla="*/ 17738 w 9525"/>
              <a:gd name="connsiteY1" fmla="*/ 11015 h 28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28925">
                <a:moveTo>
                  <a:pt x="17738" y="2837178"/>
                </a:moveTo>
                <a:lnTo>
                  <a:pt x="17738" y="11015"/>
                </a:lnTo>
              </a:path>
            </a:pathLst>
          </a:custGeom>
          <a:ln w="127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Freeform 1594"> 
				</p:cNvPr>
          <p:cNvSpPr/>
          <p:nvPr/>
        </p:nvSpPr>
        <p:spPr>
          <a:xfrm>
            <a:off x="7000875" y="2047875"/>
            <a:ext cx="38100" cy="9525"/>
          </a:xfrm>
          <a:custGeom>
            <a:avLst/>
            <a:gdLst>
              <a:gd name="connsiteX0" fmla="*/ 11677 w 38100"/>
              <a:gd name="connsiteY0" fmla="*/ 11015 h 9525"/>
              <a:gd name="connsiteX1" fmla="*/ 46313 w 38100"/>
              <a:gd name="connsiteY1" fmla="*/ 110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9525">
                <a:moveTo>
                  <a:pt x="11677" y="11015"/>
                </a:moveTo>
                <a:lnTo>
                  <a:pt x="46313" y="11015"/>
                </a:lnTo>
              </a:path>
            </a:pathLst>
          </a:custGeom>
          <a:ln w="127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Freeform 1595"> 
				</p:cNvPr>
          <p:cNvSpPr/>
          <p:nvPr/>
        </p:nvSpPr>
        <p:spPr>
          <a:xfrm>
            <a:off x="7000875" y="2990850"/>
            <a:ext cx="38100" cy="9525"/>
          </a:xfrm>
          <a:custGeom>
            <a:avLst/>
            <a:gdLst>
              <a:gd name="connsiteX0" fmla="*/ 11677 w 38100"/>
              <a:gd name="connsiteY0" fmla="*/ 10094 h 9525"/>
              <a:gd name="connsiteX1" fmla="*/ 46313 w 38100"/>
              <a:gd name="connsiteY1" fmla="*/ 1009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9525">
                <a:moveTo>
                  <a:pt x="11677" y="10094"/>
                </a:moveTo>
                <a:lnTo>
                  <a:pt x="46313" y="10094"/>
                </a:lnTo>
              </a:path>
            </a:pathLst>
          </a:custGeom>
          <a:ln w="127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Freeform 1596"> 
				</p:cNvPr>
          <p:cNvSpPr/>
          <p:nvPr/>
        </p:nvSpPr>
        <p:spPr>
          <a:xfrm>
            <a:off x="7000875" y="3924300"/>
            <a:ext cx="38100" cy="9525"/>
          </a:xfrm>
          <a:custGeom>
            <a:avLst/>
            <a:gdLst>
              <a:gd name="connsiteX0" fmla="*/ 11677 w 38100"/>
              <a:gd name="connsiteY0" fmla="*/ 18698 h 9525"/>
              <a:gd name="connsiteX1" fmla="*/ 46313 w 38100"/>
              <a:gd name="connsiteY1" fmla="*/ 186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9525">
                <a:moveTo>
                  <a:pt x="11677" y="18698"/>
                </a:moveTo>
                <a:lnTo>
                  <a:pt x="46313" y="18698"/>
                </a:lnTo>
              </a:path>
            </a:pathLst>
          </a:custGeom>
          <a:ln w="127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Freeform 1597"> 
				</p:cNvPr>
          <p:cNvSpPr/>
          <p:nvPr/>
        </p:nvSpPr>
        <p:spPr>
          <a:xfrm>
            <a:off x="7000875" y="4867275"/>
            <a:ext cx="38100" cy="9525"/>
          </a:xfrm>
          <a:custGeom>
            <a:avLst/>
            <a:gdLst>
              <a:gd name="connsiteX0" fmla="*/ 11677 w 38100"/>
              <a:gd name="connsiteY0" fmla="*/ 17777 h 9525"/>
              <a:gd name="connsiteX1" fmla="*/ 46313 w 38100"/>
              <a:gd name="connsiteY1" fmla="*/ 1777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9525">
                <a:moveTo>
                  <a:pt x="11677" y="17777"/>
                </a:moveTo>
                <a:lnTo>
                  <a:pt x="46313" y="17777"/>
                </a:lnTo>
              </a:path>
            </a:pathLst>
          </a:custGeom>
          <a:ln w="127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Freeform 1598"> 
				</p:cNvPr>
          <p:cNvSpPr/>
          <p:nvPr/>
        </p:nvSpPr>
        <p:spPr>
          <a:xfrm>
            <a:off x="7029450" y="4867275"/>
            <a:ext cx="1866900" cy="9525"/>
          </a:xfrm>
          <a:custGeom>
            <a:avLst/>
            <a:gdLst>
              <a:gd name="connsiteX0" fmla="*/ 17738 w 1866900"/>
              <a:gd name="connsiteY0" fmla="*/ 17777 h 9525"/>
              <a:gd name="connsiteX1" fmla="*/ 1867273 w 1866900"/>
              <a:gd name="connsiteY1" fmla="*/ 1777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6900" h="9525">
                <a:moveTo>
                  <a:pt x="17738" y="17777"/>
                </a:moveTo>
                <a:lnTo>
                  <a:pt x="1867273" y="17777"/>
                </a:lnTo>
              </a:path>
            </a:pathLst>
          </a:custGeom>
          <a:ln w="127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Freeform 1599"> 
				</p:cNvPr>
          <p:cNvSpPr/>
          <p:nvPr/>
        </p:nvSpPr>
        <p:spPr>
          <a:xfrm>
            <a:off x="7029450" y="4867275"/>
            <a:ext cx="9525" cy="57150"/>
          </a:xfrm>
          <a:custGeom>
            <a:avLst/>
            <a:gdLst>
              <a:gd name="connsiteX0" fmla="*/ 17738 w 9525"/>
              <a:gd name="connsiteY0" fmla="*/ 17777 h 57150"/>
              <a:gd name="connsiteX1" fmla="*/ 17738 w 9525"/>
              <a:gd name="connsiteY1" fmla="*/ 6535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">
                <a:moveTo>
                  <a:pt x="17738" y="17777"/>
                </a:moveTo>
                <a:lnTo>
                  <a:pt x="17738" y="65356"/>
                </a:lnTo>
              </a:path>
            </a:pathLst>
          </a:custGeom>
          <a:ln w="127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Freeform 1600"> 
				</p:cNvPr>
          <p:cNvSpPr/>
          <p:nvPr/>
        </p:nvSpPr>
        <p:spPr>
          <a:xfrm>
            <a:off x="7648575" y="4867275"/>
            <a:ext cx="9525" cy="57150"/>
          </a:xfrm>
          <a:custGeom>
            <a:avLst/>
            <a:gdLst>
              <a:gd name="connsiteX0" fmla="*/ 15125 w 9525"/>
              <a:gd name="connsiteY0" fmla="*/ 17777 h 57150"/>
              <a:gd name="connsiteX1" fmla="*/ 15125 w 9525"/>
              <a:gd name="connsiteY1" fmla="*/ 6535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">
                <a:moveTo>
                  <a:pt x="15125" y="17777"/>
                </a:moveTo>
                <a:lnTo>
                  <a:pt x="15125" y="65356"/>
                </a:lnTo>
              </a:path>
            </a:pathLst>
          </a:custGeom>
          <a:ln w="127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Freeform 1601"> 
				</p:cNvPr>
          <p:cNvSpPr/>
          <p:nvPr/>
        </p:nvSpPr>
        <p:spPr>
          <a:xfrm>
            <a:off x="8267700" y="4867275"/>
            <a:ext cx="9525" cy="57150"/>
          </a:xfrm>
          <a:custGeom>
            <a:avLst/>
            <a:gdLst>
              <a:gd name="connsiteX0" fmla="*/ 12512 w 9525"/>
              <a:gd name="connsiteY0" fmla="*/ 17777 h 57150"/>
              <a:gd name="connsiteX1" fmla="*/ 12512 w 9525"/>
              <a:gd name="connsiteY1" fmla="*/ 6535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">
                <a:moveTo>
                  <a:pt x="12512" y="17777"/>
                </a:moveTo>
                <a:lnTo>
                  <a:pt x="12512" y="65356"/>
                </a:lnTo>
              </a:path>
            </a:pathLst>
          </a:custGeom>
          <a:ln w="127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" name="Freeform 1602"> 
				</p:cNvPr>
          <p:cNvSpPr/>
          <p:nvPr/>
        </p:nvSpPr>
        <p:spPr>
          <a:xfrm>
            <a:off x="8886825" y="4867275"/>
            <a:ext cx="9525" cy="57150"/>
          </a:xfrm>
          <a:custGeom>
            <a:avLst/>
            <a:gdLst>
              <a:gd name="connsiteX0" fmla="*/ 9898 w 9525"/>
              <a:gd name="connsiteY0" fmla="*/ 17777 h 57150"/>
              <a:gd name="connsiteX1" fmla="*/ 9898 w 9525"/>
              <a:gd name="connsiteY1" fmla="*/ 6535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">
                <a:moveTo>
                  <a:pt x="9898" y="17777"/>
                </a:moveTo>
                <a:lnTo>
                  <a:pt x="9898" y="65356"/>
                </a:lnTo>
              </a:path>
            </a:pathLst>
          </a:custGeom>
          <a:ln w="127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Freeform 1603"> 
				</p:cNvPr>
          <p:cNvSpPr/>
          <p:nvPr/>
        </p:nvSpPr>
        <p:spPr>
          <a:xfrm>
            <a:off x="6590002" y="1944683"/>
            <a:ext cx="25384" cy="31751"/>
          </a:xfrm>
          <a:custGeom>
            <a:avLst/>
            <a:gdLst>
              <a:gd name="connsiteX0" fmla="*/ 0 w 25384"/>
              <a:gd name="connsiteY0" fmla="*/ 0 h 31751"/>
              <a:gd name="connsiteX1" fmla="*/ 25384 w 25384"/>
              <a:gd name="connsiteY1" fmla="*/ 0 h 31751"/>
              <a:gd name="connsiteX2" fmla="*/ 25384 w 25384"/>
              <a:gd name="connsiteY2" fmla="*/ 31751 h 31751"/>
              <a:gd name="connsiteX3" fmla="*/ 0 w 25384"/>
              <a:gd name="connsiteY3" fmla="*/ 31751 h 31751"/>
              <a:gd name="connsiteX4" fmla="*/ 0 w 25384"/>
              <a:gd name="connsiteY4" fmla="*/ 0 h 3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84" h="31751">
                <a:moveTo>
                  <a:pt x="0" y="0"/>
                </a:moveTo>
                <a:lnTo>
                  <a:pt x="25384" y="0"/>
                </a:lnTo>
                <a:lnTo>
                  <a:pt x="25384" y="31751"/>
                </a:lnTo>
                <a:lnTo>
                  <a:pt x="0" y="317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Freeform 1604"> 
				</p:cNvPr>
          <p:cNvSpPr/>
          <p:nvPr/>
        </p:nvSpPr>
        <p:spPr>
          <a:xfrm>
            <a:off x="6543675" y="1905000"/>
            <a:ext cx="85725" cy="85725"/>
          </a:xfrm>
          <a:custGeom>
            <a:avLst/>
            <a:gdLst>
              <a:gd name="connsiteX0" fmla="*/ 18630 w 85725"/>
              <a:gd name="connsiteY0" fmla="*/ 89242 h 85725"/>
              <a:gd name="connsiteX1" fmla="*/ 94600 w 85725"/>
              <a:gd name="connsiteY1" fmla="*/ 89242 h 85725"/>
              <a:gd name="connsiteX2" fmla="*/ 94600 w 85725"/>
              <a:gd name="connsiteY2" fmla="*/ 18816 h 85725"/>
              <a:gd name="connsiteX3" fmla="*/ 18630 w 85725"/>
              <a:gd name="connsiteY3" fmla="*/ 18816 h 85725"/>
              <a:gd name="connsiteX4" fmla="*/ 18630 w 85725"/>
              <a:gd name="connsiteY4" fmla="*/ 89242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18630" y="89242"/>
                </a:moveTo>
                <a:lnTo>
                  <a:pt x="94600" y="89242"/>
                </a:lnTo>
                <a:lnTo>
                  <a:pt x="94600" y="18816"/>
                </a:lnTo>
                <a:lnTo>
                  <a:pt x="18630" y="18816"/>
                </a:lnTo>
                <a:lnTo>
                  <a:pt x="18630" y="8924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5" name="Freeform 1605"> 
				</p:cNvPr>
          <p:cNvSpPr/>
          <p:nvPr/>
        </p:nvSpPr>
        <p:spPr>
          <a:xfrm>
            <a:off x="6629400" y="1952625"/>
            <a:ext cx="2409825" cy="3219450"/>
          </a:xfrm>
          <a:custGeom>
            <a:avLst/>
            <a:gdLst>
              <a:gd name="connsiteX0" fmla="*/ 10491 w 2409825"/>
              <a:gd name="connsiteY0" fmla="*/ 3228155 h 3219450"/>
              <a:gd name="connsiteX1" fmla="*/ 2414018 w 2409825"/>
              <a:gd name="connsiteY1" fmla="*/ 3228155 h 3219450"/>
              <a:gd name="connsiteX2" fmla="*/ 2414018 w 2409825"/>
              <a:gd name="connsiteY2" fmla="*/ 15524 h 3219450"/>
              <a:gd name="connsiteX3" fmla="*/ 10491 w 2409825"/>
              <a:gd name="connsiteY3" fmla="*/ 15524 h 3219450"/>
              <a:gd name="connsiteX4" fmla="*/ 10491 w 2409825"/>
              <a:gd name="connsiteY4" fmla="*/ 3228155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9825" h="3219450">
                <a:moveTo>
                  <a:pt x="10491" y="3228155"/>
                </a:moveTo>
                <a:lnTo>
                  <a:pt x="2414018" y="3228155"/>
                </a:lnTo>
                <a:lnTo>
                  <a:pt x="2414018" y="15524"/>
                </a:lnTo>
                <a:lnTo>
                  <a:pt x="10491" y="15524"/>
                </a:lnTo>
                <a:lnTo>
                  <a:pt x="10491" y="322815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8a8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7" name="Picture 160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608" name="Picture 160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609" name="Picture 160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1610" name="Picture 1610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5" y="2228850"/>
            <a:ext cx="5476875" cy="2562225"/>
          </a:xfrm>
          <a:prstGeom prst="rect">
            <a:avLst/>
          </a:prstGeom>
        </p:spPr>
      </p:pic>
      <p:pic>
        <p:nvPicPr>
          <p:cNvPr id="1611" name="Picture 1611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0" y="876300"/>
            <a:ext cx="1323975" cy="809625"/>
          </a:xfrm>
          <a:prstGeom prst="rect">
            <a:avLst/>
          </a:prstGeom>
        </p:spPr>
      </p:pic>
      <p:pic>
        <p:nvPicPr>
          <p:cNvPr id="1612" name="Picture 1612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3125" y="876300"/>
            <a:ext cx="1400175" cy="809625"/>
          </a:xfrm>
          <a:prstGeom prst="rect">
            <a:avLst/>
          </a:prstGeom>
        </p:spPr>
      </p:pic>
      <p:pic>
        <p:nvPicPr>
          <p:cNvPr id="1613" name="Picture 1613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9675" y="876300"/>
            <a:ext cx="1333500" cy="657225"/>
          </a:xfrm>
          <a:prstGeom prst="rect">
            <a:avLst/>
          </a:prstGeom>
        </p:spPr>
      </p:pic>
      <p:pic>
        <p:nvPicPr>
          <p:cNvPr id="1614" name="Picture 1614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9900" y="857250"/>
            <a:ext cx="1876425" cy="352425"/>
          </a:xfrm>
          <a:prstGeom prst="rect">
            <a:avLst/>
          </a:prstGeom>
        </p:spPr>
      </p:pic>
      <p:pic>
        <p:nvPicPr>
          <p:cNvPr id="1615" name="Picture 1615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4700" y="2390775"/>
            <a:ext cx="1695450" cy="2505075"/>
          </a:xfrm>
          <a:prstGeom prst="rect">
            <a:avLst/>
          </a:prstGeom>
        </p:spPr>
      </p:pic>
      <p:sp>
        <p:nvSpPr>
          <p:cNvPr id="1615" name="TextBox 1615"/>
          <p:cNvSpPr txBox="1"/>
          <p:nvPr/>
        </p:nvSpPr>
        <p:spPr>
          <a:xfrm>
            <a:off x="774758" y="71897"/>
            <a:ext cx="4812784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Details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Flows</a:t>
            </a:r>
          </a:p>
        </p:txBody>
      </p:sp>
      <p:sp>
        <p:nvSpPr>
          <p:cNvPr id="1616" name="TextBox 1616"/>
          <p:cNvSpPr txBox="1"/>
          <p:nvPr/>
        </p:nvSpPr>
        <p:spPr>
          <a:xfrm>
            <a:off x="914666" y="957842"/>
            <a:ext cx="982201" cy="6069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</a:p>
          <a:p>
            <a:pPr indent="202640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219463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activities</a:t>
            </a:r>
          </a:p>
          <a:p>
            <a:pPr indent="405406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(A)</a:t>
            </a:r>
          </a:p>
        </p:txBody>
      </p:sp>
      <p:sp>
        <p:nvSpPr>
          <p:cNvPr id="1617" name="TextBox 1617"/>
          <p:cNvSpPr txBox="1"/>
          <p:nvPr/>
        </p:nvSpPr>
        <p:spPr>
          <a:xfrm>
            <a:off x="2351270" y="957842"/>
            <a:ext cx="982202" cy="6069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</a:p>
          <a:p>
            <a:pPr indent="213392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investing</a:t>
            </a:r>
          </a:p>
          <a:p>
            <a:pPr indent="220981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activities</a:t>
            </a:r>
          </a:p>
          <a:p>
            <a:pPr indent="403888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(B)</a:t>
            </a:r>
          </a:p>
        </p:txBody>
      </p:sp>
      <p:sp>
        <p:nvSpPr>
          <p:cNvPr id="1618" name="TextBox 1618"/>
          <p:cNvSpPr txBox="1"/>
          <p:nvPr/>
        </p:nvSpPr>
        <p:spPr>
          <a:xfrm>
            <a:off x="4053839" y="957842"/>
            <a:ext cx="496098" cy="302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4974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FCF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(B)</a:t>
            </a:r>
          </a:p>
        </p:txBody>
      </p:sp>
      <p:sp>
        <p:nvSpPr>
          <p:cNvPr id="1619" name="TextBox 1619"/>
          <p:cNvSpPr txBox="1"/>
          <p:nvPr/>
        </p:nvSpPr>
        <p:spPr>
          <a:xfrm>
            <a:off x="5195101" y="957842"/>
            <a:ext cx="982201" cy="4544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</a:p>
          <a:p>
            <a:pPr indent="208838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financing</a:t>
            </a:r>
          </a:p>
          <a:p>
            <a:pPr indent="219463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activities</a:t>
            </a:r>
          </a:p>
        </p:txBody>
      </p:sp>
      <p:sp>
        <p:nvSpPr>
          <p:cNvPr id="1620" name="TextBox 1620"/>
          <p:cNvSpPr txBox="1"/>
          <p:nvPr/>
        </p:nvSpPr>
        <p:spPr>
          <a:xfrm>
            <a:off x="7131248" y="942241"/>
            <a:ext cx="1827697" cy="7846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Interest-bearing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debt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26315">
              <a:lnSpc>
                <a:spcPts val="20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1621" name="TextBox 1621"/>
          <p:cNvSpPr txBox="1"/>
          <p:nvPr/>
        </p:nvSpPr>
        <p:spPr>
          <a:xfrm>
            <a:off x="6678587" y="2000620"/>
            <a:ext cx="281037" cy="1237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4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4,500.0</a:t>
            </a:r>
          </a:p>
        </p:txBody>
      </p:sp>
      <p:sp>
        <p:nvSpPr>
          <p:cNvPr id="1622" name="TextBox 1622"/>
          <p:cNvSpPr txBox="1"/>
          <p:nvPr/>
        </p:nvSpPr>
        <p:spPr>
          <a:xfrm>
            <a:off x="249204" y="2145911"/>
            <a:ext cx="281311" cy="190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2"/>
              </a:lnSpc>
            </a:pPr>
            <a:r>
              <a:rPr lang="en-US" altLang="zh-CN" sz="10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3,000</a:t>
            </a:r>
          </a:p>
        </p:txBody>
      </p:sp>
      <p:sp>
        <p:nvSpPr>
          <p:cNvPr id="1623" name="TextBox 1623"/>
          <p:cNvSpPr txBox="1"/>
          <p:nvPr/>
        </p:nvSpPr>
        <p:spPr>
          <a:xfrm>
            <a:off x="907642" y="2320839"/>
            <a:ext cx="372976" cy="190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2"/>
              </a:lnSpc>
            </a:pPr>
            <a:r>
              <a:rPr lang="en-US" altLang="zh-CN" sz="10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2,453.7</a:t>
            </a:r>
          </a:p>
        </p:txBody>
      </p:sp>
      <p:sp>
        <p:nvSpPr>
          <p:cNvPr id="1624" name="TextBox 1624"/>
          <p:cNvSpPr txBox="1"/>
          <p:nvPr/>
        </p:nvSpPr>
        <p:spPr>
          <a:xfrm>
            <a:off x="1477269" y="2204247"/>
            <a:ext cx="372975" cy="190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2"/>
              </a:lnSpc>
            </a:pPr>
            <a:r>
              <a:rPr lang="en-US" altLang="zh-CN" sz="10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2,727.9</a:t>
            </a:r>
          </a:p>
        </p:txBody>
      </p:sp>
      <p:sp>
        <p:nvSpPr>
          <p:cNvPr id="1625" name="TextBox 1625"/>
          <p:cNvSpPr txBox="1"/>
          <p:nvPr/>
        </p:nvSpPr>
        <p:spPr>
          <a:xfrm>
            <a:off x="5753333" y="2194251"/>
            <a:ext cx="394198" cy="4311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2"/>
              </a:lnSpc>
            </a:pPr>
            <a:r>
              <a:rPr lang="en-US" altLang="zh-CN" sz="10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  <a:p>
            <a:pPr indent="0">
              <a:lnSpc>
                <a:spcPts val="1892"/>
              </a:lnSpc>
            </a:pPr>
            <a:r>
              <a:rPr lang="en-US" altLang="zh-CN" sz="10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626" name="TextBox 1626"/>
          <p:cNvSpPr txBox="1"/>
          <p:nvPr/>
        </p:nvSpPr>
        <p:spPr>
          <a:xfrm>
            <a:off x="7826103" y="2440163"/>
            <a:ext cx="281037" cy="1237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4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4,200.0</a:t>
            </a:r>
          </a:p>
        </p:txBody>
      </p:sp>
      <p:sp>
        <p:nvSpPr>
          <p:cNvPr id="1627" name="TextBox 1627"/>
          <p:cNvSpPr txBox="1"/>
          <p:nvPr/>
        </p:nvSpPr>
        <p:spPr>
          <a:xfrm>
            <a:off x="8444438" y="2251098"/>
            <a:ext cx="281037" cy="1237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4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4,300.0</a:t>
            </a:r>
          </a:p>
        </p:txBody>
      </p:sp>
      <p:sp>
        <p:nvSpPr>
          <p:cNvPr id="1628" name="TextBox 1628"/>
          <p:cNvSpPr txBox="1"/>
          <p:nvPr/>
        </p:nvSpPr>
        <p:spPr>
          <a:xfrm>
            <a:off x="249204" y="2639068"/>
            <a:ext cx="281311" cy="190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2"/>
              </a:lnSpc>
            </a:pPr>
            <a:r>
              <a:rPr lang="en-US" altLang="zh-CN" sz="10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</p:txBody>
      </p:sp>
      <p:sp>
        <p:nvSpPr>
          <p:cNvPr id="1629" name="TextBox 1629"/>
          <p:cNvSpPr txBox="1"/>
          <p:nvPr/>
        </p:nvSpPr>
        <p:spPr>
          <a:xfrm>
            <a:off x="7207768" y="2750063"/>
            <a:ext cx="281037" cy="1237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4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4,036.0</a:t>
            </a:r>
          </a:p>
        </p:txBody>
      </p:sp>
      <p:sp>
        <p:nvSpPr>
          <p:cNvPr id="1630" name="TextBox 1630"/>
          <p:cNvSpPr txBox="1"/>
          <p:nvPr/>
        </p:nvSpPr>
        <p:spPr>
          <a:xfrm>
            <a:off x="6678587" y="2945630"/>
            <a:ext cx="281037" cy="1237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4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4,000.0</a:t>
            </a:r>
          </a:p>
        </p:txBody>
      </p:sp>
      <p:sp>
        <p:nvSpPr>
          <p:cNvPr id="1631" name="TextBox 1631"/>
          <p:cNvSpPr txBox="1"/>
          <p:nvPr/>
        </p:nvSpPr>
        <p:spPr>
          <a:xfrm>
            <a:off x="249204" y="3132226"/>
            <a:ext cx="281311" cy="190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2"/>
              </a:lnSpc>
            </a:pPr>
            <a:r>
              <a:rPr lang="en-US" altLang="zh-CN" sz="10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1,000</a:t>
            </a:r>
          </a:p>
        </p:txBody>
      </p:sp>
      <p:sp>
        <p:nvSpPr>
          <p:cNvPr id="1632" name="TextBox 1632"/>
          <p:cNvSpPr txBox="1"/>
          <p:nvPr/>
        </p:nvSpPr>
        <p:spPr>
          <a:xfrm>
            <a:off x="3861927" y="3182541"/>
            <a:ext cx="281311" cy="190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2"/>
              </a:lnSpc>
            </a:pPr>
            <a:r>
              <a:rPr lang="en-US" altLang="zh-CN" sz="10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677.4</a:t>
            </a:r>
          </a:p>
        </p:txBody>
      </p:sp>
      <p:sp>
        <p:nvSpPr>
          <p:cNvPr id="1633" name="TextBox 1633"/>
          <p:cNvSpPr txBox="1"/>
          <p:nvPr/>
        </p:nvSpPr>
        <p:spPr>
          <a:xfrm>
            <a:off x="4440428" y="3145791"/>
            <a:ext cx="281311" cy="190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2"/>
              </a:lnSpc>
            </a:pPr>
            <a:r>
              <a:rPr lang="en-US" altLang="zh-CN" sz="10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621.1</a:t>
            </a:r>
          </a:p>
        </p:txBody>
      </p:sp>
      <p:sp>
        <p:nvSpPr>
          <p:cNvPr id="1634" name="TextBox 1634"/>
          <p:cNvSpPr txBox="1"/>
          <p:nvPr/>
        </p:nvSpPr>
        <p:spPr>
          <a:xfrm>
            <a:off x="2475862" y="3359006"/>
            <a:ext cx="721913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(330.6)</a:t>
            </a:r>
          </a:p>
        </p:txBody>
      </p:sp>
      <p:sp>
        <p:nvSpPr>
          <p:cNvPr id="1635" name="TextBox 1635"/>
          <p:cNvSpPr txBox="1"/>
          <p:nvPr/>
        </p:nvSpPr>
        <p:spPr>
          <a:xfrm>
            <a:off x="468961" y="3625382"/>
            <a:ext cx="62760" cy="190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2"/>
              </a:lnSpc>
            </a:pPr>
            <a:r>
              <a:rPr lang="en-US" altLang="zh-CN" sz="10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636" name="TextBox 1636"/>
          <p:cNvSpPr txBox="1"/>
          <p:nvPr/>
        </p:nvSpPr>
        <p:spPr>
          <a:xfrm>
            <a:off x="997484" y="3835716"/>
            <a:ext cx="704534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+274.2</a:t>
            </a:r>
          </a:p>
        </p:txBody>
      </p:sp>
      <p:sp>
        <p:nvSpPr>
          <p:cNvPr id="1637" name="TextBox 1637"/>
          <p:cNvSpPr txBox="1"/>
          <p:nvPr/>
        </p:nvSpPr>
        <p:spPr>
          <a:xfrm>
            <a:off x="4007998" y="3835716"/>
            <a:ext cx="595498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(56.3)</a:t>
            </a:r>
          </a:p>
        </p:txBody>
      </p:sp>
      <p:sp>
        <p:nvSpPr>
          <p:cNvPr id="1638" name="TextBox 1638"/>
          <p:cNvSpPr txBox="1"/>
          <p:nvPr/>
        </p:nvSpPr>
        <p:spPr>
          <a:xfrm>
            <a:off x="6678587" y="3890642"/>
            <a:ext cx="281037" cy="1237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4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3,500.0</a:t>
            </a:r>
          </a:p>
        </p:txBody>
      </p:sp>
      <p:sp>
        <p:nvSpPr>
          <p:cNvPr id="1639" name="TextBox 1639"/>
          <p:cNvSpPr txBox="1"/>
          <p:nvPr/>
        </p:nvSpPr>
        <p:spPr>
          <a:xfrm>
            <a:off x="205413" y="4118540"/>
            <a:ext cx="354803" cy="190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2"/>
              </a:lnSpc>
            </a:pPr>
            <a:r>
              <a:rPr lang="en-US" altLang="zh-CN" sz="10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(1,000)</a:t>
            </a:r>
          </a:p>
        </p:txBody>
      </p:sp>
      <p:sp>
        <p:nvSpPr>
          <p:cNvPr id="1640" name="TextBox 1640"/>
          <p:cNvSpPr txBox="1"/>
          <p:nvPr/>
        </p:nvSpPr>
        <p:spPr>
          <a:xfrm>
            <a:off x="5270651" y="4122106"/>
            <a:ext cx="354804" cy="190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2"/>
              </a:lnSpc>
            </a:pPr>
            <a:r>
              <a:rPr lang="en-US" altLang="zh-CN" sz="10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(745.2)</a:t>
            </a:r>
          </a:p>
        </p:txBody>
      </p:sp>
      <p:sp>
        <p:nvSpPr>
          <p:cNvPr id="1641" name="TextBox 1641"/>
          <p:cNvSpPr txBox="1"/>
          <p:nvPr/>
        </p:nvSpPr>
        <p:spPr>
          <a:xfrm>
            <a:off x="5822964" y="4136653"/>
            <a:ext cx="354804" cy="190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2"/>
              </a:lnSpc>
            </a:pPr>
            <a:r>
              <a:rPr lang="en-US" altLang="zh-CN" sz="10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(622.4)</a:t>
            </a:r>
          </a:p>
        </p:txBody>
      </p:sp>
      <p:sp>
        <p:nvSpPr>
          <p:cNvPr id="1642" name="TextBox 1642"/>
          <p:cNvSpPr txBox="1"/>
          <p:nvPr/>
        </p:nvSpPr>
        <p:spPr>
          <a:xfrm>
            <a:off x="205413" y="4611697"/>
            <a:ext cx="354803" cy="190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2"/>
              </a:lnSpc>
            </a:pPr>
            <a:r>
              <a:rPr lang="en-US" altLang="zh-CN" sz="10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(2,000)</a:t>
            </a:r>
          </a:p>
        </p:txBody>
      </p:sp>
      <p:sp>
        <p:nvSpPr>
          <p:cNvPr id="1643" name="TextBox 1643"/>
          <p:cNvSpPr txBox="1"/>
          <p:nvPr/>
        </p:nvSpPr>
        <p:spPr>
          <a:xfrm>
            <a:off x="2336269" y="4636255"/>
            <a:ext cx="446468" cy="190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2"/>
              </a:lnSpc>
            </a:pPr>
            <a:r>
              <a:rPr lang="en-US" altLang="zh-CN" sz="10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(1,776.3)</a:t>
            </a:r>
          </a:p>
        </p:txBody>
      </p:sp>
      <p:sp>
        <p:nvSpPr>
          <p:cNvPr id="1644" name="TextBox 1644"/>
          <p:cNvSpPr txBox="1"/>
          <p:nvPr/>
        </p:nvSpPr>
        <p:spPr>
          <a:xfrm>
            <a:off x="5441378" y="4399082"/>
            <a:ext cx="704535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+122.7</a:t>
            </a:r>
          </a:p>
        </p:txBody>
      </p:sp>
      <p:sp>
        <p:nvSpPr>
          <p:cNvPr id="1645" name="TextBox 1645"/>
          <p:cNvSpPr txBox="1"/>
          <p:nvPr/>
        </p:nvSpPr>
        <p:spPr>
          <a:xfrm>
            <a:off x="2923705" y="4841797"/>
            <a:ext cx="446468" cy="190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2"/>
              </a:lnSpc>
            </a:pPr>
            <a:r>
              <a:rPr lang="en-US" altLang="zh-CN" sz="10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(2,106.8)</a:t>
            </a:r>
          </a:p>
        </p:txBody>
      </p:sp>
      <p:sp>
        <p:nvSpPr>
          <p:cNvPr id="1646" name="TextBox 1646"/>
          <p:cNvSpPr txBox="1"/>
          <p:nvPr/>
        </p:nvSpPr>
        <p:spPr>
          <a:xfrm>
            <a:off x="6678587" y="4835653"/>
            <a:ext cx="281037" cy="1237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4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3,000.0</a:t>
            </a:r>
          </a:p>
        </p:txBody>
      </p:sp>
      <p:sp>
        <p:nvSpPr>
          <p:cNvPr id="1647" name="TextBox 1647"/>
          <p:cNvSpPr txBox="1"/>
          <p:nvPr/>
        </p:nvSpPr>
        <p:spPr>
          <a:xfrm>
            <a:off x="7225201" y="5000598"/>
            <a:ext cx="253392" cy="1237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4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2013.3</a:t>
            </a:r>
          </a:p>
        </p:txBody>
      </p:sp>
      <p:sp>
        <p:nvSpPr>
          <p:cNvPr id="1648" name="TextBox 1648"/>
          <p:cNvSpPr txBox="1"/>
          <p:nvPr/>
        </p:nvSpPr>
        <p:spPr>
          <a:xfrm>
            <a:off x="7843536" y="5000598"/>
            <a:ext cx="253392" cy="1237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4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2014.3</a:t>
            </a:r>
          </a:p>
        </p:txBody>
      </p:sp>
      <p:sp>
        <p:nvSpPr>
          <p:cNvPr id="1649" name="TextBox 1649"/>
          <p:cNvSpPr txBox="1"/>
          <p:nvPr/>
        </p:nvSpPr>
        <p:spPr>
          <a:xfrm>
            <a:off x="8439313" y="5000598"/>
            <a:ext cx="300170" cy="1237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4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2015.3E</a:t>
            </a:r>
          </a:p>
        </p:txBody>
      </p:sp>
      <p:sp>
        <p:nvSpPr>
          <p:cNvPr id="1650" name="TextBox 1650"/>
          <p:cNvSpPr txBox="1"/>
          <p:nvPr/>
        </p:nvSpPr>
        <p:spPr>
          <a:xfrm>
            <a:off x="205413" y="5104853"/>
            <a:ext cx="354803" cy="190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2"/>
              </a:lnSpc>
            </a:pPr>
            <a:r>
              <a:rPr lang="en-US" altLang="zh-CN" sz="106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(3,000)</a:t>
            </a:r>
          </a:p>
        </p:txBody>
      </p:sp>
      <p:sp>
        <p:nvSpPr>
          <p:cNvPr id="1651" name="TextBox 1651"/>
          <p:cNvSpPr txBox="1"/>
          <p:nvPr/>
        </p:nvSpPr>
        <p:spPr>
          <a:xfrm>
            <a:off x="2675684" y="5360211"/>
            <a:ext cx="3749475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Increase/Decrease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previous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</p:txBody>
      </p:sp>
      <p:sp>
        <p:nvSpPr>
          <p:cNvPr id="1652" name="TextBox 1652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653" name="TextBox 1653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654" name="TextBox 1654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Freeform 1655"> 
				</p:cNvPr>
          <p:cNvSpPr/>
          <p:nvPr/>
        </p:nvSpPr>
        <p:spPr>
          <a:xfrm>
            <a:off x="5705475" y="1914525"/>
            <a:ext cx="438150" cy="9525"/>
          </a:xfrm>
          <a:custGeom>
            <a:avLst/>
            <a:gdLst>
              <a:gd name="connsiteX0" fmla="*/ 18132 w 438150"/>
              <a:gd name="connsiteY0" fmla="*/ 17185 h 9525"/>
              <a:gd name="connsiteX1" fmla="*/ 446757 w 438150"/>
              <a:gd name="connsiteY1" fmla="*/ 1718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" h="9525">
                <a:moveTo>
                  <a:pt x="18132" y="17185"/>
                </a:moveTo>
                <a:lnTo>
                  <a:pt x="446757" y="1718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6" name="Freeform 1656"> 
				</p:cNvPr>
          <p:cNvSpPr/>
          <p:nvPr/>
        </p:nvSpPr>
        <p:spPr>
          <a:xfrm>
            <a:off x="3457575" y="1828800"/>
            <a:ext cx="495300" cy="9525"/>
          </a:xfrm>
          <a:custGeom>
            <a:avLst/>
            <a:gdLst>
              <a:gd name="connsiteX0" fmla="*/ 17598 w 495300"/>
              <a:gd name="connsiteY0" fmla="*/ 13586 h 9525"/>
              <a:gd name="connsiteX1" fmla="*/ 496248 w 495300"/>
              <a:gd name="connsiteY1" fmla="*/ 135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5300" h="9525">
                <a:moveTo>
                  <a:pt x="17598" y="13586"/>
                </a:moveTo>
                <a:lnTo>
                  <a:pt x="496248" y="13586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7" name="Freeform 1657"> 
				</p:cNvPr>
          <p:cNvSpPr/>
          <p:nvPr/>
        </p:nvSpPr>
        <p:spPr>
          <a:xfrm>
            <a:off x="609600" y="5267325"/>
            <a:ext cx="7496175" cy="28575"/>
          </a:xfrm>
          <a:custGeom>
            <a:avLst/>
            <a:gdLst>
              <a:gd name="connsiteX0" fmla="*/ 20440 w 7496175"/>
              <a:gd name="connsiteY0" fmla="*/ 21335 h 28575"/>
              <a:gd name="connsiteX1" fmla="*/ 7490796 w 7496175"/>
              <a:gd name="connsiteY1" fmla="*/ 2133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96175" h="28575">
                <a:moveTo>
                  <a:pt x="20440" y="21335"/>
                </a:moveTo>
                <a:lnTo>
                  <a:pt x="7490796" y="21335"/>
                </a:lnTo>
              </a:path>
            </a:pathLst>
          </a:custGeom>
          <a:ln w="31750">
            <a:solidFill>
              <a:srgbClr val="a5a5a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8" name="Freeform 1658"> 
				</p:cNvPr>
          <p:cNvSpPr/>
          <p:nvPr/>
        </p:nvSpPr>
        <p:spPr>
          <a:xfrm>
            <a:off x="2505075" y="6200775"/>
            <a:ext cx="1390650" cy="28575"/>
          </a:xfrm>
          <a:custGeom>
            <a:avLst/>
            <a:gdLst>
              <a:gd name="connsiteX0" fmla="*/ 26700 w 1390650"/>
              <a:gd name="connsiteY0" fmla="*/ 26048 h 28575"/>
              <a:gd name="connsiteX1" fmla="*/ 1387365 w 1390650"/>
              <a:gd name="connsiteY1" fmla="*/ 2604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0" h="28575">
                <a:moveTo>
                  <a:pt x="26700" y="26048"/>
                </a:moveTo>
                <a:lnTo>
                  <a:pt x="1387365" y="26048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9" name="Freeform 1659"> 
				</p:cNvPr>
          <p:cNvSpPr/>
          <p:nvPr/>
        </p:nvSpPr>
        <p:spPr>
          <a:xfrm>
            <a:off x="4714875" y="6191250"/>
            <a:ext cx="1362075" cy="28575"/>
          </a:xfrm>
          <a:custGeom>
            <a:avLst/>
            <a:gdLst>
              <a:gd name="connsiteX0" fmla="*/ 28561 w 1362075"/>
              <a:gd name="connsiteY0" fmla="*/ 22575 h 28575"/>
              <a:gd name="connsiteX1" fmla="*/ 1358543 w 1362075"/>
              <a:gd name="connsiteY1" fmla="*/ 22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2075" h="28575">
                <a:moveTo>
                  <a:pt x="28561" y="22575"/>
                </a:moveTo>
                <a:lnTo>
                  <a:pt x="1358543" y="22575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0" name="Freeform 1660"> 
				</p:cNvPr>
          <p:cNvSpPr/>
          <p:nvPr/>
        </p:nvSpPr>
        <p:spPr>
          <a:xfrm>
            <a:off x="4305300" y="1838325"/>
            <a:ext cx="819150" cy="9525"/>
          </a:xfrm>
          <a:custGeom>
            <a:avLst/>
            <a:gdLst>
              <a:gd name="connsiteX0" fmla="*/ 12584 w 819150"/>
              <a:gd name="connsiteY0" fmla="*/ 10326 h 9525"/>
              <a:gd name="connsiteX1" fmla="*/ 823492 w 819150"/>
              <a:gd name="connsiteY1" fmla="*/ 1032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9150" h="9525">
                <a:moveTo>
                  <a:pt x="12584" y="10326"/>
                </a:moveTo>
                <a:lnTo>
                  <a:pt x="823492" y="10326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1" name="Freeform 1661"> 
				</p:cNvPr>
          <p:cNvSpPr/>
          <p:nvPr/>
        </p:nvSpPr>
        <p:spPr>
          <a:xfrm>
            <a:off x="2085975" y="1628775"/>
            <a:ext cx="800100" cy="9525"/>
          </a:xfrm>
          <a:custGeom>
            <a:avLst/>
            <a:gdLst>
              <a:gd name="connsiteX0" fmla="*/ 13337 w 800100"/>
              <a:gd name="connsiteY0" fmla="*/ 17546 h 9525"/>
              <a:gd name="connsiteX1" fmla="*/ 804179 w 800100"/>
              <a:gd name="connsiteY1" fmla="*/ 1754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0100" h="9525">
                <a:moveTo>
                  <a:pt x="13337" y="17546"/>
                </a:moveTo>
                <a:lnTo>
                  <a:pt x="804179" y="17546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2" name="Freeform 1662"> 
				</p:cNvPr>
          <p:cNvSpPr/>
          <p:nvPr/>
        </p:nvSpPr>
        <p:spPr>
          <a:xfrm>
            <a:off x="7000875" y="2019300"/>
            <a:ext cx="1790700" cy="1285875"/>
          </a:xfrm>
          <a:custGeom>
            <a:avLst/>
            <a:gdLst>
              <a:gd name="connsiteX0" fmla="*/ 16936 w 1790700"/>
              <a:gd name="connsiteY0" fmla="*/ 18450 h 1285875"/>
              <a:gd name="connsiteX1" fmla="*/ 1792409 w 1790700"/>
              <a:gd name="connsiteY1" fmla="*/ 18450 h 1285875"/>
              <a:gd name="connsiteX2" fmla="*/ 1792409 w 1790700"/>
              <a:gd name="connsiteY2" fmla="*/ 1293592 h 1285875"/>
              <a:gd name="connsiteX3" fmla="*/ 16936 w 1790700"/>
              <a:gd name="connsiteY3" fmla="*/ 1293592 h 1285875"/>
              <a:gd name="connsiteX4" fmla="*/ 16936 w 1790700"/>
              <a:gd name="connsiteY4" fmla="*/ 1845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700" h="1285875">
                <a:moveTo>
                  <a:pt x="16936" y="18450"/>
                </a:moveTo>
                <a:lnTo>
                  <a:pt x="1792409" y="18450"/>
                </a:lnTo>
                <a:lnTo>
                  <a:pt x="1792409" y="1293592"/>
                </a:lnTo>
                <a:lnTo>
                  <a:pt x="16936" y="1293592"/>
                </a:lnTo>
                <a:lnTo>
                  <a:pt x="16936" y="184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3" name="Freeform 1663"> 
				</p:cNvPr>
          <p:cNvSpPr/>
          <p:nvPr/>
        </p:nvSpPr>
        <p:spPr>
          <a:xfrm>
            <a:off x="7000875" y="2019300"/>
            <a:ext cx="1800225" cy="1295400"/>
          </a:xfrm>
          <a:custGeom>
            <a:avLst/>
            <a:gdLst>
              <a:gd name="connsiteX0" fmla="*/ 16936 w 1800225"/>
              <a:gd name="connsiteY0" fmla="*/ 18449 h 1295400"/>
              <a:gd name="connsiteX1" fmla="*/ 1792409 w 1800225"/>
              <a:gd name="connsiteY1" fmla="*/ 18449 h 1295400"/>
              <a:gd name="connsiteX2" fmla="*/ 1792409 w 1800225"/>
              <a:gd name="connsiteY2" fmla="*/ 1293592 h 1295400"/>
              <a:gd name="connsiteX3" fmla="*/ 16936 w 1800225"/>
              <a:gd name="connsiteY3" fmla="*/ 1293592 h 1295400"/>
              <a:gd name="connsiteX4" fmla="*/ 16936 w 1800225"/>
              <a:gd name="connsiteY4" fmla="*/ 18449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225" h="1295400">
                <a:moveTo>
                  <a:pt x="16936" y="18449"/>
                </a:moveTo>
                <a:lnTo>
                  <a:pt x="1792409" y="18449"/>
                </a:lnTo>
                <a:lnTo>
                  <a:pt x="1792409" y="1293592"/>
                </a:lnTo>
                <a:lnTo>
                  <a:pt x="16936" y="1293592"/>
                </a:lnTo>
                <a:lnTo>
                  <a:pt x="16936" y="184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65" name="Picture 166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666" name="Picture 166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667" name="Picture 166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1668" name="Picture 1668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0" y="1371600"/>
            <a:ext cx="819150" cy="542925"/>
          </a:xfrm>
          <a:prstGeom prst="rect">
            <a:avLst/>
          </a:prstGeom>
        </p:spPr>
      </p:pic>
      <p:pic>
        <p:nvPicPr>
          <p:cNvPr id="1669" name="Picture 1669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" y="5553075"/>
            <a:ext cx="2362200" cy="923925"/>
          </a:xfrm>
          <a:prstGeom prst="rect">
            <a:avLst/>
          </a:prstGeom>
        </p:spPr>
      </p:pic>
      <p:pic>
        <p:nvPicPr>
          <p:cNvPr id="1670" name="Picture 1670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5934075"/>
            <a:ext cx="1076325" cy="504825"/>
          </a:xfrm>
          <a:prstGeom prst="rect">
            <a:avLst/>
          </a:prstGeom>
        </p:spPr>
      </p:pic>
      <p:pic>
        <p:nvPicPr>
          <p:cNvPr id="1671" name="Picture 1671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7625" y="5962650"/>
            <a:ext cx="1085850" cy="504825"/>
          </a:xfrm>
          <a:prstGeom prst="rect">
            <a:avLst/>
          </a:prstGeom>
        </p:spPr>
      </p:pic>
      <p:pic>
        <p:nvPicPr>
          <p:cNvPr id="1672" name="Picture 1672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625" y="876300"/>
            <a:ext cx="1962150" cy="390525"/>
          </a:xfrm>
          <a:prstGeom prst="rect">
            <a:avLst/>
          </a:prstGeom>
        </p:spPr>
      </p:pic>
      <p:pic>
        <p:nvPicPr>
          <p:cNvPr id="1673" name="Picture 1673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1100" y="1476375"/>
            <a:ext cx="828675" cy="533400"/>
          </a:xfrm>
          <a:prstGeom prst="rect">
            <a:avLst/>
          </a:prstGeom>
        </p:spPr>
      </p:pic>
      <p:pic>
        <p:nvPicPr>
          <p:cNvPr id="1674" name="Picture 1674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2125" y="1419225"/>
            <a:ext cx="933450" cy="3905250"/>
          </a:xfrm>
          <a:prstGeom prst="rect">
            <a:avLst/>
          </a:prstGeom>
        </p:spPr>
      </p:pic>
      <p:pic>
        <p:nvPicPr>
          <p:cNvPr id="1675" name="Picture 1675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05250" y="1571625"/>
            <a:ext cx="914400" cy="3752850"/>
          </a:xfrm>
          <a:prstGeom prst="rect">
            <a:avLst/>
          </a:prstGeom>
        </p:spPr>
      </p:pic>
      <p:pic>
        <p:nvPicPr>
          <p:cNvPr id="1676" name="Picture 1676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57900" y="1657350"/>
            <a:ext cx="914400" cy="3676650"/>
          </a:xfrm>
          <a:prstGeom prst="rect">
            <a:avLst/>
          </a:prstGeom>
        </p:spPr>
      </p:pic>
      <p:pic>
        <p:nvPicPr>
          <p:cNvPr id="1677" name="Picture 1677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91350" y="1323975"/>
            <a:ext cx="238125" cy="1914525"/>
          </a:xfrm>
          <a:prstGeom prst="rect">
            <a:avLst/>
          </a:prstGeom>
        </p:spPr>
      </p:pic>
      <p:sp>
        <p:nvSpPr>
          <p:cNvPr id="1677" name="TextBox 1677"/>
          <p:cNvSpPr txBox="1"/>
          <p:nvPr/>
        </p:nvSpPr>
        <p:spPr>
          <a:xfrm>
            <a:off x="2137857" y="1245401"/>
            <a:ext cx="596075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1,970.0</a:t>
            </a:r>
          </a:p>
        </p:txBody>
      </p:sp>
      <p:sp>
        <p:nvSpPr>
          <p:cNvPr id="1678" name="TextBox 1678"/>
          <p:cNvSpPr txBox="1"/>
          <p:nvPr/>
        </p:nvSpPr>
        <p:spPr>
          <a:xfrm>
            <a:off x="1884724" y="6076647"/>
            <a:ext cx="646464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18.1%</a:t>
            </a:r>
          </a:p>
        </p:txBody>
      </p:sp>
      <p:sp>
        <p:nvSpPr>
          <p:cNvPr id="1679" name="TextBox 1679"/>
          <p:cNvSpPr txBox="1"/>
          <p:nvPr/>
        </p:nvSpPr>
        <p:spPr>
          <a:xfrm>
            <a:off x="2133485" y="6390783"/>
            <a:ext cx="434177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18.4%</a:t>
            </a:r>
          </a:p>
        </p:txBody>
      </p:sp>
      <p:sp>
        <p:nvSpPr>
          <p:cNvPr id="1680" name="TextBox 1680"/>
          <p:cNvSpPr txBox="1"/>
          <p:nvPr/>
        </p:nvSpPr>
        <p:spPr>
          <a:xfrm>
            <a:off x="673432" y="76184"/>
            <a:ext cx="2623173" cy="1092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8518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Investment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88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Investment</a:t>
            </a:r>
          </a:p>
        </p:txBody>
      </p:sp>
      <p:sp>
        <p:nvSpPr>
          <p:cNvPr id="1681" name="TextBox 1681"/>
          <p:cNvSpPr txBox="1"/>
          <p:nvPr/>
        </p:nvSpPr>
        <p:spPr>
          <a:xfrm>
            <a:off x="6904686" y="839303"/>
            <a:ext cx="1036768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682" name="TextBox 1682"/>
          <p:cNvSpPr txBox="1"/>
          <p:nvPr/>
        </p:nvSpPr>
        <p:spPr>
          <a:xfrm>
            <a:off x="580578" y="1364273"/>
            <a:ext cx="1715793" cy="44851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79745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1,907.5</a:t>
            </a:r>
          </a:p>
          <a:p>
            <a:pPr indent="1229988">
              <a:lnSpc>
                <a:spcPts val="1963"/>
              </a:lnSpc>
            </a:pPr>
            <a:r>
              <a:rPr lang="en-US" altLang="zh-CN" sz="14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168.6</a:t>
            </a:r>
          </a:p>
          <a:p>
            <a:pPr indent="1229988">
              <a:lnSpc>
                <a:spcPts val="2194"/>
              </a:lnSpc>
            </a:pPr>
            <a:r>
              <a:rPr lang="en-US" altLang="zh-CN" sz="14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122.1</a:t>
            </a:r>
          </a:p>
          <a:p>
            <a:pPr indent="1229988">
              <a:lnSpc>
                <a:spcPts val="1738"/>
              </a:lnSpc>
            </a:pPr>
            <a:r>
              <a:rPr lang="en-US" altLang="zh-CN" sz="14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108.2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29988">
              <a:lnSpc>
                <a:spcPts val="2537"/>
              </a:lnSpc>
            </a:pPr>
            <a:r>
              <a:rPr lang="en-US" altLang="zh-CN" sz="14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358.4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28904">
              <a:lnSpc>
                <a:spcPts val="1791"/>
              </a:lnSpc>
            </a:pPr>
            <a:r>
              <a:rPr lang="en-US" altLang="zh-CN" sz="14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396.5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1892">
              <a:lnSpc>
                <a:spcPts val="1749"/>
              </a:lnSpc>
            </a:pPr>
            <a:r>
              <a:rPr lang="en-US" altLang="zh-CN" sz="14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753.7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56496">
              <a:lnSpc>
                <a:spcPts val="163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  <a:p>
            <a:pPr indent="0">
              <a:lnSpc>
                <a:spcPts val="2575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Capex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Ratio</a:t>
            </a:r>
          </a:p>
        </p:txBody>
      </p:sp>
      <p:sp>
        <p:nvSpPr>
          <p:cNvPr id="1683" name="TextBox 1683"/>
          <p:cNvSpPr txBox="1"/>
          <p:nvPr/>
        </p:nvSpPr>
        <p:spPr>
          <a:xfrm>
            <a:off x="3077429" y="1268829"/>
            <a:ext cx="428109" cy="3618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111.8</a:t>
            </a:r>
          </a:p>
          <a:p>
            <a:pPr indent="27431">
              <a:lnSpc>
                <a:spcPts val="118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(5.9)%</a:t>
            </a:r>
          </a:p>
        </p:txBody>
      </p:sp>
      <p:sp>
        <p:nvSpPr>
          <p:cNvPr id="1684" name="TextBox 1684"/>
          <p:cNvSpPr txBox="1"/>
          <p:nvPr/>
        </p:nvSpPr>
        <p:spPr>
          <a:xfrm>
            <a:off x="3625190" y="1375031"/>
            <a:ext cx="1214380" cy="41473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18305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1,892.8</a:t>
            </a:r>
          </a:p>
          <a:p>
            <a:pPr indent="0">
              <a:lnSpc>
                <a:spcPts val="2043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1,795.7</a:t>
            </a:r>
          </a:p>
          <a:p>
            <a:pPr indent="344656">
              <a:lnSpc>
                <a:spcPts val="1583"/>
              </a:lnSpc>
            </a:pPr>
            <a:r>
              <a:rPr lang="en-US" altLang="zh-CN" sz="14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112.4</a:t>
            </a:r>
          </a:p>
          <a:p>
            <a:pPr indent="337704">
              <a:lnSpc>
                <a:spcPts val="1963"/>
              </a:lnSpc>
            </a:pPr>
            <a:r>
              <a:rPr lang="en-US" altLang="zh-CN" sz="14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147.7</a:t>
            </a:r>
          </a:p>
          <a:p>
            <a:pPr indent="337704">
              <a:lnSpc>
                <a:spcPts val="2185"/>
              </a:lnSpc>
            </a:pPr>
            <a:r>
              <a:rPr lang="en-US" altLang="zh-CN" sz="14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141.8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6772">
              <a:lnSpc>
                <a:spcPts val="1698"/>
              </a:lnSpc>
            </a:pPr>
            <a:r>
              <a:rPr lang="en-US" altLang="zh-CN" sz="14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339.4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9547">
              <a:lnSpc>
                <a:spcPts val="2193"/>
              </a:lnSpc>
            </a:pPr>
            <a:r>
              <a:rPr lang="en-US" altLang="zh-CN" sz="14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351.3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0401">
              <a:lnSpc>
                <a:spcPts val="1936"/>
              </a:lnSpc>
            </a:pPr>
            <a:r>
              <a:rPr lang="en-US" altLang="zh-CN" sz="14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703.1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2113">
              <a:lnSpc>
                <a:spcPts val="139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685" name="TextBox 1685"/>
          <p:cNvSpPr txBox="1"/>
          <p:nvPr/>
        </p:nvSpPr>
        <p:spPr>
          <a:xfrm>
            <a:off x="5247717" y="1460891"/>
            <a:ext cx="372889" cy="3618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192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45.7</a:t>
            </a:r>
          </a:p>
          <a:p>
            <a:pPr indent="0">
              <a:lnSpc>
                <a:spcPts val="118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(2.5)%</a:t>
            </a:r>
          </a:p>
        </p:txBody>
      </p:sp>
      <p:sp>
        <p:nvSpPr>
          <p:cNvPr id="1686" name="TextBox 1686"/>
          <p:cNvSpPr txBox="1"/>
          <p:nvPr/>
        </p:nvSpPr>
        <p:spPr>
          <a:xfrm>
            <a:off x="5780203" y="1439044"/>
            <a:ext cx="1265928" cy="40833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69854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1,850.0</a:t>
            </a:r>
          </a:p>
          <a:p>
            <a:pPr indent="0">
              <a:lnSpc>
                <a:spcPts val="1897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1,750.0</a:t>
            </a:r>
          </a:p>
          <a:p>
            <a:pPr indent="335021">
              <a:lnSpc>
                <a:spcPts val="2274"/>
              </a:lnSpc>
            </a:pPr>
            <a:r>
              <a:rPr lang="en-US" altLang="zh-CN" sz="14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160.0</a:t>
            </a:r>
          </a:p>
          <a:p>
            <a:pPr indent="335021">
              <a:lnSpc>
                <a:spcPts val="2264"/>
              </a:lnSpc>
            </a:pPr>
            <a:r>
              <a:rPr lang="en-US" altLang="zh-CN" sz="14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140.0</a:t>
            </a:r>
          </a:p>
          <a:p>
            <a:pPr indent="335021">
              <a:lnSpc>
                <a:spcPts val="1962"/>
              </a:lnSpc>
            </a:pPr>
            <a:r>
              <a:rPr lang="en-US" altLang="zh-CN" sz="14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5021">
              <a:lnSpc>
                <a:spcPts val="2321"/>
              </a:lnSpc>
            </a:pPr>
            <a:r>
              <a:rPr lang="en-US" altLang="zh-CN" sz="14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320.0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1326">
              <a:lnSpc>
                <a:spcPts val="1861"/>
              </a:lnSpc>
            </a:pPr>
            <a:r>
              <a:rPr lang="en-US" altLang="zh-CN" sz="14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320.0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4003">
              <a:lnSpc>
                <a:spcPts val="2428"/>
              </a:lnSpc>
            </a:pPr>
            <a:r>
              <a:rPr lang="en-US" altLang="zh-CN" sz="14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690.0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8997">
              <a:lnSpc>
                <a:spcPts val="148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687" name="TextBox 1687"/>
          <p:cNvSpPr txBox="1"/>
          <p:nvPr/>
        </p:nvSpPr>
        <p:spPr>
          <a:xfrm>
            <a:off x="7161682" y="1337818"/>
            <a:ext cx="1582775" cy="1922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8256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</a:p>
          <a:p>
            <a:pPr indent="158256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</a:t>
            </a:r>
          </a:p>
          <a:p>
            <a:pPr indent="158256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estate-related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amounts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44"/>
              </a:lnSpc>
            </a:pPr>
            <a:r>
              <a:rPr lang="en-US" altLang="zh-CN" sz="84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0">
              <a:lnSpc>
                <a:spcPts val="1673"/>
              </a:lnSpc>
            </a:pPr>
            <a:r>
              <a:rPr lang="en-US" altLang="zh-CN" sz="84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4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4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84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4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</a:t>
            </a:r>
          </a:p>
          <a:p>
            <a:pPr indent="0">
              <a:lnSpc>
                <a:spcPts val="1673"/>
              </a:lnSpc>
            </a:pPr>
            <a:r>
              <a:rPr lang="en-US" altLang="zh-CN" sz="84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4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4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0">
              <a:lnSpc>
                <a:spcPts val="1673"/>
              </a:lnSpc>
            </a:pPr>
            <a:r>
              <a:rPr lang="en-US" altLang="zh-CN" sz="84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4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4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</a:p>
          <a:p>
            <a:pPr indent="0">
              <a:lnSpc>
                <a:spcPts val="1673"/>
              </a:lnSpc>
            </a:pPr>
            <a:r>
              <a:rPr lang="en-US" altLang="zh-CN" sz="84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4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4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</a:p>
          <a:p>
            <a:pPr indent="0">
              <a:lnSpc>
                <a:spcPts val="1673"/>
              </a:lnSpc>
            </a:pPr>
            <a:r>
              <a:rPr lang="en-US" altLang="zh-CN" sz="84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4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4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84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4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</a:t>
            </a:r>
          </a:p>
        </p:txBody>
      </p:sp>
      <p:sp>
        <p:nvSpPr>
          <p:cNvPr id="1688" name="TextBox 1688"/>
          <p:cNvSpPr txBox="1"/>
          <p:nvPr/>
        </p:nvSpPr>
        <p:spPr>
          <a:xfrm>
            <a:off x="170582" y="6262135"/>
            <a:ext cx="1783313" cy="3018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Capex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Sales</a:t>
            </a:r>
          </a:p>
          <a:p>
            <a:pPr indent="0">
              <a:lnSpc>
                <a:spcPts val="968"/>
              </a:lnSpc>
            </a:pPr>
            <a:r>
              <a:rPr lang="en-US" altLang="zh-CN" sz="8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8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(includes</a:t>
            </a:r>
            <a:r>
              <a:rPr lang="en-US" altLang="zh-CN" sz="8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real</a:t>
            </a:r>
            <a:r>
              <a:rPr lang="en-US" altLang="zh-CN" sz="8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estate-related</a:t>
            </a:r>
            <a:r>
              <a:rPr lang="en-US" altLang="zh-CN" sz="8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amounts)</a:t>
            </a:r>
          </a:p>
        </p:txBody>
      </p:sp>
      <p:sp>
        <p:nvSpPr>
          <p:cNvPr id="1689" name="TextBox 1689"/>
          <p:cNvSpPr txBox="1"/>
          <p:nvPr/>
        </p:nvSpPr>
        <p:spPr>
          <a:xfrm>
            <a:off x="4053984" y="6065388"/>
            <a:ext cx="692693" cy="5056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16.7%</a:t>
            </a:r>
          </a:p>
          <a:p>
            <a:pPr indent="258516">
              <a:lnSpc>
                <a:spcPts val="1852"/>
              </a:lnSpc>
            </a:pP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17.3%</a:t>
            </a:r>
          </a:p>
        </p:txBody>
      </p:sp>
      <p:sp>
        <p:nvSpPr>
          <p:cNvPr id="1690" name="TextBox 1690"/>
          <p:cNvSpPr txBox="1"/>
          <p:nvPr/>
        </p:nvSpPr>
        <p:spPr>
          <a:xfrm>
            <a:off x="6208940" y="6032344"/>
            <a:ext cx="679413" cy="5387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15.9%</a:t>
            </a:r>
          </a:p>
          <a:p>
            <a:pPr indent="245238">
              <a:lnSpc>
                <a:spcPts val="2112"/>
              </a:lnSpc>
            </a:pP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16.5%</a:t>
            </a:r>
          </a:p>
        </p:txBody>
      </p:sp>
      <p:sp>
        <p:nvSpPr>
          <p:cNvPr id="1691" name="TextBox 1691"/>
          <p:cNvSpPr txBox="1"/>
          <p:nvPr/>
        </p:nvSpPr>
        <p:spPr>
          <a:xfrm>
            <a:off x="7006085" y="6051904"/>
            <a:ext cx="1904689" cy="4038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*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Amounts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13">
              <a:lnSpc>
                <a:spcPts val="106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estate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13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solar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</a:p>
        </p:txBody>
      </p:sp>
      <p:sp>
        <p:nvSpPr>
          <p:cNvPr id="1692" name="TextBox 1692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693" name="TextBox 1693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694" name="TextBox 1694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Freeform 1695"> 
				</p:cNvPr>
          <p:cNvSpPr/>
          <p:nvPr/>
        </p:nvSpPr>
        <p:spPr>
          <a:xfrm>
            <a:off x="0" y="3352800"/>
            <a:ext cx="8162925" cy="9525"/>
          </a:xfrm>
          <a:custGeom>
            <a:avLst/>
            <a:gdLst>
              <a:gd name="connsiteX0" fmla="*/ 0 w 8162925"/>
              <a:gd name="connsiteY0" fmla="*/ 15331 h 9525"/>
              <a:gd name="connsiteX1" fmla="*/ 8172399 w 8162925"/>
              <a:gd name="connsiteY1" fmla="*/ 153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2925" h="9525">
                <a:moveTo>
                  <a:pt x="0" y="15331"/>
                </a:moveTo>
                <a:lnTo>
                  <a:pt x="8172399" y="15331"/>
                </a:lnTo>
              </a:path>
            </a:pathLst>
          </a:custGeom>
          <a:ln w="12700">
            <a:solidFill>
              <a:srgbClr val="006e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Freeform 1696"> 
				</p:cNvPr>
          <p:cNvSpPr/>
          <p:nvPr/>
        </p:nvSpPr>
        <p:spPr>
          <a:xfrm>
            <a:off x="0" y="0"/>
            <a:ext cx="9144000" cy="38100"/>
          </a:xfrm>
          <a:custGeom>
            <a:avLst/>
            <a:gdLst>
              <a:gd name="connsiteX0" fmla="*/ 0 w 9144000"/>
              <a:gd name="connsiteY0" fmla="*/ 45719 h 38100"/>
              <a:gd name="connsiteX1" fmla="*/ 9144000 w 9144000"/>
              <a:gd name="connsiteY1" fmla="*/ 45719 h 38100"/>
              <a:gd name="connsiteX2" fmla="*/ 9144000 w 9144000"/>
              <a:gd name="connsiteY2" fmla="*/ 0 h 38100"/>
              <a:gd name="connsiteX3" fmla="*/ 0 w 9144000"/>
              <a:gd name="connsiteY3" fmla="*/ 0 h 38100"/>
              <a:gd name="connsiteX4" fmla="*/ 0 w 9144000"/>
              <a:gd name="connsiteY4" fmla="*/ 4571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810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356a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8" name="Picture 169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3381375" cy="6858000"/>
          </a:xfrm>
          <a:prstGeom prst="rect">
            <a:avLst/>
          </a:prstGeom>
        </p:spPr>
      </p:pic>
      <p:pic>
        <p:nvPicPr>
          <p:cNvPr id="1699" name="Picture 169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114300"/>
            <a:ext cx="1085850" cy="447675"/>
          </a:xfrm>
          <a:prstGeom prst="rect">
            <a:avLst/>
          </a:prstGeom>
        </p:spPr>
      </p:pic>
      <p:sp>
        <p:nvSpPr>
          <p:cNvPr id="1699" name="TextBox 1699"/>
          <p:cNvSpPr txBox="1"/>
          <p:nvPr/>
        </p:nvSpPr>
        <p:spPr>
          <a:xfrm>
            <a:off x="3697734" y="2941880"/>
            <a:ext cx="1460270" cy="327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75"/>
              </a:lnSpc>
            </a:pPr>
            <a:r>
              <a:rPr lang="en-US" altLang="zh-CN" sz="2195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Appendices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Freeform 1700"> 
				</p:cNvPr>
          <p:cNvSpPr/>
          <p:nvPr/>
        </p:nvSpPr>
        <p:spPr>
          <a:xfrm>
            <a:off x="5772150" y="4533900"/>
            <a:ext cx="209550" cy="9525"/>
          </a:xfrm>
          <a:custGeom>
            <a:avLst/>
            <a:gdLst>
              <a:gd name="connsiteX0" fmla="*/ 9526 w 209550"/>
              <a:gd name="connsiteY0" fmla="*/ 12797 h 9525"/>
              <a:gd name="connsiteX1" fmla="*/ 211139 w 209550"/>
              <a:gd name="connsiteY1" fmla="*/ 1279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9525">
                <a:moveTo>
                  <a:pt x="9526" y="12797"/>
                </a:moveTo>
                <a:lnTo>
                  <a:pt x="211139" y="12797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" name="Freeform 1701"> 
				</p:cNvPr>
          <p:cNvSpPr/>
          <p:nvPr/>
        </p:nvSpPr>
        <p:spPr>
          <a:xfrm>
            <a:off x="4486275" y="4676775"/>
            <a:ext cx="209550" cy="9525"/>
          </a:xfrm>
          <a:custGeom>
            <a:avLst/>
            <a:gdLst>
              <a:gd name="connsiteX0" fmla="*/ 11112 w 209550"/>
              <a:gd name="connsiteY0" fmla="*/ 9573 h 9525"/>
              <a:gd name="connsiteX1" fmla="*/ 212725 w 209550"/>
              <a:gd name="connsiteY1" fmla="*/ 957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9525">
                <a:moveTo>
                  <a:pt x="11112" y="9573"/>
                </a:moveTo>
                <a:lnTo>
                  <a:pt x="212725" y="9573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Freeform 1702"> 
				</p:cNvPr>
          <p:cNvSpPr/>
          <p:nvPr/>
        </p:nvSpPr>
        <p:spPr>
          <a:xfrm>
            <a:off x="3305175" y="5095875"/>
            <a:ext cx="209550" cy="9525"/>
          </a:xfrm>
          <a:custGeom>
            <a:avLst/>
            <a:gdLst>
              <a:gd name="connsiteX0" fmla="*/ 13891 w 209550"/>
              <a:gd name="connsiteY0" fmla="*/ 10219 h 9525"/>
              <a:gd name="connsiteX1" fmla="*/ 215503 w 209550"/>
              <a:gd name="connsiteY1" fmla="*/ 1021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9525">
                <a:moveTo>
                  <a:pt x="13891" y="10219"/>
                </a:moveTo>
                <a:lnTo>
                  <a:pt x="215503" y="1021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3" name="Freeform 1703"> 
				</p:cNvPr>
          <p:cNvSpPr/>
          <p:nvPr/>
        </p:nvSpPr>
        <p:spPr>
          <a:xfrm>
            <a:off x="3257550" y="2771775"/>
            <a:ext cx="228600" cy="9525"/>
          </a:xfrm>
          <a:custGeom>
            <a:avLst/>
            <a:gdLst>
              <a:gd name="connsiteX0" fmla="*/ 12700 w 228600"/>
              <a:gd name="connsiteY0" fmla="*/ 16154 h 9525"/>
              <a:gd name="connsiteX1" fmla="*/ 234327 w 228600"/>
              <a:gd name="connsiteY1" fmla="*/ 1615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9525">
                <a:moveTo>
                  <a:pt x="12700" y="16154"/>
                </a:moveTo>
                <a:lnTo>
                  <a:pt x="234327" y="16154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4" name="Freeform 1704"> 
				</p:cNvPr>
          <p:cNvSpPr/>
          <p:nvPr/>
        </p:nvSpPr>
        <p:spPr>
          <a:xfrm>
            <a:off x="4505325" y="2047875"/>
            <a:ext cx="276225" cy="9525"/>
          </a:xfrm>
          <a:custGeom>
            <a:avLst/>
            <a:gdLst>
              <a:gd name="connsiteX0" fmla="*/ 9525 w 276225"/>
              <a:gd name="connsiteY0" fmla="*/ 15806 h 9525"/>
              <a:gd name="connsiteX1" fmla="*/ 282702 w 276225"/>
              <a:gd name="connsiteY1" fmla="*/ 1580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225" h="9525">
                <a:moveTo>
                  <a:pt x="9525" y="15806"/>
                </a:moveTo>
                <a:lnTo>
                  <a:pt x="282702" y="15806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5" name="Freeform 1705"> 
				</p:cNvPr>
          <p:cNvSpPr/>
          <p:nvPr/>
        </p:nvSpPr>
        <p:spPr>
          <a:xfrm>
            <a:off x="1971675" y="2247900"/>
            <a:ext cx="295275" cy="9525"/>
          </a:xfrm>
          <a:custGeom>
            <a:avLst/>
            <a:gdLst>
              <a:gd name="connsiteX0" fmla="*/ 16992 w 295275"/>
              <a:gd name="connsiteY0" fmla="*/ 17415 h 9525"/>
              <a:gd name="connsiteX1" fmla="*/ 300037 w 295275"/>
              <a:gd name="connsiteY1" fmla="*/ 174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5275" h="9525">
                <a:moveTo>
                  <a:pt x="16992" y="17415"/>
                </a:moveTo>
                <a:lnTo>
                  <a:pt x="300037" y="1741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6" name="Freeform 1706"> 
				</p:cNvPr>
          <p:cNvSpPr/>
          <p:nvPr/>
        </p:nvSpPr>
        <p:spPr>
          <a:xfrm>
            <a:off x="1952625" y="4962525"/>
            <a:ext cx="295275" cy="9525"/>
          </a:xfrm>
          <a:custGeom>
            <a:avLst/>
            <a:gdLst>
              <a:gd name="connsiteX0" fmla="*/ 14287 w 295275"/>
              <a:gd name="connsiteY0" fmla="*/ 14410 h 9525"/>
              <a:gd name="connsiteX1" fmla="*/ 301625 w 295275"/>
              <a:gd name="connsiteY1" fmla="*/ 144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5275" h="9525">
                <a:moveTo>
                  <a:pt x="14287" y="14410"/>
                </a:moveTo>
                <a:lnTo>
                  <a:pt x="301625" y="1441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7" name="Freeform 1707"> 
				</p:cNvPr>
          <p:cNvSpPr/>
          <p:nvPr/>
        </p:nvSpPr>
        <p:spPr>
          <a:xfrm>
            <a:off x="6953250" y="4667250"/>
            <a:ext cx="180975" cy="9525"/>
          </a:xfrm>
          <a:custGeom>
            <a:avLst/>
            <a:gdLst>
              <a:gd name="connsiteX0" fmla="*/ 11906 w 180975"/>
              <a:gd name="connsiteY0" fmla="*/ 16816 h 9525"/>
              <a:gd name="connsiteX1" fmla="*/ 184943 w 180975"/>
              <a:gd name="connsiteY1" fmla="*/ 1681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0975" h="9525">
                <a:moveTo>
                  <a:pt x="11906" y="16816"/>
                </a:moveTo>
                <a:lnTo>
                  <a:pt x="184943" y="16816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8" name="Freeform 1708"> 
				</p:cNvPr>
          <p:cNvSpPr/>
          <p:nvPr/>
        </p:nvSpPr>
        <p:spPr>
          <a:xfrm>
            <a:off x="5772150" y="2095500"/>
            <a:ext cx="161925" cy="9525"/>
          </a:xfrm>
          <a:custGeom>
            <a:avLst/>
            <a:gdLst>
              <a:gd name="connsiteX0" fmla="*/ 17464 w 161925"/>
              <a:gd name="connsiteY0" fmla="*/ 17453 h 9525"/>
              <a:gd name="connsiteX1" fmla="*/ 161926 w 161925"/>
              <a:gd name="connsiteY1" fmla="*/ 1745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1925" h="9525">
                <a:moveTo>
                  <a:pt x="17464" y="17453"/>
                </a:moveTo>
                <a:lnTo>
                  <a:pt x="161926" y="17453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9" name="Freeform 1709"> 
				</p:cNvPr>
          <p:cNvSpPr/>
          <p:nvPr/>
        </p:nvSpPr>
        <p:spPr>
          <a:xfrm>
            <a:off x="6972300" y="1752600"/>
            <a:ext cx="171450" cy="9525"/>
          </a:xfrm>
          <a:custGeom>
            <a:avLst/>
            <a:gdLst>
              <a:gd name="connsiteX0" fmla="*/ 15875 w 171450"/>
              <a:gd name="connsiteY0" fmla="*/ 11094 h 9525"/>
              <a:gd name="connsiteX1" fmla="*/ 177800 w 171450"/>
              <a:gd name="connsiteY1" fmla="*/ 1109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450" h="9525">
                <a:moveTo>
                  <a:pt x="15875" y="11094"/>
                </a:moveTo>
                <a:lnTo>
                  <a:pt x="177800" y="11094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" name="Freeform 1710"> 
				</p:cNvPr>
          <p:cNvSpPr/>
          <p:nvPr/>
        </p:nvSpPr>
        <p:spPr>
          <a:xfrm>
            <a:off x="4686300" y="1266825"/>
            <a:ext cx="190500" cy="142875"/>
          </a:xfrm>
          <a:custGeom>
            <a:avLst/>
            <a:gdLst>
              <a:gd name="connsiteX0" fmla="*/ 37646 w 190500"/>
              <a:gd name="connsiteY0" fmla="*/ 33230 h 142875"/>
              <a:gd name="connsiteX1" fmla="*/ 179505 w 190500"/>
              <a:gd name="connsiteY1" fmla="*/ 12958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142875">
                <a:moveTo>
                  <a:pt x="37646" y="33230"/>
                </a:moveTo>
                <a:lnTo>
                  <a:pt x="179505" y="129585"/>
                </a:lnTo>
              </a:path>
            </a:pathLst>
          </a:custGeom>
          <a:ln w="57150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1" name="Freeform 1711"> 
				</p:cNvPr>
          <p:cNvSpPr/>
          <p:nvPr/>
        </p:nvSpPr>
        <p:spPr>
          <a:xfrm>
            <a:off x="4781550" y="1295400"/>
            <a:ext cx="200025" cy="180975"/>
          </a:xfrm>
          <a:custGeom>
            <a:avLst/>
            <a:gdLst>
              <a:gd name="connsiteX0" fmla="*/ 108793 w 200025"/>
              <a:gd name="connsiteY0" fmla="*/ 14034 h 180975"/>
              <a:gd name="connsiteX1" fmla="*/ 202443 w 200025"/>
              <a:gd name="connsiteY1" fmla="*/ 181281 h 180975"/>
              <a:gd name="connsiteX2" fmla="*/ 12451 w 200025"/>
              <a:gd name="connsiteY2" fmla="*/ 155855 h 180975"/>
              <a:gd name="connsiteX3" fmla="*/ 108793 w 200025"/>
              <a:gd name="connsiteY3" fmla="*/ 14034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180975">
                <a:moveTo>
                  <a:pt x="108793" y="14034"/>
                </a:moveTo>
                <a:lnTo>
                  <a:pt x="202443" y="181281"/>
                </a:lnTo>
                <a:lnTo>
                  <a:pt x="12451" y="155855"/>
                </a:lnTo>
                <a:lnTo>
                  <a:pt x="108793" y="14034"/>
                </a:lnTo>
                <a:close/>
              </a:path>
            </a:pathLst>
          </a:custGeom>
          <a:solidFill>
            <a:srgbClr val="538d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2" name="Freeform 1712"> 
				</p:cNvPr>
          <p:cNvSpPr/>
          <p:nvPr/>
        </p:nvSpPr>
        <p:spPr>
          <a:xfrm>
            <a:off x="4638675" y="2638425"/>
            <a:ext cx="200025" cy="238125"/>
          </a:xfrm>
          <a:custGeom>
            <a:avLst/>
            <a:gdLst>
              <a:gd name="connsiteX0" fmla="*/ 184967 w 200025"/>
              <a:gd name="connsiteY0" fmla="*/ 220094 h 238125"/>
              <a:gd name="connsiteX1" fmla="*/ 32847 w 200025"/>
              <a:gd name="connsiteY1" fmla="*/ 3251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025" h="238125">
                <a:moveTo>
                  <a:pt x="184967" y="220094"/>
                </a:moveTo>
                <a:lnTo>
                  <a:pt x="32847" y="32515"/>
                </a:lnTo>
              </a:path>
            </a:pathLst>
          </a:custGeom>
          <a:ln w="57150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3" name="Freeform 1713"> 
				</p:cNvPr>
          <p:cNvSpPr/>
          <p:nvPr/>
        </p:nvSpPr>
        <p:spPr>
          <a:xfrm>
            <a:off x="4562475" y="2543175"/>
            <a:ext cx="190500" cy="200025"/>
          </a:xfrm>
          <a:custGeom>
            <a:avLst/>
            <a:gdLst>
              <a:gd name="connsiteX0" fmla="*/ 60471 w 190500"/>
              <a:gd name="connsiteY0" fmla="*/ 203958 h 200025"/>
              <a:gd name="connsiteX1" fmla="*/ 19043 w 190500"/>
              <a:gd name="connsiteY1" fmla="*/ 16798 h 200025"/>
              <a:gd name="connsiteX2" fmla="*/ 193630 w 190500"/>
              <a:gd name="connsiteY2" fmla="*/ 95957 h 200025"/>
              <a:gd name="connsiteX3" fmla="*/ 60471 w 190500"/>
              <a:gd name="connsiteY3" fmla="*/ 20395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200025">
                <a:moveTo>
                  <a:pt x="60471" y="203958"/>
                </a:moveTo>
                <a:lnTo>
                  <a:pt x="19043" y="16798"/>
                </a:lnTo>
                <a:lnTo>
                  <a:pt x="193630" y="95957"/>
                </a:lnTo>
                <a:lnTo>
                  <a:pt x="60471" y="203958"/>
                </a:lnTo>
                <a:close/>
              </a:path>
            </a:pathLst>
          </a:custGeom>
          <a:solidFill>
            <a:srgbClr val="538d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4" name="Freeform 1714"> 
				</p:cNvPr>
          <p:cNvSpPr/>
          <p:nvPr/>
        </p:nvSpPr>
        <p:spPr>
          <a:xfrm>
            <a:off x="4038600" y="2838450"/>
            <a:ext cx="2686050" cy="504825"/>
          </a:xfrm>
          <a:custGeom>
            <a:avLst/>
            <a:gdLst>
              <a:gd name="connsiteX0" fmla="*/ 11286 w 2686050"/>
              <a:gd name="connsiteY0" fmla="*/ 30364 h 504825"/>
              <a:gd name="connsiteX1" fmla="*/ 30920 w 2686050"/>
              <a:gd name="connsiteY1" fmla="*/ 10730 h 504825"/>
              <a:gd name="connsiteX2" fmla="*/ 2674006 w 2686050"/>
              <a:gd name="connsiteY2" fmla="*/ 10730 h 504825"/>
              <a:gd name="connsiteX3" fmla="*/ 2693641 w 2686050"/>
              <a:gd name="connsiteY3" fmla="*/ 30364 h 504825"/>
              <a:gd name="connsiteX4" fmla="*/ 2693641 w 2686050"/>
              <a:gd name="connsiteY4" fmla="*/ 485481 h 504825"/>
              <a:gd name="connsiteX5" fmla="*/ 2674006 w 2686050"/>
              <a:gd name="connsiteY5" fmla="*/ 505115 h 504825"/>
              <a:gd name="connsiteX6" fmla="*/ 30920 w 2686050"/>
              <a:gd name="connsiteY6" fmla="*/ 505115 h 504825"/>
              <a:gd name="connsiteX7" fmla="*/ 11286 w 2686050"/>
              <a:gd name="connsiteY7" fmla="*/ 485481 h 504825"/>
              <a:gd name="connsiteX8" fmla="*/ 11286 w 2686050"/>
              <a:gd name="connsiteY8" fmla="*/ 30364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86050" h="504825">
                <a:moveTo>
                  <a:pt x="11286" y="30364"/>
                </a:moveTo>
                <a:cubicBezTo>
                  <a:pt x="11286" y="19518"/>
                  <a:pt x="20074" y="10730"/>
                  <a:pt x="30920" y="10730"/>
                </a:cubicBezTo>
                <a:lnTo>
                  <a:pt x="2674006" y="10730"/>
                </a:lnTo>
                <a:cubicBezTo>
                  <a:pt x="2684852" y="10730"/>
                  <a:pt x="2693641" y="19518"/>
                  <a:pt x="2693641" y="30364"/>
                </a:cubicBezTo>
                <a:lnTo>
                  <a:pt x="2693641" y="485481"/>
                </a:lnTo>
                <a:cubicBezTo>
                  <a:pt x="2693641" y="496327"/>
                  <a:pt x="2684852" y="505115"/>
                  <a:pt x="2674006" y="505115"/>
                </a:cubicBezTo>
                <a:lnTo>
                  <a:pt x="30920" y="505115"/>
                </a:lnTo>
                <a:cubicBezTo>
                  <a:pt x="20074" y="505115"/>
                  <a:pt x="11286" y="496327"/>
                  <a:pt x="11286" y="485481"/>
                </a:cubicBezTo>
                <a:lnTo>
                  <a:pt x="11286" y="303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5" name="Freeform 1715"> 
				</p:cNvPr>
          <p:cNvSpPr/>
          <p:nvPr/>
        </p:nvSpPr>
        <p:spPr>
          <a:xfrm>
            <a:off x="733425" y="3028950"/>
            <a:ext cx="1457325" cy="219075"/>
          </a:xfrm>
          <a:custGeom>
            <a:avLst/>
            <a:gdLst>
              <a:gd name="connsiteX0" fmla="*/ 26987 w 1457325"/>
              <a:gd name="connsiteY0" fmla="*/ 134658 h 219075"/>
              <a:gd name="connsiteX1" fmla="*/ 341668 w 1457325"/>
              <a:gd name="connsiteY1" fmla="*/ 23723 h 219075"/>
              <a:gd name="connsiteX2" fmla="*/ 1128357 w 1457325"/>
              <a:gd name="connsiteY2" fmla="*/ 208622 h 219075"/>
              <a:gd name="connsiteX3" fmla="*/ 1443037 w 1457325"/>
              <a:gd name="connsiteY3" fmla="*/ 9767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19075">
                <a:moveTo>
                  <a:pt x="26987" y="134658"/>
                </a:moveTo>
                <a:cubicBezTo>
                  <a:pt x="92544" y="73025"/>
                  <a:pt x="158102" y="11391"/>
                  <a:pt x="341668" y="23723"/>
                </a:cubicBezTo>
                <a:cubicBezTo>
                  <a:pt x="525221" y="36042"/>
                  <a:pt x="944803" y="196291"/>
                  <a:pt x="1128357" y="208622"/>
                </a:cubicBezTo>
                <a:cubicBezTo>
                  <a:pt x="1311922" y="220941"/>
                  <a:pt x="1377480" y="159308"/>
                  <a:pt x="1443037" y="97675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6" name="Freeform 1716"> 
				</p:cNvPr>
          <p:cNvSpPr/>
          <p:nvPr/>
        </p:nvSpPr>
        <p:spPr>
          <a:xfrm>
            <a:off x="6991350" y="3076575"/>
            <a:ext cx="1457325" cy="219075"/>
          </a:xfrm>
          <a:custGeom>
            <a:avLst/>
            <a:gdLst>
              <a:gd name="connsiteX0" fmla="*/ 23814 w 1457325"/>
              <a:gd name="connsiteY0" fmla="*/ 131483 h 219075"/>
              <a:gd name="connsiteX1" fmla="*/ 338494 w 1457325"/>
              <a:gd name="connsiteY1" fmla="*/ 20548 h 219075"/>
              <a:gd name="connsiteX2" fmla="*/ 1125184 w 1457325"/>
              <a:gd name="connsiteY2" fmla="*/ 205447 h 219075"/>
              <a:gd name="connsiteX3" fmla="*/ 1439864 w 1457325"/>
              <a:gd name="connsiteY3" fmla="*/ 945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19075">
                <a:moveTo>
                  <a:pt x="23814" y="131483"/>
                </a:moveTo>
                <a:cubicBezTo>
                  <a:pt x="89372" y="69850"/>
                  <a:pt x="154928" y="8216"/>
                  <a:pt x="338494" y="20548"/>
                </a:cubicBezTo>
                <a:cubicBezTo>
                  <a:pt x="522060" y="32867"/>
                  <a:pt x="941618" y="193116"/>
                  <a:pt x="1125184" y="205447"/>
                </a:cubicBezTo>
                <a:cubicBezTo>
                  <a:pt x="1308749" y="217766"/>
                  <a:pt x="1374306" y="156134"/>
                  <a:pt x="1439864" y="94500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7" name="Freeform 1717"> 
				</p:cNvPr>
          <p:cNvSpPr/>
          <p:nvPr/>
        </p:nvSpPr>
        <p:spPr>
          <a:xfrm>
            <a:off x="6981825" y="5724525"/>
            <a:ext cx="1447800" cy="228600"/>
          </a:xfrm>
          <a:custGeom>
            <a:avLst/>
            <a:gdLst>
              <a:gd name="connsiteX0" fmla="*/ 20639 w 1447800"/>
              <a:gd name="connsiteY0" fmla="*/ 136972 h 228600"/>
              <a:gd name="connsiteX1" fmla="*/ 335320 w 1447800"/>
              <a:gd name="connsiteY1" fmla="*/ 26037 h 228600"/>
              <a:gd name="connsiteX2" fmla="*/ 1122009 w 1447800"/>
              <a:gd name="connsiteY2" fmla="*/ 210937 h 228600"/>
              <a:gd name="connsiteX3" fmla="*/ 1436689 w 1447800"/>
              <a:gd name="connsiteY3" fmla="*/ 9999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28600">
                <a:moveTo>
                  <a:pt x="20639" y="136972"/>
                </a:moveTo>
                <a:cubicBezTo>
                  <a:pt x="86197" y="75339"/>
                  <a:pt x="151754" y="13706"/>
                  <a:pt x="335320" y="26037"/>
                </a:cubicBezTo>
                <a:cubicBezTo>
                  <a:pt x="518886" y="38356"/>
                  <a:pt x="938442" y="198605"/>
                  <a:pt x="1122009" y="210937"/>
                </a:cubicBezTo>
                <a:cubicBezTo>
                  <a:pt x="1305574" y="223256"/>
                  <a:pt x="1371131" y="161623"/>
                  <a:pt x="1436689" y="99990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8" name="Freeform 1718"> 
				</p:cNvPr>
          <p:cNvSpPr/>
          <p:nvPr/>
        </p:nvSpPr>
        <p:spPr>
          <a:xfrm>
            <a:off x="723900" y="5695950"/>
            <a:ext cx="1457325" cy="219075"/>
          </a:xfrm>
          <a:custGeom>
            <a:avLst/>
            <a:gdLst>
              <a:gd name="connsiteX0" fmla="*/ 26987 w 1457325"/>
              <a:gd name="connsiteY0" fmla="*/ 133797 h 219075"/>
              <a:gd name="connsiteX1" fmla="*/ 341668 w 1457325"/>
              <a:gd name="connsiteY1" fmla="*/ 22862 h 219075"/>
              <a:gd name="connsiteX2" fmla="*/ 1128357 w 1457325"/>
              <a:gd name="connsiteY2" fmla="*/ 207762 h 219075"/>
              <a:gd name="connsiteX3" fmla="*/ 1443037 w 1457325"/>
              <a:gd name="connsiteY3" fmla="*/ 9681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19075">
                <a:moveTo>
                  <a:pt x="26987" y="133797"/>
                </a:moveTo>
                <a:cubicBezTo>
                  <a:pt x="92544" y="72164"/>
                  <a:pt x="158102" y="10531"/>
                  <a:pt x="341668" y="22862"/>
                </a:cubicBezTo>
                <a:cubicBezTo>
                  <a:pt x="525221" y="35182"/>
                  <a:pt x="944803" y="195430"/>
                  <a:pt x="1128357" y="207762"/>
                </a:cubicBezTo>
                <a:cubicBezTo>
                  <a:pt x="1311922" y="220081"/>
                  <a:pt x="1377480" y="158448"/>
                  <a:pt x="1443037" y="96815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9" name="Freeform 1719"> 
				</p:cNvPr>
          <p:cNvSpPr/>
          <p:nvPr/>
        </p:nvSpPr>
        <p:spPr>
          <a:xfrm>
            <a:off x="3476625" y="819150"/>
            <a:ext cx="1304925" cy="533400"/>
          </a:xfrm>
          <a:custGeom>
            <a:avLst/>
            <a:gdLst>
              <a:gd name="connsiteX0" fmla="*/ 15577 w 1304925"/>
              <a:gd name="connsiteY0" fmla="*/ 46011 h 533400"/>
              <a:gd name="connsiteX1" fmla="*/ 51899 w 1304925"/>
              <a:gd name="connsiteY1" fmla="*/ 9689 h 533400"/>
              <a:gd name="connsiteX2" fmla="*/ 1271480 w 1304925"/>
              <a:gd name="connsiteY2" fmla="*/ 9689 h 533400"/>
              <a:gd name="connsiteX3" fmla="*/ 1307802 w 1304925"/>
              <a:gd name="connsiteY3" fmla="*/ 46011 h 533400"/>
              <a:gd name="connsiteX4" fmla="*/ 1307802 w 1304925"/>
              <a:gd name="connsiteY4" fmla="*/ 503923 h 533400"/>
              <a:gd name="connsiteX5" fmla="*/ 1271480 w 1304925"/>
              <a:gd name="connsiteY5" fmla="*/ 540245 h 533400"/>
              <a:gd name="connsiteX6" fmla="*/ 51899 w 1304925"/>
              <a:gd name="connsiteY6" fmla="*/ 540245 h 533400"/>
              <a:gd name="connsiteX7" fmla="*/ 15577 w 1304925"/>
              <a:gd name="connsiteY7" fmla="*/ 503923 h 533400"/>
              <a:gd name="connsiteX8" fmla="*/ 15577 w 1304925"/>
              <a:gd name="connsiteY8" fmla="*/ 4601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4925" h="533400">
                <a:moveTo>
                  <a:pt x="15577" y="46011"/>
                </a:moveTo>
                <a:cubicBezTo>
                  <a:pt x="15577" y="25945"/>
                  <a:pt x="31846" y="9689"/>
                  <a:pt x="51899" y="9689"/>
                </a:cubicBezTo>
                <a:lnTo>
                  <a:pt x="1271480" y="9689"/>
                </a:lnTo>
                <a:cubicBezTo>
                  <a:pt x="1291534" y="9689"/>
                  <a:pt x="1307802" y="25945"/>
                  <a:pt x="1307802" y="46011"/>
                </a:cubicBezTo>
                <a:lnTo>
                  <a:pt x="1307802" y="503923"/>
                </a:lnTo>
                <a:cubicBezTo>
                  <a:pt x="1307802" y="523989"/>
                  <a:pt x="1291534" y="540245"/>
                  <a:pt x="1271480" y="540245"/>
                </a:cubicBezTo>
                <a:lnTo>
                  <a:pt x="51899" y="540245"/>
                </a:lnTo>
                <a:cubicBezTo>
                  <a:pt x="31846" y="540245"/>
                  <a:pt x="15577" y="523989"/>
                  <a:pt x="15577" y="503923"/>
                </a:cubicBezTo>
                <a:lnTo>
                  <a:pt x="15577" y="4601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0" name="Freeform 1720"> 
				</p:cNvPr>
          <p:cNvSpPr/>
          <p:nvPr/>
        </p:nvSpPr>
        <p:spPr>
          <a:xfrm>
            <a:off x="1800225" y="1476375"/>
            <a:ext cx="304800" cy="247650"/>
          </a:xfrm>
          <a:custGeom>
            <a:avLst/>
            <a:gdLst>
              <a:gd name="connsiteX0" fmla="*/ 36659 w 304800"/>
              <a:gd name="connsiteY0" fmla="*/ 37264 h 247650"/>
              <a:gd name="connsiteX1" fmla="*/ 289288 w 304800"/>
              <a:gd name="connsiteY1" fmla="*/ 23572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4800" h="247650">
                <a:moveTo>
                  <a:pt x="36659" y="37264"/>
                </a:moveTo>
                <a:lnTo>
                  <a:pt x="289288" y="235727"/>
                </a:lnTo>
              </a:path>
            </a:pathLst>
          </a:custGeom>
          <a:ln w="57150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1" name="Freeform 1721"> 
				</p:cNvPr>
          <p:cNvSpPr/>
          <p:nvPr/>
        </p:nvSpPr>
        <p:spPr>
          <a:xfrm>
            <a:off x="2000250" y="1609725"/>
            <a:ext cx="200025" cy="190500"/>
          </a:xfrm>
          <a:custGeom>
            <a:avLst/>
            <a:gdLst>
              <a:gd name="connsiteX0" fmla="*/ 119758 w 200025"/>
              <a:gd name="connsiteY0" fmla="*/ 17312 h 190500"/>
              <a:gd name="connsiteX1" fmla="*/ 201609 w 200025"/>
              <a:gd name="connsiteY1" fmla="*/ 190642 h 190500"/>
              <a:gd name="connsiteX2" fmla="*/ 13840 w 200025"/>
              <a:gd name="connsiteY2" fmla="*/ 152123 h 190500"/>
              <a:gd name="connsiteX3" fmla="*/ 119758 w 200025"/>
              <a:gd name="connsiteY3" fmla="*/ 1731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190500">
                <a:moveTo>
                  <a:pt x="119758" y="17312"/>
                </a:moveTo>
                <a:lnTo>
                  <a:pt x="201609" y="190642"/>
                </a:lnTo>
                <a:lnTo>
                  <a:pt x="13840" y="152123"/>
                </a:lnTo>
                <a:lnTo>
                  <a:pt x="119758" y="17312"/>
                </a:lnTo>
                <a:close/>
              </a:path>
            </a:pathLst>
          </a:custGeom>
          <a:solidFill>
            <a:srgbClr val="538d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2" name="Freeform 1722"> 
				</p:cNvPr>
          <p:cNvSpPr/>
          <p:nvPr/>
        </p:nvSpPr>
        <p:spPr>
          <a:xfrm>
            <a:off x="981075" y="1228725"/>
            <a:ext cx="1285875" cy="371475"/>
          </a:xfrm>
          <a:custGeom>
            <a:avLst/>
            <a:gdLst>
              <a:gd name="connsiteX0" fmla="*/ 17462 w 1285875"/>
              <a:gd name="connsiteY0" fmla="*/ 33452 h 371475"/>
              <a:gd name="connsiteX1" fmla="*/ 34150 w 1285875"/>
              <a:gd name="connsiteY1" fmla="*/ 16765 h 371475"/>
              <a:gd name="connsiteX2" fmla="*/ 1273949 w 1285875"/>
              <a:gd name="connsiteY2" fmla="*/ 16765 h 371475"/>
              <a:gd name="connsiteX3" fmla="*/ 1290637 w 1285875"/>
              <a:gd name="connsiteY3" fmla="*/ 33452 h 371475"/>
              <a:gd name="connsiteX4" fmla="*/ 1290637 w 1285875"/>
              <a:gd name="connsiteY4" fmla="*/ 357620 h 371475"/>
              <a:gd name="connsiteX5" fmla="*/ 1273949 w 1285875"/>
              <a:gd name="connsiteY5" fmla="*/ 374308 h 371475"/>
              <a:gd name="connsiteX6" fmla="*/ 34150 w 1285875"/>
              <a:gd name="connsiteY6" fmla="*/ 374308 h 371475"/>
              <a:gd name="connsiteX7" fmla="*/ 17462 w 1285875"/>
              <a:gd name="connsiteY7" fmla="*/ 357620 h 371475"/>
              <a:gd name="connsiteX8" fmla="*/ 17462 w 1285875"/>
              <a:gd name="connsiteY8" fmla="*/ 33452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5875" h="371475">
                <a:moveTo>
                  <a:pt x="17462" y="33452"/>
                </a:moveTo>
                <a:cubicBezTo>
                  <a:pt x="17462" y="24232"/>
                  <a:pt x="24930" y="16765"/>
                  <a:pt x="34150" y="16765"/>
                </a:cubicBezTo>
                <a:lnTo>
                  <a:pt x="1273949" y="16765"/>
                </a:lnTo>
                <a:cubicBezTo>
                  <a:pt x="1283169" y="16765"/>
                  <a:pt x="1290637" y="24232"/>
                  <a:pt x="1290637" y="33452"/>
                </a:cubicBezTo>
                <a:lnTo>
                  <a:pt x="1290637" y="357620"/>
                </a:lnTo>
                <a:cubicBezTo>
                  <a:pt x="1290637" y="366840"/>
                  <a:pt x="1283169" y="374308"/>
                  <a:pt x="1273949" y="374308"/>
                </a:cubicBezTo>
                <a:lnTo>
                  <a:pt x="34150" y="374308"/>
                </a:lnTo>
                <a:cubicBezTo>
                  <a:pt x="24930" y="374308"/>
                  <a:pt x="17462" y="366840"/>
                  <a:pt x="17462" y="357620"/>
                </a:cubicBezTo>
                <a:lnTo>
                  <a:pt x="17462" y="3345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3" name="Freeform 1723"> 
				</p:cNvPr>
          <p:cNvSpPr/>
          <p:nvPr/>
        </p:nvSpPr>
        <p:spPr>
          <a:xfrm>
            <a:off x="457200" y="6019800"/>
            <a:ext cx="8267700" cy="28575"/>
          </a:xfrm>
          <a:custGeom>
            <a:avLst/>
            <a:gdLst>
              <a:gd name="connsiteX0" fmla="*/ 20637 w 8267700"/>
              <a:gd name="connsiteY0" fmla="*/ 26408 h 28575"/>
              <a:gd name="connsiteX1" fmla="*/ 8261350 w 8267700"/>
              <a:gd name="connsiteY1" fmla="*/ 2640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28575">
                <a:moveTo>
                  <a:pt x="20637" y="26408"/>
                </a:moveTo>
                <a:lnTo>
                  <a:pt x="8261350" y="26408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4" name="Freeform 1724"> 
				</p:cNvPr>
          <p:cNvSpPr/>
          <p:nvPr/>
        </p:nvSpPr>
        <p:spPr>
          <a:xfrm>
            <a:off x="457200" y="3390900"/>
            <a:ext cx="8267700" cy="28575"/>
          </a:xfrm>
          <a:custGeom>
            <a:avLst/>
            <a:gdLst>
              <a:gd name="connsiteX0" fmla="*/ 20637 w 8267700"/>
              <a:gd name="connsiteY0" fmla="*/ 20918 h 28575"/>
              <a:gd name="connsiteX1" fmla="*/ 8261350 w 8267700"/>
              <a:gd name="connsiteY1" fmla="*/ 2091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28575">
                <a:moveTo>
                  <a:pt x="20637" y="20918"/>
                </a:moveTo>
                <a:lnTo>
                  <a:pt x="8261350" y="20918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26" name="Picture 172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727" name="Picture 172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728" name="Picture 1728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1729" name="Picture 1729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900" y="1838325"/>
            <a:ext cx="1181100" cy="1019175"/>
          </a:xfrm>
          <a:prstGeom prst="rect">
            <a:avLst/>
          </a:prstGeom>
        </p:spPr>
      </p:pic>
      <p:pic>
        <p:nvPicPr>
          <p:cNvPr id="1730" name="Picture 1730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450" y="4514850"/>
            <a:ext cx="1181100" cy="304800"/>
          </a:xfrm>
          <a:prstGeom prst="rect">
            <a:avLst/>
          </a:prstGeom>
        </p:spPr>
      </p:pic>
      <p:pic>
        <p:nvPicPr>
          <p:cNvPr id="1731" name="Picture 1731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7250" y="4476750"/>
            <a:ext cx="1181100" cy="285750"/>
          </a:xfrm>
          <a:prstGeom prst="rect">
            <a:avLst/>
          </a:prstGeom>
        </p:spPr>
      </p:pic>
      <p:pic>
        <p:nvPicPr>
          <p:cNvPr id="1732" name="Picture 1732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7250" y="1809750"/>
            <a:ext cx="1181100" cy="371475"/>
          </a:xfrm>
          <a:prstGeom prst="rect">
            <a:avLst/>
          </a:prstGeom>
        </p:spPr>
      </p:pic>
      <p:pic>
        <p:nvPicPr>
          <p:cNvPr id="1733" name="Picture 1733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825" y="4943475"/>
            <a:ext cx="1190625" cy="1171575"/>
          </a:xfrm>
          <a:prstGeom prst="rect">
            <a:avLst/>
          </a:prstGeom>
        </p:spPr>
      </p:pic>
      <p:pic>
        <p:nvPicPr>
          <p:cNvPr id="1734" name="Picture 1734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6600" y="4657725"/>
            <a:ext cx="1200150" cy="1476375"/>
          </a:xfrm>
          <a:prstGeom prst="rect">
            <a:avLst/>
          </a:prstGeom>
        </p:spPr>
      </p:pic>
      <p:pic>
        <p:nvPicPr>
          <p:cNvPr id="1735" name="Picture 1735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025" y="3829050"/>
            <a:ext cx="1104900" cy="514350"/>
          </a:xfrm>
          <a:prstGeom prst="rect">
            <a:avLst/>
          </a:prstGeom>
        </p:spPr>
      </p:pic>
      <p:pic>
        <p:nvPicPr>
          <p:cNvPr id="1736" name="Picture 1736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86600" y="1733550"/>
            <a:ext cx="1200150" cy="1752600"/>
          </a:xfrm>
          <a:prstGeom prst="rect">
            <a:avLst/>
          </a:prstGeom>
        </p:spPr>
      </p:pic>
      <p:pic>
        <p:nvPicPr>
          <p:cNvPr id="1737" name="Picture 1737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5825" y="2228850"/>
            <a:ext cx="1190625" cy="1257300"/>
          </a:xfrm>
          <a:prstGeom prst="rect">
            <a:avLst/>
          </a:prstGeom>
        </p:spPr>
      </p:pic>
      <p:pic>
        <p:nvPicPr>
          <p:cNvPr id="1738" name="Picture 1738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33600" y="2019300"/>
            <a:ext cx="1190625" cy="847725"/>
          </a:xfrm>
          <a:prstGeom prst="rect">
            <a:avLst/>
          </a:prstGeom>
        </p:spPr>
      </p:pic>
      <p:pic>
        <p:nvPicPr>
          <p:cNvPr id="1739" name="Picture 1739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0025" y="695325"/>
            <a:ext cx="1104900" cy="504825"/>
          </a:xfrm>
          <a:prstGeom prst="rect">
            <a:avLst/>
          </a:prstGeom>
        </p:spPr>
      </p:pic>
      <p:pic>
        <p:nvPicPr>
          <p:cNvPr id="1740" name="Picture 1740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00425" y="4657725"/>
            <a:ext cx="1190625" cy="523875"/>
          </a:xfrm>
          <a:prstGeom prst="rect">
            <a:avLst/>
          </a:prstGeom>
        </p:spPr>
      </p:pic>
      <p:pic>
        <p:nvPicPr>
          <p:cNvPr id="1741" name="Picture 1741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67400" y="1724025"/>
            <a:ext cx="1181100" cy="466725"/>
          </a:xfrm>
          <a:prstGeom prst="rect">
            <a:avLst/>
          </a:prstGeom>
        </p:spPr>
      </p:pic>
      <p:pic>
        <p:nvPicPr>
          <p:cNvPr id="1742" name="Picture 1742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90750" y="4933950"/>
            <a:ext cx="1181100" cy="295275"/>
          </a:xfrm>
          <a:prstGeom prst="rect">
            <a:avLst/>
          </a:prstGeom>
        </p:spPr>
      </p:pic>
      <p:sp>
        <p:nvSpPr>
          <p:cNvPr id="1742" name="TextBox 1742"/>
          <p:cNvSpPr txBox="1"/>
          <p:nvPr/>
        </p:nvSpPr>
        <p:spPr>
          <a:xfrm>
            <a:off x="3743701" y="2612418"/>
            <a:ext cx="476332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</p:txBody>
      </p:sp>
      <p:sp>
        <p:nvSpPr>
          <p:cNvPr id="1743" name="TextBox 1743"/>
          <p:cNvSpPr txBox="1"/>
          <p:nvPr/>
        </p:nvSpPr>
        <p:spPr>
          <a:xfrm>
            <a:off x="724627" y="7827"/>
            <a:ext cx="5316102" cy="4778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  <a:p>
            <a:pPr indent="24377">
              <a:lnSpc>
                <a:spcPts val="2594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Details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(Per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Item)</a:t>
            </a:r>
          </a:p>
        </p:txBody>
      </p:sp>
      <p:sp>
        <p:nvSpPr>
          <p:cNvPr id="1744" name="TextBox 1744"/>
          <p:cNvSpPr txBox="1"/>
          <p:nvPr/>
        </p:nvSpPr>
        <p:spPr>
          <a:xfrm>
            <a:off x="394557" y="777975"/>
            <a:ext cx="720998" cy="3265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1151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1745" name="TextBox 1745"/>
          <p:cNvSpPr txBox="1"/>
          <p:nvPr/>
        </p:nvSpPr>
        <p:spPr>
          <a:xfrm>
            <a:off x="1330325" y="929200"/>
            <a:ext cx="1372354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+224.4]</a:t>
            </a:r>
          </a:p>
        </p:txBody>
      </p:sp>
      <p:sp>
        <p:nvSpPr>
          <p:cNvPr id="1746" name="TextBox 1746"/>
          <p:cNvSpPr txBox="1"/>
          <p:nvPr/>
        </p:nvSpPr>
        <p:spPr>
          <a:xfrm>
            <a:off x="3569927" y="864034"/>
            <a:ext cx="1079179" cy="2782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IP/packet: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+1.7</a:t>
            </a:r>
          </a:p>
          <a:p>
            <a:pPr indent="0">
              <a:lnSpc>
                <a:spcPts val="124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IP/packet: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(3.3)</a:t>
            </a:r>
          </a:p>
        </p:txBody>
      </p:sp>
      <p:sp>
        <p:nvSpPr>
          <p:cNvPr id="1747" name="TextBox 1747"/>
          <p:cNvSpPr txBox="1"/>
          <p:nvPr/>
        </p:nvSpPr>
        <p:spPr>
          <a:xfrm>
            <a:off x="7363617" y="861759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748" name="TextBox 1748"/>
          <p:cNvSpPr txBox="1"/>
          <p:nvPr/>
        </p:nvSpPr>
        <p:spPr>
          <a:xfrm>
            <a:off x="992949" y="1274937"/>
            <a:ext cx="1091387" cy="14212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7559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(133.9)</a:t>
            </a:r>
          </a:p>
          <a:p>
            <a:pPr indent="77559">
              <a:lnSpc>
                <a:spcPts val="124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(204.9)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00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10,700.7</a:t>
            </a:r>
          </a:p>
        </p:txBody>
      </p:sp>
      <p:sp>
        <p:nvSpPr>
          <p:cNvPr id="1749" name="TextBox 1749"/>
          <p:cNvSpPr txBox="1"/>
          <p:nvPr/>
        </p:nvSpPr>
        <p:spPr>
          <a:xfrm>
            <a:off x="2250657" y="1742140"/>
            <a:ext cx="921253" cy="9981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1958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Voice-related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306179">
              <a:lnSpc>
                <a:spcPts val="178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338.8</a:t>
            </a:r>
          </a:p>
          <a:p>
            <a:pPr indent="208024">
              <a:lnSpc>
                <a:spcPts val="170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8939">
              <a:lnSpc>
                <a:spcPts val="133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</a:p>
        </p:txBody>
      </p:sp>
      <p:sp>
        <p:nvSpPr>
          <p:cNvPr id="1750" name="TextBox 1750"/>
          <p:cNvSpPr txBox="1"/>
          <p:nvPr/>
        </p:nvSpPr>
        <p:spPr>
          <a:xfrm>
            <a:off x="3377883" y="1180977"/>
            <a:ext cx="1249172" cy="14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2044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72">
              <a:lnSpc>
                <a:spcPts val="121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</a:p>
          <a:p>
            <a:pPr indent="0">
              <a:lnSpc>
                <a:spcPts val="97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</a:p>
          <a:p>
            <a:pPr indent="317067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  <a:p>
            <a:pPr indent="453484">
              <a:lnSpc>
                <a:spcPts val="192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389.9</a:t>
            </a:r>
          </a:p>
          <a:p>
            <a:pPr indent="157926">
              <a:lnSpc>
                <a:spcPts val="188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5666">
              <a:lnSpc>
                <a:spcPts val="163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</a:p>
        </p:txBody>
      </p:sp>
      <p:sp>
        <p:nvSpPr>
          <p:cNvPr id="1751" name="TextBox 1751"/>
          <p:cNvSpPr txBox="1"/>
          <p:nvPr/>
        </p:nvSpPr>
        <p:spPr>
          <a:xfrm>
            <a:off x="4789602" y="1422671"/>
            <a:ext cx="921255" cy="6181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0942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IP/packet</a:t>
            </a:r>
          </a:p>
          <a:p>
            <a:pPr indent="45720">
              <a:lnSpc>
                <a:spcPts val="97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376771">
              <a:lnSpc>
                <a:spcPts val="1867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0.9</a:t>
            </a:r>
          </a:p>
        </p:txBody>
      </p:sp>
      <p:sp>
        <p:nvSpPr>
          <p:cNvPr id="1752" name="TextBox 1752"/>
          <p:cNvSpPr txBox="1"/>
          <p:nvPr/>
        </p:nvSpPr>
        <p:spPr>
          <a:xfrm>
            <a:off x="6025642" y="1561660"/>
            <a:ext cx="786950" cy="4779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0736">
              <a:lnSpc>
                <a:spcPts val="1707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174.3</a:t>
            </a:r>
          </a:p>
        </p:txBody>
      </p:sp>
      <p:sp>
        <p:nvSpPr>
          <p:cNvPr id="1753" name="TextBox 1753"/>
          <p:cNvSpPr txBox="1"/>
          <p:nvPr/>
        </p:nvSpPr>
        <p:spPr>
          <a:xfrm>
            <a:off x="7198363" y="2109325"/>
            <a:ext cx="990280" cy="301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10,925.2</a:t>
            </a:r>
          </a:p>
        </p:txBody>
      </p:sp>
      <p:sp>
        <p:nvSpPr>
          <p:cNvPr id="1754" name="TextBox 1754"/>
          <p:cNvSpPr txBox="1"/>
          <p:nvPr/>
        </p:nvSpPr>
        <p:spPr>
          <a:xfrm>
            <a:off x="4144029" y="2868000"/>
            <a:ext cx="92744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Integration:</a:t>
            </a:r>
          </a:p>
        </p:txBody>
      </p:sp>
      <p:sp>
        <p:nvSpPr>
          <p:cNvPr id="1755" name="TextBox 1755"/>
          <p:cNvSpPr txBox="1"/>
          <p:nvPr/>
        </p:nvSpPr>
        <p:spPr>
          <a:xfrm>
            <a:off x="6265527" y="2868000"/>
            <a:ext cx="314283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+265.1</a:t>
            </a:r>
          </a:p>
        </p:txBody>
      </p:sp>
      <p:sp>
        <p:nvSpPr>
          <p:cNvPr id="1756" name="TextBox 1756"/>
          <p:cNvSpPr txBox="1"/>
          <p:nvPr/>
        </p:nvSpPr>
        <p:spPr>
          <a:xfrm>
            <a:off x="4144130" y="3024940"/>
            <a:ext cx="2434351" cy="2797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(Fixed-line):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8.3</a:t>
            </a:r>
          </a:p>
          <a:p>
            <a:pPr indent="0">
              <a:lnSpc>
                <a:spcPts val="12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(Mobile):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+116.4</a:t>
            </a:r>
          </a:p>
        </p:txBody>
      </p:sp>
      <p:sp>
        <p:nvSpPr>
          <p:cNvPr id="1757" name="TextBox 1757"/>
          <p:cNvSpPr txBox="1"/>
          <p:nvPr/>
        </p:nvSpPr>
        <p:spPr>
          <a:xfrm>
            <a:off x="1218712" y="3462919"/>
            <a:ext cx="534307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1758" name="TextBox 1758"/>
          <p:cNvSpPr txBox="1"/>
          <p:nvPr/>
        </p:nvSpPr>
        <p:spPr>
          <a:xfrm>
            <a:off x="7446538" y="3450270"/>
            <a:ext cx="534306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759" name="TextBox 1759"/>
          <p:cNvSpPr txBox="1"/>
          <p:nvPr/>
        </p:nvSpPr>
        <p:spPr>
          <a:xfrm>
            <a:off x="394557" y="3911707"/>
            <a:ext cx="720998" cy="3265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3047">
              <a:lnSpc>
                <a:spcPts val="1152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760" name="TextBox 1760"/>
          <p:cNvSpPr txBox="1"/>
          <p:nvPr/>
        </p:nvSpPr>
        <p:spPr>
          <a:xfrm>
            <a:off x="1311396" y="4027096"/>
            <a:ext cx="1372354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+212.7]</a:t>
            </a:r>
          </a:p>
        </p:txBody>
      </p:sp>
      <p:sp>
        <p:nvSpPr>
          <p:cNvPr id="1761" name="TextBox 1761"/>
          <p:cNvSpPr txBox="1"/>
          <p:nvPr/>
        </p:nvSpPr>
        <p:spPr>
          <a:xfrm>
            <a:off x="1042212" y="5121589"/>
            <a:ext cx="848517" cy="1151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9,498.8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4307">
              <a:lnSpc>
                <a:spcPts val="169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1762" name="TextBox 1762"/>
          <p:cNvSpPr txBox="1"/>
          <p:nvPr/>
        </p:nvSpPr>
        <p:spPr>
          <a:xfrm>
            <a:off x="2214568" y="4545182"/>
            <a:ext cx="1104588" cy="5927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860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97497">
              <a:lnSpc>
                <a:spcPts val="97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457030">
              <a:lnSpc>
                <a:spcPts val="1667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25.9</a:t>
            </a:r>
          </a:p>
        </p:txBody>
      </p:sp>
      <p:sp>
        <p:nvSpPr>
          <p:cNvPr id="1763" name="TextBox 1763"/>
          <p:cNvSpPr txBox="1"/>
          <p:nvPr/>
        </p:nvSpPr>
        <p:spPr>
          <a:xfrm>
            <a:off x="3402030" y="4792515"/>
            <a:ext cx="1170084" cy="7421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45904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233.4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3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</a:p>
          <a:p>
            <a:pPr indent="28918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8378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764" name="TextBox 1764"/>
          <p:cNvSpPr txBox="1"/>
          <p:nvPr/>
        </p:nvSpPr>
        <p:spPr>
          <a:xfrm>
            <a:off x="4773173" y="4526718"/>
            <a:ext cx="1034184" cy="3763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80481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27.8</a:t>
            </a:r>
          </a:p>
          <a:p>
            <a:pPr indent="0">
              <a:lnSpc>
                <a:spcPts val="130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765" name="TextBox 1765"/>
          <p:cNvSpPr txBox="1"/>
          <p:nvPr/>
        </p:nvSpPr>
        <p:spPr>
          <a:xfrm>
            <a:off x="6062020" y="4519229"/>
            <a:ext cx="805352" cy="3433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2018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22.6</a:t>
            </a:r>
          </a:p>
          <a:p>
            <a:pPr indent="0">
              <a:lnSpc>
                <a:spcPts val="104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766" name="TextBox 1766"/>
          <p:cNvSpPr txBox="1"/>
          <p:nvPr/>
        </p:nvSpPr>
        <p:spPr>
          <a:xfrm>
            <a:off x="7290893" y="5001715"/>
            <a:ext cx="834776" cy="12865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9,711.5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3452">
              <a:lnSpc>
                <a:spcPts val="175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767" name="TextBox 1767"/>
          <p:cNvSpPr txBox="1"/>
          <p:nvPr/>
        </p:nvSpPr>
        <p:spPr>
          <a:xfrm>
            <a:off x="192920" y="6332607"/>
            <a:ext cx="8717086" cy="271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Beginning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breakdown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components.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components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59322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been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reflect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change.</a:t>
            </a:r>
          </a:p>
        </p:txBody>
      </p:sp>
      <p:sp>
        <p:nvSpPr>
          <p:cNvPr id="1768" name="TextBox 1768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769" name="TextBox 1769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770" name="TextBox 1770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Freeform 1771"> 
				</p:cNvPr>
          <p:cNvSpPr/>
          <p:nvPr/>
        </p:nvSpPr>
        <p:spPr>
          <a:xfrm>
            <a:off x="4029075" y="6181725"/>
            <a:ext cx="1238250" cy="9525"/>
          </a:xfrm>
          <a:custGeom>
            <a:avLst/>
            <a:gdLst>
              <a:gd name="connsiteX0" fmla="*/ 15875 w 1238250"/>
              <a:gd name="connsiteY0" fmla="*/ 14288 h 9525"/>
              <a:gd name="connsiteX1" fmla="*/ 1239837 w 1238250"/>
              <a:gd name="connsiteY1" fmla="*/ 14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8250" h="9525">
                <a:moveTo>
                  <a:pt x="15875" y="14288"/>
                </a:moveTo>
                <a:lnTo>
                  <a:pt x="1239837" y="14288"/>
                </a:lnTo>
              </a:path>
            </a:pathLst>
          </a:custGeom>
          <a:ln w="9525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Freeform 1772"> 
				</p:cNvPr>
          <p:cNvSpPr/>
          <p:nvPr/>
        </p:nvSpPr>
        <p:spPr>
          <a:xfrm>
            <a:off x="4038600" y="1714500"/>
            <a:ext cx="1247775" cy="266700"/>
          </a:xfrm>
          <a:custGeom>
            <a:avLst/>
            <a:gdLst>
              <a:gd name="connsiteX0" fmla="*/ 14288 w 1247775"/>
              <a:gd name="connsiteY0" fmla="*/ 268288 h 266700"/>
              <a:gd name="connsiteX1" fmla="*/ 1254126 w 1247775"/>
              <a:gd name="connsiteY1" fmla="*/ 1587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7775" h="266700">
                <a:moveTo>
                  <a:pt x="14288" y="268288"/>
                </a:moveTo>
                <a:lnTo>
                  <a:pt x="1254126" y="15876"/>
                </a:lnTo>
              </a:path>
            </a:pathLst>
          </a:custGeom>
          <a:ln w="9525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4" name="Picture 177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775" name="Picture 177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776" name="Picture 1776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1777" name="Picture 1777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25" y="923925"/>
            <a:ext cx="2647950" cy="438150"/>
          </a:xfrm>
          <a:prstGeom prst="rect">
            <a:avLst/>
          </a:prstGeom>
        </p:spPr>
      </p:pic>
      <p:pic>
        <p:nvPicPr>
          <p:cNvPr id="1778" name="Picture 1778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525" y="923925"/>
            <a:ext cx="2628900" cy="438150"/>
          </a:xfrm>
          <a:prstGeom prst="rect">
            <a:avLst/>
          </a:prstGeom>
        </p:spPr>
      </p:pic>
      <p:pic>
        <p:nvPicPr>
          <p:cNvPr id="1779" name="Picture 1779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9700" y="1695450"/>
            <a:ext cx="3686175" cy="4581525"/>
          </a:xfrm>
          <a:prstGeom prst="rect">
            <a:avLst/>
          </a:prstGeom>
        </p:spPr>
      </p:pic>
      <p:pic>
        <p:nvPicPr>
          <p:cNvPr id="1780" name="Picture 1780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8175" y="3238500"/>
            <a:ext cx="476250" cy="1771650"/>
          </a:xfrm>
          <a:prstGeom prst="rect">
            <a:avLst/>
          </a:prstGeom>
        </p:spPr>
      </p:pic>
      <p:pic>
        <p:nvPicPr>
          <p:cNvPr id="1781" name="Picture 1781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625" y="1952625"/>
            <a:ext cx="3676650" cy="4333875"/>
          </a:xfrm>
          <a:prstGeom prst="rect">
            <a:avLst/>
          </a:prstGeom>
        </p:spPr>
      </p:pic>
      <p:sp>
        <p:nvSpPr>
          <p:cNvPr id="1781" name="TextBox 1781"/>
          <p:cNvSpPr txBox="1"/>
          <p:nvPr/>
        </p:nvSpPr>
        <p:spPr>
          <a:xfrm>
            <a:off x="724681" y="7808"/>
            <a:ext cx="5225351" cy="1905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  <a:p>
            <a:pPr indent="21503">
              <a:lnSpc>
                <a:spcPts val="2643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Details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Balance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Sheet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32097">
              <a:lnSpc>
                <a:spcPts val="179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</a:t>
            </a:r>
          </a:p>
          <a:p>
            <a:pPr indent="3514737">
              <a:lnSpc>
                <a:spcPts val="151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9264">
              <a:lnSpc>
                <a:spcPts val="2887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19,549.1</a:t>
            </a:r>
          </a:p>
        </p:txBody>
      </p:sp>
      <p:sp>
        <p:nvSpPr>
          <p:cNvPr id="1782" name="TextBox 1782"/>
          <p:cNvSpPr txBox="1"/>
          <p:nvPr/>
        </p:nvSpPr>
        <p:spPr>
          <a:xfrm>
            <a:off x="6405435" y="1016394"/>
            <a:ext cx="1261875" cy="6766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7144">
              <a:lnSpc>
                <a:spcPts val="2666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20,284.9</a:t>
            </a:r>
          </a:p>
        </p:txBody>
      </p:sp>
      <p:sp>
        <p:nvSpPr>
          <p:cNvPr id="1783" name="TextBox 1783"/>
          <p:cNvSpPr txBox="1"/>
          <p:nvPr/>
        </p:nvSpPr>
        <p:spPr>
          <a:xfrm>
            <a:off x="671703" y="2151550"/>
            <a:ext cx="1393843" cy="36885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6834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346106">
              <a:lnSpc>
                <a:spcPts val="174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19,549.1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1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Depreciable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103632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(property,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355098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equipment)</a:t>
            </a:r>
          </a:p>
          <a:p>
            <a:pPr indent="441960">
              <a:lnSpc>
                <a:spcPts val="187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8,302.7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7741">
              <a:lnSpc>
                <a:spcPts val="236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Deferred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</a:p>
          <a:p>
            <a:pPr indent="428053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219265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current)</a:t>
            </a:r>
          </a:p>
          <a:p>
            <a:pPr indent="484441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752.8</a:t>
            </a:r>
          </a:p>
        </p:txBody>
      </p:sp>
      <p:sp>
        <p:nvSpPr>
          <p:cNvPr id="1784" name="TextBox 1784"/>
          <p:cNvSpPr txBox="1"/>
          <p:nvPr/>
        </p:nvSpPr>
        <p:spPr>
          <a:xfrm>
            <a:off x="2455291" y="2046775"/>
            <a:ext cx="1416835" cy="36866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665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Liabilities</a:t>
            </a:r>
          </a:p>
          <a:p>
            <a:pPr indent="412464">
              <a:lnSpc>
                <a:spcPts val="180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9,027.1</a:t>
            </a:r>
          </a:p>
          <a:p>
            <a:pPr indent="122586">
              <a:lnSpc>
                <a:spcPts val="223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Bearing</a:t>
            </a:r>
          </a:p>
          <a:p>
            <a:pPr indent="538638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453294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4,036.0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8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Employees’</a:t>
            </a:r>
          </a:p>
          <a:p>
            <a:pPr indent="111312">
              <a:lnSpc>
                <a:spcPts val="114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Retirement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Benefits</a:t>
            </a:r>
          </a:p>
          <a:p>
            <a:pPr indent="452628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1,505.6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0394">
              <a:lnSpc>
                <a:spcPts val="2340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Equity</a:t>
            </a:r>
          </a:p>
          <a:p>
            <a:pPr indent="361060">
              <a:lnSpc>
                <a:spcPts val="2523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10,522.0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2337">
              <a:lnSpc>
                <a:spcPts val="194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Treasury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Stock</a:t>
            </a:r>
          </a:p>
          <a:p>
            <a:pPr indent="465613">
              <a:lnSpc>
                <a:spcPts val="1440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(568.5)</a:t>
            </a:r>
          </a:p>
        </p:txBody>
      </p:sp>
      <p:sp>
        <p:nvSpPr>
          <p:cNvPr id="1785" name="TextBox 1785"/>
          <p:cNvSpPr txBox="1"/>
          <p:nvPr/>
        </p:nvSpPr>
        <p:spPr>
          <a:xfrm>
            <a:off x="5453792" y="2011850"/>
            <a:ext cx="1420515" cy="38009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8994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358266">
              <a:lnSpc>
                <a:spcPts val="174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20,284.9</a:t>
            </a:r>
          </a:p>
          <a:p>
            <a:pPr indent="467995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+735.9]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91">
              <a:lnSpc>
                <a:spcPts val="231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Depreciable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(property,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298703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equipment)</a:t>
            </a:r>
          </a:p>
          <a:p>
            <a:pPr indent="454152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8,241.9</a:t>
            </a:r>
          </a:p>
          <a:p>
            <a:pPr indent="460248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(60.8)]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649">
              <a:lnSpc>
                <a:spcPts val="169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Deferred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344185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current)</a:t>
            </a:r>
          </a:p>
          <a:p>
            <a:pPr indent="534701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661.5</a:t>
            </a:r>
          </a:p>
          <a:p>
            <a:pPr indent="476789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(91.3)]</a:t>
            </a:r>
          </a:p>
        </p:txBody>
      </p:sp>
      <p:sp>
        <p:nvSpPr>
          <p:cNvPr id="1786" name="TextBox 1786"/>
          <p:cNvSpPr txBox="1"/>
          <p:nvPr/>
        </p:nvSpPr>
        <p:spPr>
          <a:xfrm>
            <a:off x="7249541" y="1935650"/>
            <a:ext cx="1416836" cy="38633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6935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Liabilities</a:t>
            </a:r>
          </a:p>
          <a:p>
            <a:pPr indent="412463">
              <a:lnSpc>
                <a:spcPts val="175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9,334.2</a:t>
            </a:r>
          </a:p>
          <a:p>
            <a:pPr indent="471899">
              <a:lnSpc>
                <a:spcPts val="96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+307.2]</a:t>
            </a:r>
          </a:p>
          <a:p>
            <a:pPr indent="122585">
              <a:lnSpc>
                <a:spcPts val="158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Bearing</a:t>
            </a:r>
          </a:p>
          <a:p>
            <a:pPr indent="538637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453294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4,200.0</a:t>
            </a:r>
          </a:p>
          <a:p>
            <a:pPr indent="421289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+164.0]</a:t>
            </a:r>
          </a:p>
          <a:p>
            <a:pPr indent="0">
              <a:lnSpc>
                <a:spcPts val="190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Employees’</a:t>
            </a:r>
          </a:p>
          <a:p>
            <a:pPr indent="111312">
              <a:lnSpc>
                <a:spcPts val="114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Retirement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Benefits</a:t>
            </a:r>
          </a:p>
          <a:p>
            <a:pPr indent="498378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1,327.9</a:t>
            </a:r>
          </a:p>
          <a:p>
            <a:pPr indent="464857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(177.7)]</a:t>
            </a:r>
          </a:p>
          <a:p>
            <a:pPr indent="540477">
              <a:lnSpc>
                <a:spcPts val="161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36984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25.9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[+25.9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]</a:t>
            </a:r>
          </a:p>
          <a:p>
            <a:pPr indent="360394">
              <a:lnSpc>
                <a:spcPts val="2672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Equity</a:t>
            </a:r>
          </a:p>
          <a:p>
            <a:pPr indent="361060">
              <a:lnSpc>
                <a:spcPts val="2223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10,924.8</a:t>
            </a:r>
          </a:p>
          <a:p>
            <a:pPr indent="470789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+402.8]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3701">
              <a:lnSpc>
                <a:spcPts val="145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Treasury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Stock</a:t>
            </a:r>
          </a:p>
          <a:p>
            <a:pPr indent="465453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(156.9)</a:t>
            </a:r>
          </a:p>
          <a:p>
            <a:pPr indent="492886">
              <a:lnSpc>
                <a:spcPts val="1081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[+411.5]</a:t>
            </a:r>
          </a:p>
        </p:txBody>
      </p:sp>
      <p:sp>
        <p:nvSpPr>
          <p:cNvPr id="1787" name="TextBox 1787"/>
          <p:cNvSpPr txBox="1"/>
          <p:nvPr/>
        </p:nvSpPr>
        <p:spPr>
          <a:xfrm>
            <a:off x="546230" y="6344729"/>
            <a:ext cx="8572267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been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reflect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retroactive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method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Philippine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lephone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Company.</a:t>
            </a:r>
          </a:p>
        </p:txBody>
      </p:sp>
      <p:sp>
        <p:nvSpPr>
          <p:cNvPr id="1788" name="TextBox 1788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789" name="TextBox 1789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790" name="TextBox 1790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8" name="Picture 1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9" name="Picture 1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7600"/>
            <a:ext cx="4162425" cy="3200400"/>
          </a:xfrm>
          <a:prstGeom prst="rect">
            <a:avLst/>
          </a:prstGeom>
        </p:spPr>
      </p:pic>
      <p:pic>
        <p:nvPicPr>
          <p:cNvPr id="20" name="Picture 20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100" y="923925"/>
            <a:ext cx="276225" cy="2324100"/>
          </a:xfrm>
          <a:prstGeom prst="rect">
            <a:avLst/>
          </a:prstGeom>
        </p:spPr>
      </p:pic>
      <p:pic>
        <p:nvPicPr>
          <p:cNvPr id="21" name="Picture 21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657225"/>
            <a:ext cx="2143125" cy="3000375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732293" y="100472"/>
            <a:ext cx="2487159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Highlights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5262" y="750970"/>
            <a:ext cx="1920726" cy="5729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3"/>
              </a:lnSpc>
            </a:pP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&amp;</a:t>
            </a:r>
          </a:p>
          <a:p>
            <a:pPr indent="278818">
              <a:lnSpc>
                <a:spcPts val="1560"/>
              </a:lnSpc>
            </a:pP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Sales</a:t>
            </a:r>
          </a:p>
          <a:p>
            <a:pPr indent="1226905">
              <a:lnSpc>
                <a:spcPts val="1418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09116" y="888279"/>
            <a:ext cx="6022786" cy="4836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saw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Income.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fourth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26452" y="1387895"/>
            <a:ext cx="758874" cy="5380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86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005">
              <a:lnSpc>
                <a:spcPts val="234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10,700.7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92575" y="1381462"/>
            <a:ext cx="818500" cy="3730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2453">
              <a:lnSpc>
                <a:spcPts val="886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</a:p>
          <a:p>
            <a:pPr indent="0">
              <a:lnSpc>
                <a:spcPts val="205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10,925.2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609116" y="1375956"/>
            <a:ext cx="6185945" cy="1620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consecutive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reached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six-year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peak.</a:t>
            </a:r>
          </a:p>
          <a:p>
            <a:pPr indent="0">
              <a:lnSpc>
                <a:spcPts val="2671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(EPS)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509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(increase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18%</a:t>
            </a:r>
          </a:p>
          <a:p>
            <a:pPr indent="0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year-on-year)</a:t>
            </a:r>
          </a:p>
          <a:p>
            <a:pPr indent="11701">
              <a:lnSpc>
                <a:spcPts val="236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38100">
              <a:lnSpc>
                <a:spcPts val="2234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1,196.0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(increase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241.9</a:t>
            </a:r>
          </a:p>
          <a:p>
            <a:pPr indent="219439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year-on-year)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79092" y="3100139"/>
            <a:ext cx="564590" cy="409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954.1</a:t>
            </a:r>
          </a:p>
          <a:p>
            <a:pPr indent="120989">
              <a:lnSpc>
                <a:spcPts val="180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39263" y="3080937"/>
            <a:ext cx="623785" cy="4260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1,196.0</a:t>
            </a:r>
          </a:p>
          <a:p>
            <a:pPr indent="180183">
              <a:lnSpc>
                <a:spcPts val="193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656741" y="2997677"/>
            <a:ext cx="6089754" cy="7138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Enhanced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competitiveness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30396">
              <a:lnSpc>
                <a:spcPts val="186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NTT’s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</a:t>
            </a:r>
          </a:p>
          <a:p>
            <a:pPr indent="219929">
              <a:lnSpc>
                <a:spcPts val="186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13.78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smartphone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21.97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10.40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80185" y="3746851"/>
            <a:ext cx="1805802" cy="5694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3"/>
              </a:lnSpc>
            </a:pP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&amp;</a:t>
            </a:r>
          </a:p>
          <a:p>
            <a:pPr indent="342845">
              <a:lnSpc>
                <a:spcPts val="1560"/>
              </a:lnSpc>
            </a:pP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Income</a:t>
            </a:r>
          </a:p>
          <a:p>
            <a:pPr indent="1111981">
              <a:lnSpc>
                <a:spcPts val="1390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876670" y="3714120"/>
            <a:ext cx="5501174" cy="7274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5823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subscribers)</a:t>
            </a:r>
          </a:p>
          <a:p>
            <a:pPr indent="0">
              <a:lnSpc>
                <a:spcPts val="145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18.05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0.75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subscribers)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3.98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</a:p>
          <a:p>
            <a:pPr indent="83819">
              <a:lnSpc>
                <a:spcPts val="142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video”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4.41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41374" y="4462373"/>
            <a:ext cx="788245" cy="4382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371">
              <a:lnSpc>
                <a:spcPts val="886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6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1,202.0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04872" y="4453924"/>
            <a:ext cx="778293" cy="3677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7581">
              <a:lnSpc>
                <a:spcPts val="886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0">
              <a:lnSpc>
                <a:spcPts val="200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1,213.7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1609" y="4447164"/>
            <a:ext cx="6104058" cy="1151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5061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amount</a:t>
            </a:r>
          </a:p>
          <a:p>
            <a:pPr indent="29495">
              <a:lnSpc>
                <a:spcPts val="1974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reductions</a:t>
            </a:r>
          </a:p>
          <a:p>
            <a:pPr indent="212617">
              <a:lnSpc>
                <a:spcPts val="163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fixed-line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reached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approx.</a:t>
            </a:r>
          </a:p>
          <a:p>
            <a:pPr indent="297925">
              <a:lnSpc>
                <a:spcPts val="142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80%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medium-term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  <a:p>
            <a:pPr indent="0">
              <a:lnSpc>
                <a:spcPts val="2626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79092" y="5655120"/>
            <a:ext cx="510615" cy="8227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521.9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7014">
              <a:lnSpc>
                <a:spcPts val="205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08252" y="5635877"/>
            <a:ext cx="548131" cy="8391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585.5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4529">
              <a:lnSpc>
                <a:spcPts val="118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666205" y="5639195"/>
            <a:ext cx="6333230" cy="7324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678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Completed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156.5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repurchases,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Japanese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government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86034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406.5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repurchases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FY2013.</a:t>
            </a:r>
          </a:p>
          <a:p>
            <a:pPr indent="0">
              <a:lnSpc>
                <a:spcPts val="147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year-end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FY2012.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Distributed</a:t>
            </a:r>
          </a:p>
          <a:p>
            <a:pPr indent="181355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Freeform 1791"> 
				</p:cNvPr>
          <p:cNvSpPr/>
          <p:nvPr/>
        </p:nvSpPr>
        <p:spPr>
          <a:xfrm>
            <a:off x="476250" y="590550"/>
            <a:ext cx="1143000" cy="666750"/>
          </a:xfrm>
          <a:custGeom>
            <a:avLst/>
            <a:gdLst>
              <a:gd name="connsiteX0" fmla="*/ 17896 w 1143000"/>
              <a:gd name="connsiteY0" fmla="*/ 17197 h 666750"/>
              <a:gd name="connsiteX1" fmla="*/ 1150940 w 1143000"/>
              <a:gd name="connsiteY1" fmla="*/ 17197 h 666750"/>
              <a:gd name="connsiteX2" fmla="*/ 1150940 w 1143000"/>
              <a:gd name="connsiteY2" fmla="*/ 670730 h 666750"/>
              <a:gd name="connsiteX3" fmla="*/ 17896 w 1143000"/>
              <a:gd name="connsiteY3" fmla="*/ 670730 h 666750"/>
              <a:gd name="connsiteX4" fmla="*/ 17896 w 1143000"/>
              <a:gd name="connsiteY4" fmla="*/ 17197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666750">
                <a:moveTo>
                  <a:pt x="17896" y="17197"/>
                </a:moveTo>
                <a:lnTo>
                  <a:pt x="1150940" y="17197"/>
                </a:lnTo>
                <a:lnTo>
                  <a:pt x="1150940" y="670730"/>
                </a:lnTo>
                <a:lnTo>
                  <a:pt x="17896" y="670730"/>
                </a:lnTo>
                <a:lnTo>
                  <a:pt x="17896" y="17197"/>
                </a:lnTo>
                <a:close/>
              </a:path>
            </a:pathLst>
          </a:custGeom>
          <a:solidFill>
            <a:srgbClr val="93b2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2" name="Freeform 1792"> 
				</p:cNvPr>
          <p:cNvSpPr/>
          <p:nvPr/>
        </p:nvSpPr>
        <p:spPr>
          <a:xfrm>
            <a:off x="1609725" y="590550"/>
            <a:ext cx="6858000" cy="666750"/>
          </a:xfrm>
          <a:custGeom>
            <a:avLst/>
            <a:gdLst>
              <a:gd name="connsiteX0" fmla="*/ 12286 w 6858000"/>
              <a:gd name="connsiteY0" fmla="*/ 17197 h 666750"/>
              <a:gd name="connsiteX1" fmla="*/ 6862286 w 6858000"/>
              <a:gd name="connsiteY1" fmla="*/ 17197 h 666750"/>
              <a:gd name="connsiteX2" fmla="*/ 6862286 w 6858000"/>
              <a:gd name="connsiteY2" fmla="*/ 670730 h 666750"/>
              <a:gd name="connsiteX3" fmla="*/ 12286 w 6858000"/>
              <a:gd name="connsiteY3" fmla="*/ 670730 h 666750"/>
              <a:gd name="connsiteX4" fmla="*/ 12286 w 6858000"/>
              <a:gd name="connsiteY4" fmla="*/ 17197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66750">
                <a:moveTo>
                  <a:pt x="12286" y="17197"/>
                </a:moveTo>
                <a:lnTo>
                  <a:pt x="6862286" y="17197"/>
                </a:lnTo>
                <a:lnTo>
                  <a:pt x="6862286" y="670730"/>
                </a:lnTo>
                <a:lnTo>
                  <a:pt x="12286" y="670730"/>
                </a:lnTo>
                <a:lnTo>
                  <a:pt x="12286" y="17197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3" name="Freeform 1793"> 
				</p:cNvPr>
          <p:cNvSpPr/>
          <p:nvPr/>
        </p:nvSpPr>
        <p:spPr>
          <a:xfrm>
            <a:off x="8448675" y="590550"/>
            <a:ext cx="19050" cy="666750"/>
          </a:xfrm>
          <a:custGeom>
            <a:avLst/>
            <a:gdLst>
              <a:gd name="connsiteX0" fmla="*/ 23341 w 19050"/>
              <a:gd name="connsiteY0" fmla="*/ 17197 h 666750"/>
              <a:gd name="connsiteX1" fmla="*/ 23341 w 19050"/>
              <a:gd name="connsiteY1" fmla="*/ 67073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66750">
                <a:moveTo>
                  <a:pt x="23341" y="17197"/>
                </a:moveTo>
                <a:lnTo>
                  <a:pt x="23341" y="670730"/>
                </a:lnTo>
              </a:path>
            </a:pathLst>
          </a:custGeom>
          <a:ln w="69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4" name="Freeform 1794"> 
				</p:cNvPr>
          <p:cNvSpPr/>
          <p:nvPr/>
        </p:nvSpPr>
        <p:spPr>
          <a:xfrm>
            <a:off x="476250" y="1238250"/>
            <a:ext cx="7991475" cy="342900"/>
          </a:xfrm>
          <a:custGeom>
            <a:avLst/>
            <a:gdLst>
              <a:gd name="connsiteX0" fmla="*/ 17896 w 7991475"/>
              <a:gd name="connsiteY0" fmla="*/ 18120 h 342900"/>
              <a:gd name="connsiteX1" fmla="*/ 7995767 w 7991475"/>
              <a:gd name="connsiteY1" fmla="*/ 18120 h 342900"/>
              <a:gd name="connsiteX2" fmla="*/ 7995767 w 7991475"/>
              <a:gd name="connsiteY2" fmla="*/ 352262 h 342900"/>
              <a:gd name="connsiteX3" fmla="*/ 17896 w 7991475"/>
              <a:gd name="connsiteY3" fmla="*/ 352262 h 342900"/>
              <a:gd name="connsiteX4" fmla="*/ 17896 w 7991475"/>
              <a:gd name="connsiteY4" fmla="*/ 1812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91475" h="342900">
                <a:moveTo>
                  <a:pt x="17896" y="18120"/>
                </a:moveTo>
                <a:lnTo>
                  <a:pt x="7995767" y="18120"/>
                </a:lnTo>
                <a:lnTo>
                  <a:pt x="7995767" y="352262"/>
                </a:lnTo>
                <a:lnTo>
                  <a:pt x="17896" y="352262"/>
                </a:lnTo>
                <a:lnTo>
                  <a:pt x="17896" y="18120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5" name="Freeform 1795"> 
				</p:cNvPr>
          <p:cNvSpPr/>
          <p:nvPr/>
        </p:nvSpPr>
        <p:spPr>
          <a:xfrm>
            <a:off x="8448675" y="1238250"/>
            <a:ext cx="19050" cy="342900"/>
          </a:xfrm>
          <a:custGeom>
            <a:avLst/>
            <a:gdLst>
              <a:gd name="connsiteX0" fmla="*/ 23341 w 19050"/>
              <a:gd name="connsiteY0" fmla="*/ 18120 h 342900"/>
              <a:gd name="connsiteX1" fmla="*/ 23341 w 19050"/>
              <a:gd name="connsiteY1" fmla="*/ 35226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42900">
                <a:moveTo>
                  <a:pt x="23341" y="18120"/>
                </a:moveTo>
                <a:lnTo>
                  <a:pt x="23341" y="352262"/>
                </a:lnTo>
              </a:path>
            </a:pathLst>
          </a:custGeom>
          <a:ln w="69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6" name="Freeform 1796"> 
				</p:cNvPr>
          <p:cNvSpPr/>
          <p:nvPr/>
        </p:nvSpPr>
        <p:spPr>
          <a:xfrm>
            <a:off x="476250" y="1571625"/>
            <a:ext cx="171450" cy="600075"/>
          </a:xfrm>
          <a:custGeom>
            <a:avLst/>
            <a:gdLst>
              <a:gd name="connsiteX0" fmla="*/ 17896 w 171450"/>
              <a:gd name="connsiteY0" fmla="*/ 13973 h 600075"/>
              <a:gd name="connsiteX1" fmla="*/ 173108 w 171450"/>
              <a:gd name="connsiteY1" fmla="*/ 13973 h 600075"/>
              <a:gd name="connsiteX2" fmla="*/ 173108 w 171450"/>
              <a:gd name="connsiteY2" fmla="*/ 608549 h 600075"/>
              <a:gd name="connsiteX3" fmla="*/ 17896 w 171450"/>
              <a:gd name="connsiteY3" fmla="*/ 608549 h 600075"/>
              <a:gd name="connsiteX4" fmla="*/ 17896 w 171450"/>
              <a:gd name="connsiteY4" fmla="*/ 13973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600075">
                <a:moveTo>
                  <a:pt x="17896" y="13973"/>
                </a:moveTo>
                <a:lnTo>
                  <a:pt x="173108" y="13973"/>
                </a:lnTo>
                <a:lnTo>
                  <a:pt x="173108" y="608549"/>
                </a:lnTo>
                <a:lnTo>
                  <a:pt x="17896" y="608549"/>
                </a:lnTo>
                <a:lnTo>
                  <a:pt x="17896" y="13973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7" name="Freeform 1797"> 
				</p:cNvPr>
          <p:cNvSpPr/>
          <p:nvPr/>
        </p:nvSpPr>
        <p:spPr>
          <a:xfrm>
            <a:off x="628650" y="1571625"/>
            <a:ext cx="990600" cy="600075"/>
          </a:xfrm>
          <a:custGeom>
            <a:avLst/>
            <a:gdLst>
              <a:gd name="connsiteX0" fmla="*/ 15529 w 990600"/>
              <a:gd name="connsiteY0" fmla="*/ 13973 h 600075"/>
              <a:gd name="connsiteX1" fmla="*/ 998535 w 990600"/>
              <a:gd name="connsiteY1" fmla="*/ 13973 h 600075"/>
              <a:gd name="connsiteX2" fmla="*/ 998535 w 990600"/>
              <a:gd name="connsiteY2" fmla="*/ 608549 h 600075"/>
              <a:gd name="connsiteX3" fmla="*/ 15529 w 990600"/>
              <a:gd name="connsiteY3" fmla="*/ 608549 h 600075"/>
              <a:gd name="connsiteX4" fmla="*/ 15529 w 990600"/>
              <a:gd name="connsiteY4" fmla="*/ 13973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" h="600075">
                <a:moveTo>
                  <a:pt x="15529" y="13973"/>
                </a:moveTo>
                <a:lnTo>
                  <a:pt x="998535" y="13973"/>
                </a:lnTo>
                <a:lnTo>
                  <a:pt x="998535" y="608549"/>
                </a:lnTo>
                <a:lnTo>
                  <a:pt x="15529" y="608549"/>
                </a:lnTo>
                <a:lnTo>
                  <a:pt x="15529" y="13973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8" name="Freeform 1798"> 
				</p:cNvPr>
          <p:cNvSpPr/>
          <p:nvPr/>
        </p:nvSpPr>
        <p:spPr>
          <a:xfrm>
            <a:off x="1609725" y="1571625"/>
            <a:ext cx="6858000" cy="600075"/>
          </a:xfrm>
          <a:custGeom>
            <a:avLst/>
            <a:gdLst>
              <a:gd name="connsiteX0" fmla="*/ 12286 w 6858000"/>
              <a:gd name="connsiteY0" fmla="*/ 13973 h 600075"/>
              <a:gd name="connsiteX1" fmla="*/ 6862286 w 6858000"/>
              <a:gd name="connsiteY1" fmla="*/ 13973 h 600075"/>
              <a:gd name="connsiteX2" fmla="*/ 6862286 w 6858000"/>
              <a:gd name="connsiteY2" fmla="*/ 608549 h 600075"/>
              <a:gd name="connsiteX3" fmla="*/ 12286 w 6858000"/>
              <a:gd name="connsiteY3" fmla="*/ 608549 h 600075"/>
              <a:gd name="connsiteX4" fmla="*/ 12286 w 6858000"/>
              <a:gd name="connsiteY4" fmla="*/ 13973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00075">
                <a:moveTo>
                  <a:pt x="12286" y="13973"/>
                </a:moveTo>
                <a:lnTo>
                  <a:pt x="6862286" y="13973"/>
                </a:lnTo>
                <a:lnTo>
                  <a:pt x="6862286" y="608549"/>
                </a:lnTo>
                <a:lnTo>
                  <a:pt x="12286" y="608549"/>
                </a:lnTo>
                <a:lnTo>
                  <a:pt x="12286" y="1397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" name="Freeform 1799"> 
				</p:cNvPr>
          <p:cNvSpPr/>
          <p:nvPr/>
        </p:nvSpPr>
        <p:spPr>
          <a:xfrm>
            <a:off x="476250" y="2162175"/>
            <a:ext cx="7991475" cy="342900"/>
          </a:xfrm>
          <a:custGeom>
            <a:avLst/>
            <a:gdLst>
              <a:gd name="connsiteX0" fmla="*/ 17896 w 7991475"/>
              <a:gd name="connsiteY0" fmla="*/ 13085 h 342900"/>
              <a:gd name="connsiteX1" fmla="*/ 7995767 w 7991475"/>
              <a:gd name="connsiteY1" fmla="*/ 13085 h 342900"/>
              <a:gd name="connsiteX2" fmla="*/ 7995767 w 7991475"/>
              <a:gd name="connsiteY2" fmla="*/ 347226 h 342900"/>
              <a:gd name="connsiteX3" fmla="*/ 17896 w 7991475"/>
              <a:gd name="connsiteY3" fmla="*/ 347226 h 342900"/>
              <a:gd name="connsiteX4" fmla="*/ 17896 w 7991475"/>
              <a:gd name="connsiteY4" fmla="*/ 13085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91475" h="342900">
                <a:moveTo>
                  <a:pt x="17896" y="13085"/>
                </a:moveTo>
                <a:lnTo>
                  <a:pt x="7995767" y="13085"/>
                </a:lnTo>
                <a:lnTo>
                  <a:pt x="7995767" y="347226"/>
                </a:lnTo>
                <a:lnTo>
                  <a:pt x="17896" y="347226"/>
                </a:lnTo>
                <a:lnTo>
                  <a:pt x="17896" y="13085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0" name="Freeform 1800"> 
				</p:cNvPr>
          <p:cNvSpPr/>
          <p:nvPr/>
        </p:nvSpPr>
        <p:spPr>
          <a:xfrm>
            <a:off x="8448675" y="2162175"/>
            <a:ext cx="19050" cy="342900"/>
          </a:xfrm>
          <a:custGeom>
            <a:avLst/>
            <a:gdLst>
              <a:gd name="connsiteX0" fmla="*/ 23341 w 19050"/>
              <a:gd name="connsiteY0" fmla="*/ 13085 h 342900"/>
              <a:gd name="connsiteX1" fmla="*/ 23341 w 19050"/>
              <a:gd name="connsiteY1" fmla="*/ 347226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42900">
                <a:moveTo>
                  <a:pt x="23341" y="13085"/>
                </a:moveTo>
                <a:lnTo>
                  <a:pt x="23341" y="347226"/>
                </a:lnTo>
              </a:path>
            </a:pathLst>
          </a:custGeom>
          <a:ln w="69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1" name="Freeform 1801"> 
				</p:cNvPr>
          <p:cNvSpPr/>
          <p:nvPr/>
        </p:nvSpPr>
        <p:spPr>
          <a:xfrm>
            <a:off x="476250" y="2486025"/>
            <a:ext cx="171450" cy="609600"/>
          </a:xfrm>
          <a:custGeom>
            <a:avLst/>
            <a:gdLst>
              <a:gd name="connsiteX0" fmla="*/ 17896 w 171450"/>
              <a:gd name="connsiteY0" fmla="*/ 18468 h 609600"/>
              <a:gd name="connsiteX1" fmla="*/ 173108 w 171450"/>
              <a:gd name="connsiteY1" fmla="*/ 18468 h 609600"/>
              <a:gd name="connsiteX2" fmla="*/ 173108 w 171450"/>
              <a:gd name="connsiteY2" fmla="*/ 613043 h 609600"/>
              <a:gd name="connsiteX3" fmla="*/ 17896 w 171450"/>
              <a:gd name="connsiteY3" fmla="*/ 613043 h 609600"/>
              <a:gd name="connsiteX4" fmla="*/ 17896 w 171450"/>
              <a:gd name="connsiteY4" fmla="*/ 18468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609600">
                <a:moveTo>
                  <a:pt x="17896" y="18468"/>
                </a:moveTo>
                <a:lnTo>
                  <a:pt x="173108" y="18468"/>
                </a:lnTo>
                <a:lnTo>
                  <a:pt x="173108" y="613043"/>
                </a:lnTo>
                <a:lnTo>
                  <a:pt x="17896" y="613043"/>
                </a:lnTo>
                <a:lnTo>
                  <a:pt x="17896" y="18468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2" name="Freeform 1802"> 
				</p:cNvPr>
          <p:cNvSpPr/>
          <p:nvPr/>
        </p:nvSpPr>
        <p:spPr>
          <a:xfrm>
            <a:off x="628650" y="2486025"/>
            <a:ext cx="990600" cy="609600"/>
          </a:xfrm>
          <a:custGeom>
            <a:avLst/>
            <a:gdLst>
              <a:gd name="connsiteX0" fmla="*/ 15529 w 990600"/>
              <a:gd name="connsiteY0" fmla="*/ 18468 h 609600"/>
              <a:gd name="connsiteX1" fmla="*/ 998535 w 990600"/>
              <a:gd name="connsiteY1" fmla="*/ 18468 h 609600"/>
              <a:gd name="connsiteX2" fmla="*/ 998535 w 990600"/>
              <a:gd name="connsiteY2" fmla="*/ 613043 h 609600"/>
              <a:gd name="connsiteX3" fmla="*/ 15529 w 990600"/>
              <a:gd name="connsiteY3" fmla="*/ 613043 h 609600"/>
              <a:gd name="connsiteX4" fmla="*/ 15529 w 990600"/>
              <a:gd name="connsiteY4" fmla="*/ 18468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" h="609600">
                <a:moveTo>
                  <a:pt x="15529" y="18468"/>
                </a:moveTo>
                <a:lnTo>
                  <a:pt x="998535" y="18468"/>
                </a:lnTo>
                <a:lnTo>
                  <a:pt x="998535" y="613043"/>
                </a:lnTo>
                <a:lnTo>
                  <a:pt x="15529" y="613043"/>
                </a:lnTo>
                <a:lnTo>
                  <a:pt x="15529" y="18468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3" name="Freeform 1803"> 
				</p:cNvPr>
          <p:cNvSpPr/>
          <p:nvPr/>
        </p:nvSpPr>
        <p:spPr>
          <a:xfrm>
            <a:off x="1609725" y="2486025"/>
            <a:ext cx="6858000" cy="609600"/>
          </a:xfrm>
          <a:custGeom>
            <a:avLst/>
            <a:gdLst>
              <a:gd name="connsiteX0" fmla="*/ 12286 w 6858000"/>
              <a:gd name="connsiteY0" fmla="*/ 18468 h 609600"/>
              <a:gd name="connsiteX1" fmla="*/ 6862286 w 6858000"/>
              <a:gd name="connsiteY1" fmla="*/ 18468 h 609600"/>
              <a:gd name="connsiteX2" fmla="*/ 6862286 w 6858000"/>
              <a:gd name="connsiteY2" fmla="*/ 613043 h 609600"/>
              <a:gd name="connsiteX3" fmla="*/ 12286 w 6858000"/>
              <a:gd name="connsiteY3" fmla="*/ 613043 h 609600"/>
              <a:gd name="connsiteX4" fmla="*/ 12286 w 6858000"/>
              <a:gd name="connsiteY4" fmla="*/ 18468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09600">
                <a:moveTo>
                  <a:pt x="12286" y="18468"/>
                </a:moveTo>
                <a:lnTo>
                  <a:pt x="6862286" y="18468"/>
                </a:lnTo>
                <a:lnTo>
                  <a:pt x="6862286" y="613043"/>
                </a:lnTo>
                <a:lnTo>
                  <a:pt x="12286" y="613043"/>
                </a:lnTo>
                <a:lnTo>
                  <a:pt x="12286" y="1846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4" name="Freeform 1804"> 
				</p:cNvPr>
          <p:cNvSpPr/>
          <p:nvPr/>
        </p:nvSpPr>
        <p:spPr>
          <a:xfrm>
            <a:off x="476250" y="3076575"/>
            <a:ext cx="7991475" cy="342900"/>
          </a:xfrm>
          <a:custGeom>
            <a:avLst/>
            <a:gdLst>
              <a:gd name="connsiteX0" fmla="*/ 17896 w 7991475"/>
              <a:gd name="connsiteY0" fmla="*/ 17574 h 342900"/>
              <a:gd name="connsiteX1" fmla="*/ 7995767 w 7991475"/>
              <a:gd name="connsiteY1" fmla="*/ 17574 h 342900"/>
              <a:gd name="connsiteX2" fmla="*/ 7995767 w 7991475"/>
              <a:gd name="connsiteY2" fmla="*/ 351716 h 342900"/>
              <a:gd name="connsiteX3" fmla="*/ 17896 w 7991475"/>
              <a:gd name="connsiteY3" fmla="*/ 351716 h 342900"/>
              <a:gd name="connsiteX4" fmla="*/ 17896 w 7991475"/>
              <a:gd name="connsiteY4" fmla="*/ 17574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91475" h="342900">
                <a:moveTo>
                  <a:pt x="17896" y="17574"/>
                </a:moveTo>
                <a:lnTo>
                  <a:pt x="7995767" y="17574"/>
                </a:lnTo>
                <a:lnTo>
                  <a:pt x="7995767" y="351716"/>
                </a:lnTo>
                <a:lnTo>
                  <a:pt x="17896" y="351716"/>
                </a:lnTo>
                <a:lnTo>
                  <a:pt x="17896" y="17574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5" name="Freeform 1805"> 
				</p:cNvPr>
          <p:cNvSpPr/>
          <p:nvPr/>
        </p:nvSpPr>
        <p:spPr>
          <a:xfrm>
            <a:off x="8448675" y="3076575"/>
            <a:ext cx="19050" cy="342900"/>
          </a:xfrm>
          <a:custGeom>
            <a:avLst/>
            <a:gdLst>
              <a:gd name="connsiteX0" fmla="*/ 23341 w 19050"/>
              <a:gd name="connsiteY0" fmla="*/ 17574 h 342900"/>
              <a:gd name="connsiteX1" fmla="*/ 23341 w 19050"/>
              <a:gd name="connsiteY1" fmla="*/ 351716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42900">
                <a:moveTo>
                  <a:pt x="23341" y="17574"/>
                </a:moveTo>
                <a:lnTo>
                  <a:pt x="23341" y="351716"/>
                </a:lnTo>
              </a:path>
            </a:pathLst>
          </a:custGeom>
          <a:ln w="69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6" name="Freeform 1806"> 
				</p:cNvPr>
          <p:cNvSpPr/>
          <p:nvPr/>
        </p:nvSpPr>
        <p:spPr>
          <a:xfrm>
            <a:off x="476250" y="3409950"/>
            <a:ext cx="171450" cy="600075"/>
          </a:xfrm>
          <a:custGeom>
            <a:avLst/>
            <a:gdLst>
              <a:gd name="connsiteX0" fmla="*/ 17896 w 171450"/>
              <a:gd name="connsiteY0" fmla="*/ 13427 h 600075"/>
              <a:gd name="connsiteX1" fmla="*/ 173108 w 171450"/>
              <a:gd name="connsiteY1" fmla="*/ 13427 h 600075"/>
              <a:gd name="connsiteX2" fmla="*/ 173108 w 171450"/>
              <a:gd name="connsiteY2" fmla="*/ 608003 h 600075"/>
              <a:gd name="connsiteX3" fmla="*/ 17896 w 171450"/>
              <a:gd name="connsiteY3" fmla="*/ 608003 h 600075"/>
              <a:gd name="connsiteX4" fmla="*/ 17896 w 171450"/>
              <a:gd name="connsiteY4" fmla="*/ 13427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600075">
                <a:moveTo>
                  <a:pt x="17896" y="13427"/>
                </a:moveTo>
                <a:lnTo>
                  <a:pt x="173108" y="13427"/>
                </a:lnTo>
                <a:lnTo>
                  <a:pt x="173108" y="608003"/>
                </a:lnTo>
                <a:lnTo>
                  <a:pt x="17896" y="608003"/>
                </a:lnTo>
                <a:lnTo>
                  <a:pt x="17896" y="13427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7" name="Freeform 1807"> 
				</p:cNvPr>
          <p:cNvSpPr/>
          <p:nvPr/>
        </p:nvSpPr>
        <p:spPr>
          <a:xfrm>
            <a:off x="628650" y="3409950"/>
            <a:ext cx="990600" cy="600075"/>
          </a:xfrm>
          <a:custGeom>
            <a:avLst/>
            <a:gdLst>
              <a:gd name="connsiteX0" fmla="*/ 15529 w 990600"/>
              <a:gd name="connsiteY0" fmla="*/ 13427 h 600075"/>
              <a:gd name="connsiteX1" fmla="*/ 998535 w 990600"/>
              <a:gd name="connsiteY1" fmla="*/ 13427 h 600075"/>
              <a:gd name="connsiteX2" fmla="*/ 998535 w 990600"/>
              <a:gd name="connsiteY2" fmla="*/ 608003 h 600075"/>
              <a:gd name="connsiteX3" fmla="*/ 15529 w 990600"/>
              <a:gd name="connsiteY3" fmla="*/ 608003 h 600075"/>
              <a:gd name="connsiteX4" fmla="*/ 15529 w 990600"/>
              <a:gd name="connsiteY4" fmla="*/ 13427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" h="600075">
                <a:moveTo>
                  <a:pt x="15529" y="13427"/>
                </a:moveTo>
                <a:lnTo>
                  <a:pt x="998535" y="13427"/>
                </a:lnTo>
                <a:lnTo>
                  <a:pt x="998535" y="608003"/>
                </a:lnTo>
                <a:lnTo>
                  <a:pt x="15529" y="608003"/>
                </a:lnTo>
                <a:lnTo>
                  <a:pt x="15529" y="13427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8" name="Freeform 1808"> 
				</p:cNvPr>
          <p:cNvSpPr/>
          <p:nvPr/>
        </p:nvSpPr>
        <p:spPr>
          <a:xfrm>
            <a:off x="1609725" y="3409950"/>
            <a:ext cx="6858000" cy="600075"/>
          </a:xfrm>
          <a:custGeom>
            <a:avLst/>
            <a:gdLst>
              <a:gd name="connsiteX0" fmla="*/ 12286 w 6858000"/>
              <a:gd name="connsiteY0" fmla="*/ 13427 h 600075"/>
              <a:gd name="connsiteX1" fmla="*/ 6862286 w 6858000"/>
              <a:gd name="connsiteY1" fmla="*/ 13427 h 600075"/>
              <a:gd name="connsiteX2" fmla="*/ 6862286 w 6858000"/>
              <a:gd name="connsiteY2" fmla="*/ 608003 h 600075"/>
              <a:gd name="connsiteX3" fmla="*/ 12286 w 6858000"/>
              <a:gd name="connsiteY3" fmla="*/ 608003 h 600075"/>
              <a:gd name="connsiteX4" fmla="*/ 12286 w 6858000"/>
              <a:gd name="connsiteY4" fmla="*/ 13427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00075">
                <a:moveTo>
                  <a:pt x="12286" y="13427"/>
                </a:moveTo>
                <a:lnTo>
                  <a:pt x="6862286" y="13427"/>
                </a:lnTo>
                <a:lnTo>
                  <a:pt x="6862286" y="608003"/>
                </a:lnTo>
                <a:lnTo>
                  <a:pt x="12286" y="608003"/>
                </a:lnTo>
                <a:lnTo>
                  <a:pt x="12286" y="1342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9" name="Freeform 1809"> 
				</p:cNvPr>
          <p:cNvSpPr/>
          <p:nvPr/>
        </p:nvSpPr>
        <p:spPr>
          <a:xfrm>
            <a:off x="476250" y="4000500"/>
            <a:ext cx="7991475" cy="342900"/>
          </a:xfrm>
          <a:custGeom>
            <a:avLst/>
            <a:gdLst>
              <a:gd name="connsiteX0" fmla="*/ 17896 w 7991475"/>
              <a:gd name="connsiteY0" fmla="*/ 12544 h 342900"/>
              <a:gd name="connsiteX1" fmla="*/ 7995767 w 7991475"/>
              <a:gd name="connsiteY1" fmla="*/ 12544 h 342900"/>
              <a:gd name="connsiteX2" fmla="*/ 7995767 w 7991475"/>
              <a:gd name="connsiteY2" fmla="*/ 346686 h 342900"/>
              <a:gd name="connsiteX3" fmla="*/ 17896 w 7991475"/>
              <a:gd name="connsiteY3" fmla="*/ 346686 h 342900"/>
              <a:gd name="connsiteX4" fmla="*/ 17896 w 7991475"/>
              <a:gd name="connsiteY4" fmla="*/ 12544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91475" h="342900">
                <a:moveTo>
                  <a:pt x="17896" y="12544"/>
                </a:moveTo>
                <a:lnTo>
                  <a:pt x="7995767" y="12544"/>
                </a:lnTo>
                <a:lnTo>
                  <a:pt x="7995767" y="346686"/>
                </a:lnTo>
                <a:lnTo>
                  <a:pt x="17896" y="346686"/>
                </a:lnTo>
                <a:lnTo>
                  <a:pt x="17896" y="12544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0" name="Freeform 1810"> 
				</p:cNvPr>
          <p:cNvSpPr/>
          <p:nvPr/>
        </p:nvSpPr>
        <p:spPr>
          <a:xfrm>
            <a:off x="8448675" y="4000500"/>
            <a:ext cx="19050" cy="342900"/>
          </a:xfrm>
          <a:custGeom>
            <a:avLst/>
            <a:gdLst>
              <a:gd name="connsiteX0" fmla="*/ 23341 w 19050"/>
              <a:gd name="connsiteY0" fmla="*/ 12544 h 342900"/>
              <a:gd name="connsiteX1" fmla="*/ 23341 w 19050"/>
              <a:gd name="connsiteY1" fmla="*/ 346686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42900">
                <a:moveTo>
                  <a:pt x="23341" y="12544"/>
                </a:moveTo>
                <a:lnTo>
                  <a:pt x="23341" y="346686"/>
                </a:lnTo>
              </a:path>
            </a:pathLst>
          </a:custGeom>
          <a:ln w="69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1" name="Freeform 1811"> 
				</p:cNvPr>
          <p:cNvSpPr/>
          <p:nvPr/>
        </p:nvSpPr>
        <p:spPr>
          <a:xfrm>
            <a:off x="476250" y="4324350"/>
            <a:ext cx="171450" cy="609600"/>
          </a:xfrm>
          <a:custGeom>
            <a:avLst/>
            <a:gdLst>
              <a:gd name="connsiteX0" fmla="*/ 17896 w 171450"/>
              <a:gd name="connsiteY0" fmla="*/ 17917 h 609600"/>
              <a:gd name="connsiteX1" fmla="*/ 173108 w 171450"/>
              <a:gd name="connsiteY1" fmla="*/ 17917 h 609600"/>
              <a:gd name="connsiteX2" fmla="*/ 173108 w 171450"/>
              <a:gd name="connsiteY2" fmla="*/ 612497 h 609600"/>
              <a:gd name="connsiteX3" fmla="*/ 17896 w 171450"/>
              <a:gd name="connsiteY3" fmla="*/ 612497 h 609600"/>
              <a:gd name="connsiteX4" fmla="*/ 17896 w 171450"/>
              <a:gd name="connsiteY4" fmla="*/ 17917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609600">
                <a:moveTo>
                  <a:pt x="17896" y="17917"/>
                </a:moveTo>
                <a:lnTo>
                  <a:pt x="173108" y="17917"/>
                </a:lnTo>
                <a:lnTo>
                  <a:pt x="173108" y="612497"/>
                </a:lnTo>
                <a:lnTo>
                  <a:pt x="17896" y="612497"/>
                </a:lnTo>
                <a:lnTo>
                  <a:pt x="17896" y="17917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2" name="Freeform 1812"> 
				</p:cNvPr>
          <p:cNvSpPr/>
          <p:nvPr/>
        </p:nvSpPr>
        <p:spPr>
          <a:xfrm>
            <a:off x="628650" y="4324350"/>
            <a:ext cx="990600" cy="609600"/>
          </a:xfrm>
          <a:custGeom>
            <a:avLst/>
            <a:gdLst>
              <a:gd name="connsiteX0" fmla="*/ 15529 w 990600"/>
              <a:gd name="connsiteY0" fmla="*/ 17917 h 609600"/>
              <a:gd name="connsiteX1" fmla="*/ 998535 w 990600"/>
              <a:gd name="connsiteY1" fmla="*/ 17917 h 609600"/>
              <a:gd name="connsiteX2" fmla="*/ 998535 w 990600"/>
              <a:gd name="connsiteY2" fmla="*/ 612497 h 609600"/>
              <a:gd name="connsiteX3" fmla="*/ 15529 w 990600"/>
              <a:gd name="connsiteY3" fmla="*/ 612497 h 609600"/>
              <a:gd name="connsiteX4" fmla="*/ 15529 w 990600"/>
              <a:gd name="connsiteY4" fmla="*/ 17917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" h="609600">
                <a:moveTo>
                  <a:pt x="15529" y="17917"/>
                </a:moveTo>
                <a:lnTo>
                  <a:pt x="998535" y="17917"/>
                </a:lnTo>
                <a:lnTo>
                  <a:pt x="998535" y="612497"/>
                </a:lnTo>
                <a:lnTo>
                  <a:pt x="15529" y="612497"/>
                </a:lnTo>
                <a:lnTo>
                  <a:pt x="15529" y="17917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3" name="Freeform 1813"> 
				</p:cNvPr>
          <p:cNvSpPr/>
          <p:nvPr/>
        </p:nvSpPr>
        <p:spPr>
          <a:xfrm>
            <a:off x="1609725" y="4324350"/>
            <a:ext cx="6858000" cy="609600"/>
          </a:xfrm>
          <a:custGeom>
            <a:avLst/>
            <a:gdLst>
              <a:gd name="connsiteX0" fmla="*/ 12286 w 6858000"/>
              <a:gd name="connsiteY0" fmla="*/ 17917 h 609600"/>
              <a:gd name="connsiteX1" fmla="*/ 6862286 w 6858000"/>
              <a:gd name="connsiteY1" fmla="*/ 17917 h 609600"/>
              <a:gd name="connsiteX2" fmla="*/ 6862286 w 6858000"/>
              <a:gd name="connsiteY2" fmla="*/ 612497 h 609600"/>
              <a:gd name="connsiteX3" fmla="*/ 12286 w 6858000"/>
              <a:gd name="connsiteY3" fmla="*/ 612497 h 609600"/>
              <a:gd name="connsiteX4" fmla="*/ 12286 w 6858000"/>
              <a:gd name="connsiteY4" fmla="*/ 17917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09600">
                <a:moveTo>
                  <a:pt x="12286" y="17917"/>
                </a:moveTo>
                <a:lnTo>
                  <a:pt x="6862286" y="17917"/>
                </a:lnTo>
                <a:lnTo>
                  <a:pt x="6862286" y="612497"/>
                </a:lnTo>
                <a:lnTo>
                  <a:pt x="12286" y="612497"/>
                </a:lnTo>
                <a:lnTo>
                  <a:pt x="12286" y="1791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4" name="Freeform 1814"> 
				</p:cNvPr>
          <p:cNvSpPr/>
          <p:nvPr/>
        </p:nvSpPr>
        <p:spPr>
          <a:xfrm>
            <a:off x="476250" y="4914900"/>
            <a:ext cx="7991475" cy="342900"/>
          </a:xfrm>
          <a:custGeom>
            <a:avLst/>
            <a:gdLst>
              <a:gd name="connsiteX0" fmla="*/ 17896 w 7991475"/>
              <a:gd name="connsiteY0" fmla="*/ 17029 h 342900"/>
              <a:gd name="connsiteX1" fmla="*/ 7995767 w 7991475"/>
              <a:gd name="connsiteY1" fmla="*/ 17029 h 342900"/>
              <a:gd name="connsiteX2" fmla="*/ 7995767 w 7991475"/>
              <a:gd name="connsiteY2" fmla="*/ 351170 h 342900"/>
              <a:gd name="connsiteX3" fmla="*/ 17896 w 7991475"/>
              <a:gd name="connsiteY3" fmla="*/ 351170 h 342900"/>
              <a:gd name="connsiteX4" fmla="*/ 17896 w 7991475"/>
              <a:gd name="connsiteY4" fmla="*/ 17029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91475" h="342900">
                <a:moveTo>
                  <a:pt x="17896" y="17029"/>
                </a:moveTo>
                <a:lnTo>
                  <a:pt x="7995767" y="17029"/>
                </a:lnTo>
                <a:lnTo>
                  <a:pt x="7995767" y="351170"/>
                </a:lnTo>
                <a:lnTo>
                  <a:pt x="17896" y="351170"/>
                </a:lnTo>
                <a:lnTo>
                  <a:pt x="17896" y="17029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5" name="Freeform 1815"> 
				</p:cNvPr>
          <p:cNvSpPr/>
          <p:nvPr/>
        </p:nvSpPr>
        <p:spPr>
          <a:xfrm>
            <a:off x="8448675" y="4914900"/>
            <a:ext cx="19050" cy="342900"/>
          </a:xfrm>
          <a:custGeom>
            <a:avLst/>
            <a:gdLst>
              <a:gd name="connsiteX0" fmla="*/ 23341 w 19050"/>
              <a:gd name="connsiteY0" fmla="*/ 17029 h 342900"/>
              <a:gd name="connsiteX1" fmla="*/ 23341 w 19050"/>
              <a:gd name="connsiteY1" fmla="*/ 35117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42900">
                <a:moveTo>
                  <a:pt x="23341" y="17029"/>
                </a:moveTo>
                <a:lnTo>
                  <a:pt x="23341" y="351170"/>
                </a:lnTo>
              </a:path>
            </a:pathLst>
          </a:custGeom>
          <a:ln w="69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6" name="Freeform 1816"> 
				</p:cNvPr>
          <p:cNvSpPr/>
          <p:nvPr/>
        </p:nvSpPr>
        <p:spPr>
          <a:xfrm>
            <a:off x="476250" y="5248275"/>
            <a:ext cx="171450" cy="600075"/>
          </a:xfrm>
          <a:custGeom>
            <a:avLst/>
            <a:gdLst>
              <a:gd name="connsiteX0" fmla="*/ 17896 w 171450"/>
              <a:gd name="connsiteY0" fmla="*/ 12881 h 600075"/>
              <a:gd name="connsiteX1" fmla="*/ 173108 w 171450"/>
              <a:gd name="connsiteY1" fmla="*/ 12881 h 600075"/>
              <a:gd name="connsiteX2" fmla="*/ 173108 w 171450"/>
              <a:gd name="connsiteY2" fmla="*/ 607457 h 600075"/>
              <a:gd name="connsiteX3" fmla="*/ 17896 w 171450"/>
              <a:gd name="connsiteY3" fmla="*/ 607457 h 600075"/>
              <a:gd name="connsiteX4" fmla="*/ 17896 w 171450"/>
              <a:gd name="connsiteY4" fmla="*/ 12881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600075">
                <a:moveTo>
                  <a:pt x="17896" y="12881"/>
                </a:moveTo>
                <a:lnTo>
                  <a:pt x="173108" y="12881"/>
                </a:lnTo>
                <a:lnTo>
                  <a:pt x="173108" y="607457"/>
                </a:lnTo>
                <a:lnTo>
                  <a:pt x="17896" y="607457"/>
                </a:lnTo>
                <a:lnTo>
                  <a:pt x="17896" y="12881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7" name="Freeform 1817"> 
				</p:cNvPr>
          <p:cNvSpPr/>
          <p:nvPr/>
        </p:nvSpPr>
        <p:spPr>
          <a:xfrm>
            <a:off x="628650" y="5248275"/>
            <a:ext cx="990600" cy="600075"/>
          </a:xfrm>
          <a:custGeom>
            <a:avLst/>
            <a:gdLst>
              <a:gd name="connsiteX0" fmla="*/ 15529 w 990600"/>
              <a:gd name="connsiteY0" fmla="*/ 12881 h 600075"/>
              <a:gd name="connsiteX1" fmla="*/ 998535 w 990600"/>
              <a:gd name="connsiteY1" fmla="*/ 12881 h 600075"/>
              <a:gd name="connsiteX2" fmla="*/ 998535 w 990600"/>
              <a:gd name="connsiteY2" fmla="*/ 607457 h 600075"/>
              <a:gd name="connsiteX3" fmla="*/ 15529 w 990600"/>
              <a:gd name="connsiteY3" fmla="*/ 607457 h 600075"/>
              <a:gd name="connsiteX4" fmla="*/ 15529 w 990600"/>
              <a:gd name="connsiteY4" fmla="*/ 12881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" h="600075">
                <a:moveTo>
                  <a:pt x="15529" y="12881"/>
                </a:moveTo>
                <a:lnTo>
                  <a:pt x="998535" y="12881"/>
                </a:lnTo>
                <a:lnTo>
                  <a:pt x="998535" y="607457"/>
                </a:lnTo>
                <a:lnTo>
                  <a:pt x="15529" y="607457"/>
                </a:lnTo>
                <a:lnTo>
                  <a:pt x="15529" y="12881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8" name="Freeform 1818"> 
				</p:cNvPr>
          <p:cNvSpPr/>
          <p:nvPr/>
        </p:nvSpPr>
        <p:spPr>
          <a:xfrm>
            <a:off x="1609725" y="5248275"/>
            <a:ext cx="6858000" cy="600075"/>
          </a:xfrm>
          <a:custGeom>
            <a:avLst/>
            <a:gdLst>
              <a:gd name="connsiteX0" fmla="*/ 12286 w 6858000"/>
              <a:gd name="connsiteY0" fmla="*/ 12881 h 600075"/>
              <a:gd name="connsiteX1" fmla="*/ 6862286 w 6858000"/>
              <a:gd name="connsiteY1" fmla="*/ 12881 h 600075"/>
              <a:gd name="connsiteX2" fmla="*/ 6862286 w 6858000"/>
              <a:gd name="connsiteY2" fmla="*/ 607457 h 600075"/>
              <a:gd name="connsiteX3" fmla="*/ 12286 w 6858000"/>
              <a:gd name="connsiteY3" fmla="*/ 607457 h 600075"/>
              <a:gd name="connsiteX4" fmla="*/ 12286 w 6858000"/>
              <a:gd name="connsiteY4" fmla="*/ 12881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00075">
                <a:moveTo>
                  <a:pt x="12286" y="12881"/>
                </a:moveTo>
                <a:lnTo>
                  <a:pt x="6862286" y="12881"/>
                </a:lnTo>
                <a:lnTo>
                  <a:pt x="6862286" y="607457"/>
                </a:lnTo>
                <a:lnTo>
                  <a:pt x="12286" y="607457"/>
                </a:lnTo>
                <a:lnTo>
                  <a:pt x="12286" y="1288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9" name="Freeform 1819"> 
				</p:cNvPr>
          <p:cNvSpPr/>
          <p:nvPr/>
        </p:nvSpPr>
        <p:spPr>
          <a:xfrm>
            <a:off x="476250" y="5838825"/>
            <a:ext cx="7991475" cy="9525"/>
          </a:xfrm>
          <a:custGeom>
            <a:avLst/>
            <a:gdLst>
              <a:gd name="connsiteX0" fmla="*/ 17896 w 7991475"/>
              <a:gd name="connsiteY0" fmla="*/ 16907 h 9525"/>
              <a:gd name="connsiteX1" fmla="*/ 7995767 w 7991475"/>
              <a:gd name="connsiteY1" fmla="*/ 1690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91475" h="9525">
                <a:moveTo>
                  <a:pt x="17896" y="16907"/>
                </a:moveTo>
                <a:lnTo>
                  <a:pt x="7995767" y="16907"/>
                </a:lnTo>
              </a:path>
            </a:pathLst>
          </a:custGeom>
          <a:ln w="655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0" name="Freeform 1820"> 
				</p:cNvPr>
          <p:cNvSpPr/>
          <p:nvPr/>
        </p:nvSpPr>
        <p:spPr>
          <a:xfrm>
            <a:off x="476250" y="590550"/>
            <a:ext cx="1133475" cy="9525"/>
          </a:xfrm>
          <a:custGeom>
            <a:avLst/>
            <a:gdLst>
              <a:gd name="connsiteX0" fmla="*/ 17891 w 1133475"/>
              <a:gd name="connsiteY0" fmla="*/ 17198 h 9525"/>
              <a:gd name="connsiteX1" fmla="*/ 1140588 w 1133475"/>
              <a:gd name="connsiteY1" fmla="*/ 171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3475" h="9525">
                <a:moveTo>
                  <a:pt x="17891" y="17198"/>
                </a:moveTo>
                <a:lnTo>
                  <a:pt x="1140588" y="17198"/>
                </a:lnTo>
              </a:path>
            </a:pathLst>
          </a:custGeom>
          <a:ln w="6545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1" name="Freeform 1821"> 
				</p:cNvPr>
          <p:cNvSpPr/>
          <p:nvPr/>
        </p:nvSpPr>
        <p:spPr>
          <a:xfrm>
            <a:off x="2600325" y="723900"/>
            <a:ext cx="971550" cy="19050"/>
          </a:xfrm>
          <a:custGeom>
            <a:avLst/>
            <a:gdLst>
              <a:gd name="connsiteX0" fmla="*/ 9866 w 971550"/>
              <a:gd name="connsiteY0" fmla="*/ 26348 h 19050"/>
              <a:gd name="connsiteX1" fmla="*/ 972172 w 971550"/>
              <a:gd name="connsiteY1" fmla="*/ 263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9866" y="26348"/>
                </a:moveTo>
                <a:lnTo>
                  <a:pt x="972172" y="26348"/>
                </a:lnTo>
              </a:path>
            </a:pathLst>
          </a:custGeom>
          <a:ln w="1310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2" name="Freeform 1822"> 
				</p:cNvPr>
          <p:cNvSpPr/>
          <p:nvPr/>
        </p:nvSpPr>
        <p:spPr>
          <a:xfrm>
            <a:off x="3571875" y="723900"/>
            <a:ext cx="971550" cy="19050"/>
          </a:xfrm>
          <a:custGeom>
            <a:avLst/>
            <a:gdLst>
              <a:gd name="connsiteX0" fmla="*/ 16149 w 971550"/>
              <a:gd name="connsiteY0" fmla="*/ 26348 h 19050"/>
              <a:gd name="connsiteX1" fmla="*/ 978455 w 971550"/>
              <a:gd name="connsiteY1" fmla="*/ 263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6149" y="26348"/>
                </a:moveTo>
                <a:lnTo>
                  <a:pt x="978455" y="26348"/>
                </a:lnTo>
              </a:path>
            </a:pathLst>
          </a:custGeom>
          <a:ln w="1310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3" name="Freeform 1823"> 
				</p:cNvPr>
          <p:cNvSpPr/>
          <p:nvPr/>
        </p:nvSpPr>
        <p:spPr>
          <a:xfrm>
            <a:off x="4552950" y="723900"/>
            <a:ext cx="971550" cy="19050"/>
          </a:xfrm>
          <a:custGeom>
            <a:avLst/>
            <a:gdLst>
              <a:gd name="connsiteX0" fmla="*/ 12906 w 971550"/>
              <a:gd name="connsiteY0" fmla="*/ 26348 h 19050"/>
              <a:gd name="connsiteX1" fmla="*/ 975212 w 971550"/>
              <a:gd name="connsiteY1" fmla="*/ 263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2906" y="26348"/>
                </a:moveTo>
                <a:lnTo>
                  <a:pt x="975212" y="26348"/>
                </a:lnTo>
              </a:path>
            </a:pathLst>
          </a:custGeom>
          <a:ln w="1310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4" name="Freeform 1824"> 
				</p:cNvPr>
          <p:cNvSpPr/>
          <p:nvPr/>
        </p:nvSpPr>
        <p:spPr>
          <a:xfrm>
            <a:off x="5534025" y="723900"/>
            <a:ext cx="971550" cy="19050"/>
          </a:xfrm>
          <a:custGeom>
            <a:avLst/>
            <a:gdLst>
              <a:gd name="connsiteX0" fmla="*/ 9663 w 971550"/>
              <a:gd name="connsiteY0" fmla="*/ 26348 h 19050"/>
              <a:gd name="connsiteX1" fmla="*/ 971970 w 971550"/>
              <a:gd name="connsiteY1" fmla="*/ 263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9663" y="26348"/>
                </a:moveTo>
                <a:lnTo>
                  <a:pt x="971970" y="26348"/>
                </a:lnTo>
              </a:path>
            </a:pathLst>
          </a:custGeom>
          <a:ln w="1310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5" name="Freeform 1825"> 
				</p:cNvPr>
          <p:cNvSpPr/>
          <p:nvPr/>
        </p:nvSpPr>
        <p:spPr>
          <a:xfrm>
            <a:off x="6505575" y="723900"/>
            <a:ext cx="971550" cy="19050"/>
          </a:xfrm>
          <a:custGeom>
            <a:avLst/>
            <a:gdLst>
              <a:gd name="connsiteX0" fmla="*/ 15946 w 971550"/>
              <a:gd name="connsiteY0" fmla="*/ 26348 h 19050"/>
              <a:gd name="connsiteX1" fmla="*/ 978251 w 971550"/>
              <a:gd name="connsiteY1" fmla="*/ 263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5946" y="26348"/>
                </a:moveTo>
                <a:lnTo>
                  <a:pt x="978251" y="26348"/>
                </a:lnTo>
              </a:path>
            </a:pathLst>
          </a:custGeom>
          <a:ln w="1310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6" name="Freeform 1826"> 
				</p:cNvPr>
          <p:cNvSpPr/>
          <p:nvPr/>
        </p:nvSpPr>
        <p:spPr>
          <a:xfrm>
            <a:off x="476250" y="590550"/>
            <a:ext cx="9525" cy="657225"/>
          </a:xfrm>
          <a:custGeom>
            <a:avLst/>
            <a:gdLst>
              <a:gd name="connsiteX0" fmla="*/ 17891 w 9525"/>
              <a:gd name="connsiteY0" fmla="*/ 12289 h 657225"/>
              <a:gd name="connsiteX1" fmla="*/ 17891 w 9525"/>
              <a:gd name="connsiteY1" fmla="*/ 660912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57225">
                <a:moveTo>
                  <a:pt x="17891" y="12289"/>
                </a:moveTo>
                <a:lnTo>
                  <a:pt x="17891" y="660912"/>
                </a:lnTo>
              </a:path>
            </a:pathLst>
          </a:custGeom>
          <a:ln w="6898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7" name="Freeform 1827"> 
				</p:cNvPr>
          <p:cNvSpPr/>
          <p:nvPr/>
        </p:nvSpPr>
        <p:spPr>
          <a:xfrm>
            <a:off x="1600200" y="590550"/>
            <a:ext cx="28575" cy="666750"/>
          </a:xfrm>
          <a:custGeom>
            <a:avLst/>
            <a:gdLst>
              <a:gd name="connsiteX0" fmla="*/ 16638 w 28575"/>
              <a:gd name="connsiteY0" fmla="*/ 12289 h 666750"/>
              <a:gd name="connsiteX1" fmla="*/ 32164 w 28575"/>
              <a:gd name="connsiteY1" fmla="*/ 12289 h 666750"/>
              <a:gd name="connsiteX2" fmla="*/ 32164 w 28575"/>
              <a:gd name="connsiteY2" fmla="*/ 670735 h 666750"/>
              <a:gd name="connsiteX3" fmla="*/ 16638 w 28575"/>
              <a:gd name="connsiteY3" fmla="*/ 670735 h 666750"/>
              <a:gd name="connsiteX4" fmla="*/ 16638 w 28575"/>
              <a:gd name="connsiteY4" fmla="*/ 12289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666750">
                <a:moveTo>
                  <a:pt x="16638" y="12289"/>
                </a:moveTo>
                <a:lnTo>
                  <a:pt x="32164" y="12289"/>
                </a:lnTo>
                <a:lnTo>
                  <a:pt x="32164" y="670735"/>
                </a:lnTo>
                <a:lnTo>
                  <a:pt x="16638" y="670735"/>
                </a:lnTo>
                <a:lnTo>
                  <a:pt x="16638" y="12289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8" name="Freeform 1828"> 
				</p:cNvPr>
          <p:cNvSpPr/>
          <p:nvPr/>
        </p:nvSpPr>
        <p:spPr>
          <a:xfrm>
            <a:off x="485775" y="1238250"/>
            <a:ext cx="1123950" cy="19050"/>
          </a:xfrm>
          <a:custGeom>
            <a:avLst/>
            <a:gdLst>
              <a:gd name="connsiteX0" fmla="*/ 13540 w 1123950"/>
              <a:gd name="connsiteY0" fmla="*/ 23034 h 19050"/>
              <a:gd name="connsiteX1" fmla="*/ 1131063 w 1123950"/>
              <a:gd name="connsiteY1" fmla="*/ 230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3950" h="19050">
                <a:moveTo>
                  <a:pt x="13540" y="23034"/>
                </a:moveTo>
                <a:lnTo>
                  <a:pt x="1131063" y="23034"/>
                </a:lnTo>
              </a:path>
            </a:pathLst>
          </a:custGeom>
          <a:ln w="1310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9" name="Freeform 1829"> 
				</p:cNvPr>
          <p:cNvSpPr/>
          <p:nvPr/>
        </p:nvSpPr>
        <p:spPr>
          <a:xfrm>
            <a:off x="2581275" y="723900"/>
            <a:ext cx="28575" cy="523875"/>
          </a:xfrm>
          <a:custGeom>
            <a:avLst/>
            <a:gdLst>
              <a:gd name="connsiteX0" fmla="*/ 13395 w 28575"/>
              <a:gd name="connsiteY0" fmla="*/ 16521 h 523875"/>
              <a:gd name="connsiteX1" fmla="*/ 28921 w 28575"/>
              <a:gd name="connsiteY1" fmla="*/ 16521 h 523875"/>
              <a:gd name="connsiteX2" fmla="*/ 28921 w 28575"/>
              <a:gd name="connsiteY2" fmla="*/ 527562 h 523875"/>
              <a:gd name="connsiteX3" fmla="*/ 13395 w 28575"/>
              <a:gd name="connsiteY3" fmla="*/ 527562 h 523875"/>
              <a:gd name="connsiteX4" fmla="*/ 13395 w 28575"/>
              <a:gd name="connsiteY4" fmla="*/ 16521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23875">
                <a:moveTo>
                  <a:pt x="13395" y="16521"/>
                </a:moveTo>
                <a:lnTo>
                  <a:pt x="28921" y="16521"/>
                </a:lnTo>
                <a:lnTo>
                  <a:pt x="28921" y="527562"/>
                </a:lnTo>
                <a:lnTo>
                  <a:pt x="13395" y="527562"/>
                </a:lnTo>
                <a:lnTo>
                  <a:pt x="13395" y="165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0" name="Freeform 1830"> 
				</p:cNvPr>
          <p:cNvSpPr/>
          <p:nvPr/>
        </p:nvSpPr>
        <p:spPr>
          <a:xfrm>
            <a:off x="1619250" y="1238250"/>
            <a:ext cx="971550" cy="19050"/>
          </a:xfrm>
          <a:custGeom>
            <a:avLst/>
            <a:gdLst>
              <a:gd name="connsiteX0" fmla="*/ 13109 w 971550"/>
              <a:gd name="connsiteY0" fmla="*/ 23034 h 19050"/>
              <a:gd name="connsiteX1" fmla="*/ 975415 w 971550"/>
              <a:gd name="connsiteY1" fmla="*/ 230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3109" y="23034"/>
                </a:moveTo>
                <a:lnTo>
                  <a:pt x="975415" y="23034"/>
                </a:lnTo>
              </a:path>
            </a:pathLst>
          </a:custGeom>
          <a:ln w="1310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1" name="Freeform 1831"> 
				</p:cNvPr>
          <p:cNvSpPr/>
          <p:nvPr/>
        </p:nvSpPr>
        <p:spPr>
          <a:xfrm>
            <a:off x="3562350" y="723900"/>
            <a:ext cx="19050" cy="533400"/>
          </a:xfrm>
          <a:custGeom>
            <a:avLst/>
            <a:gdLst>
              <a:gd name="connsiteX0" fmla="*/ 10152 w 19050"/>
              <a:gd name="connsiteY0" fmla="*/ 16521 h 533400"/>
              <a:gd name="connsiteX1" fmla="*/ 25679 w 19050"/>
              <a:gd name="connsiteY1" fmla="*/ 16521 h 533400"/>
              <a:gd name="connsiteX2" fmla="*/ 25679 w 19050"/>
              <a:gd name="connsiteY2" fmla="*/ 537384 h 533400"/>
              <a:gd name="connsiteX3" fmla="*/ 10152 w 19050"/>
              <a:gd name="connsiteY3" fmla="*/ 537384 h 533400"/>
              <a:gd name="connsiteX4" fmla="*/ 10152 w 19050"/>
              <a:gd name="connsiteY4" fmla="*/ 1652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533400">
                <a:moveTo>
                  <a:pt x="10152" y="16521"/>
                </a:moveTo>
                <a:lnTo>
                  <a:pt x="25679" y="16521"/>
                </a:lnTo>
                <a:lnTo>
                  <a:pt x="25679" y="537384"/>
                </a:lnTo>
                <a:lnTo>
                  <a:pt x="10152" y="537384"/>
                </a:lnTo>
                <a:lnTo>
                  <a:pt x="10152" y="165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2" name="Freeform 1832"> 
				</p:cNvPr>
          <p:cNvSpPr/>
          <p:nvPr/>
        </p:nvSpPr>
        <p:spPr>
          <a:xfrm>
            <a:off x="2600325" y="1238250"/>
            <a:ext cx="971550" cy="19050"/>
          </a:xfrm>
          <a:custGeom>
            <a:avLst/>
            <a:gdLst>
              <a:gd name="connsiteX0" fmla="*/ 9866 w 971550"/>
              <a:gd name="connsiteY0" fmla="*/ 23034 h 19050"/>
              <a:gd name="connsiteX1" fmla="*/ 972172 w 971550"/>
              <a:gd name="connsiteY1" fmla="*/ 230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9866" y="23034"/>
                </a:moveTo>
                <a:lnTo>
                  <a:pt x="972172" y="23034"/>
                </a:lnTo>
              </a:path>
            </a:pathLst>
          </a:custGeom>
          <a:ln w="1310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3" name="Freeform 1833"> 
				</p:cNvPr>
          <p:cNvSpPr/>
          <p:nvPr/>
        </p:nvSpPr>
        <p:spPr>
          <a:xfrm>
            <a:off x="4533900" y="723900"/>
            <a:ext cx="28575" cy="533400"/>
          </a:xfrm>
          <a:custGeom>
            <a:avLst/>
            <a:gdLst>
              <a:gd name="connsiteX0" fmla="*/ 16435 w 28575"/>
              <a:gd name="connsiteY0" fmla="*/ 16521 h 533400"/>
              <a:gd name="connsiteX1" fmla="*/ 31961 w 28575"/>
              <a:gd name="connsiteY1" fmla="*/ 16521 h 533400"/>
              <a:gd name="connsiteX2" fmla="*/ 31961 w 28575"/>
              <a:gd name="connsiteY2" fmla="*/ 537384 h 533400"/>
              <a:gd name="connsiteX3" fmla="*/ 16435 w 28575"/>
              <a:gd name="connsiteY3" fmla="*/ 537384 h 533400"/>
              <a:gd name="connsiteX4" fmla="*/ 16435 w 28575"/>
              <a:gd name="connsiteY4" fmla="*/ 1652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33400">
                <a:moveTo>
                  <a:pt x="16435" y="16521"/>
                </a:moveTo>
                <a:lnTo>
                  <a:pt x="31961" y="16521"/>
                </a:lnTo>
                <a:lnTo>
                  <a:pt x="31961" y="537384"/>
                </a:lnTo>
                <a:lnTo>
                  <a:pt x="16435" y="537384"/>
                </a:lnTo>
                <a:lnTo>
                  <a:pt x="16435" y="165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4" name="Freeform 1834"> 
				</p:cNvPr>
          <p:cNvSpPr/>
          <p:nvPr/>
        </p:nvSpPr>
        <p:spPr>
          <a:xfrm>
            <a:off x="3571875" y="1238250"/>
            <a:ext cx="971550" cy="19050"/>
          </a:xfrm>
          <a:custGeom>
            <a:avLst/>
            <a:gdLst>
              <a:gd name="connsiteX0" fmla="*/ 16149 w 971550"/>
              <a:gd name="connsiteY0" fmla="*/ 23034 h 19050"/>
              <a:gd name="connsiteX1" fmla="*/ 978455 w 971550"/>
              <a:gd name="connsiteY1" fmla="*/ 230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6149" y="23034"/>
                </a:moveTo>
                <a:lnTo>
                  <a:pt x="978455" y="23034"/>
                </a:lnTo>
              </a:path>
            </a:pathLst>
          </a:custGeom>
          <a:ln w="1310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5" name="Freeform 1835"> 
				</p:cNvPr>
          <p:cNvSpPr/>
          <p:nvPr/>
        </p:nvSpPr>
        <p:spPr>
          <a:xfrm>
            <a:off x="5514975" y="723900"/>
            <a:ext cx="28575" cy="533400"/>
          </a:xfrm>
          <a:custGeom>
            <a:avLst/>
            <a:gdLst>
              <a:gd name="connsiteX0" fmla="*/ 13192 w 28575"/>
              <a:gd name="connsiteY0" fmla="*/ 16521 h 533400"/>
              <a:gd name="connsiteX1" fmla="*/ 28718 w 28575"/>
              <a:gd name="connsiteY1" fmla="*/ 16521 h 533400"/>
              <a:gd name="connsiteX2" fmla="*/ 28718 w 28575"/>
              <a:gd name="connsiteY2" fmla="*/ 537384 h 533400"/>
              <a:gd name="connsiteX3" fmla="*/ 13192 w 28575"/>
              <a:gd name="connsiteY3" fmla="*/ 537384 h 533400"/>
              <a:gd name="connsiteX4" fmla="*/ 13192 w 28575"/>
              <a:gd name="connsiteY4" fmla="*/ 1652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33400">
                <a:moveTo>
                  <a:pt x="13192" y="16521"/>
                </a:moveTo>
                <a:lnTo>
                  <a:pt x="28718" y="16521"/>
                </a:lnTo>
                <a:lnTo>
                  <a:pt x="28718" y="537384"/>
                </a:lnTo>
                <a:lnTo>
                  <a:pt x="13192" y="537384"/>
                </a:lnTo>
                <a:lnTo>
                  <a:pt x="13192" y="165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6" name="Freeform 1836"> 
				</p:cNvPr>
          <p:cNvSpPr/>
          <p:nvPr/>
        </p:nvSpPr>
        <p:spPr>
          <a:xfrm>
            <a:off x="4552950" y="1238250"/>
            <a:ext cx="971550" cy="19050"/>
          </a:xfrm>
          <a:custGeom>
            <a:avLst/>
            <a:gdLst>
              <a:gd name="connsiteX0" fmla="*/ 12906 w 971550"/>
              <a:gd name="connsiteY0" fmla="*/ 23034 h 19050"/>
              <a:gd name="connsiteX1" fmla="*/ 975212 w 971550"/>
              <a:gd name="connsiteY1" fmla="*/ 230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2906" y="23034"/>
                </a:moveTo>
                <a:lnTo>
                  <a:pt x="975212" y="23034"/>
                </a:lnTo>
              </a:path>
            </a:pathLst>
          </a:custGeom>
          <a:ln w="1310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7" name="Freeform 1837"> 
				</p:cNvPr>
          <p:cNvSpPr/>
          <p:nvPr/>
        </p:nvSpPr>
        <p:spPr>
          <a:xfrm>
            <a:off x="6496050" y="723900"/>
            <a:ext cx="19050" cy="533400"/>
          </a:xfrm>
          <a:custGeom>
            <a:avLst/>
            <a:gdLst>
              <a:gd name="connsiteX0" fmla="*/ 9949 w 19050"/>
              <a:gd name="connsiteY0" fmla="*/ 16521 h 533400"/>
              <a:gd name="connsiteX1" fmla="*/ 25475 w 19050"/>
              <a:gd name="connsiteY1" fmla="*/ 16521 h 533400"/>
              <a:gd name="connsiteX2" fmla="*/ 25475 w 19050"/>
              <a:gd name="connsiteY2" fmla="*/ 537384 h 533400"/>
              <a:gd name="connsiteX3" fmla="*/ 9949 w 19050"/>
              <a:gd name="connsiteY3" fmla="*/ 537384 h 533400"/>
              <a:gd name="connsiteX4" fmla="*/ 9949 w 19050"/>
              <a:gd name="connsiteY4" fmla="*/ 1652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533400">
                <a:moveTo>
                  <a:pt x="9949" y="16521"/>
                </a:moveTo>
                <a:lnTo>
                  <a:pt x="25475" y="16521"/>
                </a:lnTo>
                <a:lnTo>
                  <a:pt x="25475" y="537384"/>
                </a:lnTo>
                <a:lnTo>
                  <a:pt x="9949" y="537384"/>
                </a:lnTo>
                <a:lnTo>
                  <a:pt x="9949" y="165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8" name="Freeform 1838"> 
				</p:cNvPr>
          <p:cNvSpPr/>
          <p:nvPr/>
        </p:nvSpPr>
        <p:spPr>
          <a:xfrm>
            <a:off x="5534025" y="1238250"/>
            <a:ext cx="971550" cy="19050"/>
          </a:xfrm>
          <a:custGeom>
            <a:avLst/>
            <a:gdLst>
              <a:gd name="connsiteX0" fmla="*/ 9663 w 971550"/>
              <a:gd name="connsiteY0" fmla="*/ 23034 h 19050"/>
              <a:gd name="connsiteX1" fmla="*/ 971970 w 971550"/>
              <a:gd name="connsiteY1" fmla="*/ 230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9663" y="23034"/>
                </a:moveTo>
                <a:lnTo>
                  <a:pt x="971970" y="23034"/>
                </a:lnTo>
              </a:path>
            </a:pathLst>
          </a:custGeom>
          <a:ln w="1310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9" name="Freeform 1839"> 
				</p:cNvPr>
          <p:cNvSpPr/>
          <p:nvPr/>
        </p:nvSpPr>
        <p:spPr>
          <a:xfrm>
            <a:off x="7467600" y="723900"/>
            <a:ext cx="28575" cy="533400"/>
          </a:xfrm>
          <a:custGeom>
            <a:avLst/>
            <a:gdLst>
              <a:gd name="connsiteX0" fmla="*/ 16232 w 28575"/>
              <a:gd name="connsiteY0" fmla="*/ 16521 h 533400"/>
              <a:gd name="connsiteX1" fmla="*/ 31758 w 28575"/>
              <a:gd name="connsiteY1" fmla="*/ 16521 h 533400"/>
              <a:gd name="connsiteX2" fmla="*/ 31758 w 28575"/>
              <a:gd name="connsiteY2" fmla="*/ 537384 h 533400"/>
              <a:gd name="connsiteX3" fmla="*/ 16232 w 28575"/>
              <a:gd name="connsiteY3" fmla="*/ 537384 h 533400"/>
              <a:gd name="connsiteX4" fmla="*/ 16232 w 28575"/>
              <a:gd name="connsiteY4" fmla="*/ 1652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33400">
                <a:moveTo>
                  <a:pt x="16232" y="16521"/>
                </a:moveTo>
                <a:lnTo>
                  <a:pt x="31758" y="16521"/>
                </a:lnTo>
                <a:lnTo>
                  <a:pt x="31758" y="537384"/>
                </a:lnTo>
                <a:lnTo>
                  <a:pt x="16232" y="537384"/>
                </a:lnTo>
                <a:lnTo>
                  <a:pt x="16232" y="165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0" name="Freeform 1840"> 
				</p:cNvPr>
          <p:cNvSpPr/>
          <p:nvPr/>
        </p:nvSpPr>
        <p:spPr>
          <a:xfrm>
            <a:off x="6505575" y="1238250"/>
            <a:ext cx="971550" cy="19050"/>
          </a:xfrm>
          <a:custGeom>
            <a:avLst/>
            <a:gdLst>
              <a:gd name="connsiteX0" fmla="*/ 15946 w 971550"/>
              <a:gd name="connsiteY0" fmla="*/ 23034 h 19050"/>
              <a:gd name="connsiteX1" fmla="*/ 978251 w 971550"/>
              <a:gd name="connsiteY1" fmla="*/ 230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5946" y="23034"/>
                </a:moveTo>
                <a:lnTo>
                  <a:pt x="978251" y="23034"/>
                </a:lnTo>
              </a:path>
            </a:pathLst>
          </a:custGeom>
          <a:ln w="1310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1" name="Freeform 1841"> 
				</p:cNvPr>
          <p:cNvSpPr/>
          <p:nvPr/>
        </p:nvSpPr>
        <p:spPr>
          <a:xfrm>
            <a:off x="638175" y="1562100"/>
            <a:ext cx="971550" cy="19050"/>
          </a:xfrm>
          <a:custGeom>
            <a:avLst/>
            <a:gdLst>
              <a:gd name="connsiteX0" fmla="*/ 11178 w 971550"/>
              <a:gd name="connsiteY0" fmla="*/ 28417 h 19050"/>
              <a:gd name="connsiteX1" fmla="*/ 978657 w 971550"/>
              <a:gd name="connsiteY1" fmla="*/ 284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1178" y="28417"/>
                </a:moveTo>
                <a:lnTo>
                  <a:pt x="978657" y="28417"/>
                </a:lnTo>
              </a:path>
            </a:pathLst>
          </a:custGeom>
          <a:ln w="1310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2" name="Freeform 1842"> 
				</p:cNvPr>
          <p:cNvSpPr/>
          <p:nvPr/>
        </p:nvSpPr>
        <p:spPr>
          <a:xfrm>
            <a:off x="1609725" y="1562100"/>
            <a:ext cx="981075" cy="19050"/>
          </a:xfrm>
          <a:custGeom>
            <a:avLst/>
            <a:gdLst>
              <a:gd name="connsiteX0" fmla="*/ 17460 w 981075"/>
              <a:gd name="connsiteY0" fmla="*/ 28417 h 19050"/>
              <a:gd name="connsiteX1" fmla="*/ 984940 w 981075"/>
              <a:gd name="connsiteY1" fmla="*/ 284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19050">
                <a:moveTo>
                  <a:pt x="17460" y="28417"/>
                </a:moveTo>
                <a:lnTo>
                  <a:pt x="984940" y="28417"/>
                </a:lnTo>
              </a:path>
            </a:pathLst>
          </a:custGeom>
          <a:ln w="131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" name="Freeform 1843"> 
				</p:cNvPr>
          <p:cNvSpPr/>
          <p:nvPr/>
        </p:nvSpPr>
        <p:spPr>
          <a:xfrm>
            <a:off x="638175" y="1857375"/>
            <a:ext cx="971550" cy="19050"/>
          </a:xfrm>
          <a:custGeom>
            <a:avLst/>
            <a:gdLst>
              <a:gd name="connsiteX0" fmla="*/ 11178 w 971550"/>
              <a:gd name="connsiteY0" fmla="*/ 27973 h 19050"/>
              <a:gd name="connsiteX1" fmla="*/ 978657 w 971550"/>
              <a:gd name="connsiteY1" fmla="*/ 279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1178" y="27973"/>
                </a:moveTo>
                <a:lnTo>
                  <a:pt x="978657" y="27973"/>
                </a:lnTo>
              </a:path>
            </a:pathLst>
          </a:custGeom>
          <a:ln w="1311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" name="Freeform 1844"> 
				</p:cNvPr>
          <p:cNvSpPr/>
          <p:nvPr/>
        </p:nvSpPr>
        <p:spPr>
          <a:xfrm>
            <a:off x="1609725" y="1857375"/>
            <a:ext cx="981075" cy="19050"/>
          </a:xfrm>
          <a:custGeom>
            <a:avLst/>
            <a:gdLst>
              <a:gd name="connsiteX0" fmla="*/ 17460 w 981075"/>
              <a:gd name="connsiteY0" fmla="*/ 27973 h 19050"/>
              <a:gd name="connsiteX1" fmla="*/ 984940 w 981075"/>
              <a:gd name="connsiteY1" fmla="*/ 279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19050">
                <a:moveTo>
                  <a:pt x="17460" y="27973"/>
                </a:moveTo>
                <a:lnTo>
                  <a:pt x="984940" y="27973"/>
                </a:lnTo>
              </a:path>
            </a:pathLst>
          </a:custGeom>
          <a:ln w="1311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5" name="Freeform 1845"> 
				</p:cNvPr>
          <p:cNvSpPr/>
          <p:nvPr/>
        </p:nvSpPr>
        <p:spPr>
          <a:xfrm>
            <a:off x="2600325" y="1857375"/>
            <a:ext cx="971550" cy="19050"/>
          </a:xfrm>
          <a:custGeom>
            <a:avLst/>
            <a:gdLst>
              <a:gd name="connsiteX0" fmla="*/ 9866 w 971550"/>
              <a:gd name="connsiteY0" fmla="*/ 27973 h 19050"/>
              <a:gd name="connsiteX1" fmla="*/ 972172 w 971550"/>
              <a:gd name="connsiteY1" fmla="*/ 279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9866" y="27973"/>
                </a:moveTo>
                <a:lnTo>
                  <a:pt x="972172" y="27973"/>
                </a:lnTo>
              </a:path>
            </a:pathLst>
          </a:custGeom>
          <a:ln w="1311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6" name="Freeform 1846"> 
				</p:cNvPr>
          <p:cNvSpPr/>
          <p:nvPr/>
        </p:nvSpPr>
        <p:spPr>
          <a:xfrm>
            <a:off x="3571875" y="1857375"/>
            <a:ext cx="971550" cy="19050"/>
          </a:xfrm>
          <a:custGeom>
            <a:avLst/>
            <a:gdLst>
              <a:gd name="connsiteX0" fmla="*/ 10975 w 971550"/>
              <a:gd name="connsiteY0" fmla="*/ 27973 h 19050"/>
              <a:gd name="connsiteX1" fmla="*/ 978455 w 971550"/>
              <a:gd name="connsiteY1" fmla="*/ 279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0975" y="27973"/>
                </a:moveTo>
                <a:lnTo>
                  <a:pt x="978455" y="27973"/>
                </a:lnTo>
              </a:path>
            </a:pathLst>
          </a:custGeom>
          <a:ln w="1311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7" name="Freeform 1847"> 
				</p:cNvPr>
          <p:cNvSpPr/>
          <p:nvPr/>
        </p:nvSpPr>
        <p:spPr>
          <a:xfrm>
            <a:off x="4543425" y="1857375"/>
            <a:ext cx="981075" cy="19050"/>
          </a:xfrm>
          <a:custGeom>
            <a:avLst/>
            <a:gdLst>
              <a:gd name="connsiteX0" fmla="*/ 17257 w 981075"/>
              <a:gd name="connsiteY0" fmla="*/ 27973 h 19050"/>
              <a:gd name="connsiteX1" fmla="*/ 984737 w 981075"/>
              <a:gd name="connsiteY1" fmla="*/ 279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19050">
                <a:moveTo>
                  <a:pt x="17257" y="27973"/>
                </a:moveTo>
                <a:lnTo>
                  <a:pt x="984737" y="27973"/>
                </a:lnTo>
              </a:path>
            </a:pathLst>
          </a:custGeom>
          <a:ln w="1311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8" name="Freeform 1848"> 
				</p:cNvPr>
          <p:cNvSpPr/>
          <p:nvPr/>
        </p:nvSpPr>
        <p:spPr>
          <a:xfrm>
            <a:off x="5524500" y="1857375"/>
            <a:ext cx="981075" cy="19050"/>
          </a:xfrm>
          <a:custGeom>
            <a:avLst/>
            <a:gdLst>
              <a:gd name="connsiteX0" fmla="*/ 14014 w 981075"/>
              <a:gd name="connsiteY0" fmla="*/ 27973 h 19050"/>
              <a:gd name="connsiteX1" fmla="*/ 981495 w 981075"/>
              <a:gd name="connsiteY1" fmla="*/ 279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19050">
                <a:moveTo>
                  <a:pt x="14014" y="27973"/>
                </a:moveTo>
                <a:lnTo>
                  <a:pt x="981495" y="27973"/>
                </a:lnTo>
              </a:path>
            </a:pathLst>
          </a:custGeom>
          <a:ln w="1311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9" name="Freeform 1849"> 
				</p:cNvPr>
          <p:cNvSpPr/>
          <p:nvPr/>
        </p:nvSpPr>
        <p:spPr>
          <a:xfrm>
            <a:off x="6505575" y="1857375"/>
            <a:ext cx="971550" cy="19050"/>
          </a:xfrm>
          <a:custGeom>
            <a:avLst/>
            <a:gdLst>
              <a:gd name="connsiteX0" fmla="*/ 10772 w 971550"/>
              <a:gd name="connsiteY0" fmla="*/ 27973 h 19050"/>
              <a:gd name="connsiteX1" fmla="*/ 978251 w 971550"/>
              <a:gd name="connsiteY1" fmla="*/ 279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0772" y="27973"/>
                </a:moveTo>
                <a:lnTo>
                  <a:pt x="978251" y="27973"/>
                </a:lnTo>
              </a:path>
            </a:pathLst>
          </a:custGeom>
          <a:ln w="1311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0" name="Freeform 1850"> 
				</p:cNvPr>
          <p:cNvSpPr/>
          <p:nvPr/>
        </p:nvSpPr>
        <p:spPr>
          <a:xfrm>
            <a:off x="638175" y="2152650"/>
            <a:ext cx="971550" cy="19050"/>
          </a:xfrm>
          <a:custGeom>
            <a:avLst/>
            <a:gdLst>
              <a:gd name="connsiteX0" fmla="*/ 11178 w 971550"/>
              <a:gd name="connsiteY0" fmla="*/ 27524 h 19050"/>
              <a:gd name="connsiteX1" fmla="*/ 978657 w 971550"/>
              <a:gd name="connsiteY1" fmla="*/ 2752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1178" y="27524"/>
                </a:moveTo>
                <a:lnTo>
                  <a:pt x="978657" y="27524"/>
                </a:lnTo>
              </a:path>
            </a:pathLst>
          </a:custGeom>
          <a:ln w="1310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1" name="Freeform 1851"> 
				</p:cNvPr>
          <p:cNvSpPr/>
          <p:nvPr/>
        </p:nvSpPr>
        <p:spPr>
          <a:xfrm>
            <a:off x="1609725" y="2152650"/>
            <a:ext cx="981075" cy="19050"/>
          </a:xfrm>
          <a:custGeom>
            <a:avLst/>
            <a:gdLst>
              <a:gd name="connsiteX0" fmla="*/ 17460 w 981075"/>
              <a:gd name="connsiteY0" fmla="*/ 27524 h 19050"/>
              <a:gd name="connsiteX1" fmla="*/ 984940 w 981075"/>
              <a:gd name="connsiteY1" fmla="*/ 2752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19050">
                <a:moveTo>
                  <a:pt x="17460" y="27524"/>
                </a:moveTo>
                <a:lnTo>
                  <a:pt x="984940" y="27524"/>
                </a:lnTo>
              </a:path>
            </a:pathLst>
          </a:custGeom>
          <a:ln w="1310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2" name="Freeform 1852"> 
				</p:cNvPr>
          <p:cNvSpPr/>
          <p:nvPr/>
        </p:nvSpPr>
        <p:spPr>
          <a:xfrm>
            <a:off x="2600325" y="2152650"/>
            <a:ext cx="971550" cy="19050"/>
          </a:xfrm>
          <a:custGeom>
            <a:avLst/>
            <a:gdLst>
              <a:gd name="connsiteX0" fmla="*/ 9866 w 971550"/>
              <a:gd name="connsiteY0" fmla="*/ 27524 h 19050"/>
              <a:gd name="connsiteX1" fmla="*/ 972172 w 971550"/>
              <a:gd name="connsiteY1" fmla="*/ 2752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9866" y="27524"/>
                </a:moveTo>
                <a:lnTo>
                  <a:pt x="972172" y="27524"/>
                </a:lnTo>
              </a:path>
            </a:pathLst>
          </a:custGeom>
          <a:ln w="1310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3" name="Freeform 1853"> 
				</p:cNvPr>
          <p:cNvSpPr/>
          <p:nvPr/>
        </p:nvSpPr>
        <p:spPr>
          <a:xfrm>
            <a:off x="3571875" y="2152650"/>
            <a:ext cx="971550" cy="19050"/>
          </a:xfrm>
          <a:custGeom>
            <a:avLst/>
            <a:gdLst>
              <a:gd name="connsiteX0" fmla="*/ 10975 w 971550"/>
              <a:gd name="connsiteY0" fmla="*/ 27524 h 19050"/>
              <a:gd name="connsiteX1" fmla="*/ 978455 w 971550"/>
              <a:gd name="connsiteY1" fmla="*/ 2752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0975" y="27524"/>
                </a:moveTo>
                <a:lnTo>
                  <a:pt x="978455" y="27524"/>
                </a:lnTo>
              </a:path>
            </a:pathLst>
          </a:custGeom>
          <a:ln w="1310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4" name="Freeform 1854"> 
				</p:cNvPr>
          <p:cNvSpPr/>
          <p:nvPr/>
        </p:nvSpPr>
        <p:spPr>
          <a:xfrm>
            <a:off x="4543425" y="2152650"/>
            <a:ext cx="981075" cy="19050"/>
          </a:xfrm>
          <a:custGeom>
            <a:avLst/>
            <a:gdLst>
              <a:gd name="connsiteX0" fmla="*/ 17257 w 981075"/>
              <a:gd name="connsiteY0" fmla="*/ 27524 h 19050"/>
              <a:gd name="connsiteX1" fmla="*/ 984737 w 981075"/>
              <a:gd name="connsiteY1" fmla="*/ 2752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19050">
                <a:moveTo>
                  <a:pt x="17257" y="27524"/>
                </a:moveTo>
                <a:lnTo>
                  <a:pt x="984737" y="27524"/>
                </a:lnTo>
              </a:path>
            </a:pathLst>
          </a:custGeom>
          <a:ln w="1310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5" name="Freeform 1855"> 
				</p:cNvPr>
          <p:cNvSpPr/>
          <p:nvPr/>
        </p:nvSpPr>
        <p:spPr>
          <a:xfrm>
            <a:off x="5524500" y="2152650"/>
            <a:ext cx="981075" cy="19050"/>
          </a:xfrm>
          <a:custGeom>
            <a:avLst/>
            <a:gdLst>
              <a:gd name="connsiteX0" fmla="*/ 14014 w 981075"/>
              <a:gd name="connsiteY0" fmla="*/ 27524 h 19050"/>
              <a:gd name="connsiteX1" fmla="*/ 981495 w 981075"/>
              <a:gd name="connsiteY1" fmla="*/ 2752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19050">
                <a:moveTo>
                  <a:pt x="14014" y="27524"/>
                </a:moveTo>
                <a:lnTo>
                  <a:pt x="981495" y="27524"/>
                </a:lnTo>
              </a:path>
            </a:pathLst>
          </a:custGeom>
          <a:ln w="1310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6" name="Freeform 1856"> 
				</p:cNvPr>
          <p:cNvSpPr/>
          <p:nvPr/>
        </p:nvSpPr>
        <p:spPr>
          <a:xfrm>
            <a:off x="6505575" y="2152650"/>
            <a:ext cx="971550" cy="19050"/>
          </a:xfrm>
          <a:custGeom>
            <a:avLst/>
            <a:gdLst>
              <a:gd name="connsiteX0" fmla="*/ 10772 w 971550"/>
              <a:gd name="connsiteY0" fmla="*/ 27524 h 19050"/>
              <a:gd name="connsiteX1" fmla="*/ 978251 w 971550"/>
              <a:gd name="connsiteY1" fmla="*/ 2752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0772" y="27524"/>
                </a:moveTo>
                <a:lnTo>
                  <a:pt x="978251" y="27524"/>
                </a:lnTo>
              </a:path>
            </a:pathLst>
          </a:custGeom>
          <a:ln w="1310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7" name="Freeform 1857"> 
				</p:cNvPr>
          <p:cNvSpPr/>
          <p:nvPr/>
        </p:nvSpPr>
        <p:spPr>
          <a:xfrm>
            <a:off x="628650" y="1562100"/>
            <a:ext cx="19050" cy="609600"/>
          </a:xfrm>
          <a:custGeom>
            <a:avLst/>
            <a:gdLst>
              <a:gd name="connsiteX0" fmla="*/ 20708 w 19050"/>
              <a:gd name="connsiteY0" fmla="*/ 18589 h 609600"/>
              <a:gd name="connsiteX1" fmla="*/ 20708 w 19050"/>
              <a:gd name="connsiteY1" fmla="*/ 618078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09600">
                <a:moveTo>
                  <a:pt x="20708" y="18589"/>
                </a:moveTo>
                <a:lnTo>
                  <a:pt x="20708" y="618078"/>
                </a:lnTo>
              </a:path>
            </a:pathLst>
          </a:custGeom>
          <a:ln w="1380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8" name="Freeform 1858"> 
				</p:cNvPr>
          <p:cNvSpPr/>
          <p:nvPr/>
        </p:nvSpPr>
        <p:spPr>
          <a:xfrm>
            <a:off x="638175" y="2486025"/>
            <a:ext cx="1952625" cy="19050"/>
          </a:xfrm>
          <a:custGeom>
            <a:avLst/>
            <a:gdLst>
              <a:gd name="connsiteX0" fmla="*/ 11178 w 1952625"/>
              <a:gd name="connsiteY0" fmla="*/ 23381 h 19050"/>
              <a:gd name="connsiteX1" fmla="*/ 1956490 w 1952625"/>
              <a:gd name="connsiteY1" fmla="*/ 2338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2625" h="19050">
                <a:moveTo>
                  <a:pt x="11178" y="23381"/>
                </a:moveTo>
                <a:lnTo>
                  <a:pt x="1956490" y="23381"/>
                </a:lnTo>
              </a:path>
            </a:pathLst>
          </a:custGeom>
          <a:ln w="1311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9" name="Freeform 1859"> 
				</p:cNvPr>
          <p:cNvSpPr/>
          <p:nvPr/>
        </p:nvSpPr>
        <p:spPr>
          <a:xfrm>
            <a:off x="628650" y="2486025"/>
            <a:ext cx="19050" cy="314325"/>
          </a:xfrm>
          <a:custGeom>
            <a:avLst/>
            <a:gdLst>
              <a:gd name="connsiteX0" fmla="*/ 20708 w 19050"/>
              <a:gd name="connsiteY0" fmla="*/ 13549 h 314325"/>
              <a:gd name="connsiteX1" fmla="*/ 20708 w 19050"/>
              <a:gd name="connsiteY1" fmla="*/ 31820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20708" y="13549"/>
                </a:moveTo>
                <a:lnTo>
                  <a:pt x="20708" y="318207"/>
                </a:lnTo>
              </a:path>
            </a:pathLst>
          </a:custGeom>
          <a:ln w="138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0" name="Freeform 1860"> 
				</p:cNvPr>
          <p:cNvSpPr/>
          <p:nvPr/>
        </p:nvSpPr>
        <p:spPr>
          <a:xfrm>
            <a:off x="638175" y="2781300"/>
            <a:ext cx="971550" cy="19050"/>
          </a:xfrm>
          <a:custGeom>
            <a:avLst/>
            <a:gdLst>
              <a:gd name="connsiteX0" fmla="*/ 11178 w 971550"/>
              <a:gd name="connsiteY0" fmla="*/ 22932 h 19050"/>
              <a:gd name="connsiteX1" fmla="*/ 978657 w 971550"/>
              <a:gd name="connsiteY1" fmla="*/ 229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1178" y="22932"/>
                </a:moveTo>
                <a:lnTo>
                  <a:pt x="978657" y="22932"/>
                </a:lnTo>
              </a:path>
            </a:pathLst>
          </a:custGeom>
          <a:ln w="1310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1" name="Freeform 1861"> 
				</p:cNvPr>
          <p:cNvSpPr/>
          <p:nvPr/>
        </p:nvSpPr>
        <p:spPr>
          <a:xfrm>
            <a:off x="1609725" y="2781300"/>
            <a:ext cx="981075" cy="19050"/>
          </a:xfrm>
          <a:custGeom>
            <a:avLst/>
            <a:gdLst>
              <a:gd name="connsiteX0" fmla="*/ 17460 w 981075"/>
              <a:gd name="connsiteY0" fmla="*/ 22932 h 19050"/>
              <a:gd name="connsiteX1" fmla="*/ 984940 w 981075"/>
              <a:gd name="connsiteY1" fmla="*/ 229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19050">
                <a:moveTo>
                  <a:pt x="17460" y="22932"/>
                </a:moveTo>
                <a:lnTo>
                  <a:pt x="984940" y="22932"/>
                </a:lnTo>
              </a:path>
            </a:pathLst>
          </a:custGeom>
          <a:ln w="131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2" name="Freeform 1862"> 
				</p:cNvPr>
          <p:cNvSpPr/>
          <p:nvPr/>
        </p:nvSpPr>
        <p:spPr>
          <a:xfrm>
            <a:off x="638175" y="3076575"/>
            <a:ext cx="971550" cy="19050"/>
          </a:xfrm>
          <a:custGeom>
            <a:avLst/>
            <a:gdLst>
              <a:gd name="connsiteX0" fmla="*/ 11178 w 971550"/>
              <a:gd name="connsiteY0" fmla="*/ 22493 h 19050"/>
              <a:gd name="connsiteX1" fmla="*/ 978657 w 971550"/>
              <a:gd name="connsiteY1" fmla="*/ 2249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1178" y="22493"/>
                </a:moveTo>
                <a:lnTo>
                  <a:pt x="978657" y="22493"/>
                </a:lnTo>
              </a:path>
            </a:pathLst>
          </a:custGeom>
          <a:ln w="1310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3" name="Freeform 1863"> 
				</p:cNvPr>
          <p:cNvSpPr/>
          <p:nvPr/>
        </p:nvSpPr>
        <p:spPr>
          <a:xfrm>
            <a:off x="1609725" y="3076575"/>
            <a:ext cx="981075" cy="19050"/>
          </a:xfrm>
          <a:custGeom>
            <a:avLst/>
            <a:gdLst>
              <a:gd name="connsiteX0" fmla="*/ 17460 w 981075"/>
              <a:gd name="connsiteY0" fmla="*/ 22493 h 19050"/>
              <a:gd name="connsiteX1" fmla="*/ 984940 w 981075"/>
              <a:gd name="connsiteY1" fmla="*/ 2249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19050">
                <a:moveTo>
                  <a:pt x="17460" y="22493"/>
                </a:moveTo>
                <a:lnTo>
                  <a:pt x="984940" y="22493"/>
                </a:lnTo>
              </a:path>
            </a:pathLst>
          </a:custGeom>
          <a:ln w="131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4" name="Freeform 1864"> 
				</p:cNvPr>
          <p:cNvSpPr/>
          <p:nvPr/>
        </p:nvSpPr>
        <p:spPr>
          <a:xfrm>
            <a:off x="628650" y="2790825"/>
            <a:ext cx="19050" cy="304800"/>
          </a:xfrm>
          <a:custGeom>
            <a:avLst/>
            <a:gdLst>
              <a:gd name="connsiteX0" fmla="*/ 20708 w 19050"/>
              <a:gd name="connsiteY0" fmla="*/ 13407 h 304800"/>
              <a:gd name="connsiteX1" fmla="*/ 20708 w 19050"/>
              <a:gd name="connsiteY1" fmla="*/ 30823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4800">
                <a:moveTo>
                  <a:pt x="20708" y="13407"/>
                </a:moveTo>
                <a:lnTo>
                  <a:pt x="20708" y="308238"/>
                </a:lnTo>
              </a:path>
            </a:pathLst>
          </a:custGeom>
          <a:ln w="1380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5" name="Freeform 1865"> 
				</p:cNvPr>
          <p:cNvSpPr/>
          <p:nvPr/>
        </p:nvSpPr>
        <p:spPr>
          <a:xfrm>
            <a:off x="638175" y="3400425"/>
            <a:ext cx="1952625" cy="19050"/>
          </a:xfrm>
          <a:custGeom>
            <a:avLst/>
            <a:gdLst>
              <a:gd name="connsiteX0" fmla="*/ 11178 w 1952625"/>
              <a:gd name="connsiteY0" fmla="*/ 27866 h 19050"/>
              <a:gd name="connsiteX1" fmla="*/ 1956490 w 1952625"/>
              <a:gd name="connsiteY1" fmla="*/ 2786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2625" h="19050">
                <a:moveTo>
                  <a:pt x="11178" y="27866"/>
                </a:moveTo>
                <a:lnTo>
                  <a:pt x="1956490" y="27866"/>
                </a:lnTo>
              </a:path>
            </a:pathLst>
          </a:custGeom>
          <a:ln w="131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6" name="Freeform 1866"> 
				</p:cNvPr>
          <p:cNvSpPr/>
          <p:nvPr/>
        </p:nvSpPr>
        <p:spPr>
          <a:xfrm>
            <a:off x="628650" y="3400425"/>
            <a:ext cx="19050" cy="314325"/>
          </a:xfrm>
          <a:custGeom>
            <a:avLst/>
            <a:gdLst>
              <a:gd name="connsiteX0" fmla="*/ 20708 w 19050"/>
              <a:gd name="connsiteY0" fmla="*/ 18038 h 314325"/>
              <a:gd name="connsiteX1" fmla="*/ 20708 w 19050"/>
              <a:gd name="connsiteY1" fmla="*/ 32269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20708" y="18038"/>
                </a:moveTo>
                <a:lnTo>
                  <a:pt x="20708" y="322697"/>
                </a:lnTo>
              </a:path>
            </a:pathLst>
          </a:custGeom>
          <a:ln w="138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7" name="Freeform 1867"> 
				</p:cNvPr>
          <p:cNvSpPr/>
          <p:nvPr/>
        </p:nvSpPr>
        <p:spPr>
          <a:xfrm>
            <a:off x="638175" y="3695700"/>
            <a:ext cx="971550" cy="19050"/>
          </a:xfrm>
          <a:custGeom>
            <a:avLst/>
            <a:gdLst>
              <a:gd name="connsiteX0" fmla="*/ 11178 w 971550"/>
              <a:gd name="connsiteY0" fmla="*/ 27422 h 19050"/>
              <a:gd name="connsiteX1" fmla="*/ 978657 w 971550"/>
              <a:gd name="connsiteY1" fmla="*/ 2742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1178" y="27422"/>
                </a:moveTo>
                <a:lnTo>
                  <a:pt x="978657" y="27422"/>
                </a:lnTo>
              </a:path>
            </a:pathLst>
          </a:custGeom>
          <a:ln w="1310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8" name="Freeform 1868"> 
				</p:cNvPr>
          <p:cNvSpPr/>
          <p:nvPr/>
        </p:nvSpPr>
        <p:spPr>
          <a:xfrm>
            <a:off x="1609725" y="3695700"/>
            <a:ext cx="981075" cy="19050"/>
          </a:xfrm>
          <a:custGeom>
            <a:avLst/>
            <a:gdLst>
              <a:gd name="connsiteX0" fmla="*/ 17460 w 981075"/>
              <a:gd name="connsiteY0" fmla="*/ 27422 h 19050"/>
              <a:gd name="connsiteX1" fmla="*/ 984940 w 981075"/>
              <a:gd name="connsiteY1" fmla="*/ 2742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19050">
                <a:moveTo>
                  <a:pt x="17460" y="27422"/>
                </a:moveTo>
                <a:lnTo>
                  <a:pt x="984940" y="27422"/>
                </a:lnTo>
              </a:path>
            </a:pathLst>
          </a:custGeom>
          <a:ln w="131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9" name="Freeform 1869"> 
				</p:cNvPr>
          <p:cNvSpPr/>
          <p:nvPr/>
        </p:nvSpPr>
        <p:spPr>
          <a:xfrm>
            <a:off x="638175" y="3990975"/>
            <a:ext cx="971550" cy="19050"/>
          </a:xfrm>
          <a:custGeom>
            <a:avLst/>
            <a:gdLst>
              <a:gd name="connsiteX0" fmla="*/ 11178 w 971550"/>
              <a:gd name="connsiteY0" fmla="*/ 26983 h 19050"/>
              <a:gd name="connsiteX1" fmla="*/ 978657 w 971550"/>
              <a:gd name="connsiteY1" fmla="*/ 2698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1178" y="26983"/>
                </a:moveTo>
                <a:lnTo>
                  <a:pt x="978657" y="26983"/>
                </a:lnTo>
              </a:path>
            </a:pathLst>
          </a:custGeom>
          <a:ln w="1310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0" name="Freeform 1870"> 
				</p:cNvPr>
          <p:cNvSpPr/>
          <p:nvPr/>
        </p:nvSpPr>
        <p:spPr>
          <a:xfrm>
            <a:off x="1609725" y="3990975"/>
            <a:ext cx="981075" cy="19050"/>
          </a:xfrm>
          <a:custGeom>
            <a:avLst/>
            <a:gdLst>
              <a:gd name="connsiteX0" fmla="*/ 17460 w 981075"/>
              <a:gd name="connsiteY0" fmla="*/ 26983 h 19050"/>
              <a:gd name="connsiteX1" fmla="*/ 984940 w 981075"/>
              <a:gd name="connsiteY1" fmla="*/ 2698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19050">
                <a:moveTo>
                  <a:pt x="17460" y="26983"/>
                </a:moveTo>
                <a:lnTo>
                  <a:pt x="984940" y="26983"/>
                </a:lnTo>
              </a:path>
            </a:pathLst>
          </a:custGeom>
          <a:ln w="131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1" name="Freeform 1871"> 
				</p:cNvPr>
          <p:cNvSpPr/>
          <p:nvPr/>
        </p:nvSpPr>
        <p:spPr>
          <a:xfrm>
            <a:off x="628650" y="3705225"/>
            <a:ext cx="19050" cy="304800"/>
          </a:xfrm>
          <a:custGeom>
            <a:avLst/>
            <a:gdLst>
              <a:gd name="connsiteX0" fmla="*/ 20708 w 19050"/>
              <a:gd name="connsiteY0" fmla="*/ 17897 h 304800"/>
              <a:gd name="connsiteX1" fmla="*/ 20708 w 19050"/>
              <a:gd name="connsiteY1" fmla="*/ 31272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4800">
                <a:moveTo>
                  <a:pt x="20708" y="17897"/>
                </a:moveTo>
                <a:lnTo>
                  <a:pt x="20708" y="312728"/>
                </a:lnTo>
              </a:path>
            </a:pathLst>
          </a:custGeom>
          <a:ln w="1380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2" name="Freeform 1872"> 
				</p:cNvPr>
          <p:cNvSpPr/>
          <p:nvPr/>
        </p:nvSpPr>
        <p:spPr>
          <a:xfrm>
            <a:off x="638175" y="4324350"/>
            <a:ext cx="1952625" cy="19050"/>
          </a:xfrm>
          <a:custGeom>
            <a:avLst/>
            <a:gdLst>
              <a:gd name="connsiteX0" fmla="*/ 11178 w 1952625"/>
              <a:gd name="connsiteY0" fmla="*/ 22830 h 19050"/>
              <a:gd name="connsiteX1" fmla="*/ 1956490 w 1952625"/>
              <a:gd name="connsiteY1" fmla="*/ 228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2625" h="19050">
                <a:moveTo>
                  <a:pt x="11178" y="22830"/>
                </a:moveTo>
                <a:lnTo>
                  <a:pt x="1956490" y="22830"/>
                </a:lnTo>
              </a:path>
            </a:pathLst>
          </a:custGeom>
          <a:ln w="131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3" name="Freeform 1873"> 
				</p:cNvPr>
          <p:cNvSpPr/>
          <p:nvPr/>
        </p:nvSpPr>
        <p:spPr>
          <a:xfrm>
            <a:off x="638175" y="4619625"/>
            <a:ext cx="971550" cy="19050"/>
          </a:xfrm>
          <a:custGeom>
            <a:avLst/>
            <a:gdLst>
              <a:gd name="connsiteX0" fmla="*/ 11178 w 971550"/>
              <a:gd name="connsiteY0" fmla="*/ 22391 h 19050"/>
              <a:gd name="connsiteX1" fmla="*/ 978657 w 971550"/>
              <a:gd name="connsiteY1" fmla="*/ 2239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1178" y="22391"/>
                </a:moveTo>
                <a:lnTo>
                  <a:pt x="978657" y="22391"/>
                </a:lnTo>
              </a:path>
            </a:pathLst>
          </a:custGeom>
          <a:ln w="1310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4" name="Freeform 1874"> 
				</p:cNvPr>
          <p:cNvSpPr/>
          <p:nvPr/>
        </p:nvSpPr>
        <p:spPr>
          <a:xfrm>
            <a:off x="1609725" y="4619625"/>
            <a:ext cx="981075" cy="19050"/>
          </a:xfrm>
          <a:custGeom>
            <a:avLst/>
            <a:gdLst>
              <a:gd name="connsiteX0" fmla="*/ 17460 w 981075"/>
              <a:gd name="connsiteY0" fmla="*/ 22391 h 19050"/>
              <a:gd name="connsiteX1" fmla="*/ 984940 w 981075"/>
              <a:gd name="connsiteY1" fmla="*/ 2239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19050">
                <a:moveTo>
                  <a:pt x="17460" y="22391"/>
                </a:moveTo>
                <a:lnTo>
                  <a:pt x="984940" y="22391"/>
                </a:lnTo>
              </a:path>
            </a:pathLst>
          </a:custGeom>
          <a:ln w="131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5" name="Freeform 1875"> 
				</p:cNvPr>
          <p:cNvSpPr/>
          <p:nvPr/>
        </p:nvSpPr>
        <p:spPr>
          <a:xfrm>
            <a:off x="638175" y="4914900"/>
            <a:ext cx="971550" cy="19050"/>
          </a:xfrm>
          <a:custGeom>
            <a:avLst/>
            <a:gdLst>
              <a:gd name="connsiteX0" fmla="*/ 11178 w 971550"/>
              <a:gd name="connsiteY0" fmla="*/ 21947 h 19050"/>
              <a:gd name="connsiteX1" fmla="*/ 978657 w 971550"/>
              <a:gd name="connsiteY1" fmla="*/ 219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1178" y="21947"/>
                </a:moveTo>
                <a:lnTo>
                  <a:pt x="978657" y="21947"/>
                </a:lnTo>
              </a:path>
            </a:pathLst>
          </a:custGeom>
          <a:ln w="1311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6" name="Freeform 1876"> 
				</p:cNvPr>
          <p:cNvSpPr/>
          <p:nvPr/>
        </p:nvSpPr>
        <p:spPr>
          <a:xfrm>
            <a:off x="1609725" y="4914900"/>
            <a:ext cx="981075" cy="19050"/>
          </a:xfrm>
          <a:custGeom>
            <a:avLst/>
            <a:gdLst>
              <a:gd name="connsiteX0" fmla="*/ 17460 w 981075"/>
              <a:gd name="connsiteY0" fmla="*/ 21947 h 19050"/>
              <a:gd name="connsiteX1" fmla="*/ 984940 w 981075"/>
              <a:gd name="connsiteY1" fmla="*/ 219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19050">
                <a:moveTo>
                  <a:pt x="17460" y="21947"/>
                </a:moveTo>
                <a:lnTo>
                  <a:pt x="984940" y="21947"/>
                </a:lnTo>
              </a:path>
            </a:pathLst>
          </a:custGeom>
          <a:ln w="1311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7" name="Freeform 1877"> 
				</p:cNvPr>
          <p:cNvSpPr/>
          <p:nvPr/>
        </p:nvSpPr>
        <p:spPr>
          <a:xfrm>
            <a:off x="628650" y="4324350"/>
            <a:ext cx="19050" cy="609600"/>
          </a:xfrm>
          <a:custGeom>
            <a:avLst/>
            <a:gdLst>
              <a:gd name="connsiteX0" fmla="*/ 20708 w 19050"/>
              <a:gd name="connsiteY0" fmla="*/ 13003 h 609600"/>
              <a:gd name="connsiteX1" fmla="*/ 20708 w 19050"/>
              <a:gd name="connsiteY1" fmla="*/ 612492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09600">
                <a:moveTo>
                  <a:pt x="20708" y="13003"/>
                </a:moveTo>
                <a:lnTo>
                  <a:pt x="20708" y="612492"/>
                </a:lnTo>
              </a:path>
            </a:pathLst>
          </a:custGeom>
          <a:ln w="138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8" name="Freeform 1878"> 
				</p:cNvPr>
          <p:cNvSpPr/>
          <p:nvPr/>
        </p:nvSpPr>
        <p:spPr>
          <a:xfrm>
            <a:off x="638175" y="5238750"/>
            <a:ext cx="1952625" cy="19050"/>
          </a:xfrm>
          <a:custGeom>
            <a:avLst/>
            <a:gdLst>
              <a:gd name="connsiteX0" fmla="*/ 11178 w 1952625"/>
              <a:gd name="connsiteY0" fmla="*/ 27325 h 19050"/>
              <a:gd name="connsiteX1" fmla="*/ 1956490 w 1952625"/>
              <a:gd name="connsiteY1" fmla="*/ 273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2625" h="19050">
                <a:moveTo>
                  <a:pt x="11178" y="27325"/>
                </a:moveTo>
                <a:lnTo>
                  <a:pt x="1956490" y="27325"/>
                </a:lnTo>
              </a:path>
            </a:pathLst>
          </a:custGeom>
          <a:ln w="131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9" name="Freeform 1879"> 
				</p:cNvPr>
          <p:cNvSpPr/>
          <p:nvPr/>
        </p:nvSpPr>
        <p:spPr>
          <a:xfrm>
            <a:off x="638175" y="5534025"/>
            <a:ext cx="1952625" cy="19050"/>
          </a:xfrm>
          <a:custGeom>
            <a:avLst/>
            <a:gdLst>
              <a:gd name="connsiteX0" fmla="*/ 11178 w 1952625"/>
              <a:gd name="connsiteY0" fmla="*/ 26881 h 19050"/>
              <a:gd name="connsiteX1" fmla="*/ 1956490 w 1952625"/>
              <a:gd name="connsiteY1" fmla="*/ 2688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2625" h="19050">
                <a:moveTo>
                  <a:pt x="11178" y="26881"/>
                </a:moveTo>
                <a:lnTo>
                  <a:pt x="1956490" y="26881"/>
                </a:lnTo>
              </a:path>
            </a:pathLst>
          </a:custGeom>
          <a:ln w="1311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0" name="Freeform 1880"> 
				</p:cNvPr>
          <p:cNvSpPr/>
          <p:nvPr/>
        </p:nvSpPr>
        <p:spPr>
          <a:xfrm>
            <a:off x="476250" y="1238250"/>
            <a:ext cx="19050" cy="4610100"/>
          </a:xfrm>
          <a:custGeom>
            <a:avLst/>
            <a:gdLst>
              <a:gd name="connsiteX0" fmla="*/ 23065 w 19050"/>
              <a:gd name="connsiteY0" fmla="*/ 13206 h 4610100"/>
              <a:gd name="connsiteX1" fmla="*/ 23065 w 19050"/>
              <a:gd name="connsiteY1" fmla="*/ 4617482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10100">
                <a:moveTo>
                  <a:pt x="23065" y="13206"/>
                </a:moveTo>
                <a:lnTo>
                  <a:pt x="23065" y="4617482"/>
                </a:lnTo>
              </a:path>
            </a:pathLst>
          </a:custGeom>
          <a:ln w="1379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1" name="Freeform 1881"> 
				</p:cNvPr>
          <p:cNvSpPr/>
          <p:nvPr/>
        </p:nvSpPr>
        <p:spPr>
          <a:xfrm>
            <a:off x="485775" y="5829300"/>
            <a:ext cx="161925" cy="19050"/>
          </a:xfrm>
          <a:custGeom>
            <a:avLst/>
            <a:gdLst>
              <a:gd name="connsiteX0" fmla="*/ 13540 w 161925"/>
              <a:gd name="connsiteY0" fmla="*/ 26432 h 19050"/>
              <a:gd name="connsiteX1" fmla="*/ 163583 w 161925"/>
              <a:gd name="connsiteY1" fmla="*/ 26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1925" h="19050">
                <a:moveTo>
                  <a:pt x="13540" y="26432"/>
                </a:moveTo>
                <a:lnTo>
                  <a:pt x="163583" y="26432"/>
                </a:lnTo>
              </a:path>
            </a:pathLst>
          </a:custGeom>
          <a:ln w="131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2" name="Freeform 1882"> 
				</p:cNvPr>
          <p:cNvSpPr/>
          <p:nvPr/>
        </p:nvSpPr>
        <p:spPr>
          <a:xfrm>
            <a:off x="628650" y="5238750"/>
            <a:ext cx="19050" cy="609600"/>
          </a:xfrm>
          <a:custGeom>
            <a:avLst/>
            <a:gdLst>
              <a:gd name="connsiteX0" fmla="*/ 20708 w 19050"/>
              <a:gd name="connsiteY0" fmla="*/ 17497 h 609600"/>
              <a:gd name="connsiteX1" fmla="*/ 20708 w 19050"/>
              <a:gd name="connsiteY1" fmla="*/ 616987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09600">
                <a:moveTo>
                  <a:pt x="20708" y="17497"/>
                </a:moveTo>
                <a:lnTo>
                  <a:pt x="20708" y="616987"/>
                </a:lnTo>
              </a:path>
            </a:pathLst>
          </a:custGeom>
          <a:ln w="138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3" name="Freeform 1883"> 
				</p:cNvPr>
          <p:cNvSpPr/>
          <p:nvPr/>
        </p:nvSpPr>
        <p:spPr>
          <a:xfrm>
            <a:off x="638175" y="5829300"/>
            <a:ext cx="971550" cy="19050"/>
          </a:xfrm>
          <a:custGeom>
            <a:avLst/>
            <a:gdLst>
              <a:gd name="connsiteX0" fmla="*/ 11178 w 971550"/>
              <a:gd name="connsiteY0" fmla="*/ 26432 h 19050"/>
              <a:gd name="connsiteX1" fmla="*/ 978657 w 971550"/>
              <a:gd name="connsiteY1" fmla="*/ 26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1178" y="26432"/>
                </a:moveTo>
                <a:lnTo>
                  <a:pt x="978657" y="26432"/>
                </a:lnTo>
              </a:path>
            </a:pathLst>
          </a:custGeom>
          <a:ln w="1310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4" name="Freeform 1884"> 
				</p:cNvPr>
          <p:cNvSpPr/>
          <p:nvPr/>
        </p:nvSpPr>
        <p:spPr>
          <a:xfrm>
            <a:off x="1600200" y="1247775"/>
            <a:ext cx="19050" cy="4600575"/>
          </a:xfrm>
          <a:custGeom>
            <a:avLst/>
            <a:gdLst>
              <a:gd name="connsiteX0" fmla="*/ 26990 w 19050"/>
              <a:gd name="connsiteY0" fmla="*/ 13509 h 4600575"/>
              <a:gd name="connsiteX1" fmla="*/ 26990 w 19050"/>
              <a:gd name="connsiteY1" fmla="*/ 4607957 h 46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00575">
                <a:moveTo>
                  <a:pt x="26990" y="13509"/>
                </a:moveTo>
                <a:lnTo>
                  <a:pt x="26990" y="4607957"/>
                </a:lnTo>
              </a:path>
            </a:pathLst>
          </a:custGeom>
          <a:ln w="138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5" name="Freeform 1885"> 
				</p:cNvPr>
          <p:cNvSpPr/>
          <p:nvPr/>
        </p:nvSpPr>
        <p:spPr>
          <a:xfrm>
            <a:off x="2581275" y="1238250"/>
            <a:ext cx="28575" cy="4610100"/>
          </a:xfrm>
          <a:custGeom>
            <a:avLst/>
            <a:gdLst>
              <a:gd name="connsiteX0" fmla="*/ 13395 w 28575"/>
              <a:gd name="connsiteY0" fmla="*/ 13206 h 4610100"/>
              <a:gd name="connsiteX1" fmla="*/ 28921 w 28575"/>
              <a:gd name="connsiteY1" fmla="*/ 13206 h 4610100"/>
              <a:gd name="connsiteX2" fmla="*/ 28921 w 28575"/>
              <a:gd name="connsiteY2" fmla="*/ 4617482 h 4610100"/>
              <a:gd name="connsiteX3" fmla="*/ 13395 w 28575"/>
              <a:gd name="connsiteY3" fmla="*/ 4617482 h 4610100"/>
              <a:gd name="connsiteX4" fmla="*/ 13395 w 28575"/>
              <a:gd name="connsiteY4" fmla="*/ 13206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4610100">
                <a:moveTo>
                  <a:pt x="13395" y="13206"/>
                </a:moveTo>
                <a:lnTo>
                  <a:pt x="28921" y="13206"/>
                </a:lnTo>
                <a:lnTo>
                  <a:pt x="28921" y="4617482"/>
                </a:lnTo>
                <a:lnTo>
                  <a:pt x="13395" y="4617482"/>
                </a:lnTo>
                <a:lnTo>
                  <a:pt x="13395" y="13206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6" name="Freeform 1886"> 
				</p:cNvPr>
          <p:cNvSpPr/>
          <p:nvPr/>
        </p:nvSpPr>
        <p:spPr>
          <a:xfrm>
            <a:off x="1609725" y="5829300"/>
            <a:ext cx="981075" cy="19050"/>
          </a:xfrm>
          <a:custGeom>
            <a:avLst/>
            <a:gdLst>
              <a:gd name="connsiteX0" fmla="*/ 17460 w 981075"/>
              <a:gd name="connsiteY0" fmla="*/ 26432 h 19050"/>
              <a:gd name="connsiteX1" fmla="*/ 984940 w 981075"/>
              <a:gd name="connsiteY1" fmla="*/ 26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19050">
                <a:moveTo>
                  <a:pt x="17460" y="26432"/>
                </a:moveTo>
                <a:lnTo>
                  <a:pt x="984940" y="26432"/>
                </a:lnTo>
              </a:path>
            </a:pathLst>
          </a:custGeom>
          <a:ln w="131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7" name="Freeform 1887"> 
				</p:cNvPr>
          <p:cNvSpPr/>
          <p:nvPr/>
        </p:nvSpPr>
        <p:spPr>
          <a:xfrm>
            <a:off x="3562350" y="1247775"/>
            <a:ext cx="19050" cy="4600575"/>
          </a:xfrm>
          <a:custGeom>
            <a:avLst/>
            <a:gdLst>
              <a:gd name="connsiteX0" fmla="*/ 20504 w 19050"/>
              <a:gd name="connsiteY0" fmla="*/ 13509 h 4600575"/>
              <a:gd name="connsiteX1" fmla="*/ 20504 w 19050"/>
              <a:gd name="connsiteY1" fmla="*/ 4607957 h 46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00575">
                <a:moveTo>
                  <a:pt x="20504" y="13509"/>
                </a:moveTo>
                <a:lnTo>
                  <a:pt x="20504" y="4607957"/>
                </a:lnTo>
              </a:path>
            </a:pathLst>
          </a:custGeom>
          <a:ln w="138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8" name="Freeform 1888"> 
				</p:cNvPr>
          <p:cNvSpPr/>
          <p:nvPr/>
        </p:nvSpPr>
        <p:spPr>
          <a:xfrm>
            <a:off x="4533900" y="1247775"/>
            <a:ext cx="19050" cy="4600575"/>
          </a:xfrm>
          <a:custGeom>
            <a:avLst/>
            <a:gdLst>
              <a:gd name="connsiteX0" fmla="*/ 26787 w 19050"/>
              <a:gd name="connsiteY0" fmla="*/ 13509 h 4600575"/>
              <a:gd name="connsiteX1" fmla="*/ 26787 w 19050"/>
              <a:gd name="connsiteY1" fmla="*/ 4607957 h 46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00575">
                <a:moveTo>
                  <a:pt x="26787" y="13509"/>
                </a:moveTo>
                <a:lnTo>
                  <a:pt x="26787" y="4607957"/>
                </a:lnTo>
              </a:path>
            </a:pathLst>
          </a:custGeom>
          <a:ln w="138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9" name="Freeform 1889"> 
				</p:cNvPr>
          <p:cNvSpPr/>
          <p:nvPr/>
        </p:nvSpPr>
        <p:spPr>
          <a:xfrm>
            <a:off x="5514975" y="1247775"/>
            <a:ext cx="19050" cy="4600575"/>
          </a:xfrm>
          <a:custGeom>
            <a:avLst/>
            <a:gdLst>
              <a:gd name="connsiteX0" fmla="*/ 23545 w 19050"/>
              <a:gd name="connsiteY0" fmla="*/ 13509 h 4600575"/>
              <a:gd name="connsiteX1" fmla="*/ 23545 w 19050"/>
              <a:gd name="connsiteY1" fmla="*/ 4607957 h 46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00575">
                <a:moveTo>
                  <a:pt x="23545" y="13509"/>
                </a:moveTo>
                <a:lnTo>
                  <a:pt x="23545" y="4607957"/>
                </a:lnTo>
              </a:path>
            </a:pathLst>
          </a:custGeom>
          <a:ln w="138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0" name="Freeform 1890"> 
				</p:cNvPr>
          <p:cNvSpPr/>
          <p:nvPr/>
        </p:nvSpPr>
        <p:spPr>
          <a:xfrm>
            <a:off x="6496050" y="1247775"/>
            <a:ext cx="19050" cy="4600575"/>
          </a:xfrm>
          <a:custGeom>
            <a:avLst/>
            <a:gdLst>
              <a:gd name="connsiteX0" fmla="*/ 20302 w 19050"/>
              <a:gd name="connsiteY0" fmla="*/ 13509 h 4600575"/>
              <a:gd name="connsiteX1" fmla="*/ 20302 w 19050"/>
              <a:gd name="connsiteY1" fmla="*/ 4607957 h 46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00575">
                <a:moveTo>
                  <a:pt x="20302" y="13509"/>
                </a:moveTo>
                <a:lnTo>
                  <a:pt x="20302" y="4607957"/>
                </a:lnTo>
              </a:path>
            </a:pathLst>
          </a:custGeom>
          <a:ln w="138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1" name="Freeform 1891"> 
				</p:cNvPr>
          <p:cNvSpPr/>
          <p:nvPr/>
        </p:nvSpPr>
        <p:spPr>
          <a:xfrm>
            <a:off x="7467600" y="1247775"/>
            <a:ext cx="19050" cy="4600575"/>
          </a:xfrm>
          <a:custGeom>
            <a:avLst/>
            <a:gdLst>
              <a:gd name="connsiteX0" fmla="*/ 26584 w 19050"/>
              <a:gd name="connsiteY0" fmla="*/ 13509 h 4600575"/>
              <a:gd name="connsiteX1" fmla="*/ 26584 w 19050"/>
              <a:gd name="connsiteY1" fmla="*/ 4607957 h 46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00575">
                <a:moveTo>
                  <a:pt x="26584" y="13509"/>
                </a:moveTo>
                <a:lnTo>
                  <a:pt x="26584" y="4607957"/>
                </a:lnTo>
              </a:path>
            </a:pathLst>
          </a:custGeom>
          <a:ln w="138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2" name="Freeform 1892"> 
				</p:cNvPr>
          <p:cNvSpPr/>
          <p:nvPr/>
        </p:nvSpPr>
        <p:spPr>
          <a:xfrm>
            <a:off x="8448675" y="600075"/>
            <a:ext cx="19050" cy="5248275"/>
          </a:xfrm>
          <a:custGeom>
            <a:avLst/>
            <a:gdLst>
              <a:gd name="connsiteX0" fmla="*/ 23341 w 19050"/>
              <a:gd name="connsiteY0" fmla="*/ 12581 h 5248275"/>
              <a:gd name="connsiteX1" fmla="*/ 23341 w 19050"/>
              <a:gd name="connsiteY1" fmla="*/ 5255657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248275">
                <a:moveTo>
                  <a:pt x="23341" y="12581"/>
                </a:moveTo>
                <a:lnTo>
                  <a:pt x="23341" y="5255657"/>
                </a:lnTo>
              </a:path>
            </a:pathLst>
          </a:custGeom>
          <a:ln w="138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3" name="Freeform 1893"> 
				</p:cNvPr>
          <p:cNvSpPr/>
          <p:nvPr/>
        </p:nvSpPr>
        <p:spPr>
          <a:xfrm>
            <a:off x="1619250" y="590550"/>
            <a:ext cx="6848475" cy="19050"/>
          </a:xfrm>
          <a:custGeom>
            <a:avLst/>
            <a:gdLst>
              <a:gd name="connsiteX0" fmla="*/ 13109 w 6848475"/>
              <a:gd name="connsiteY0" fmla="*/ 22112 h 19050"/>
              <a:gd name="connsiteX1" fmla="*/ 6852761 w 6848475"/>
              <a:gd name="connsiteY1" fmla="*/ 2211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8475" h="19050">
                <a:moveTo>
                  <a:pt x="13109" y="22112"/>
                </a:moveTo>
                <a:lnTo>
                  <a:pt x="6852761" y="22112"/>
                </a:lnTo>
              </a:path>
            </a:pathLst>
          </a:custGeom>
          <a:ln w="1309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4" name="Freeform 1894"> 
				</p:cNvPr>
          <p:cNvSpPr/>
          <p:nvPr/>
        </p:nvSpPr>
        <p:spPr>
          <a:xfrm>
            <a:off x="7486650" y="723900"/>
            <a:ext cx="971550" cy="19050"/>
          </a:xfrm>
          <a:custGeom>
            <a:avLst/>
            <a:gdLst>
              <a:gd name="connsiteX0" fmla="*/ 12703 w 971550"/>
              <a:gd name="connsiteY0" fmla="*/ 26348 h 19050"/>
              <a:gd name="connsiteX1" fmla="*/ 975009 w 971550"/>
              <a:gd name="connsiteY1" fmla="*/ 263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2703" y="26348"/>
                </a:moveTo>
                <a:lnTo>
                  <a:pt x="975009" y="26348"/>
                </a:lnTo>
              </a:path>
            </a:pathLst>
          </a:custGeom>
          <a:ln w="1310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5" name="Freeform 1895"> 
				</p:cNvPr>
          <p:cNvSpPr/>
          <p:nvPr/>
        </p:nvSpPr>
        <p:spPr>
          <a:xfrm>
            <a:off x="7486650" y="1238250"/>
            <a:ext cx="971550" cy="19050"/>
          </a:xfrm>
          <a:custGeom>
            <a:avLst/>
            <a:gdLst>
              <a:gd name="connsiteX0" fmla="*/ 12703 w 971550"/>
              <a:gd name="connsiteY0" fmla="*/ 23034 h 19050"/>
              <a:gd name="connsiteX1" fmla="*/ 975009 w 971550"/>
              <a:gd name="connsiteY1" fmla="*/ 230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2703" y="23034"/>
                </a:moveTo>
                <a:lnTo>
                  <a:pt x="975009" y="23034"/>
                </a:lnTo>
              </a:path>
            </a:pathLst>
          </a:custGeom>
          <a:ln w="1310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6" name="Freeform 1896"> 
				</p:cNvPr>
          <p:cNvSpPr/>
          <p:nvPr/>
        </p:nvSpPr>
        <p:spPr>
          <a:xfrm>
            <a:off x="2600325" y="1562100"/>
            <a:ext cx="5857875" cy="19050"/>
          </a:xfrm>
          <a:custGeom>
            <a:avLst/>
            <a:gdLst>
              <a:gd name="connsiteX0" fmla="*/ 9866 w 5857875"/>
              <a:gd name="connsiteY0" fmla="*/ 28417 h 19050"/>
              <a:gd name="connsiteX1" fmla="*/ 5861334 w 5857875"/>
              <a:gd name="connsiteY1" fmla="*/ 284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7875" h="19050">
                <a:moveTo>
                  <a:pt x="9866" y="28417"/>
                </a:moveTo>
                <a:lnTo>
                  <a:pt x="5861334" y="28417"/>
                </a:lnTo>
              </a:path>
            </a:pathLst>
          </a:custGeom>
          <a:ln w="131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7" name="Freeform 1897"> 
				</p:cNvPr>
          <p:cNvSpPr/>
          <p:nvPr/>
        </p:nvSpPr>
        <p:spPr>
          <a:xfrm>
            <a:off x="7477125" y="1857375"/>
            <a:ext cx="981075" cy="19050"/>
          </a:xfrm>
          <a:custGeom>
            <a:avLst/>
            <a:gdLst>
              <a:gd name="connsiteX0" fmla="*/ 17054 w 981075"/>
              <a:gd name="connsiteY0" fmla="*/ 27973 h 19050"/>
              <a:gd name="connsiteX1" fmla="*/ 984534 w 981075"/>
              <a:gd name="connsiteY1" fmla="*/ 279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19050">
                <a:moveTo>
                  <a:pt x="17054" y="27973"/>
                </a:moveTo>
                <a:lnTo>
                  <a:pt x="984534" y="27973"/>
                </a:lnTo>
              </a:path>
            </a:pathLst>
          </a:custGeom>
          <a:ln w="1311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8" name="Freeform 1898"> 
				</p:cNvPr>
          <p:cNvSpPr/>
          <p:nvPr/>
        </p:nvSpPr>
        <p:spPr>
          <a:xfrm>
            <a:off x="7477125" y="2152650"/>
            <a:ext cx="981075" cy="19050"/>
          </a:xfrm>
          <a:custGeom>
            <a:avLst/>
            <a:gdLst>
              <a:gd name="connsiteX0" fmla="*/ 17054 w 981075"/>
              <a:gd name="connsiteY0" fmla="*/ 27524 h 19050"/>
              <a:gd name="connsiteX1" fmla="*/ 984534 w 981075"/>
              <a:gd name="connsiteY1" fmla="*/ 2752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19050">
                <a:moveTo>
                  <a:pt x="17054" y="27524"/>
                </a:moveTo>
                <a:lnTo>
                  <a:pt x="984534" y="27524"/>
                </a:lnTo>
              </a:path>
            </a:pathLst>
          </a:custGeom>
          <a:ln w="1310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9" name="Freeform 1899"> 
				</p:cNvPr>
          <p:cNvSpPr/>
          <p:nvPr/>
        </p:nvSpPr>
        <p:spPr>
          <a:xfrm>
            <a:off x="2600325" y="2486025"/>
            <a:ext cx="5857875" cy="19050"/>
          </a:xfrm>
          <a:custGeom>
            <a:avLst/>
            <a:gdLst>
              <a:gd name="connsiteX0" fmla="*/ 9866 w 5857875"/>
              <a:gd name="connsiteY0" fmla="*/ 23381 h 19050"/>
              <a:gd name="connsiteX1" fmla="*/ 5861334 w 5857875"/>
              <a:gd name="connsiteY1" fmla="*/ 2338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7875" h="19050">
                <a:moveTo>
                  <a:pt x="9866" y="23381"/>
                </a:moveTo>
                <a:lnTo>
                  <a:pt x="5861334" y="23381"/>
                </a:lnTo>
              </a:path>
            </a:pathLst>
          </a:custGeom>
          <a:ln w="1311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0" name="Freeform 1900"> 
				</p:cNvPr>
          <p:cNvSpPr/>
          <p:nvPr/>
        </p:nvSpPr>
        <p:spPr>
          <a:xfrm>
            <a:off x="2600325" y="2781300"/>
            <a:ext cx="5857875" cy="19050"/>
          </a:xfrm>
          <a:custGeom>
            <a:avLst/>
            <a:gdLst>
              <a:gd name="connsiteX0" fmla="*/ 9866 w 5857875"/>
              <a:gd name="connsiteY0" fmla="*/ 22932 h 19050"/>
              <a:gd name="connsiteX1" fmla="*/ 5861334 w 5857875"/>
              <a:gd name="connsiteY1" fmla="*/ 229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7875" h="19050">
                <a:moveTo>
                  <a:pt x="9866" y="22932"/>
                </a:moveTo>
                <a:lnTo>
                  <a:pt x="5861334" y="22932"/>
                </a:lnTo>
              </a:path>
            </a:pathLst>
          </a:custGeom>
          <a:ln w="131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1" name="Freeform 1901"> 
				</p:cNvPr>
          <p:cNvSpPr/>
          <p:nvPr/>
        </p:nvSpPr>
        <p:spPr>
          <a:xfrm>
            <a:off x="2600325" y="3076575"/>
            <a:ext cx="5857875" cy="19050"/>
          </a:xfrm>
          <a:custGeom>
            <a:avLst/>
            <a:gdLst>
              <a:gd name="connsiteX0" fmla="*/ 9866 w 5857875"/>
              <a:gd name="connsiteY0" fmla="*/ 22493 h 19050"/>
              <a:gd name="connsiteX1" fmla="*/ 5861334 w 5857875"/>
              <a:gd name="connsiteY1" fmla="*/ 2249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7875" h="19050">
                <a:moveTo>
                  <a:pt x="9866" y="22493"/>
                </a:moveTo>
                <a:lnTo>
                  <a:pt x="5861334" y="22493"/>
                </a:lnTo>
              </a:path>
            </a:pathLst>
          </a:custGeom>
          <a:ln w="131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2" name="Freeform 1902"> 
				</p:cNvPr>
          <p:cNvSpPr/>
          <p:nvPr/>
        </p:nvSpPr>
        <p:spPr>
          <a:xfrm>
            <a:off x="2600325" y="3400425"/>
            <a:ext cx="5857875" cy="19050"/>
          </a:xfrm>
          <a:custGeom>
            <a:avLst/>
            <a:gdLst>
              <a:gd name="connsiteX0" fmla="*/ 9866 w 5857875"/>
              <a:gd name="connsiteY0" fmla="*/ 27866 h 19050"/>
              <a:gd name="connsiteX1" fmla="*/ 5861334 w 5857875"/>
              <a:gd name="connsiteY1" fmla="*/ 2786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7875" h="19050">
                <a:moveTo>
                  <a:pt x="9866" y="27866"/>
                </a:moveTo>
                <a:lnTo>
                  <a:pt x="5861334" y="27866"/>
                </a:lnTo>
              </a:path>
            </a:pathLst>
          </a:custGeom>
          <a:ln w="131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3" name="Freeform 1903"> 
				</p:cNvPr>
          <p:cNvSpPr/>
          <p:nvPr/>
        </p:nvSpPr>
        <p:spPr>
          <a:xfrm>
            <a:off x="2600325" y="3695700"/>
            <a:ext cx="5857875" cy="19050"/>
          </a:xfrm>
          <a:custGeom>
            <a:avLst/>
            <a:gdLst>
              <a:gd name="connsiteX0" fmla="*/ 9866 w 5857875"/>
              <a:gd name="connsiteY0" fmla="*/ 27422 h 19050"/>
              <a:gd name="connsiteX1" fmla="*/ 5861334 w 5857875"/>
              <a:gd name="connsiteY1" fmla="*/ 2742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7875" h="19050">
                <a:moveTo>
                  <a:pt x="9866" y="27422"/>
                </a:moveTo>
                <a:lnTo>
                  <a:pt x="5861334" y="27422"/>
                </a:lnTo>
              </a:path>
            </a:pathLst>
          </a:custGeom>
          <a:ln w="131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4" name="Freeform 1904"> 
				</p:cNvPr>
          <p:cNvSpPr/>
          <p:nvPr/>
        </p:nvSpPr>
        <p:spPr>
          <a:xfrm>
            <a:off x="2600325" y="3990975"/>
            <a:ext cx="5857875" cy="19050"/>
          </a:xfrm>
          <a:custGeom>
            <a:avLst/>
            <a:gdLst>
              <a:gd name="connsiteX0" fmla="*/ 9866 w 5857875"/>
              <a:gd name="connsiteY0" fmla="*/ 26983 h 19050"/>
              <a:gd name="connsiteX1" fmla="*/ 5861334 w 5857875"/>
              <a:gd name="connsiteY1" fmla="*/ 2698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7875" h="19050">
                <a:moveTo>
                  <a:pt x="9866" y="26983"/>
                </a:moveTo>
                <a:lnTo>
                  <a:pt x="5861334" y="26983"/>
                </a:lnTo>
              </a:path>
            </a:pathLst>
          </a:custGeom>
          <a:ln w="131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5" name="Freeform 1905"> 
				</p:cNvPr>
          <p:cNvSpPr/>
          <p:nvPr/>
        </p:nvSpPr>
        <p:spPr>
          <a:xfrm>
            <a:off x="2600325" y="4324350"/>
            <a:ext cx="5857875" cy="19050"/>
          </a:xfrm>
          <a:custGeom>
            <a:avLst/>
            <a:gdLst>
              <a:gd name="connsiteX0" fmla="*/ 9866 w 5857875"/>
              <a:gd name="connsiteY0" fmla="*/ 22830 h 19050"/>
              <a:gd name="connsiteX1" fmla="*/ 5861334 w 5857875"/>
              <a:gd name="connsiteY1" fmla="*/ 228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7875" h="19050">
                <a:moveTo>
                  <a:pt x="9866" y="22830"/>
                </a:moveTo>
                <a:lnTo>
                  <a:pt x="5861334" y="22830"/>
                </a:lnTo>
              </a:path>
            </a:pathLst>
          </a:custGeom>
          <a:ln w="131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6" name="Freeform 1906"> 
				</p:cNvPr>
          <p:cNvSpPr/>
          <p:nvPr/>
        </p:nvSpPr>
        <p:spPr>
          <a:xfrm>
            <a:off x="2600325" y="4619625"/>
            <a:ext cx="5857875" cy="19050"/>
          </a:xfrm>
          <a:custGeom>
            <a:avLst/>
            <a:gdLst>
              <a:gd name="connsiteX0" fmla="*/ 9866 w 5857875"/>
              <a:gd name="connsiteY0" fmla="*/ 22391 h 19050"/>
              <a:gd name="connsiteX1" fmla="*/ 5861334 w 5857875"/>
              <a:gd name="connsiteY1" fmla="*/ 2239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7875" h="19050">
                <a:moveTo>
                  <a:pt x="9866" y="22391"/>
                </a:moveTo>
                <a:lnTo>
                  <a:pt x="5861334" y="22391"/>
                </a:lnTo>
              </a:path>
            </a:pathLst>
          </a:custGeom>
          <a:ln w="131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7" name="Freeform 1907"> 
				</p:cNvPr>
          <p:cNvSpPr/>
          <p:nvPr/>
        </p:nvSpPr>
        <p:spPr>
          <a:xfrm>
            <a:off x="2600325" y="4914900"/>
            <a:ext cx="5857875" cy="19050"/>
          </a:xfrm>
          <a:custGeom>
            <a:avLst/>
            <a:gdLst>
              <a:gd name="connsiteX0" fmla="*/ 9866 w 5857875"/>
              <a:gd name="connsiteY0" fmla="*/ 21947 h 19050"/>
              <a:gd name="connsiteX1" fmla="*/ 5861334 w 5857875"/>
              <a:gd name="connsiteY1" fmla="*/ 219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7875" h="19050">
                <a:moveTo>
                  <a:pt x="9866" y="21947"/>
                </a:moveTo>
                <a:lnTo>
                  <a:pt x="5861334" y="21947"/>
                </a:lnTo>
              </a:path>
            </a:pathLst>
          </a:custGeom>
          <a:ln w="1311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8" name="Freeform 1908"> 
				</p:cNvPr>
          <p:cNvSpPr/>
          <p:nvPr/>
        </p:nvSpPr>
        <p:spPr>
          <a:xfrm>
            <a:off x="2600325" y="5238750"/>
            <a:ext cx="5857875" cy="19050"/>
          </a:xfrm>
          <a:custGeom>
            <a:avLst/>
            <a:gdLst>
              <a:gd name="connsiteX0" fmla="*/ 9866 w 5857875"/>
              <a:gd name="connsiteY0" fmla="*/ 27325 h 19050"/>
              <a:gd name="connsiteX1" fmla="*/ 5861334 w 5857875"/>
              <a:gd name="connsiteY1" fmla="*/ 273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7875" h="19050">
                <a:moveTo>
                  <a:pt x="9866" y="27325"/>
                </a:moveTo>
                <a:lnTo>
                  <a:pt x="5861334" y="27325"/>
                </a:lnTo>
              </a:path>
            </a:pathLst>
          </a:custGeom>
          <a:ln w="131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9" name="Freeform 1909"> 
				</p:cNvPr>
          <p:cNvSpPr/>
          <p:nvPr/>
        </p:nvSpPr>
        <p:spPr>
          <a:xfrm>
            <a:off x="2600325" y="5534025"/>
            <a:ext cx="5857875" cy="19050"/>
          </a:xfrm>
          <a:custGeom>
            <a:avLst/>
            <a:gdLst>
              <a:gd name="connsiteX0" fmla="*/ 9866 w 5857875"/>
              <a:gd name="connsiteY0" fmla="*/ 26881 h 19050"/>
              <a:gd name="connsiteX1" fmla="*/ 5861334 w 5857875"/>
              <a:gd name="connsiteY1" fmla="*/ 2688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7875" h="19050">
                <a:moveTo>
                  <a:pt x="9866" y="26881"/>
                </a:moveTo>
                <a:lnTo>
                  <a:pt x="5861334" y="26881"/>
                </a:lnTo>
              </a:path>
            </a:pathLst>
          </a:custGeom>
          <a:ln w="1311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0" name="Freeform 1910"> 
				</p:cNvPr>
          <p:cNvSpPr/>
          <p:nvPr/>
        </p:nvSpPr>
        <p:spPr>
          <a:xfrm>
            <a:off x="2600325" y="5829300"/>
            <a:ext cx="5857875" cy="19050"/>
          </a:xfrm>
          <a:custGeom>
            <a:avLst/>
            <a:gdLst>
              <a:gd name="connsiteX0" fmla="*/ 9866 w 5857875"/>
              <a:gd name="connsiteY0" fmla="*/ 26432 h 19050"/>
              <a:gd name="connsiteX1" fmla="*/ 5861334 w 5857875"/>
              <a:gd name="connsiteY1" fmla="*/ 26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7875" h="19050">
                <a:moveTo>
                  <a:pt x="9866" y="26432"/>
                </a:moveTo>
                <a:lnTo>
                  <a:pt x="5861334" y="26432"/>
                </a:lnTo>
              </a:path>
            </a:pathLst>
          </a:custGeom>
          <a:ln w="131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12" name="Picture 191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913" name="Picture 191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914" name="Picture 191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sp>
        <p:nvSpPr>
          <p:cNvPr id="1914" name="TextBox 1914"/>
          <p:cNvSpPr txBox="1"/>
          <p:nvPr/>
        </p:nvSpPr>
        <p:spPr>
          <a:xfrm>
            <a:off x="2433905" y="710938"/>
            <a:ext cx="79297" cy="749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590"/>
              </a:lnSpc>
            </a:pPr>
            <a:r>
              <a:rPr lang="en-US" altLang="zh-CN" sz="51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(1)</a:t>
            </a:r>
          </a:p>
        </p:txBody>
      </p:sp>
      <p:sp>
        <p:nvSpPr>
          <p:cNvPr id="1915" name="TextBox 1915"/>
          <p:cNvSpPr txBox="1"/>
          <p:nvPr/>
        </p:nvSpPr>
        <p:spPr>
          <a:xfrm>
            <a:off x="2464948" y="4971279"/>
            <a:ext cx="79297" cy="749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590"/>
              </a:lnSpc>
            </a:pPr>
            <a:r>
              <a:rPr lang="en-US" altLang="zh-CN" sz="51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(3)</a:t>
            </a:r>
          </a:p>
        </p:txBody>
      </p:sp>
      <p:sp>
        <p:nvSpPr>
          <p:cNvPr id="1916" name="TextBox 1916"/>
          <p:cNvSpPr txBox="1"/>
          <p:nvPr/>
        </p:nvSpPr>
        <p:spPr>
          <a:xfrm>
            <a:off x="8342370" y="4961452"/>
            <a:ext cx="79296" cy="749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590"/>
              </a:lnSpc>
            </a:pPr>
            <a:r>
              <a:rPr lang="en-US" altLang="zh-CN" sz="51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(4)</a:t>
            </a:r>
          </a:p>
        </p:txBody>
      </p:sp>
      <p:sp>
        <p:nvSpPr>
          <p:cNvPr id="1917" name="TextBox 1917"/>
          <p:cNvSpPr txBox="1"/>
          <p:nvPr/>
        </p:nvSpPr>
        <p:spPr>
          <a:xfrm>
            <a:off x="724627" y="7827"/>
            <a:ext cx="5935273" cy="3996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  <a:p>
            <a:pPr indent="6946">
              <a:lnSpc>
                <a:spcPts val="197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918" name="TextBox 1918"/>
          <p:cNvSpPr txBox="1"/>
          <p:nvPr/>
        </p:nvSpPr>
        <p:spPr>
          <a:xfrm>
            <a:off x="566581" y="1369193"/>
            <a:ext cx="975739" cy="26218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69"/>
              </a:lnSpc>
            </a:pPr>
            <a:r>
              <a:rPr lang="en-US" altLang="zh-CN" sz="75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75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1430">
              <a:lnSpc>
                <a:spcPts val="821"/>
              </a:lnSpc>
            </a:pP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362165">
              <a:lnSpc>
                <a:spcPts val="1160"/>
              </a:lnSpc>
            </a:pP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 indent="175908">
              <a:lnSpc>
                <a:spcPts val="1160"/>
              </a:lnSpc>
            </a:pP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FY2013</a:t>
            </a:r>
          </a:p>
          <a:p>
            <a:pPr indent="336297">
              <a:lnSpc>
                <a:spcPts val="1160"/>
              </a:lnSpc>
            </a:pP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progress)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931"/>
              </a:lnSpc>
            </a:pPr>
            <a:r>
              <a:rPr lang="en-US" altLang="zh-CN" sz="75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75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1430">
              <a:lnSpc>
                <a:spcPts val="821"/>
              </a:lnSpc>
            </a:pP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362165">
              <a:lnSpc>
                <a:spcPts val="1160"/>
              </a:lnSpc>
            </a:pP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 indent="175908">
              <a:lnSpc>
                <a:spcPts val="1160"/>
              </a:lnSpc>
            </a:pP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FY2013</a:t>
            </a:r>
          </a:p>
          <a:p>
            <a:pPr indent="336297">
              <a:lnSpc>
                <a:spcPts val="1160"/>
              </a:lnSpc>
            </a:pP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progress)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2086">
              <a:lnSpc>
                <a:spcPts val="931"/>
              </a:lnSpc>
            </a:pPr>
            <a:r>
              <a:rPr lang="en-US" altLang="zh-CN" sz="75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75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1430">
              <a:lnSpc>
                <a:spcPts val="821"/>
              </a:lnSpc>
            </a:pP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362165">
              <a:lnSpc>
                <a:spcPts val="1160"/>
              </a:lnSpc>
            </a:pP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 indent="175908">
              <a:lnSpc>
                <a:spcPts val="1160"/>
              </a:lnSpc>
            </a:pP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FY2013</a:t>
            </a:r>
          </a:p>
          <a:p>
            <a:pPr indent="336297">
              <a:lnSpc>
                <a:spcPts val="1160"/>
              </a:lnSpc>
            </a:pP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progress)</a:t>
            </a:r>
          </a:p>
        </p:txBody>
      </p:sp>
      <p:sp>
        <p:nvSpPr>
          <p:cNvPr id="1919" name="TextBox 1919"/>
          <p:cNvSpPr txBox="1"/>
          <p:nvPr/>
        </p:nvSpPr>
        <p:spPr>
          <a:xfrm>
            <a:off x="1766910" y="755460"/>
            <a:ext cx="722577" cy="32458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3158">
              <a:lnSpc>
                <a:spcPts val="961"/>
              </a:lnSpc>
            </a:pPr>
            <a:r>
              <a:rPr lang="en-US" altLang="zh-CN" sz="8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</a:p>
          <a:p>
            <a:pPr indent="0">
              <a:lnSpc>
                <a:spcPts val="1044"/>
              </a:lnSpc>
            </a:pPr>
            <a:r>
              <a:rPr lang="en-US" altLang="zh-CN" sz="8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5898">
              <a:lnSpc>
                <a:spcPts val="852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20685">
              <a:lnSpc>
                <a:spcPts val="2220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10,925.2</a:t>
            </a:r>
          </a:p>
          <a:p>
            <a:pPr indent="444935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224.4</a:t>
            </a:r>
          </a:p>
          <a:p>
            <a:pPr indent="470804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2.1%</a:t>
            </a:r>
          </a:p>
          <a:p>
            <a:pPr indent="289722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11,000.0</a:t>
            </a:r>
          </a:p>
          <a:p>
            <a:pPr indent="408719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99.3%</a:t>
            </a:r>
          </a:p>
          <a:p>
            <a:pPr indent="118987">
              <a:lnSpc>
                <a:spcPts val="2227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9,711.5</a:t>
            </a:r>
          </a:p>
          <a:p>
            <a:pPr indent="444935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212.7</a:t>
            </a:r>
          </a:p>
          <a:p>
            <a:pPr indent="470804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2.2%</a:t>
            </a:r>
          </a:p>
          <a:p>
            <a:pPr indent="351807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9,770.0</a:t>
            </a:r>
          </a:p>
          <a:p>
            <a:pPr indent="408719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99.4%</a:t>
            </a:r>
          </a:p>
          <a:p>
            <a:pPr indent="118987">
              <a:lnSpc>
                <a:spcPts val="2227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1,213.7</a:t>
            </a:r>
          </a:p>
          <a:p>
            <a:pPr indent="507021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11.7</a:t>
            </a:r>
          </a:p>
          <a:p>
            <a:pPr indent="470804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1.0%</a:t>
            </a:r>
          </a:p>
          <a:p>
            <a:pPr indent="351807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1,230.0</a:t>
            </a:r>
          </a:p>
          <a:p>
            <a:pPr indent="408719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98.7%</a:t>
            </a:r>
          </a:p>
        </p:txBody>
      </p:sp>
      <p:sp>
        <p:nvSpPr>
          <p:cNvPr id="1920" name="TextBox 1920"/>
          <p:cNvSpPr txBox="1"/>
          <p:nvPr/>
        </p:nvSpPr>
        <p:spPr>
          <a:xfrm>
            <a:off x="2698182" y="784943"/>
            <a:ext cx="779269" cy="32163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9731">
              <a:lnSpc>
                <a:spcPts val="961"/>
              </a:lnSpc>
            </a:pPr>
            <a:r>
              <a:rPr lang="en-US" altLang="zh-CN" sz="8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</a:p>
          <a:p>
            <a:pPr indent="0">
              <a:lnSpc>
                <a:spcPts val="892"/>
              </a:lnSpc>
            </a:pPr>
            <a:r>
              <a:rPr lang="en-US" altLang="zh-CN" sz="67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(Holding</a:t>
            </a:r>
            <a:r>
              <a:rPr lang="en-US" altLang="zh-CN" sz="67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7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Company)</a:t>
            </a:r>
          </a:p>
          <a:p>
            <a:pPr indent="139692">
              <a:lnSpc>
                <a:spcPts val="912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</a:t>
            </a:r>
          </a:p>
          <a:p>
            <a:pPr indent="222468">
              <a:lnSpc>
                <a:spcPts val="860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315526">
              <a:lnSpc>
                <a:spcPts val="2220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430.8</a:t>
            </a:r>
          </a:p>
          <a:p>
            <a:pPr indent="543228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(1.9)</a:t>
            </a:r>
          </a:p>
          <a:p>
            <a:pPr indent="444910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(0.4)%</a:t>
            </a:r>
          </a:p>
          <a:p>
            <a:pPr indent="491558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431.0</a:t>
            </a:r>
          </a:p>
          <a:p>
            <a:pPr indent="393256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100.0%</a:t>
            </a:r>
          </a:p>
          <a:p>
            <a:pPr indent="315681">
              <a:lnSpc>
                <a:spcPts val="2227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147.3</a:t>
            </a:r>
          </a:p>
          <a:p>
            <a:pPr indent="543228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(6.8)</a:t>
            </a:r>
          </a:p>
          <a:p>
            <a:pPr indent="444910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(4.5)%</a:t>
            </a:r>
          </a:p>
          <a:p>
            <a:pPr indent="491496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147.0</a:t>
            </a:r>
          </a:p>
          <a:p>
            <a:pPr indent="393256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100.2%</a:t>
            </a:r>
          </a:p>
          <a:p>
            <a:pPr indent="315681">
              <a:lnSpc>
                <a:spcPts val="2227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283.5</a:t>
            </a:r>
          </a:p>
          <a:p>
            <a:pPr indent="615635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4.9</a:t>
            </a:r>
          </a:p>
          <a:p>
            <a:pPr indent="517380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1.8%</a:t>
            </a:r>
          </a:p>
          <a:p>
            <a:pPr indent="491496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284.0</a:t>
            </a:r>
          </a:p>
          <a:p>
            <a:pPr indent="455294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99.8%</a:t>
            </a:r>
          </a:p>
        </p:txBody>
      </p:sp>
      <p:sp>
        <p:nvSpPr>
          <p:cNvPr id="1921" name="TextBox 1921"/>
          <p:cNvSpPr txBox="1"/>
          <p:nvPr/>
        </p:nvSpPr>
        <p:spPr>
          <a:xfrm>
            <a:off x="3815723" y="834081"/>
            <a:ext cx="631045" cy="31672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518">
              <a:lnSpc>
                <a:spcPts val="961"/>
              </a:lnSpc>
            </a:pPr>
            <a:r>
              <a:rPr lang="en-US" altLang="zh-CN" sz="8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East</a:t>
            </a:r>
          </a:p>
          <a:p>
            <a:pPr indent="0">
              <a:lnSpc>
                <a:spcPts val="141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</a:t>
            </a:r>
          </a:p>
          <a:p>
            <a:pPr indent="82769">
              <a:lnSpc>
                <a:spcPts val="860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25715">
              <a:lnSpc>
                <a:spcPts val="2220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1,773.8</a:t>
            </a:r>
          </a:p>
          <a:p>
            <a:pPr indent="341496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(57.9)</a:t>
            </a:r>
          </a:p>
          <a:p>
            <a:pPr indent="305217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(3.2)%</a:t>
            </a:r>
          </a:p>
          <a:p>
            <a:pPr indent="258752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1,772.0</a:t>
            </a:r>
          </a:p>
          <a:p>
            <a:pPr indent="253562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100.1%</a:t>
            </a:r>
          </a:p>
          <a:p>
            <a:pPr indent="25870">
              <a:lnSpc>
                <a:spcPts val="2227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1,707.0</a:t>
            </a:r>
          </a:p>
          <a:p>
            <a:pPr indent="341496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(59.6)</a:t>
            </a:r>
          </a:p>
          <a:p>
            <a:pPr indent="305217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(3.4)%</a:t>
            </a:r>
          </a:p>
          <a:p>
            <a:pPr indent="258690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1,702.0</a:t>
            </a:r>
          </a:p>
          <a:p>
            <a:pPr indent="253562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100.3%</a:t>
            </a:r>
          </a:p>
          <a:p>
            <a:pPr indent="274315">
              <a:lnSpc>
                <a:spcPts val="2227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66.7</a:t>
            </a:r>
          </a:p>
          <a:p>
            <a:pPr indent="475942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1.6</a:t>
            </a:r>
          </a:p>
          <a:p>
            <a:pPr indent="377687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2.5%</a:t>
            </a:r>
          </a:p>
          <a:p>
            <a:pPr indent="413842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70.0</a:t>
            </a:r>
          </a:p>
          <a:p>
            <a:pPr indent="315601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95.3%</a:t>
            </a:r>
          </a:p>
        </p:txBody>
      </p:sp>
      <p:sp>
        <p:nvSpPr>
          <p:cNvPr id="1922" name="TextBox 1922"/>
          <p:cNvSpPr txBox="1"/>
          <p:nvPr/>
        </p:nvSpPr>
        <p:spPr>
          <a:xfrm>
            <a:off x="4793553" y="834081"/>
            <a:ext cx="631064" cy="31672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61"/>
              </a:lnSpc>
            </a:pPr>
            <a:r>
              <a:rPr lang="en-US" altLang="zh-CN" sz="8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West</a:t>
            </a:r>
          </a:p>
          <a:p>
            <a:pPr indent="19">
              <a:lnSpc>
                <a:spcPts val="141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</a:t>
            </a:r>
          </a:p>
          <a:p>
            <a:pPr indent="82782">
              <a:lnSpc>
                <a:spcPts val="860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25733">
              <a:lnSpc>
                <a:spcPts val="2220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1,589.6</a:t>
            </a:r>
          </a:p>
          <a:p>
            <a:pPr indent="341515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(38.3)</a:t>
            </a:r>
          </a:p>
          <a:p>
            <a:pPr indent="305236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(2.4)%</a:t>
            </a:r>
          </a:p>
          <a:p>
            <a:pPr indent="258771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1,581.0</a:t>
            </a:r>
          </a:p>
          <a:p>
            <a:pPr indent="253581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100.5%</a:t>
            </a:r>
          </a:p>
          <a:p>
            <a:pPr indent="25888">
              <a:lnSpc>
                <a:spcPts val="2227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1,573.2</a:t>
            </a:r>
          </a:p>
          <a:p>
            <a:pPr indent="341515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(35.5)</a:t>
            </a:r>
          </a:p>
          <a:p>
            <a:pPr indent="305236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(2.2)%</a:t>
            </a:r>
          </a:p>
          <a:p>
            <a:pPr indent="258709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1,561.0</a:t>
            </a:r>
          </a:p>
          <a:p>
            <a:pPr indent="253581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100.8%</a:t>
            </a:r>
          </a:p>
          <a:p>
            <a:pPr indent="274334">
              <a:lnSpc>
                <a:spcPts val="2227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16.3</a:t>
            </a:r>
          </a:p>
          <a:p>
            <a:pPr indent="403491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(2.8)</a:t>
            </a:r>
          </a:p>
          <a:p>
            <a:pPr indent="243197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(14.7)%</a:t>
            </a:r>
          </a:p>
          <a:p>
            <a:pPr indent="413860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20.0</a:t>
            </a:r>
          </a:p>
          <a:p>
            <a:pPr indent="315620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81.9%</a:t>
            </a:r>
          </a:p>
        </p:txBody>
      </p:sp>
      <p:sp>
        <p:nvSpPr>
          <p:cNvPr id="1923" name="TextBox 1923"/>
          <p:cNvSpPr txBox="1"/>
          <p:nvPr/>
        </p:nvSpPr>
        <p:spPr>
          <a:xfrm>
            <a:off x="5771421" y="834081"/>
            <a:ext cx="631044" cy="31672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301">
              <a:lnSpc>
                <a:spcPts val="961"/>
              </a:lnSpc>
            </a:pPr>
            <a:r>
              <a:rPr lang="en-US" altLang="zh-CN" sz="8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</a:t>
            </a:r>
          </a:p>
          <a:p>
            <a:pPr indent="0">
              <a:lnSpc>
                <a:spcPts val="141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</a:t>
            </a:r>
          </a:p>
          <a:p>
            <a:pPr indent="82756">
              <a:lnSpc>
                <a:spcPts val="860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175831">
              <a:lnSpc>
                <a:spcPts val="2220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944.0</a:t>
            </a:r>
          </a:p>
          <a:p>
            <a:pPr indent="403533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(0.7)</a:t>
            </a:r>
          </a:p>
          <a:p>
            <a:pPr indent="305215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(0.1)%</a:t>
            </a:r>
          </a:p>
          <a:p>
            <a:pPr indent="351864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925.0</a:t>
            </a:r>
          </a:p>
          <a:p>
            <a:pPr indent="253561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102.1%</a:t>
            </a:r>
          </a:p>
          <a:p>
            <a:pPr indent="175986">
              <a:lnSpc>
                <a:spcPts val="2227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830.5</a:t>
            </a:r>
          </a:p>
          <a:p>
            <a:pPr indent="476003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3.8</a:t>
            </a:r>
          </a:p>
          <a:p>
            <a:pPr indent="377685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0.5%</a:t>
            </a:r>
          </a:p>
          <a:p>
            <a:pPr indent="351801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813.0</a:t>
            </a:r>
          </a:p>
          <a:p>
            <a:pPr indent="253561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102.2%</a:t>
            </a:r>
          </a:p>
          <a:p>
            <a:pPr indent="175986">
              <a:lnSpc>
                <a:spcPts val="2227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113.4</a:t>
            </a:r>
          </a:p>
          <a:p>
            <a:pPr indent="403471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(4.6)</a:t>
            </a:r>
          </a:p>
          <a:p>
            <a:pPr indent="305215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(4.0)%</a:t>
            </a:r>
          </a:p>
          <a:p>
            <a:pPr indent="351801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112.0</a:t>
            </a:r>
          </a:p>
          <a:p>
            <a:pPr indent="253560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101.3%</a:t>
            </a:r>
          </a:p>
        </p:txBody>
      </p:sp>
      <p:sp>
        <p:nvSpPr>
          <p:cNvPr id="1924" name="TextBox 1924"/>
          <p:cNvSpPr txBox="1"/>
          <p:nvPr/>
        </p:nvSpPr>
        <p:spPr>
          <a:xfrm>
            <a:off x="6733712" y="834081"/>
            <a:ext cx="646538" cy="31672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61"/>
              </a:lnSpc>
            </a:pPr>
            <a:r>
              <a:rPr lang="en-US" altLang="zh-CN" sz="8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DATA</a:t>
            </a:r>
          </a:p>
          <a:p>
            <a:pPr indent="77647">
              <a:lnSpc>
                <a:spcPts val="141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</a:p>
          <a:p>
            <a:pPr indent="98307">
              <a:lnSpc>
                <a:spcPts val="860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41270">
              <a:lnSpc>
                <a:spcPts val="2220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1,343.7</a:t>
            </a:r>
          </a:p>
          <a:p>
            <a:pPr indent="429412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41.8</a:t>
            </a:r>
          </a:p>
          <a:p>
            <a:pPr indent="393242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3.2%</a:t>
            </a:r>
          </a:p>
          <a:p>
            <a:pPr indent="274308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1,330.0</a:t>
            </a:r>
          </a:p>
          <a:p>
            <a:pPr indent="269118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101.0%</a:t>
            </a:r>
          </a:p>
          <a:p>
            <a:pPr indent="41425">
              <a:lnSpc>
                <a:spcPts val="2227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1,281.1</a:t>
            </a:r>
          </a:p>
          <a:p>
            <a:pPr indent="429521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64.9</a:t>
            </a:r>
          </a:p>
          <a:p>
            <a:pPr indent="393241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5.3%</a:t>
            </a:r>
          </a:p>
          <a:p>
            <a:pPr indent="274246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1,270.0</a:t>
            </a:r>
          </a:p>
          <a:p>
            <a:pPr indent="269118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100.9%</a:t>
            </a:r>
          </a:p>
          <a:p>
            <a:pPr indent="289871">
              <a:lnSpc>
                <a:spcPts val="2227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62.5</a:t>
            </a:r>
          </a:p>
          <a:p>
            <a:pPr indent="356989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(23.1)</a:t>
            </a:r>
          </a:p>
          <a:p>
            <a:pPr indent="258733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(27.0)%</a:t>
            </a:r>
          </a:p>
          <a:p>
            <a:pPr indent="429397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60.0</a:t>
            </a:r>
          </a:p>
          <a:p>
            <a:pPr indent="269117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104.3%</a:t>
            </a:r>
          </a:p>
        </p:txBody>
      </p:sp>
      <p:sp>
        <p:nvSpPr>
          <p:cNvPr id="1925" name="TextBox 1925"/>
          <p:cNvSpPr txBox="1"/>
          <p:nvPr/>
        </p:nvSpPr>
        <p:spPr>
          <a:xfrm>
            <a:off x="7607185" y="496431"/>
            <a:ext cx="791233" cy="35048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46">
              <a:lnSpc>
                <a:spcPts val="1623"/>
              </a:lnSpc>
            </a:pPr>
            <a:r>
              <a:rPr lang="en-US" altLang="zh-CN" sz="8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DOCOMO</a:t>
            </a:r>
          </a:p>
          <a:p>
            <a:pPr indent="182023">
              <a:lnSpc>
                <a:spcPts val="141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</a:p>
          <a:p>
            <a:pPr indent="202676">
              <a:lnSpc>
                <a:spcPts val="860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145645">
              <a:lnSpc>
                <a:spcPts val="2220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4,461.2</a:t>
            </a:r>
          </a:p>
          <a:p>
            <a:pPr indent="523465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(8.9)</a:t>
            </a:r>
          </a:p>
          <a:p>
            <a:pPr indent="425148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(0.2)%</a:t>
            </a:r>
          </a:p>
          <a:p>
            <a:pPr indent="378683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4,640.0</a:t>
            </a:r>
          </a:p>
          <a:p>
            <a:pPr indent="435532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96.1%</a:t>
            </a:r>
          </a:p>
          <a:p>
            <a:pPr indent="145800">
              <a:lnSpc>
                <a:spcPts val="2227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3,642.0</a:t>
            </a:r>
          </a:p>
          <a:p>
            <a:pPr indent="595935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9.1</a:t>
            </a:r>
          </a:p>
          <a:p>
            <a:pPr indent="497616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0.2%</a:t>
            </a:r>
          </a:p>
          <a:p>
            <a:pPr indent="378621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3,800.0</a:t>
            </a:r>
          </a:p>
          <a:p>
            <a:pPr indent="435532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95.8%</a:t>
            </a:r>
          </a:p>
          <a:p>
            <a:pPr indent="295918">
              <a:lnSpc>
                <a:spcPts val="2227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819.2</a:t>
            </a:r>
          </a:p>
          <a:p>
            <a:pPr indent="461364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(18.0)</a:t>
            </a:r>
          </a:p>
          <a:p>
            <a:pPr indent="425147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(2.1)%</a:t>
            </a:r>
          </a:p>
          <a:p>
            <a:pPr indent="471734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840.0</a:t>
            </a:r>
          </a:p>
          <a:p>
            <a:pPr indent="435531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97.5%</a:t>
            </a:r>
          </a:p>
        </p:txBody>
      </p:sp>
      <p:sp>
        <p:nvSpPr>
          <p:cNvPr id="1926" name="TextBox 1926"/>
          <p:cNvSpPr txBox="1"/>
          <p:nvPr/>
        </p:nvSpPr>
        <p:spPr>
          <a:xfrm>
            <a:off x="706273" y="4066917"/>
            <a:ext cx="696267" cy="2283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69"/>
              </a:lnSpc>
            </a:pPr>
            <a:r>
              <a:rPr lang="en-US" altLang="zh-CN" sz="75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5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Before</a:t>
            </a:r>
          </a:p>
          <a:p>
            <a:pPr indent="15531">
              <a:lnSpc>
                <a:spcPts val="928"/>
              </a:lnSpc>
            </a:pPr>
            <a:r>
              <a:rPr lang="en-US" altLang="zh-CN" sz="75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5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Taxes</a:t>
            </a:r>
          </a:p>
        </p:txBody>
      </p:sp>
      <p:sp>
        <p:nvSpPr>
          <p:cNvPr id="1927" name="TextBox 1927"/>
          <p:cNvSpPr txBox="1"/>
          <p:nvPr/>
        </p:nvSpPr>
        <p:spPr>
          <a:xfrm>
            <a:off x="1461232" y="4057295"/>
            <a:ext cx="79297" cy="749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590"/>
              </a:lnSpc>
            </a:pPr>
            <a:r>
              <a:rPr lang="en-US" altLang="zh-CN" sz="51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(2)</a:t>
            </a:r>
          </a:p>
        </p:txBody>
      </p:sp>
      <p:sp>
        <p:nvSpPr>
          <p:cNvPr id="1928" name="TextBox 1928"/>
          <p:cNvSpPr txBox="1"/>
          <p:nvPr/>
        </p:nvSpPr>
        <p:spPr>
          <a:xfrm>
            <a:off x="1885897" y="4080755"/>
            <a:ext cx="597565" cy="2034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02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1,294.2</a:t>
            </a:r>
          </a:p>
        </p:txBody>
      </p:sp>
      <p:sp>
        <p:nvSpPr>
          <p:cNvPr id="1929" name="TextBox 1929"/>
          <p:cNvSpPr txBox="1"/>
          <p:nvPr/>
        </p:nvSpPr>
        <p:spPr>
          <a:xfrm>
            <a:off x="3013863" y="4080755"/>
            <a:ext cx="447447" cy="2034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02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277.3</a:t>
            </a:r>
          </a:p>
        </p:txBody>
      </p:sp>
      <p:sp>
        <p:nvSpPr>
          <p:cNvPr id="1930" name="TextBox 1930"/>
          <p:cNvSpPr txBox="1"/>
          <p:nvPr/>
        </p:nvSpPr>
        <p:spPr>
          <a:xfrm>
            <a:off x="4090039" y="4080755"/>
            <a:ext cx="349119" cy="2034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02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91.7</a:t>
            </a:r>
          </a:p>
        </p:txBody>
      </p:sp>
      <p:sp>
        <p:nvSpPr>
          <p:cNvPr id="1931" name="TextBox 1931"/>
          <p:cNvSpPr txBox="1"/>
          <p:nvPr/>
        </p:nvSpPr>
        <p:spPr>
          <a:xfrm>
            <a:off x="5067887" y="4080755"/>
            <a:ext cx="349119" cy="2034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02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26.0</a:t>
            </a:r>
          </a:p>
        </p:txBody>
      </p:sp>
      <p:sp>
        <p:nvSpPr>
          <p:cNvPr id="1932" name="TextBox 1932"/>
          <p:cNvSpPr txBox="1"/>
          <p:nvPr/>
        </p:nvSpPr>
        <p:spPr>
          <a:xfrm>
            <a:off x="5947407" y="4080755"/>
            <a:ext cx="447447" cy="2034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02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132.5</a:t>
            </a:r>
          </a:p>
        </p:txBody>
      </p:sp>
      <p:sp>
        <p:nvSpPr>
          <p:cNvPr id="1933" name="TextBox 1933"/>
          <p:cNvSpPr txBox="1"/>
          <p:nvPr/>
        </p:nvSpPr>
        <p:spPr>
          <a:xfrm>
            <a:off x="7023583" y="4080755"/>
            <a:ext cx="349119" cy="2034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02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62.1</a:t>
            </a:r>
          </a:p>
        </p:txBody>
      </p:sp>
      <p:sp>
        <p:nvSpPr>
          <p:cNvPr id="1934" name="TextBox 1934"/>
          <p:cNvSpPr txBox="1"/>
          <p:nvPr/>
        </p:nvSpPr>
        <p:spPr>
          <a:xfrm>
            <a:off x="7903103" y="4080755"/>
            <a:ext cx="447447" cy="2034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02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833.0</a:t>
            </a:r>
          </a:p>
        </p:txBody>
      </p:sp>
      <p:sp>
        <p:nvSpPr>
          <p:cNvPr id="1935" name="TextBox 1935"/>
          <p:cNvSpPr txBox="1"/>
          <p:nvPr/>
        </p:nvSpPr>
        <p:spPr>
          <a:xfrm>
            <a:off x="742490" y="4375427"/>
            <a:ext cx="780374" cy="14533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521">
              <a:lnSpc>
                <a:spcPts val="726"/>
              </a:lnSpc>
            </a:pP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186256">
              <a:lnSpc>
                <a:spcPts val="1160"/>
              </a:lnSpc>
            </a:pP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 indent="0">
              <a:lnSpc>
                <a:spcPts val="1160"/>
              </a:lnSpc>
            </a:pP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FY2013</a:t>
            </a:r>
          </a:p>
          <a:p>
            <a:pPr indent="160388">
              <a:lnSpc>
                <a:spcPts val="1160"/>
              </a:lnSpc>
            </a:pP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progress)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564">
              <a:lnSpc>
                <a:spcPts val="931"/>
              </a:lnSpc>
            </a:pPr>
            <a:r>
              <a:rPr lang="en-US" altLang="zh-CN" sz="75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75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521">
              <a:lnSpc>
                <a:spcPts val="821"/>
              </a:lnSpc>
            </a:pP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186256">
              <a:lnSpc>
                <a:spcPts val="1160"/>
              </a:lnSpc>
            </a:pP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 indent="0">
              <a:lnSpc>
                <a:spcPts val="1160"/>
              </a:lnSpc>
            </a:pP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FY2013</a:t>
            </a:r>
          </a:p>
          <a:p>
            <a:pPr indent="160388">
              <a:lnSpc>
                <a:spcPts val="1160"/>
              </a:lnSpc>
            </a:pP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5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progress)</a:t>
            </a:r>
          </a:p>
        </p:txBody>
      </p:sp>
      <p:sp>
        <p:nvSpPr>
          <p:cNvPr id="1936" name="TextBox 1936"/>
          <p:cNvSpPr txBox="1"/>
          <p:nvPr/>
        </p:nvSpPr>
        <p:spPr>
          <a:xfrm>
            <a:off x="2035937" y="4356926"/>
            <a:ext cx="534657" cy="14821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7994">
              <a:lnSpc>
                <a:spcPts val="953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96.5</a:t>
            </a: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1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51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1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51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1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indent="201777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8.1%</a:t>
            </a:r>
          </a:p>
          <a:p>
            <a:pPr indent="82781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1,280.0</a:t>
            </a:r>
          </a:p>
          <a:p>
            <a:pPr indent="77607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101.1%</a:t>
            </a:r>
          </a:p>
          <a:p>
            <a:pPr indent="0">
              <a:lnSpc>
                <a:spcPts val="2227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585.5</a:t>
            </a:r>
          </a:p>
          <a:p>
            <a:pPr indent="237994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63.5</a:t>
            </a: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1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51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1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51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1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indent="139692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12.2%</a:t>
            </a:r>
          </a:p>
          <a:p>
            <a:pPr indent="175909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585.0</a:t>
            </a:r>
          </a:p>
          <a:p>
            <a:pPr indent="77607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100.1%</a:t>
            </a:r>
          </a:p>
        </p:txBody>
      </p:sp>
      <p:sp>
        <p:nvSpPr>
          <p:cNvPr id="1937" name="TextBox 1937"/>
          <p:cNvSpPr txBox="1"/>
          <p:nvPr/>
        </p:nvSpPr>
        <p:spPr>
          <a:xfrm>
            <a:off x="3013785" y="4356926"/>
            <a:ext cx="453550" cy="14821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0033">
              <a:lnSpc>
                <a:spcPts val="953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2.8</a:t>
            </a:r>
          </a:p>
          <a:p>
            <a:pPr indent="201777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1.1%</a:t>
            </a:r>
          </a:p>
          <a:p>
            <a:pPr indent="175893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278.0</a:t>
            </a:r>
          </a:p>
          <a:p>
            <a:pPr indent="139646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99.8%</a:t>
            </a:r>
          </a:p>
          <a:p>
            <a:pPr indent="0">
              <a:lnSpc>
                <a:spcPts val="2227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279.2</a:t>
            </a:r>
          </a:p>
          <a:p>
            <a:pPr indent="300033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7.6</a:t>
            </a:r>
          </a:p>
          <a:p>
            <a:pPr indent="201731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2.8%</a:t>
            </a:r>
          </a:p>
          <a:p>
            <a:pPr indent="175909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280.0</a:t>
            </a:r>
          </a:p>
          <a:p>
            <a:pPr indent="139646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99.7%</a:t>
            </a:r>
          </a:p>
        </p:txBody>
      </p:sp>
      <p:sp>
        <p:nvSpPr>
          <p:cNvPr id="1938" name="TextBox 1938"/>
          <p:cNvSpPr txBox="1"/>
          <p:nvPr/>
        </p:nvSpPr>
        <p:spPr>
          <a:xfrm>
            <a:off x="4069240" y="4356926"/>
            <a:ext cx="375943" cy="14821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2426">
              <a:lnSpc>
                <a:spcPts val="953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2.8</a:t>
            </a:r>
          </a:p>
          <a:p>
            <a:pPr indent="124170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3.2%</a:t>
            </a:r>
          </a:p>
          <a:p>
            <a:pPr indent="160325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90.0</a:t>
            </a:r>
          </a:p>
          <a:p>
            <a:pPr indent="0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101.9%</a:t>
            </a:r>
          </a:p>
          <a:p>
            <a:pPr indent="20721">
              <a:lnSpc>
                <a:spcPts val="2227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53.9</a:t>
            </a:r>
          </a:p>
          <a:p>
            <a:pPr indent="222426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1.1</a:t>
            </a:r>
          </a:p>
          <a:p>
            <a:pPr indent="124124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2.1%</a:t>
            </a:r>
          </a:p>
          <a:p>
            <a:pPr indent="160340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52.0</a:t>
            </a:r>
          </a:p>
          <a:p>
            <a:pPr indent="0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103.8%</a:t>
            </a:r>
          </a:p>
        </p:txBody>
      </p:sp>
      <p:sp>
        <p:nvSpPr>
          <p:cNvPr id="1939" name="TextBox 1939"/>
          <p:cNvSpPr txBox="1"/>
          <p:nvPr/>
        </p:nvSpPr>
        <p:spPr>
          <a:xfrm>
            <a:off x="5036704" y="4356926"/>
            <a:ext cx="387850" cy="14821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0340">
              <a:lnSpc>
                <a:spcPts val="953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(2.3)</a:t>
            </a:r>
          </a:p>
          <a:p>
            <a:pPr indent="62084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(8.2)%</a:t>
            </a:r>
          </a:p>
          <a:p>
            <a:pPr indent="170709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28.0</a:t>
            </a:r>
          </a:p>
          <a:p>
            <a:pPr indent="72422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93.1%</a:t>
            </a:r>
          </a:p>
          <a:p>
            <a:pPr indent="31105">
              <a:lnSpc>
                <a:spcPts val="2227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18.7</a:t>
            </a:r>
          </a:p>
          <a:p>
            <a:pPr indent="160340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(2.2)</a:t>
            </a:r>
          </a:p>
          <a:p>
            <a:pPr indent="0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(10.7)%</a:t>
            </a:r>
          </a:p>
          <a:p>
            <a:pPr indent="170724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19.0</a:t>
            </a:r>
          </a:p>
          <a:p>
            <a:pPr indent="72422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98.5%</a:t>
            </a:r>
          </a:p>
        </p:txBody>
      </p:sp>
      <p:sp>
        <p:nvSpPr>
          <p:cNvPr id="1940" name="TextBox 1940"/>
          <p:cNvSpPr txBox="1"/>
          <p:nvPr/>
        </p:nvSpPr>
        <p:spPr>
          <a:xfrm>
            <a:off x="6024935" y="4356926"/>
            <a:ext cx="375943" cy="14821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2426">
              <a:lnSpc>
                <a:spcPts val="953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2.8</a:t>
            </a:r>
          </a:p>
          <a:p>
            <a:pPr indent="124170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2.2%</a:t>
            </a:r>
          </a:p>
          <a:p>
            <a:pPr indent="98287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122.0</a:t>
            </a:r>
          </a:p>
          <a:p>
            <a:pPr indent="0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108.7%</a:t>
            </a:r>
          </a:p>
          <a:p>
            <a:pPr indent="20721">
              <a:lnSpc>
                <a:spcPts val="2227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88.9</a:t>
            </a:r>
          </a:p>
          <a:p>
            <a:pPr indent="160278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23.6</a:t>
            </a:r>
          </a:p>
          <a:p>
            <a:pPr indent="62085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36.2%</a:t>
            </a:r>
          </a:p>
          <a:p>
            <a:pPr indent="160341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84.0</a:t>
            </a:r>
          </a:p>
          <a:p>
            <a:pPr indent="0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105.9%</a:t>
            </a:r>
          </a:p>
        </p:txBody>
      </p:sp>
      <p:sp>
        <p:nvSpPr>
          <p:cNvPr id="1941" name="TextBox 1941"/>
          <p:cNvSpPr txBox="1"/>
          <p:nvPr/>
        </p:nvSpPr>
        <p:spPr>
          <a:xfrm>
            <a:off x="6992400" y="4356926"/>
            <a:ext cx="387849" cy="14821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8301">
              <a:lnSpc>
                <a:spcPts val="953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(19.7)</a:t>
            </a:r>
          </a:p>
          <a:p>
            <a:pPr indent="45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(24.1)%</a:t>
            </a:r>
          </a:p>
          <a:p>
            <a:pPr indent="170709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49.0</a:t>
            </a:r>
          </a:p>
          <a:p>
            <a:pPr indent="10383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126.8%</a:t>
            </a:r>
          </a:p>
          <a:p>
            <a:pPr indent="31105">
              <a:lnSpc>
                <a:spcPts val="2227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23.2</a:t>
            </a:r>
          </a:p>
          <a:p>
            <a:pPr indent="98193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(20.2)</a:t>
            </a:r>
          </a:p>
          <a:p>
            <a:pPr indent="0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(46.5)%</a:t>
            </a:r>
          </a:p>
          <a:p>
            <a:pPr indent="170724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23.0</a:t>
            </a:r>
          </a:p>
          <a:p>
            <a:pPr indent="10383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101.2%</a:t>
            </a:r>
          </a:p>
        </p:txBody>
      </p:sp>
      <p:sp>
        <p:nvSpPr>
          <p:cNvPr id="1942" name="TextBox 1942"/>
          <p:cNvSpPr txBox="1"/>
          <p:nvPr/>
        </p:nvSpPr>
        <p:spPr>
          <a:xfrm>
            <a:off x="7903025" y="4356926"/>
            <a:ext cx="455073" cy="14821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7563">
              <a:lnSpc>
                <a:spcPts val="953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(0.3)</a:t>
            </a:r>
          </a:p>
          <a:p>
            <a:pPr indent="129307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(0.0)%</a:t>
            </a:r>
          </a:p>
          <a:p>
            <a:pPr indent="175893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842.0</a:t>
            </a:r>
          </a:p>
          <a:p>
            <a:pPr indent="139644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98.9%</a:t>
            </a:r>
          </a:p>
          <a:p>
            <a:pPr indent="0">
              <a:lnSpc>
                <a:spcPts val="2227"/>
              </a:lnSpc>
            </a:pPr>
            <a:r>
              <a:rPr lang="en-US" altLang="zh-CN" sz="13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464.7</a:t>
            </a:r>
          </a:p>
          <a:p>
            <a:pPr indent="165416">
              <a:lnSpc>
                <a:spcPts val="1525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(26.3)</a:t>
            </a:r>
          </a:p>
          <a:p>
            <a:pPr indent="129261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(5.4)%</a:t>
            </a:r>
          </a:p>
          <a:p>
            <a:pPr indent="175908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510.0</a:t>
            </a:r>
          </a:p>
          <a:p>
            <a:pPr indent="139644">
              <a:lnSpc>
                <a:spcPts val="1160"/>
              </a:lnSpc>
            </a:pPr>
            <a:r>
              <a:rPr lang="en-US" altLang="zh-CN" sz="83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91.1%</a:t>
            </a:r>
          </a:p>
        </p:txBody>
      </p:sp>
      <p:sp>
        <p:nvSpPr>
          <p:cNvPr id="1943" name="TextBox 1943"/>
          <p:cNvSpPr txBox="1"/>
          <p:nvPr/>
        </p:nvSpPr>
        <p:spPr>
          <a:xfrm>
            <a:off x="8377112" y="4357052"/>
            <a:ext cx="79778" cy="9790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71">
              <a:lnSpc>
                <a:spcPts val="590"/>
              </a:lnSpc>
            </a:pPr>
            <a:r>
              <a:rPr lang="en-US" altLang="zh-CN" sz="51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51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1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51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1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19"/>
              </a:lnSpc>
            </a:pPr>
            <a:r>
              <a:rPr lang="en-US" altLang="zh-CN" sz="51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51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1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51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1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944" name="TextBox 1944"/>
          <p:cNvSpPr txBox="1"/>
          <p:nvPr/>
        </p:nvSpPr>
        <p:spPr>
          <a:xfrm>
            <a:off x="580319" y="5848942"/>
            <a:ext cx="7988101" cy="7131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6">
              <a:lnSpc>
                <a:spcPts val="886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946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123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method.</a:t>
            </a:r>
          </a:p>
          <a:p>
            <a:pPr indent="0">
              <a:lnSpc>
                <a:spcPts val="984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“Income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Before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Taxes”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(Holding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Company),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East,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West,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their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recurring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profits.</a:t>
            </a:r>
          </a:p>
          <a:p>
            <a:pPr indent="0">
              <a:lnSpc>
                <a:spcPts val="984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(3)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Income”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NTT,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noncontrolling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interests.”</a:t>
            </a:r>
          </a:p>
          <a:p>
            <a:pPr indent="0">
              <a:lnSpc>
                <a:spcPts val="972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(4)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Income”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DOCOMO,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noncontrolling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interests.”</a:t>
            </a:r>
          </a:p>
          <a:p>
            <a:pPr indent="0">
              <a:lnSpc>
                <a:spcPts val="984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(5)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“Change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year-on-year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change)”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Income”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“Income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Before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Taxes”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reflect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retroactive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method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">
              <a:lnSpc>
                <a:spcPts val="803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Philippine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Company.</a:t>
            </a:r>
          </a:p>
        </p:txBody>
      </p:sp>
      <p:sp>
        <p:nvSpPr>
          <p:cNvPr id="1945" name="TextBox 1945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946" name="TextBox 1946"/>
          <p:cNvSpPr txBox="1"/>
          <p:nvPr/>
        </p:nvSpPr>
        <p:spPr>
          <a:xfrm>
            <a:off x="4384675" y="6645840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947" name="TextBox 1947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Freeform 1948"> 
				</p:cNvPr>
          <p:cNvSpPr/>
          <p:nvPr/>
        </p:nvSpPr>
        <p:spPr>
          <a:xfrm>
            <a:off x="142875" y="1190625"/>
            <a:ext cx="1257300" cy="790575"/>
          </a:xfrm>
          <a:custGeom>
            <a:avLst/>
            <a:gdLst>
              <a:gd name="connsiteX0" fmla="*/ 13060 w 1257300"/>
              <a:gd name="connsiteY0" fmla="*/ 15751 h 790575"/>
              <a:gd name="connsiteX1" fmla="*/ 1261417 w 1257300"/>
              <a:gd name="connsiteY1" fmla="*/ 15751 h 790575"/>
              <a:gd name="connsiteX2" fmla="*/ 1261417 w 1257300"/>
              <a:gd name="connsiteY2" fmla="*/ 792310 h 790575"/>
              <a:gd name="connsiteX3" fmla="*/ 13060 w 1257300"/>
              <a:gd name="connsiteY3" fmla="*/ 792310 h 790575"/>
              <a:gd name="connsiteX4" fmla="*/ 13060 w 1257300"/>
              <a:gd name="connsiteY4" fmla="*/ 15751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300" h="790575">
                <a:moveTo>
                  <a:pt x="13060" y="15751"/>
                </a:moveTo>
                <a:lnTo>
                  <a:pt x="1261417" y="15751"/>
                </a:lnTo>
                <a:lnTo>
                  <a:pt x="1261417" y="792310"/>
                </a:lnTo>
                <a:lnTo>
                  <a:pt x="13060" y="792310"/>
                </a:lnTo>
                <a:lnTo>
                  <a:pt x="13060" y="15751"/>
                </a:lnTo>
                <a:close/>
              </a:path>
            </a:pathLst>
          </a:custGeom>
          <a:solidFill>
            <a:srgbClr val="93b2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9" name="Freeform 1949"> 
				</p:cNvPr>
          <p:cNvSpPr/>
          <p:nvPr/>
        </p:nvSpPr>
        <p:spPr>
          <a:xfrm>
            <a:off x="1381125" y="1190625"/>
            <a:ext cx="7562850" cy="790575"/>
          </a:xfrm>
          <a:custGeom>
            <a:avLst/>
            <a:gdLst>
              <a:gd name="connsiteX0" fmla="*/ 17467 w 7562850"/>
              <a:gd name="connsiteY0" fmla="*/ 15750 h 790575"/>
              <a:gd name="connsiteX1" fmla="*/ 7564571 w 7562850"/>
              <a:gd name="connsiteY1" fmla="*/ 15750 h 790575"/>
              <a:gd name="connsiteX2" fmla="*/ 7564571 w 7562850"/>
              <a:gd name="connsiteY2" fmla="*/ 792310 h 790575"/>
              <a:gd name="connsiteX3" fmla="*/ 17467 w 7562850"/>
              <a:gd name="connsiteY3" fmla="*/ 792310 h 790575"/>
              <a:gd name="connsiteX4" fmla="*/ 17467 w 7562850"/>
              <a:gd name="connsiteY4" fmla="*/ 15750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2850" h="790575">
                <a:moveTo>
                  <a:pt x="17467" y="15750"/>
                </a:moveTo>
                <a:lnTo>
                  <a:pt x="7564571" y="15750"/>
                </a:lnTo>
                <a:lnTo>
                  <a:pt x="7564571" y="792310"/>
                </a:lnTo>
                <a:lnTo>
                  <a:pt x="17467" y="792310"/>
                </a:lnTo>
                <a:lnTo>
                  <a:pt x="17467" y="15750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0" name="Freeform 1950"> 
				</p:cNvPr>
          <p:cNvSpPr/>
          <p:nvPr/>
        </p:nvSpPr>
        <p:spPr>
          <a:xfrm>
            <a:off x="8924925" y="1190625"/>
            <a:ext cx="19050" cy="790575"/>
          </a:xfrm>
          <a:custGeom>
            <a:avLst/>
            <a:gdLst>
              <a:gd name="connsiteX0" fmla="*/ 20772 w 19050"/>
              <a:gd name="connsiteY0" fmla="*/ 15756 h 790575"/>
              <a:gd name="connsiteX1" fmla="*/ 20772 w 19050"/>
              <a:gd name="connsiteY1" fmla="*/ 792310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790575">
                <a:moveTo>
                  <a:pt x="20772" y="15756"/>
                </a:moveTo>
                <a:lnTo>
                  <a:pt x="20772" y="792310"/>
                </a:lnTo>
              </a:path>
            </a:pathLst>
          </a:custGeom>
          <a:ln w="759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1" name="Freeform 1951"> 
				</p:cNvPr>
          <p:cNvSpPr/>
          <p:nvPr/>
        </p:nvSpPr>
        <p:spPr>
          <a:xfrm>
            <a:off x="142875" y="1962150"/>
            <a:ext cx="8801100" cy="409575"/>
          </a:xfrm>
          <a:custGeom>
            <a:avLst/>
            <a:gdLst>
              <a:gd name="connsiteX0" fmla="*/ 13060 w 8801100"/>
              <a:gd name="connsiteY0" fmla="*/ 14945 h 409575"/>
              <a:gd name="connsiteX1" fmla="*/ 8802822 w 8801100"/>
              <a:gd name="connsiteY1" fmla="*/ 14945 h 409575"/>
              <a:gd name="connsiteX2" fmla="*/ 8802822 w 8801100"/>
              <a:gd name="connsiteY2" fmla="*/ 411983 h 409575"/>
              <a:gd name="connsiteX3" fmla="*/ 13060 w 8801100"/>
              <a:gd name="connsiteY3" fmla="*/ 411983 h 409575"/>
              <a:gd name="connsiteX4" fmla="*/ 13060 w 8801100"/>
              <a:gd name="connsiteY4" fmla="*/ 1494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1100" h="409575">
                <a:moveTo>
                  <a:pt x="13060" y="14945"/>
                </a:moveTo>
                <a:lnTo>
                  <a:pt x="8802822" y="14945"/>
                </a:lnTo>
                <a:lnTo>
                  <a:pt x="8802822" y="411983"/>
                </a:lnTo>
                <a:lnTo>
                  <a:pt x="13060" y="411983"/>
                </a:lnTo>
                <a:lnTo>
                  <a:pt x="13060" y="14945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2" name="Freeform 1952"> 
				</p:cNvPr>
          <p:cNvSpPr/>
          <p:nvPr/>
        </p:nvSpPr>
        <p:spPr>
          <a:xfrm>
            <a:off x="8924925" y="1962150"/>
            <a:ext cx="19050" cy="409575"/>
          </a:xfrm>
          <a:custGeom>
            <a:avLst/>
            <a:gdLst>
              <a:gd name="connsiteX0" fmla="*/ 20772 w 19050"/>
              <a:gd name="connsiteY0" fmla="*/ 14945 h 409575"/>
              <a:gd name="connsiteX1" fmla="*/ 20772 w 19050"/>
              <a:gd name="connsiteY1" fmla="*/ 411983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9575">
                <a:moveTo>
                  <a:pt x="20772" y="14945"/>
                </a:moveTo>
                <a:lnTo>
                  <a:pt x="20772" y="411983"/>
                </a:lnTo>
              </a:path>
            </a:pathLst>
          </a:custGeom>
          <a:ln w="759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3" name="Freeform 1953"> 
				</p:cNvPr>
          <p:cNvSpPr/>
          <p:nvPr/>
        </p:nvSpPr>
        <p:spPr>
          <a:xfrm>
            <a:off x="142875" y="2352675"/>
            <a:ext cx="180975" cy="371475"/>
          </a:xfrm>
          <a:custGeom>
            <a:avLst/>
            <a:gdLst>
              <a:gd name="connsiteX0" fmla="*/ 13060 w 180975"/>
              <a:gd name="connsiteY0" fmla="*/ 15619 h 371475"/>
              <a:gd name="connsiteX1" fmla="*/ 184073 w 180975"/>
              <a:gd name="connsiteY1" fmla="*/ 15619 h 371475"/>
              <a:gd name="connsiteX2" fmla="*/ 184073 w 180975"/>
              <a:gd name="connsiteY2" fmla="*/ 371785 h 371475"/>
              <a:gd name="connsiteX3" fmla="*/ 13060 w 180975"/>
              <a:gd name="connsiteY3" fmla="*/ 371785 h 371475"/>
              <a:gd name="connsiteX4" fmla="*/ 13060 w 180975"/>
              <a:gd name="connsiteY4" fmla="*/ 15619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" h="371475">
                <a:moveTo>
                  <a:pt x="13060" y="15619"/>
                </a:moveTo>
                <a:lnTo>
                  <a:pt x="184073" y="15619"/>
                </a:lnTo>
                <a:lnTo>
                  <a:pt x="184073" y="371785"/>
                </a:lnTo>
                <a:lnTo>
                  <a:pt x="13060" y="371785"/>
                </a:lnTo>
                <a:lnTo>
                  <a:pt x="13060" y="15619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4" name="Freeform 1954"> 
				</p:cNvPr>
          <p:cNvSpPr/>
          <p:nvPr/>
        </p:nvSpPr>
        <p:spPr>
          <a:xfrm>
            <a:off x="304800" y="2352675"/>
            <a:ext cx="1095375" cy="371475"/>
          </a:xfrm>
          <a:custGeom>
            <a:avLst/>
            <a:gdLst>
              <a:gd name="connsiteX0" fmla="*/ 16448 w 1095375"/>
              <a:gd name="connsiteY0" fmla="*/ 15618 h 371475"/>
              <a:gd name="connsiteX1" fmla="*/ 1099492 w 1095375"/>
              <a:gd name="connsiteY1" fmla="*/ 15618 h 371475"/>
              <a:gd name="connsiteX2" fmla="*/ 1099492 w 1095375"/>
              <a:gd name="connsiteY2" fmla="*/ 371785 h 371475"/>
              <a:gd name="connsiteX3" fmla="*/ 16448 w 1095375"/>
              <a:gd name="connsiteY3" fmla="*/ 371785 h 371475"/>
              <a:gd name="connsiteX4" fmla="*/ 16448 w 1095375"/>
              <a:gd name="connsiteY4" fmla="*/ 15618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5" h="371475">
                <a:moveTo>
                  <a:pt x="16448" y="15618"/>
                </a:moveTo>
                <a:lnTo>
                  <a:pt x="1099492" y="15618"/>
                </a:lnTo>
                <a:lnTo>
                  <a:pt x="1099492" y="371785"/>
                </a:lnTo>
                <a:lnTo>
                  <a:pt x="16448" y="371785"/>
                </a:lnTo>
                <a:lnTo>
                  <a:pt x="16448" y="15618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5" name="Freeform 1955"> 
				</p:cNvPr>
          <p:cNvSpPr/>
          <p:nvPr/>
        </p:nvSpPr>
        <p:spPr>
          <a:xfrm>
            <a:off x="1381125" y="2352675"/>
            <a:ext cx="7562850" cy="371475"/>
          </a:xfrm>
          <a:custGeom>
            <a:avLst/>
            <a:gdLst>
              <a:gd name="connsiteX0" fmla="*/ 17467 w 7562850"/>
              <a:gd name="connsiteY0" fmla="*/ 15618 h 371475"/>
              <a:gd name="connsiteX1" fmla="*/ 7564571 w 7562850"/>
              <a:gd name="connsiteY1" fmla="*/ 15618 h 371475"/>
              <a:gd name="connsiteX2" fmla="*/ 7564571 w 7562850"/>
              <a:gd name="connsiteY2" fmla="*/ 371784 h 371475"/>
              <a:gd name="connsiteX3" fmla="*/ 17467 w 7562850"/>
              <a:gd name="connsiteY3" fmla="*/ 371784 h 371475"/>
              <a:gd name="connsiteX4" fmla="*/ 17467 w 7562850"/>
              <a:gd name="connsiteY4" fmla="*/ 15618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2850" h="371475">
                <a:moveTo>
                  <a:pt x="17467" y="15618"/>
                </a:moveTo>
                <a:lnTo>
                  <a:pt x="7564571" y="15618"/>
                </a:lnTo>
                <a:lnTo>
                  <a:pt x="7564571" y="371784"/>
                </a:lnTo>
                <a:lnTo>
                  <a:pt x="17467" y="371784"/>
                </a:lnTo>
                <a:lnTo>
                  <a:pt x="17467" y="1561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6" name="Freeform 1956"> 
				</p:cNvPr>
          <p:cNvSpPr/>
          <p:nvPr/>
        </p:nvSpPr>
        <p:spPr>
          <a:xfrm>
            <a:off x="142875" y="2705100"/>
            <a:ext cx="8801100" cy="409575"/>
          </a:xfrm>
          <a:custGeom>
            <a:avLst/>
            <a:gdLst>
              <a:gd name="connsiteX0" fmla="*/ 13060 w 8801100"/>
              <a:gd name="connsiteY0" fmla="*/ 13520 h 409575"/>
              <a:gd name="connsiteX1" fmla="*/ 8802822 w 8801100"/>
              <a:gd name="connsiteY1" fmla="*/ 13520 h 409575"/>
              <a:gd name="connsiteX2" fmla="*/ 8802822 w 8801100"/>
              <a:gd name="connsiteY2" fmla="*/ 410558 h 409575"/>
              <a:gd name="connsiteX3" fmla="*/ 13060 w 8801100"/>
              <a:gd name="connsiteY3" fmla="*/ 410558 h 409575"/>
              <a:gd name="connsiteX4" fmla="*/ 13060 w 8801100"/>
              <a:gd name="connsiteY4" fmla="*/ 1352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1100" h="409575">
                <a:moveTo>
                  <a:pt x="13060" y="13520"/>
                </a:moveTo>
                <a:lnTo>
                  <a:pt x="8802822" y="13520"/>
                </a:lnTo>
                <a:lnTo>
                  <a:pt x="8802822" y="410558"/>
                </a:lnTo>
                <a:lnTo>
                  <a:pt x="13060" y="410558"/>
                </a:lnTo>
                <a:lnTo>
                  <a:pt x="13060" y="13520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7" name="Freeform 1957"> 
				</p:cNvPr>
          <p:cNvSpPr/>
          <p:nvPr/>
        </p:nvSpPr>
        <p:spPr>
          <a:xfrm>
            <a:off x="8924925" y="2705100"/>
            <a:ext cx="19050" cy="409575"/>
          </a:xfrm>
          <a:custGeom>
            <a:avLst/>
            <a:gdLst>
              <a:gd name="connsiteX0" fmla="*/ 20772 w 19050"/>
              <a:gd name="connsiteY0" fmla="*/ 13519 h 409575"/>
              <a:gd name="connsiteX1" fmla="*/ 20772 w 19050"/>
              <a:gd name="connsiteY1" fmla="*/ 41055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9575">
                <a:moveTo>
                  <a:pt x="20772" y="13519"/>
                </a:moveTo>
                <a:lnTo>
                  <a:pt x="20772" y="410557"/>
                </a:lnTo>
              </a:path>
            </a:pathLst>
          </a:custGeom>
          <a:ln w="759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8" name="Freeform 1958"> 
				</p:cNvPr>
          <p:cNvSpPr/>
          <p:nvPr/>
        </p:nvSpPr>
        <p:spPr>
          <a:xfrm>
            <a:off x="142875" y="3095625"/>
            <a:ext cx="180975" cy="361950"/>
          </a:xfrm>
          <a:custGeom>
            <a:avLst/>
            <a:gdLst>
              <a:gd name="connsiteX0" fmla="*/ 13060 w 180975"/>
              <a:gd name="connsiteY0" fmla="*/ 14193 h 361950"/>
              <a:gd name="connsiteX1" fmla="*/ 184073 w 180975"/>
              <a:gd name="connsiteY1" fmla="*/ 14193 h 361950"/>
              <a:gd name="connsiteX2" fmla="*/ 184073 w 180975"/>
              <a:gd name="connsiteY2" fmla="*/ 370359 h 361950"/>
              <a:gd name="connsiteX3" fmla="*/ 13060 w 180975"/>
              <a:gd name="connsiteY3" fmla="*/ 370359 h 361950"/>
              <a:gd name="connsiteX4" fmla="*/ 13060 w 180975"/>
              <a:gd name="connsiteY4" fmla="*/ 14193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" h="361950">
                <a:moveTo>
                  <a:pt x="13060" y="14193"/>
                </a:moveTo>
                <a:lnTo>
                  <a:pt x="184073" y="14193"/>
                </a:lnTo>
                <a:lnTo>
                  <a:pt x="184073" y="370359"/>
                </a:lnTo>
                <a:lnTo>
                  <a:pt x="13060" y="370359"/>
                </a:lnTo>
                <a:lnTo>
                  <a:pt x="13060" y="14193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9" name="Freeform 1959"> 
				</p:cNvPr>
          <p:cNvSpPr/>
          <p:nvPr/>
        </p:nvSpPr>
        <p:spPr>
          <a:xfrm>
            <a:off x="304800" y="3095625"/>
            <a:ext cx="1095375" cy="361950"/>
          </a:xfrm>
          <a:custGeom>
            <a:avLst/>
            <a:gdLst>
              <a:gd name="connsiteX0" fmla="*/ 16448 w 1095375"/>
              <a:gd name="connsiteY0" fmla="*/ 14193 h 361950"/>
              <a:gd name="connsiteX1" fmla="*/ 1099492 w 1095375"/>
              <a:gd name="connsiteY1" fmla="*/ 14193 h 361950"/>
              <a:gd name="connsiteX2" fmla="*/ 1099492 w 1095375"/>
              <a:gd name="connsiteY2" fmla="*/ 370359 h 361950"/>
              <a:gd name="connsiteX3" fmla="*/ 16448 w 1095375"/>
              <a:gd name="connsiteY3" fmla="*/ 370359 h 361950"/>
              <a:gd name="connsiteX4" fmla="*/ 16448 w 1095375"/>
              <a:gd name="connsiteY4" fmla="*/ 14193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5" h="361950">
                <a:moveTo>
                  <a:pt x="16448" y="14193"/>
                </a:moveTo>
                <a:lnTo>
                  <a:pt x="1099492" y="14193"/>
                </a:lnTo>
                <a:lnTo>
                  <a:pt x="1099492" y="370359"/>
                </a:lnTo>
                <a:lnTo>
                  <a:pt x="16448" y="370359"/>
                </a:lnTo>
                <a:lnTo>
                  <a:pt x="16448" y="14193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0" name="Freeform 1960"> 
				</p:cNvPr>
          <p:cNvSpPr/>
          <p:nvPr/>
        </p:nvSpPr>
        <p:spPr>
          <a:xfrm>
            <a:off x="1381125" y="3095625"/>
            <a:ext cx="7562850" cy="361950"/>
          </a:xfrm>
          <a:custGeom>
            <a:avLst/>
            <a:gdLst>
              <a:gd name="connsiteX0" fmla="*/ 17467 w 7562850"/>
              <a:gd name="connsiteY0" fmla="*/ 14192 h 361950"/>
              <a:gd name="connsiteX1" fmla="*/ 7564571 w 7562850"/>
              <a:gd name="connsiteY1" fmla="*/ 14192 h 361950"/>
              <a:gd name="connsiteX2" fmla="*/ 7564571 w 7562850"/>
              <a:gd name="connsiteY2" fmla="*/ 370359 h 361950"/>
              <a:gd name="connsiteX3" fmla="*/ 17467 w 7562850"/>
              <a:gd name="connsiteY3" fmla="*/ 370359 h 361950"/>
              <a:gd name="connsiteX4" fmla="*/ 17467 w 7562850"/>
              <a:gd name="connsiteY4" fmla="*/ 14192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2850" h="361950">
                <a:moveTo>
                  <a:pt x="17467" y="14192"/>
                </a:moveTo>
                <a:lnTo>
                  <a:pt x="7564571" y="14192"/>
                </a:lnTo>
                <a:lnTo>
                  <a:pt x="7564571" y="370359"/>
                </a:lnTo>
                <a:lnTo>
                  <a:pt x="17467" y="370359"/>
                </a:lnTo>
                <a:lnTo>
                  <a:pt x="17467" y="1419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1" name="Freeform 1961"> 
				</p:cNvPr>
          <p:cNvSpPr/>
          <p:nvPr/>
        </p:nvSpPr>
        <p:spPr>
          <a:xfrm>
            <a:off x="142875" y="3448050"/>
            <a:ext cx="8801100" cy="400050"/>
          </a:xfrm>
          <a:custGeom>
            <a:avLst/>
            <a:gdLst>
              <a:gd name="connsiteX0" fmla="*/ 13060 w 8801100"/>
              <a:gd name="connsiteY0" fmla="*/ 12094 h 400050"/>
              <a:gd name="connsiteX1" fmla="*/ 8802822 w 8801100"/>
              <a:gd name="connsiteY1" fmla="*/ 12094 h 400050"/>
              <a:gd name="connsiteX2" fmla="*/ 8802822 w 8801100"/>
              <a:gd name="connsiteY2" fmla="*/ 409132 h 400050"/>
              <a:gd name="connsiteX3" fmla="*/ 13060 w 8801100"/>
              <a:gd name="connsiteY3" fmla="*/ 409132 h 400050"/>
              <a:gd name="connsiteX4" fmla="*/ 13060 w 8801100"/>
              <a:gd name="connsiteY4" fmla="*/ 12094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1100" h="400050">
                <a:moveTo>
                  <a:pt x="13060" y="12094"/>
                </a:moveTo>
                <a:lnTo>
                  <a:pt x="8802822" y="12094"/>
                </a:lnTo>
                <a:lnTo>
                  <a:pt x="8802822" y="409132"/>
                </a:lnTo>
                <a:lnTo>
                  <a:pt x="13060" y="409132"/>
                </a:lnTo>
                <a:lnTo>
                  <a:pt x="13060" y="12094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2" name="Freeform 1962"> 
				</p:cNvPr>
          <p:cNvSpPr/>
          <p:nvPr/>
        </p:nvSpPr>
        <p:spPr>
          <a:xfrm>
            <a:off x="8924925" y="3448050"/>
            <a:ext cx="19050" cy="400050"/>
          </a:xfrm>
          <a:custGeom>
            <a:avLst/>
            <a:gdLst>
              <a:gd name="connsiteX0" fmla="*/ 20772 w 19050"/>
              <a:gd name="connsiteY0" fmla="*/ 12094 h 400050"/>
              <a:gd name="connsiteX1" fmla="*/ 20772 w 19050"/>
              <a:gd name="connsiteY1" fmla="*/ 409132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0050">
                <a:moveTo>
                  <a:pt x="20772" y="12094"/>
                </a:moveTo>
                <a:lnTo>
                  <a:pt x="20772" y="409132"/>
                </a:lnTo>
              </a:path>
            </a:pathLst>
          </a:custGeom>
          <a:ln w="759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3" name="Freeform 1963"> 
				</p:cNvPr>
          <p:cNvSpPr/>
          <p:nvPr/>
        </p:nvSpPr>
        <p:spPr>
          <a:xfrm>
            <a:off x="142875" y="3838575"/>
            <a:ext cx="180975" cy="361950"/>
          </a:xfrm>
          <a:custGeom>
            <a:avLst/>
            <a:gdLst>
              <a:gd name="connsiteX0" fmla="*/ 13060 w 180975"/>
              <a:gd name="connsiteY0" fmla="*/ 12767 h 361950"/>
              <a:gd name="connsiteX1" fmla="*/ 184073 w 180975"/>
              <a:gd name="connsiteY1" fmla="*/ 12767 h 361950"/>
              <a:gd name="connsiteX2" fmla="*/ 184073 w 180975"/>
              <a:gd name="connsiteY2" fmla="*/ 368934 h 361950"/>
              <a:gd name="connsiteX3" fmla="*/ 13060 w 180975"/>
              <a:gd name="connsiteY3" fmla="*/ 368934 h 361950"/>
              <a:gd name="connsiteX4" fmla="*/ 13060 w 180975"/>
              <a:gd name="connsiteY4" fmla="*/ 12767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" h="361950">
                <a:moveTo>
                  <a:pt x="13060" y="12767"/>
                </a:moveTo>
                <a:lnTo>
                  <a:pt x="184073" y="12767"/>
                </a:lnTo>
                <a:lnTo>
                  <a:pt x="184073" y="368934"/>
                </a:lnTo>
                <a:lnTo>
                  <a:pt x="13060" y="368934"/>
                </a:lnTo>
                <a:lnTo>
                  <a:pt x="13060" y="12767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4" name="Freeform 1964"> 
				</p:cNvPr>
          <p:cNvSpPr/>
          <p:nvPr/>
        </p:nvSpPr>
        <p:spPr>
          <a:xfrm>
            <a:off x="304800" y="3838575"/>
            <a:ext cx="1095375" cy="361950"/>
          </a:xfrm>
          <a:custGeom>
            <a:avLst/>
            <a:gdLst>
              <a:gd name="connsiteX0" fmla="*/ 16448 w 1095375"/>
              <a:gd name="connsiteY0" fmla="*/ 12767 h 361950"/>
              <a:gd name="connsiteX1" fmla="*/ 1099492 w 1095375"/>
              <a:gd name="connsiteY1" fmla="*/ 12767 h 361950"/>
              <a:gd name="connsiteX2" fmla="*/ 1099492 w 1095375"/>
              <a:gd name="connsiteY2" fmla="*/ 368934 h 361950"/>
              <a:gd name="connsiteX3" fmla="*/ 16448 w 1095375"/>
              <a:gd name="connsiteY3" fmla="*/ 368934 h 361950"/>
              <a:gd name="connsiteX4" fmla="*/ 16448 w 1095375"/>
              <a:gd name="connsiteY4" fmla="*/ 12767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5" h="361950">
                <a:moveTo>
                  <a:pt x="16448" y="12767"/>
                </a:moveTo>
                <a:lnTo>
                  <a:pt x="1099492" y="12767"/>
                </a:lnTo>
                <a:lnTo>
                  <a:pt x="1099492" y="368934"/>
                </a:lnTo>
                <a:lnTo>
                  <a:pt x="16448" y="368934"/>
                </a:lnTo>
                <a:lnTo>
                  <a:pt x="16448" y="12767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5" name="Freeform 1965"> 
				</p:cNvPr>
          <p:cNvSpPr/>
          <p:nvPr/>
        </p:nvSpPr>
        <p:spPr>
          <a:xfrm>
            <a:off x="1381125" y="3838575"/>
            <a:ext cx="7562850" cy="361950"/>
          </a:xfrm>
          <a:custGeom>
            <a:avLst/>
            <a:gdLst>
              <a:gd name="connsiteX0" fmla="*/ 17467 w 7562850"/>
              <a:gd name="connsiteY0" fmla="*/ 12767 h 361950"/>
              <a:gd name="connsiteX1" fmla="*/ 7564571 w 7562850"/>
              <a:gd name="connsiteY1" fmla="*/ 12767 h 361950"/>
              <a:gd name="connsiteX2" fmla="*/ 7564571 w 7562850"/>
              <a:gd name="connsiteY2" fmla="*/ 368934 h 361950"/>
              <a:gd name="connsiteX3" fmla="*/ 17467 w 7562850"/>
              <a:gd name="connsiteY3" fmla="*/ 368934 h 361950"/>
              <a:gd name="connsiteX4" fmla="*/ 17467 w 7562850"/>
              <a:gd name="connsiteY4" fmla="*/ 12767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2850" h="361950">
                <a:moveTo>
                  <a:pt x="17467" y="12767"/>
                </a:moveTo>
                <a:lnTo>
                  <a:pt x="7564571" y="12767"/>
                </a:lnTo>
                <a:lnTo>
                  <a:pt x="7564571" y="368934"/>
                </a:lnTo>
                <a:lnTo>
                  <a:pt x="17467" y="368934"/>
                </a:lnTo>
                <a:lnTo>
                  <a:pt x="17467" y="127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6" name="Freeform 1966"> 
				</p:cNvPr>
          <p:cNvSpPr/>
          <p:nvPr/>
        </p:nvSpPr>
        <p:spPr>
          <a:xfrm>
            <a:off x="142875" y="4191000"/>
            <a:ext cx="8801100" cy="400050"/>
          </a:xfrm>
          <a:custGeom>
            <a:avLst/>
            <a:gdLst>
              <a:gd name="connsiteX0" fmla="*/ 13060 w 8801100"/>
              <a:gd name="connsiteY0" fmla="*/ 10669 h 400050"/>
              <a:gd name="connsiteX1" fmla="*/ 8802822 w 8801100"/>
              <a:gd name="connsiteY1" fmla="*/ 10669 h 400050"/>
              <a:gd name="connsiteX2" fmla="*/ 8802822 w 8801100"/>
              <a:gd name="connsiteY2" fmla="*/ 407706 h 400050"/>
              <a:gd name="connsiteX3" fmla="*/ 13060 w 8801100"/>
              <a:gd name="connsiteY3" fmla="*/ 407706 h 400050"/>
              <a:gd name="connsiteX4" fmla="*/ 13060 w 8801100"/>
              <a:gd name="connsiteY4" fmla="*/ 1066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1100" h="400050">
                <a:moveTo>
                  <a:pt x="13060" y="10669"/>
                </a:moveTo>
                <a:lnTo>
                  <a:pt x="8802822" y="10669"/>
                </a:lnTo>
                <a:lnTo>
                  <a:pt x="8802822" y="407706"/>
                </a:lnTo>
                <a:lnTo>
                  <a:pt x="13060" y="407706"/>
                </a:lnTo>
                <a:lnTo>
                  <a:pt x="13060" y="10669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7" name="Freeform 1967"> 
				</p:cNvPr>
          <p:cNvSpPr/>
          <p:nvPr/>
        </p:nvSpPr>
        <p:spPr>
          <a:xfrm>
            <a:off x="8924925" y="4191000"/>
            <a:ext cx="19050" cy="400050"/>
          </a:xfrm>
          <a:custGeom>
            <a:avLst/>
            <a:gdLst>
              <a:gd name="connsiteX0" fmla="*/ 20772 w 19050"/>
              <a:gd name="connsiteY0" fmla="*/ 10668 h 400050"/>
              <a:gd name="connsiteX1" fmla="*/ 20772 w 19050"/>
              <a:gd name="connsiteY1" fmla="*/ 40770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0050">
                <a:moveTo>
                  <a:pt x="20772" y="10668"/>
                </a:moveTo>
                <a:lnTo>
                  <a:pt x="20772" y="407706"/>
                </a:lnTo>
              </a:path>
            </a:pathLst>
          </a:custGeom>
          <a:ln w="759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8" name="Freeform 1968"> 
				</p:cNvPr>
          <p:cNvSpPr/>
          <p:nvPr/>
        </p:nvSpPr>
        <p:spPr>
          <a:xfrm>
            <a:off x="142875" y="4581525"/>
            <a:ext cx="180975" cy="361950"/>
          </a:xfrm>
          <a:custGeom>
            <a:avLst/>
            <a:gdLst>
              <a:gd name="connsiteX0" fmla="*/ 13060 w 180975"/>
              <a:gd name="connsiteY0" fmla="*/ 11342 h 361950"/>
              <a:gd name="connsiteX1" fmla="*/ 184073 w 180975"/>
              <a:gd name="connsiteY1" fmla="*/ 11342 h 361950"/>
              <a:gd name="connsiteX2" fmla="*/ 184073 w 180975"/>
              <a:gd name="connsiteY2" fmla="*/ 367508 h 361950"/>
              <a:gd name="connsiteX3" fmla="*/ 13060 w 180975"/>
              <a:gd name="connsiteY3" fmla="*/ 367508 h 361950"/>
              <a:gd name="connsiteX4" fmla="*/ 13060 w 180975"/>
              <a:gd name="connsiteY4" fmla="*/ 11342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" h="361950">
                <a:moveTo>
                  <a:pt x="13060" y="11342"/>
                </a:moveTo>
                <a:lnTo>
                  <a:pt x="184073" y="11342"/>
                </a:lnTo>
                <a:lnTo>
                  <a:pt x="184073" y="367508"/>
                </a:lnTo>
                <a:lnTo>
                  <a:pt x="13060" y="367508"/>
                </a:lnTo>
                <a:lnTo>
                  <a:pt x="13060" y="11342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9" name="Freeform 1969"> 
				</p:cNvPr>
          <p:cNvSpPr/>
          <p:nvPr/>
        </p:nvSpPr>
        <p:spPr>
          <a:xfrm>
            <a:off x="304800" y="4581525"/>
            <a:ext cx="1095375" cy="361950"/>
          </a:xfrm>
          <a:custGeom>
            <a:avLst/>
            <a:gdLst>
              <a:gd name="connsiteX0" fmla="*/ 16448 w 1095375"/>
              <a:gd name="connsiteY0" fmla="*/ 11342 h 361950"/>
              <a:gd name="connsiteX1" fmla="*/ 1099492 w 1095375"/>
              <a:gd name="connsiteY1" fmla="*/ 11342 h 361950"/>
              <a:gd name="connsiteX2" fmla="*/ 1099492 w 1095375"/>
              <a:gd name="connsiteY2" fmla="*/ 367508 h 361950"/>
              <a:gd name="connsiteX3" fmla="*/ 16448 w 1095375"/>
              <a:gd name="connsiteY3" fmla="*/ 367508 h 361950"/>
              <a:gd name="connsiteX4" fmla="*/ 16448 w 1095375"/>
              <a:gd name="connsiteY4" fmla="*/ 11342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5" h="361950">
                <a:moveTo>
                  <a:pt x="16448" y="11342"/>
                </a:moveTo>
                <a:lnTo>
                  <a:pt x="1099492" y="11342"/>
                </a:lnTo>
                <a:lnTo>
                  <a:pt x="1099492" y="367508"/>
                </a:lnTo>
                <a:lnTo>
                  <a:pt x="16448" y="367508"/>
                </a:lnTo>
                <a:lnTo>
                  <a:pt x="16448" y="11342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0" name="Freeform 1970"> 
				</p:cNvPr>
          <p:cNvSpPr/>
          <p:nvPr/>
        </p:nvSpPr>
        <p:spPr>
          <a:xfrm>
            <a:off x="1381125" y="4581525"/>
            <a:ext cx="7562850" cy="361950"/>
          </a:xfrm>
          <a:custGeom>
            <a:avLst/>
            <a:gdLst>
              <a:gd name="connsiteX0" fmla="*/ 17467 w 7562850"/>
              <a:gd name="connsiteY0" fmla="*/ 11341 h 361950"/>
              <a:gd name="connsiteX1" fmla="*/ 7564572 w 7562850"/>
              <a:gd name="connsiteY1" fmla="*/ 11341 h 361950"/>
              <a:gd name="connsiteX2" fmla="*/ 7564572 w 7562850"/>
              <a:gd name="connsiteY2" fmla="*/ 367507 h 361950"/>
              <a:gd name="connsiteX3" fmla="*/ 17467 w 7562850"/>
              <a:gd name="connsiteY3" fmla="*/ 367507 h 361950"/>
              <a:gd name="connsiteX4" fmla="*/ 17467 w 7562850"/>
              <a:gd name="connsiteY4" fmla="*/ 11341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2850" h="361950">
                <a:moveTo>
                  <a:pt x="17467" y="11341"/>
                </a:moveTo>
                <a:lnTo>
                  <a:pt x="7564572" y="11341"/>
                </a:lnTo>
                <a:lnTo>
                  <a:pt x="7564572" y="367507"/>
                </a:lnTo>
                <a:lnTo>
                  <a:pt x="17467" y="367507"/>
                </a:lnTo>
                <a:lnTo>
                  <a:pt x="17467" y="113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1" name="Freeform 1971"> 
				</p:cNvPr>
          <p:cNvSpPr/>
          <p:nvPr/>
        </p:nvSpPr>
        <p:spPr>
          <a:xfrm>
            <a:off x="142875" y="4924425"/>
            <a:ext cx="8801100" cy="409575"/>
          </a:xfrm>
          <a:custGeom>
            <a:avLst/>
            <a:gdLst>
              <a:gd name="connsiteX0" fmla="*/ 13061 w 8801100"/>
              <a:gd name="connsiteY0" fmla="*/ 18769 h 409575"/>
              <a:gd name="connsiteX1" fmla="*/ 8802822 w 8801100"/>
              <a:gd name="connsiteY1" fmla="*/ 18769 h 409575"/>
              <a:gd name="connsiteX2" fmla="*/ 8802822 w 8801100"/>
              <a:gd name="connsiteY2" fmla="*/ 415801 h 409575"/>
              <a:gd name="connsiteX3" fmla="*/ 13061 w 8801100"/>
              <a:gd name="connsiteY3" fmla="*/ 415801 h 409575"/>
              <a:gd name="connsiteX4" fmla="*/ 13061 w 8801100"/>
              <a:gd name="connsiteY4" fmla="*/ 1876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1100" h="409575">
                <a:moveTo>
                  <a:pt x="13061" y="18769"/>
                </a:moveTo>
                <a:lnTo>
                  <a:pt x="8802822" y="18769"/>
                </a:lnTo>
                <a:lnTo>
                  <a:pt x="8802822" y="415801"/>
                </a:lnTo>
                <a:lnTo>
                  <a:pt x="13061" y="415801"/>
                </a:lnTo>
                <a:lnTo>
                  <a:pt x="13061" y="18769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2" name="Freeform 1972"> 
				</p:cNvPr>
          <p:cNvSpPr/>
          <p:nvPr/>
        </p:nvSpPr>
        <p:spPr>
          <a:xfrm>
            <a:off x="8924925" y="4924425"/>
            <a:ext cx="19050" cy="409575"/>
          </a:xfrm>
          <a:custGeom>
            <a:avLst/>
            <a:gdLst>
              <a:gd name="connsiteX0" fmla="*/ 20772 w 19050"/>
              <a:gd name="connsiteY0" fmla="*/ 18768 h 409575"/>
              <a:gd name="connsiteX1" fmla="*/ 20772 w 19050"/>
              <a:gd name="connsiteY1" fmla="*/ 41580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9575">
                <a:moveTo>
                  <a:pt x="20772" y="18768"/>
                </a:moveTo>
                <a:lnTo>
                  <a:pt x="20772" y="415800"/>
                </a:lnTo>
              </a:path>
            </a:pathLst>
          </a:custGeom>
          <a:ln w="759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3" name="Freeform 1973"> 
				</p:cNvPr>
          <p:cNvSpPr/>
          <p:nvPr/>
        </p:nvSpPr>
        <p:spPr>
          <a:xfrm>
            <a:off x="142875" y="5324475"/>
            <a:ext cx="180975" cy="361950"/>
          </a:xfrm>
          <a:custGeom>
            <a:avLst/>
            <a:gdLst>
              <a:gd name="connsiteX0" fmla="*/ 13061 w 180975"/>
              <a:gd name="connsiteY0" fmla="*/ 9916 h 361950"/>
              <a:gd name="connsiteX1" fmla="*/ 184073 w 180975"/>
              <a:gd name="connsiteY1" fmla="*/ 9916 h 361950"/>
              <a:gd name="connsiteX2" fmla="*/ 184073 w 180975"/>
              <a:gd name="connsiteY2" fmla="*/ 366083 h 361950"/>
              <a:gd name="connsiteX3" fmla="*/ 13061 w 180975"/>
              <a:gd name="connsiteY3" fmla="*/ 366083 h 361950"/>
              <a:gd name="connsiteX4" fmla="*/ 13061 w 180975"/>
              <a:gd name="connsiteY4" fmla="*/ 9916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" h="361950">
                <a:moveTo>
                  <a:pt x="13061" y="9916"/>
                </a:moveTo>
                <a:lnTo>
                  <a:pt x="184073" y="9916"/>
                </a:lnTo>
                <a:lnTo>
                  <a:pt x="184073" y="366083"/>
                </a:lnTo>
                <a:lnTo>
                  <a:pt x="13061" y="366083"/>
                </a:lnTo>
                <a:lnTo>
                  <a:pt x="13061" y="9916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4" name="Freeform 1974"> 
				</p:cNvPr>
          <p:cNvSpPr/>
          <p:nvPr/>
        </p:nvSpPr>
        <p:spPr>
          <a:xfrm>
            <a:off x="304800" y="5324475"/>
            <a:ext cx="1095375" cy="361950"/>
          </a:xfrm>
          <a:custGeom>
            <a:avLst/>
            <a:gdLst>
              <a:gd name="connsiteX0" fmla="*/ 16448 w 1095375"/>
              <a:gd name="connsiteY0" fmla="*/ 9916 h 361950"/>
              <a:gd name="connsiteX1" fmla="*/ 1099493 w 1095375"/>
              <a:gd name="connsiteY1" fmla="*/ 9916 h 361950"/>
              <a:gd name="connsiteX2" fmla="*/ 1099493 w 1095375"/>
              <a:gd name="connsiteY2" fmla="*/ 366083 h 361950"/>
              <a:gd name="connsiteX3" fmla="*/ 16448 w 1095375"/>
              <a:gd name="connsiteY3" fmla="*/ 366083 h 361950"/>
              <a:gd name="connsiteX4" fmla="*/ 16448 w 1095375"/>
              <a:gd name="connsiteY4" fmla="*/ 9916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5" h="361950">
                <a:moveTo>
                  <a:pt x="16448" y="9916"/>
                </a:moveTo>
                <a:lnTo>
                  <a:pt x="1099493" y="9916"/>
                </a:lnTo>
                <a:lnTo>
                  <a:pt x="1099493" y="366083"/>
                </a:lnTo>
                <a:lnTo>
                  <a:pt x="16448" y="366083"/>
                </a:lnTo>
                <a:lnTo>
                  <a:pt x="16448" y="9916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5" name="Freeform 1975"> 
				</p:cNvPr>
          <p:cNvSpPr/>
          <p:nvPr/>
        </p:nvSpPr>
        <p:spPr>
          <a:xfrm>
            <a:off x="1381125" y="5324475"/>
            <a:ext cx="7562850" cy="361950"/>
          </a:xfrm>
          <a:custGeom>
            <a:avLst/>
            <a:gdLst>
              <a:gd name="connsiteX0" fmla="*/ 17467 w 7562850"/>
              <a:gd name="connsiteY0" fmla="*/ 9916 h 361950"/>
              <a:gd name="connsiteX1" fmla="*/ 7564572 w 7562850"/>
              <a:gd name="connsiteY1" fmla="*/ 9916 h 361950"/>
              <a:gd name="connsiteX2" fmla="*/ 7564572 w 7562850"/>
              <a:gd name="connsiteY2" fmla="*/ 366083 h 361950"/>
              <a:gd name="connsiteX3" fmla="*/ 17467 w 7562850"/>
              <a:gd name="connsiteY3" fmla="*/ 366083 h 361950"/>
              <a:gd name="connsiteX4" fmla="*/ 17467 w 7562850"/>
              <a:gd name="connsiteY4" fmla="*/ 9916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2850" h="361950">
                <a:moveTo>
                  <a:pt x="17467" y="9916"/>
                </a:moveTo>
                <a:lnTo>
                  <a:pt x="7564572" y="9916"/>
                </a:lnTo>
                <a:lnTo>
                  <a:pt x="7564572" y="366083"/>
                </a:lnTo>
                <a:lnTo>
                  <a:pt x="17467" y="366083"/>
                </a:lnTo>
                <a:lnTo>
                  <a:pt x="17467" y="991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6" name="Freeform 1976"> 
				</p:cNvPr>
          <p:cNvSpPr/>
          <p:nvPr/>
        </p:nvSpPr>
        <p:spPr>
          <a:xfrm>
            <a:off x="142875" y="5667375"/>
            <a:ext cx="8801100" cy="19050"/>
          </a:xfrm>
          <a:custGeom>
            <a:avLst/>
            <a:gdLst>
              <a:gd name="connsiteX0" fmla="*/ 13061 w 8801100"/>
              <a:gd name="connsiteY0" fmla="*/ 23195 h 19050"/>
              <a:gd name="connsiteX1" fmla="*/ 8802822 w 8801100"/>
              <a:gd name="connsiteY1" fmla="*/ 2319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01100" h="19050">
                <a:moveTo>
                  <a:pt x="13061" y="23195"/>
                </a:moveTo>
                <a:lnTo>
                  <a:pt x="8802822" y="23195"/>
                </a:lnTo>
              </a:path>
            </a:pathLst>
          </a:custGeom>
          <a:ln w="780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7" name="Freeform 1977"> 
				</p:cNvPr>
          <p:cNvSpPr/>
          <p:nvPr/>
        </p:nvSpPr>
        <p:spPr>
          <a:xfrm>
            <a:off x="142875" y="1190625"/>
            <a:ext cx="1247775" cy="9525"/>
          </a:xfrm>
          <a:custGeom>
            <a:avLst/>
            <a:gdLst>
              <a:gd name="connsiteX0" fmla="*/ 13060 w 1247775"/>
              <a:gd name="connsiteY0" fmla="*/ 15751 h 9525"/>
              <a:gd name="connsiteX1" fmla="*/ 1250011 w 1247775"/>
              <a:gd name="connsiteY1" fmla="*/ 157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7775" h="9525">
                <a:moveTo>
                  <a:pt x="13060" y="15751"/>
                </a:moveTo>
                <a:lnTo>
                  <a:pt x="1250011" y="15751"/>
                </a:lnTo>
              </a:path>
            </a:pathLst>
          </a:custGeom>
          <a:ln w="7784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8" name="Freeform 1978"> 
				</p:cNvPr>
          <p:cNvSpPr/>
          <p:nvPr/>
        </p:nvSpPr>
        <p:spPr>
          <a:xfrm>
            <a:off x="2476500" y="1352550"/>
            <a:ext cx="1066800" cy="19050"/>
          </a:xfrm>
          <a:custGeom>
            <a:avLst/>
            <a:gdLst>
              <a:gd name="connsiteX0" fmla="*/ 10837 w 1066800"/>
              <a:gd name="connsiteY0" fmla="*/ 23150 h 19050"/>
              <a:gd name="connsiteX1" fmla="*/ 1071074 w 1066800"/>
              <a:gd name="connsiteY1" fmla="*/ 231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800" h="19050">
                <a:moveTo>
                  <a:pt x="10837" y="23150"/>
                </a:moveTo>
                <a:lnTo>
                  <a:pt x="1071074" y="23150"/>
                </a:lnTo>
              </a:path>
            </a:pathLst>
          </a:custGeom>
          <a:ln w="1557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9" name="Freeform 1979"> 
				</p:cNvPr>
          <p:cNvSpPr/>
          <p:nvPr/>
        </p:nvSpPr>
        <p:spPr>
          <a:xfrm>
            <a:off x="3552825" y="1352550"/>
            <a:ext cx="1066800" cy="19050"/>
          </a:xfrm>
          <a:custGeom>
            <a:avLst/>
            <a:gdLst>
              <a:gd name="connsiteX0" fmla="*/ 11856 w 1066800"/>
              <a:gd name="connsiteY0" fmla="*/ 23150 h 19050"/>
              <a:gd name="connsiteX1" fmla="*/ 1072093 w 1066800"/>
              <a:gd name="connsiteY1" fmla="*/ 231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800" h="19050">
                <a:moveTo>
                  <a:pt x="11856" y="23150"/>
                </a:moveTo>
                <a:lnTo>
                  <a:pt x="1072093" y="23150"/>
                </a:lnTo>
              </a:path>
            </a:pathLst>
          </a:custGeom>
          <a:ln w="1557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0" name="Freeform 1980"> 
				</p:cNvPr>
          <p:cNvSpPr/>
          <p:nvPr/>
        </p:nvSpPr>
        <p:spPr>
          <a:xfrm>
            <a:off x="4629150" y="1352550"/>
            <a:ext cx="1066800" cy="19050"/>
          </a:xfrm>
          <a:custGeom>
            <a:avLst/>
            <a:gdLst>
              <a:gd name="connsiteX0" fmla="*/ 12875 w 1066800"/>
              <a:gd name="connsiteY0" fmla="*/ 23150 h 19050"/>
              <a:gd name="connsiteX1" fmla="*/ 1073112 w 1066800"/>
              <a:gd name="connsiteY1" fmla="*/ 231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800" h="19050">
                <a:moveTo>
                  <a:pt x="12875" y="23150"/>
                </a:moveTo>
                <a:lnTo>
                  <a:pt x="1073112" y="23150"/>
                </a:lnTo>
              </a:path>
            </a:pathLst>
          </a:custGeom>
          <a:ln w="1557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1" name="Freeform 1981"> 
				</p:cNvPr>
          <p:cNvSpPr/>
          <p:nvPr/>
        </p:nvSpPr>
        <p:spPr>
          <a:xfrm>
            <a:off x="5705475" y="1352550"/>
            <a:ext cx="1066800" cy="19050"/>
          </a:xfrm>
          <a:custGeom>
            <a:avLst/>
            <a:gdLst>
              <a:gd name="connsiteX0" fmla="*/ 13894 w 1066800"/>
              <a:gd name="connsiteY0" fmla="*/ 23150 h 19050"/>
              <a:gd name="connsiteX1" fmla="*/ 1074132 w 1066800"/>
              <a:gd name="connsiteY1" fmla="*/ 231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800" h="19050">
                <a:moveTo>
                  <a:pt x="13894" y="23150"/>
                </a:moveTo>
                <a:lnTo>
                  <a:pt x="1074132" y="23150"/>
                </a:lnTo>
              </a:path>
            </a:pathLst>
          </a:custGeom>
          <a:ln w="1557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2" name="Freeform 1982"> 
				</p:cNvPr>
          <p:cNvSpPr/>
          <p:nvPr/>
        </p:nvSpPr>
        <p:spPr>
          <a:xfrm>
            <a:off x="6781800" y="1352550"/>
            <a:ext cx="1066800" cy="19050"/>
          </a:xfrm>
          <a:custGeom>
            <a:avLst/>
            <a:gdLst>
              <a:gd name="connsiteX0" fmla="*/ 14913 w 1066800"/>
              <a:gd name="connsiteY0" fmla="*/ 23150 h 19050"/>
              <a:gd name="connsiteX1" fmla="*/ 1075157 w 1066800"/>
              <a:gd name="connsiteY1" fmla="*/ 231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800" h="19050">
                <a:moveTo>
                  <a:pt x="14913" y="23150"/>
                </a:moveTo>
                <a:lnTo>
                  <a:pt x="1075157" y="23150"/>
                </a:lnTo>
              </a:path>
            </a:pathLst>
          </a:custGeom>
          <a:ln w="1557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3" name="Freeform 1983"> 
				</p:cNvPr>
          <p:cNvSpPr/>
          <p:nvPr/>
        </p:nvSpPr>
        <p:spPr>
          <a:xfrm>
            <a:off x="133350" y="1190625"/>
            <a:ext cx="19050" cy="771525"/>
          </a:xfrm>
          <a:custGeom>
            <a:avLst/>
            <a:gdLst>
              <a:gd name="connsiteX0" fmla="*/ 22591 w 19050"/>
              <a:gd name="connsiteY0" fmla="*/ 9910 h 771525"/>
              <a:gd name="connsiteX1" fmla="*/ 22591 w 19050"/>
              <a:gd name="connsiteY1" fmla="*/ 7806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771525">
                <a:moveTo>
                  <a:pt x="22591" y="9910"/>
                </a:moveTo>
                <a:lnTo>
                  <a:pt x="22591" y="780625"/>
                </a:lnTo>
              </a:path>
            </a:pathLst>
          </a:custGeom>
          <a:ln w="76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4" name="Freeform 1984"> 
				</p:cNvPr>
          <p:cNvSpPr/>
          <p:nvPr/>
        </p:nvSpPr>
        <p:spPr>
          <a:xfrm>
            <a:off x="1381125" y="1190625"/>
            <a:ext cx="28575" cy="790575"/>
          </a:xfrm>
          <a:custGeom>
            <a:avLst/>
            <a:gdLst>
              <a:gd name="connsiteX0" fmla="*/ 11761 w 28575"/>
              <a:gd name="connsiteY0" fmla="*/ 9909 h 790575"/>
              <a:gd name="connsiteX1" fmla="*/ 28868 w 28575"/>
              <a:gd name="connsiteY1" fmla="*/ 9909 h 790575"/>
              <a:gd name="connsiteX2" fmla="*/ 28868 w 28575"/>
              <a:gd name="connsiteY2" fmla="*/ 792308 h 790575"/>
              <a:gd name="connsiteX3" fmla="*/ 11761 w 28575"/>
              <a:gd name="connsiteY3" fmla="*/ 792308 h 790575"/>
              <a:gd name="connsiteX4" fmla="*/ 11761 w 28575"/>
              <a:gd name="connsiteY4" fmla="*/ 9909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90575">
                <a:moveTo>
                  <a:pt x="11761" y="9909"/>
                </a:moveTo>
                <a:lnTo>
                  <a:pt x="28868" y="9909"/>
                </a:lnTo>
                <a:lnTo>
                  <a:pt x="28868" y="792308"/>
                </a:lnTo>
                <a:lnTo>
                  <a:pt x="11761" y="792308"/>
                </a:lnTo>
                <a:lnTo>
                  <a:pt x="11761" y="9909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5" name="Freeform 1985"> 
				</p:cNvPr>
          <p:cNvSpPr/>
          <p:nvPr/>
        </p:nvSpPr>
        <p:spPr>
          <a:xfrm>
            <a:off x="142875" y="1952625"/>
            <a:ext cx="1247775" cy="28575"/>
          </a:xfrm>
          <a:custGeom>
            <a:avLst/>
            <a:gdLst>
              <a:gd name="connsiteX0" fmla="*/ 18761 w 1247775"/>
              <a:gd name="connsiteY0" fmla="*/ 30313 h 28575"/>
              <a:gd name="connsiteX1" fmla="*/ 1250011 w 1247775"/>
              <a:gd name="connsiteY1" fmla="*/ 3031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7775" h="28575">
                <a:moveTo>
                  <a:pt x="18761" y="30313"/>
                </a:moveTo>
                <a:lnTo>
                  <a:pt x="1250011" y="30313"/>
                </a:lnTo>
              </a:path>
            </a:pathLst>
          </a:custGeom>
          <a:ln w="155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6" name="Freeform 1986"> 
				</p:cNvPr>
          <p:cNvSpPr/>
          <p:nvPr/>
        </p:nvSpPr>
        <p:spPr>
          <a:xfrm>
            <a:off x="2457450" y="1352550"/>
            <a:ext cx="28575" cy="609600"/>
          </a:xfrm>
          <a:custGeom>
            <a:avLst/>
            <a:gdLst>
              <a:gd name="connsiteX0" fmla="*/ 12781 w 28575"/>
              <a:gd name="connsiteY0" fmla="*/ 11470 h 609600"/>
              <a:gd name="connsiteX1" fmla="*/ 29887 w 28575"/>
              <a:gd name="connsiteY1" fmla="*/ 11470 h 609600"/>
              <a:gd name="connsiteX2" fmla="*/ 29887 w 28575"/>
              <a:gd name="connsiteY2" fmla="*/ 618699 h 609600"/>
              <a:gd name="connsiteX3" fmla="*/ 12781 w 28575"/>
              <a:gd name="connsiteY3" fmla="*/ 618699 h 609600"/>
              <a:gd name="connsiteX4" fmla="*/ 12781 w 28575"/>
              <a:gd name="connsiteY4" fmla="*/ 1147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609600">
                <a:moveTo>
                  <a:pt x="12781" y="11470"/>
                </a:moveTo>
                <a:lnTo>
                  <a:pt x="29887" y="11470"/>
                </a:lnTo>
                <a:lnTo>
                  <a:pt x="29887" y="618699"/>
                </a:lnTo>
                <a:lnTo>
                  <a:pt x="12781" y="618699"/>
                </a:lnTo>
                <a:lnTo>
                  <a:pt x="12781" y="1147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7" name="Freeform 1987"> 
				</p:cNvPr>
          <p:cNvSpPr/>
          <p:nvPr/>
        </p:nvSpPr>
        <p:spPr>
          <a:xfrm>
            <a:off x="1400175" y="1952625"/>
            <a:ext cx="1066800" cy="28575"/>
          </a:xfrm>
          <a:custGeom>
            <a:avLst/>
            <a:gdLst>
              <a:gd name="connsiteX0" fmla="*/ 9817 w 1066800"/>
              <a:gd name="connsiteY0" fmla="*/ 30313 h 28575"/>
              <a:gd name="connsiteX1" fmla="*/ 1070056 w 1066800"/>
              <a:gd name="connsiteY1" fmla="*/ 3031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800" h="28575">
                <a:moveTo>
                  <a:pt x="9817" y="30313"/>
                </a:moveTo>
                <a:lnTo>
                  <a:pt x="1070056" y="30313"/>
                </a:lnTo>
              </a:path>
            </a:pathLst>
          </a:custGeom>
          <a:ln w="155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8" name="Freeform 1988"> 
				</p:cNvPr>
          <p:cNvSpPr/>
          <p:nvPr/>
        </p:nvSpPr>
        <p:spPr>
          <a:xfrm>
            <a:off x="3533775" y="1352550"/>
            <a:ext cx="28575" cy="628650"/>
          </a:xfrm>
          <a:custGeom>
            <a:avLst/>
            <a:gdLst>
              <a:gd name="connsiteX0" fmla="*/ 13800 w 28575"/>
              <a:gd name="connsiteY0" fmla="*/ 11470 h 628650"/>
              <a:gd name="connsiteX1" fmla="*/ 30906 w 28575"/>
              <a:gd name="connsiteY1" fmla="*/ 11470 h 628650"/>
              <a:gd name="connsiteX2" fmla="*/ 30906 w 28575"/>
              <a:gd name="connsiteY2" fmla="*/ 630383 h 628650"/>
              <a:gd name="connsiteX3" fmla="*/ 13800 w 28575"/>
              <a:gd name="connsiteY3" fmla="*/ 630383 h 628650"/>
              <a:gd name="connsiteX4" fmla="*/ 13800 w 28575"/>
              <a:gd name="connsiteY4" fmla="*/ 1147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628650">
                <a:moveTo>
                  <a:pt x="13800" y="11470"/>
                </a:moveTo>
                <a:lnTo>
                  <a:pt x="30906" y="11470"/>
                </a:lnTo>
                <a:lnTo>
                  <a:pt x="30906" y="630383"/>
                </a:lnTo>
                <a:lnTo>
                  <a:pt x="13800" y="630383"/>
                </a:lnTo>
                <a:lnTo>
                  <a:pt x="13800" y="1147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9" name="Freeform 1989"> 
				</p:cNvPr>
          <p:cNvSpPr/>
          <p:nvPr/>
        </p:nvSpPr>
        <p:spPr>
          <a:xfrm>
            <a:off x="2476500" y="1952625"/>
            <a:ext cx="1066800" cy="28575"/>
          </a:xfrm>
          <a:custGeom>
            <a:avLst/>
            <a:gdLst>
              <a:gd name="connsiteX0" fmla="*/ 10837 w 1066800"/>
              <a:gd name="connsiteY0" fmla="*/ 30313 h 28575"/>
              <a:gd name="connsiteX1" fmla="*/ 1071074 w 1066800"/>
              <a:gd name="connsiteY1" fmla="*/ 3031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800" h="28575">
                <a:moveTo>
                  <a:pt x="10837" y="30313"/>
                </a:moveTo>
                <a:lnTo>
                  <a:pt x="1071074" y="30313"/>
                </a:lnTo>
              </a:path>
            </a:pathLst>
          </a:custGeom>
          <a:ln w="155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0" name="Freeform 1990"> 
				</p:cNvPr>
          <p:cNvSpPr/>
          <p:nvPr/>
        </p:nvSpPr>
        <p:spPr>
          <a:xfrm>
            <a:off x="4610100" y="1352550"/>
            <a:ext cx="28575" cy="628650"/>
          </a:xfrm>
          <a:custGeom>
            <a:avLst/>
            <a:gdLst>
              <a:gd name="connsiteX0" fmla="*/ 14819 w 28575"/>
              <a:gd name="connsiteY0" fmla="*/ 11470 h 628650"/>
              <a:gd name="connsiteX1" fmla="*/ 31925 w 28575"/>
              <a:gd name="connsiteY1" fmla="*/ 11470 h 628650"/>
              <a:gd name="connsiteX2" fmla="*/ 31925 w 28575"/>
              <a:gd name="connsiteY2" fmla="*/ 630383 h 628650"/>
              <a:gd name="connsiteX3" fmla="*/ 14819 w 28575"/>
              <a:gd name="connsiteY3" fmla="*/ 630383 h 628650"/>
              <a:gd name="connsiteX4" fmla="*/ 14819 w 28575"/>
              <a:gd name="connsiteY4" fmla="*/ 1147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628650">
                <a:moveTo>
                  <a:pt x="14819" y="11470"/>
                </a:moveTo>
                <a:lnTo>
                  <a:pt x="31925" y="11470"/>
                </a:lnTo>
                <a:lnTo>
                  <a:pt x="31925" y="630383"/>
                </a:lnTo>
                <a:lnTo>
                  <a:pt x="14819" y="630383"/>
                </a:lnTo>
                <a:lnTo>
                  <a:pt x="14819" y="1147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1" name="Freeform 1991"> 
				</p:cNvPr>
          <p:cNvSpPr/>
          <p:nvPr/>
        </p:nvSpPr>
        <p:spPr>
          <a:xfrm>
            <a:off x="3552825" y="1952625"/>
            <a:ext cx="1066800" cy="28575"/>
          </a:xfrm>
          <a:custGeom>
            <a:avLst/>
            <a:gdLst>
              <a:gd name="connsiteX0" fmla="*/ 11856 w 1066800"/>
              <a:gd name="connsiteY0" fmla="*/ 30313 h 28575"/>
              <a:gd name="connsiteX1" fmla="*/ 1072094 w 1066800"/>
              <a:gd name="connsiteY1" fmla="*/ 3031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800" h="28575">
                <a:moveTo>
                  <a:pt x="11856" y="30313"/>
                </a:moveTo>
                <a:lnTo>
                  <a:pt x="1072094" y="30313"/>
                </a:lnTo>
              </a:path>
            </a:pathLst>
          </a:custGeom>
          <a:ln w="155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2" name="Freeform 1992"> 
				</p:cNvPr>
          <p:cNvSpPr/>
          <p:nvPr/>
        </p:nvSpPr>
        <p:spPr>
          <a:xfrm>
            <a:off x="5686425" y="1352550"/>
            <a:ext cx="28575" cy="628650"/>
          </a:xfrm>
          <a:custGeom>
            <a:avLst/>
            <a:gdLst>
              <a:gd name="connsiteX0" fmla="*/ 15838 w 28575"/>
              <a:gd name="connsiteY0" fmla="*/ 11470 h 628650"/>
              <a:gd name="connsiteX1" fmla="*/ 32944 w 28575"/>
              <a:gd name="connsiteY1" fmla="*/ 11470 h 628650"/>
              <a:gd name="connsiteX2" fmla="*/ 32944 w 28575"/>
              <a:gd name="connsiteY2" fmla="*/ 630383 h 628650"/>
              <a:gd name="connsiteX3" fmla="*/ 15838 w 28575"/>
              <a:gd name="connsiteY3" fmla="*/ 630383 h 628650"/>
              <a:gd name="connsiteX4" fmla="*/ 15838 w 28575"/>
              <a:gd name="connsiteY4" fmla="*/ 1147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628650">
                <a:moveTo>
                  <a:pt x="15838" y="11470"/>
                </a:moveTo>
                <a:lnTo>
                  <a:pt x="32944" y="11470"/>
                </a:lnTo>
                <a:lnTo>
                  <a:pt x="32944" y="630383"/>
                </a:lnTo>
                <a:lnTo>
                  <a:pt x="15838" y="630383"/>
                </a:lnTo>
                <a:lnTo>
                  <a:pt x="15838" y="1147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3" name="Freeform 1993"> 
				</p:cNvPr>
          <p:cNvSpPr/>
          <p:nvPr/>
        </p:nvSpPr>
        <p:spPr>
          <a:xfrm>
            <a:off x="4629150" y="1952625"/>
            <a:ext cx="1066800" cy="28575"/>
          </a:xfrm>
          <a:custGeom>
            <a:avLst/>
            <a:gdLst>
              <a:gd name="connsiteX0" fmla="*/ 12875 w 1066800"/>
              <a:gd name="connsiteY0" fmla="*/ 30313 h 28575"/>
              <a:gd name="connsiteX1" fmla="*/ 1073112 w 1066800"/>
              <a:gd name="connsiteY1" fmla="*/ 3031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800" h="28575">
                <a:moveTo>
                  <a:pt x="12875" y="30313"/>
                </a:moveTo>
                <a:lnTo>
                  <a:pt x="1073112" y="30313"/>
                </a:lnTo>
              </a:path>
            </a:pathLst>
          </a:custGeom>
          <a:ln w="155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4" name="Freeform 1994"> 
				</p:cNvPr>
          <p:cNvSpPr/>
          <p:nvPr/>
        </p:nvSpPr>
        <p:spPr>
          <a:xfrm>
            <a:off x="6762750" y="1352550"/>
            <a:ext cx="28575" cy="628650"/>
          </a:xfrm>
          <a:custGeom>
            <a:avLst/>
            <a:gdLst>
              <a:gd name="connsiteX0" fmla="*/ 16857 w 28575"/>
              <a:gd name="connsiteY0" fmla="*/ 11470 h 628650"/>
              <a:gd name="connsiteX1" fmla="*/ 33957 w 28575"/>
              <a:gd name="connsiteY1" fmla="*/ 11470 h 628650"/>
              <a:gd name="connsiteX2" fmla="*/ 33957 w 28575"/>
              <a:gd name="connsiteY2" fmla="*/ 630383 h 628650"/>
              <a:gd name="connsiteX3" fmla="*/ 16857 w 28575"/>
              <a:gd name="connsiteY3" fmla="*/ 630383 h 628650"/>
              <a:gd name="connsiteX4" fmla="*/ 16857 w 28575"/>
              <a:gd name="connsiteY4" fmla="*/ 1147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628650">
                <a:moveTo>
                  <a:pt x="16857" y="11470"/>
                </a:moveTo>
                <a:lnTo>
                  <a:pt x="33957" y="11470"/>
                </a:lnTo>
                <a:lnTo>
                  <a:pt x="33957" y="630383"/>
                </a:lnTo>
                <a:lnTo>
                  <a:pt x="16857" y="630383"/>
                </a:lnTo>
                <a:lnTo>
                  <a:pt x="16857" y="1147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5" name="Freeform 1995"> 
				</p:cNvPr>
          <p:cNvSpPr/>
          <p:nvPr/>
        </p:nvSpPr>
        <p:spPr>
          <a:xfrm>
            <a:off x="5705475" y="1952625"/>
            <a:ext cx="1066800" cy="28575"/>
          </a:xfrm>
          <a:custGeom>
            <a:avLst/>
            <a:gdLst>
              <a:gd name="connsiteX0" fmla="*/ 13894 w 1066800"/>
              <a:gd name="connsiteY0" fmla="*/ 30313 h 28575"/>
              <a:gd name="connsiteX1" fmla="*/ 1074132 w 1066800"/>
              <a:gd name="connsiteY1" fmla="*/ 3031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800" h="28575">
                <a:moveTo>
                  <a:pt x="13894" y="30313"/>
                </a:moveTo>
                <a:lnTo>
                  <a:pt x="1074132" y="30313"/>
                </a:lnTo>
              </a:path>
            </a:pathLst>
          </a:custGeom>
          <a:ln w="155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6" name="Freeform 1996"> 
				</p:cNvPr>
          <p:cNvSpPr/>
          <p:nvPr/>
        </p:nvSpPr>
        <p:spPr>
          <a:xfrm>
            <a:off x="7839075" y="1352550"/>
            <a:ext cx="28575" cy="628650"/>
          </a:xfrm>
          <a:custGeom>
            <a:avLst/>
            <a:gdLst>
              <a:gd name="connsiteX0" fmla="*/ 17876 w 28575"/>
              <a:gd name="connsiteY0" fmla="*/ 11470 h 628650"/>
              <a:gd name="connsiteX1" fmla="*/ 34982 w 28575"/>
              <a:gd name="connsiteY1" fmla="*/ 11470 h 628650"/>
              <a:gd name="connsiteX2" fmla="*/ 34982 w 28575"/>
              <a:gd name="connsiteY2" fmla="*/ 630383 h 628650"/>
              <a:gd name="connsiteX3" fmla="*/ 17876 w 28575"/>
              <a:gd name="connsiteY3" fmla="*/ 630383 h 628650"/>
              <a:gd name="connsiteX4" fmla="*/ 17876 w 28575"/>
              <a:gd name="connsiteY4" fmla="*/ 1147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628650">
                <a:moveTo>
                  <a:pt x="17876" y="11470"/>
                </a:moveTo>
                <a:lnTo>
                  <a:pt x="34982" y="11470"/>
                </a:lnTo>
                <a:lnTo>
                  <a:pt x="34982" y="630383"/>
                </a:lnTo>
                <a:lnTo>
                  <a:pt x="17876" y="630383"/>
                </a:lnTo>
                <a:lnTo>
                  <a:pt x="17876" y="1147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7" name="Freeform 1997"> 
				</p:cNvPr>
          <p:cNvSpPr/>
          <p:nvPr/>
        </p:nvSpPr>
        <p:spPr>
          <a:xfrm>
            <a:off x="6781800" y="1952625"/>
            <a:ext cx="1066800" cy="28575"/>
          </a:xfrm>
          <a:custGeom>
            <a:avLst/>
            <a:gdLst>
              <a:gd name="connsiteX0" fmla="*/ 14913 w 1066800"/>
              <a:gd name="connsiteY0" fmla="*/ 30313 h 28575"/>
              <a:gd name="connsiteX1" fmla="*/ 1075157 w 1066800"/>
              <a:gd name="connsiteY1" fmla="*/ 3031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800" h="28575">
                <a:moveTo>
                  <a:pt x="14913" y="30313"/>
                </a:moveTo>
                <a:lnTo>
                  <a:pt x="1075157" y="30313"/>
                </a:lnTo>
              </a:path>
            </a:pathLst>
          </a:custGeom>
          <a:ln w="155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8" name="Freeform 1998"> 
				</p:cNvPr>
          <p:cNvSpPr/>
          <p:nvPr/>
        </p:nvSpPr>
        <p:spPr>
          <a:xfrm>
            <a:off x="314325" y="2352675"/>
            <a:ext cx="1076325" cy="19050"/>
          </a:xfrm>
          <a:custGeom>
            <a:avLst/>
            <a:gdLst>
              <a:gd name="connsiteX0" fmla="*/ 12623 w 1076325"/>
              <a:gd name="connsiteY0" fmla="*/ 21452 h 19050"/>
              <a:gd name="connsiteX1" fmla="*/ 1078561 w 1076325"/>
              <a:gd name="connsiteY1" fmla="*/ 2145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6325" h="19050">
                <a:moveTo>
                  <a:pt x="12623" y="21452"/>
                </a:moveTo>
                <a:lnTo>
                  <a:pt x="1078561" y="21452"/>
                </a:lnTo>
              </a:path>
            </a:pathLst>
          </a:custGeom>
          <a:ln w="15569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9" name="Freeform 1999"> 
				</p:cNvPr>
          <p:cNvSpPr/>
          <p:nvPr/>
        </p:nvSpPr>
        <p:spPr>
          <a:xfrm>
            <a:off x="1390650" y="2352675"/>
            <a:ext cx="1076325" cy="19050"/>
          </a:xfrm>
          <a:custGeom>
            <a:avLst/>
            <a:gdLst>
              <a:gd name="connsiteX0" fmla="*/ 13642 w 1076325"/>
              <a:gd name="connsiteY0" fmla="*/ 21451 h 19050"/>
              <a:gd name="connsiteX1" fmla="*/ 1079581 w 1076325"/>
              <a:gd name="connsiteY1" fmla="*/ 2145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6325" h="19050">
                <a:moveTo>
                  <a:pt x="13642" y="21451"/>
                </a:moveTo>
                <a:lnTo>
                  <a:pt x="1079581" y="21451"/>
                </a:lnTo>
              </a:path>
            </a:pathLst>
          </a:custGeom>
          <a:ln w="155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0" name="Freeform 2000"> 
				</p:cNvPr>
          <p:cNvSpPr/>
          <p:nvPr/>
        </p:nvSpPr>
        <p:spPr>
          <a:xfrm>
            <a:off x="142875" y="2695575"/>
            <a:ext cx="1257300" cy="28575"/>
          </a:xfrm>
          <a:custGeom>
            <a:avLst/>
            <a:gdLst>
              <a:gd name="connsiteX0" fmla="*/ 18761 w 1257300"/>
              <a:gd name="connsiteY0" fmla="*/ 28884 h 28575"/>
              <a:gd name="connsiteX1" fmla="*/ 1261418 w 1257300"/>
              <a:gd name="connsiteY1" fmla="*/ 2888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7300" h="28575">
                <a:moveTo>
                  <a:pt x="18761" y="28884"/>
                </a:moveTo>
                <a:lnTo>
                  <a:pt x="1261418" y="28884"/>
                </a:lnTo>
              </a:path>
            </a:pathLst>
          </a:custGeom>
          <a:ln w="1557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reeform 2001"> 
				</p:cNvPr>
          <p:cNvSpPr/>
          <p:nvPr/>
        </p:nvSpPr>
        <p:spPr>
          <a:xfrm>
            <a:off x="304800" y="2352675"/>
            <a:ext cx="19050" cy="352425"/>
          </a:xfrm>
          <a:custGeom>
            <a:avLst/>
            <a:gdLst>
              <a:gd name="connsiteX0" fmla="*/ 22148 w 19050"/>
              <a:gd name="connsiteY0" fmla="*/ 9773 h 352425"/>
              <a:gd name="connsiteX1" fmla="*/ 22148 w 19050"/>
              <a:gd name="connsiteY1" fmla="*/ 360094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52425">
                <a:moveTo>
                  <a:pt x="22148" y="9773"/>
                </a:moveTo>
                <a:lnTo>
                  <a:pt x="22148" y="360094"/>
                </a:lnTo>
              </a:path>
            </a:pathLst>
          </a:custGeom>
          <a:ln w="15208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reeform 2002"> 
				</p:cNvPr>
          <p:cNvSpPr/>
          <p:nvPr/>
        </p:nvSpPr>
        <p:spPr>
          <a:xfrm>
            <a:off x="314325" y="3086100"/>
            <a:ext cx="2152650" cy="28575"/>
          </a:xfrm>
          <a:custGeom>
            <a:avLst/>
            <a:gdLst>
              <a:gd name="connsiteX0" fmla="*/ 12623 w 2152650"/>
              <a:gd name="connsiteY0" fmla="*/ 29551 h 28575"/>
              <a:gd name="connsiteX1" fmla="*/ 2155906 w 2152650"/>
              <a:gd name="connsiteY1" fmla="*/ 2955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52650" h="28575">
                <a:moveTo>
                  <a:pt x="12623" y="29551"/>
                </a:moveTo>
                <a:lnTo>
                  <a:pt x="2155906" y="29551"/>
                </a:lnTo>
              </a:path>
            </a:pathLst>
          </a:custGeom>
          <a:ln w="155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reeform 2003"> 
				</p:cNvPr>
          <p:cNvSpPr/>
          <p:nvPr/>
        </p:nvSpPr>
        <p:spPr>
          <a:xfrm>
            <a:off x="142875" y="3438525"/>
            <a:ext cx="1257300" cy="19050"/>
          </a:xfrm>
          <a:custGeom>
            <a:avLst/>
            <a:gdLst>
              <a:gd name="connsiteX0" fmla="*/ 18761 w 1257300"/>
              <a:gd name="connsiteY0" fmla="*/ 27453 h 19050"/>
              <a:gd name="connsiteX1" fmla="*/ 1261418 w 1257300"/>
              <a:gd name="connsiteY1" fmla="*/ 2745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7300" h="19050">
                <a:moveTo>
                  <a:pt x="18761" y="27453"/>
                </a:moveTo>
                <a:lnTo>
                  <a:pt x="1261418" y="27453"/>
                </a:lnTo>
              </a:path>
            </a:pathLst>
          </a:custGeom>
          <a:ln w="155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reeform 2004"> 
				</p:cNvPr>
          <p:cNvSpPr/>
          <p:nvPr/>
        </p:nvSpPr>
        <p:spPr>
          <a:xfrm>
            <a:off x="304800" y="3086100"/>
            <a:ext cx="19050" cy="371475"/>
          </a:xfrm>
          <a:custGeom>
            <a:avLst/>
            <a:gdLst>
              <a:gd name="connsiteX0" fmla="*/ 22148 w 19050"/>
              <a:gd name="connsiteY0" fmla="*/ 17873 h 371475"/>
              <a:gd name="connsiteX1" fmla="*/ 22148 w 19050"/>
              <a:gd name="connsiteY1" fmla="*/ 379878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71475">
                <a:moveTo>
                  <a:pt x="22148" y="17873"/>
                </a:moveTo>
                <a:lnTo>
                  <a:pt x="22148" y="379878"/>
                </a:lnTo>
              </a:path>
            </a:pathLst>
          </a:custGeom>
          <a:ln w="152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reeform 2005"> 
				</p:cNvPr>
          <p:cNvSpPr/>
          <p:nvPr/>
        </p:nvSpPr>
        <p:spPr>
          <a:xfrm>
            <a:off x="314325" y="3829050"/>
            <a:ext cx="2152650" cy="19050"/>
          </a:xfrm>
          <a:custGeom>
            <a:avLst/>
            <a:gdLst>
              <a:gd name="connsiteX0" fmla="*/ 12623 w 2152650"/>
              <a:gd name="connsiteY0" fmla="*/ 28127 h 19050"/>
              <a:gd name="connsiteX1" fmla="*/ 2155906 w 2152650"/>
              <a:gd name="connsiteY1" fmla="*/ 2812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52650" h="19050">
                <a:moveTo>
                  <a:pt x="12623" y="28127"/>
                </a:moveTo>
                <a:lnTo>
                  <a:pt x="2155906" y="28127"/>
                </a:lnTo>
              </a:path>
            </a:pathLst>
          </a:custGeom>
          <a:ln w="155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reeform 2006"> 
				</p:cNvPr>
          <p:cNvSpPr/>
          <p:nvPr/>
        </p:nvSpPr>
        <p:spPr>
          <a:xfrm>
            <a:off x="142875" y="4181475"/>
            <a:ext cx="1257300" cy="19050"/>
          </a:xfrm>
          <a:custGeom>
            <a:avLst/>
            <a:gdLst>
              <a:gd name="connsiteX0" fmla="*/ 18761 w 1257300"/>
              <a:gd name="connsiteY0" fmla="*/ 26030 h 19050"/>
              <a:gd name="connsiteX1" fmla="*/ 1261418 w 1257300"/>
              <a:gd name="connsiteY1" fmla="*/ 260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7300" h="19050">
                <a:moveTo>
                  <a:pt x="18761" y="26030"/>
                </a:moveTo>
                <a:lnTo>
                  <a:pt x="1261418" y="26030"/>
                </a:lnTo>
              </a:path>
            </a:pathLst>
          </a:custGeom>
          <a:ln w="1557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reeform 2007"> 
				</p:cNvPr>
          <p:cNvSpPr/>
          <p:nvPr/>
        </p:nvSpPr>
        <p:spPr>
          <a:xfrm>
            <a:off x="304800" y="3829050"/>
            <a:ext cx="19050" cy="371475"/>
          </a:xfrm>
          <a:custGeom>
            <a:avLst/>
            <a:gdLst>
              <a:gd name="connsiteX0" fmla="*/ 22148 w 19050"/>
              <a:gd name="connsiteY0" fmla="*/ 16450 h 371475"/>
              <a:gd name="connsiteX1" fmla="*/ 22148 w 19050"/>
              <a:gd name="connsiteY1" fmla="*/ 37845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71475">
                <a:moveTo>
                  <a:pt x="22148" y="16450"/>
                </a:moveTo>
                <a:lnTo>
                  <a:pt x="22148" y="378455"/>
                </a:lnTo>
              </a:path>
            </a:pathLst>
          </a:custGeom>
          <a:ln w="152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reeform 2008"> 
				</p:cNvPr>
          <p:cNvSpPr/>
          <p:nvPr/>
        </p:nvSpPr>
        <p:spPr>
          <a:xfrm>
            <a:off x="314325" y="4572000"/>
            <a:ext cx="2152650" cy="19050"/>
          </a:xfrm>
          <a:custGeom>
            <a:avLst/>
            <a:gdLst>
              <a:gd name="connsiteX0" fmla="*/ 12623 w 2152650"/>
              <a:gd name="connsiteY0" fmla="*/ 26704 h 19050"/>
              <a:gd name="connsiteX1" fmla="*/ 2155906 w 2152650"/>
              <a:gd name="connsiteY1" fmla="*/ 2670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52650" h="19050">
                <a:moveTo>
                  <a:pt x="12623" y="26704"/>
                </a:moveTo>
                <a:lnTo>
                  <a:pt x="2155906" y="26704"/>
                </a:lnTo>
              </a:path>
            </a:pathLst>
          </a:custGeom>
          <a:ln w="155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reeform 2009"> 
				</p:cNvPr>
          <p:cNvSpPr/>
          <p:nvPr/>
        </p:nvSpPr>
        <p:spPr>
          <a:xfrm>
            <a:off x="142875" y="4924425"/>
            <a:ext cx="1257300" cy="19050"/>
          </a:xfrm>
          <a:custGeom>
            <a:avLst/>
            <a:gdLst>
              <a:gd name="connsiteX0" fmla="*/ 18761 w 1257300"/>
              <a:gd name="connsiteY0" fmla="*/ 24606 h 19050"/>
              <a:gd name="connsiteX1" fmla="*/ 1261418 w 1257300"/>
              <a:gd name="connsiteY1" fmla="*/ 246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7300" h="19050">
                <a:moveTo>
                  <a:pt x="18761" y="24606"/>
                </a:moveTo>
                <a:lnTo>
                  <a:pt x="1261418" y="24606"/>
                </a:lnTo>
              </a:path>
            </a:pathLst>
          </a:custGeom>
          <a:ln w="155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reeform 2010"> 
				</p:cNvPr>
          <p:cNvSpPr/>
          <p:nvPr/>
        </p:nvSpPr>
        <p:spPr>
          <a:xfrm>
            <a:off x="304800" y="4572000"/>
            <a:ext cx="19050" cy="371475"/>
          </a:xfrm>
          <a:custGeom>
            <a:avLst/>
            <a:gdLst>
              <a:gd name="connsiteX0" fmla="*/ 22148 w 19050"/>
              <a:gd name="connsiteY0" fmla="*/ 15026 h 371475"/>
              <a:gd name="connsiteX1" fmla="*/ 22148 w 19050"/>
              <a:gd name="connsiteY1" fmla="*/ 377031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71475">
                <a:moveTo>
                  <a:pt x="22148" y="15026"/>
                </a:moveTo>
                <a:lnTo>
                  <a:pt x="22148" y="377031"/>
                </a:lnTo>
              </a:path>
            </a:pathLst>
          </a:custGeom>
          <a:ln w="152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reeform 2011"> 
				</p:cNvPr>
          <p:cNvSpPr/>
          <p:nvPr/>
        </p:nvSpPr>
        <p:spPr>
          <a:xfrm>
            <a:off x="314325" y="5314950"/>
            <a:ext cx="2152650" cy="19050"/>
          </a:xfrm>
          <a:custGeom>
            <a:avLst/>
            <a:gdLst>
              <a:gd name="connsiteX0" fmla="*/ 12623 w 2152650"/>
              <a:gd name="connsiteY0" fmla="*/ 25281 h 19050"/>
              <a:gd name="connsiteX1" fmla="*/ 2155906 w 2152650"/>
              <a:gd name="connsiteY1" fmla="*/ 2528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52650" h="19050">
                <a:moveTo>
                  <a:pt x="12623" y="25281"/>
                </a:moveTo>
                <a:lnTo>
                  <a:pt x="2155906" y="25281"/>
                </a:lnTo>
              </a:path>
            </a:pathLst>
          </a:custGeom>
          <a:ln w="1557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reeform 2012"> 
				</p:cNvPr>
          <p:cNvSpPr/>
          <p:nvPr/>
        </p:nvSpPr>
        <p:spPr>
          <a:xfrm>
            <a:off x="133350" y="1952625"/>
            <a:ext cx="19050" cy="3733800"/>
          </a:xfrm>
          <a:custGeom>
            <a:avLst/>
            <a:gdLst>
              <a:gd name="connsiteX0" fmla="*/ 28291 w 19050"/>
              <a:gd name="connsiteY0" fmla="*/ 18623 h 3733800"/>
              <a:gd name="connsiteX1" fmla="*/ 28291 w 19050"/>
              <a:gd name="connsiteY1" fmla="*/ 3737945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733800">
                <a:moveTo>
                  <a:pt x="28291" y="18623"/>
                </a:moveTo>
                <a:lnTo>
                  <a:pt x="28291" y="3737945"/>
                </a:lnTo>
              </a:path>
            </a:pathLst>
          </a:custGeom>
          <a:ln w="152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reeform 2013"> 
				</p:cNvPr>
          <p:cNvSpPr/>
          <p:nvPr/>
        </p:nvSpPr>
        <p:spPr>
          <a:xfrm>
            <a:off x="304800" y="5314950"/>
            <a:ext cx="19050" cy="361950"/>
          </a:xfrm>
          <a:custGeom>
            <a:avLst/>
            <a:gdLst>
              <a:gd name="connsiteX0" fmla="*/ 22148 w 19050"/>
              <a:gd name="connsiteY0" fmla="*/ 13603 h 361950"/>
              <a:gd name="connsiteX1" fmla="*/ 22148 w 19050"/>
              <a:gd name="connsiteY1" fmla="*/ 36393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61950">
                <a:moveTo>
                  <a:pt x="22148" y="13603"/>
                </a:moveTo>
                <a:lnTo>
                  <a:pt x="22148" y="363930"/>
                </a:lnTo>
              </a:path>
            </a:pathLst>
          </a:custGeom>
          <a:ln w="152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reeform 2014"> 
				</p:cNvPr>
          <p:cNvSpPr/>
          <p:nvPr/>
        </p:nvSpPr>
        <p:spPr>
          <a:xfrm>
            <a:off x="1381125" y="1971675"/>
            <a:ext cx="19050" cy="3705225"/>
          </a:xfrm>
          <a:custGeom>
            <a:avLst/>
            <a:gdLst>
              <a:gd name="connsiteX0" fmla="*/ 23168 w 19050"/>
              <a:gd name="connsiteY0" fmla="*/ 11251 h 3705225"/>
              <a:gd name="connsiteX1" fmla="*/ 23168 w 19050"/>
              <a:gd name="connsiteY1" fmla="*/ 3707205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705225">
                <a:moveTo>
                  <a:pt x="23168" y="11251"/>
                </a:moveTo>
                <a:lnTo>
                  <a:pt x="23168" y="3707205"/>
                </a:lnTo>
              </a:path>
            </a:pathLst>
          </a:custGeom>
          <a:ln w="152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reeform 2015"> 
				</p:cNvPr>
          <p:cNvSpPr/>
          <p:nvPr/>
        </p:nvSpPr>
        <p:spPr>
          <a:xfrm>
            <a:off x="2457450" y="1952625"/>
            <a:ext cx="28575" cy="3733800"/>
          </a:xfrm>
          <a:custGeom>
            <a:avLst/>
            <a:gdLst>
              <a:gd name="connsiteX0" fmla="*/ 12781 w 28575"/>
              <a:gd name="connsiteY0" fmla="*/ 18623 h 3733800"/>
              <a:gd name="connsiteX1" fmla="*/ 29887 w 28575"/>
              <a:gd name="connsiteY1" fmla="*/ 18623 h 3733800"/>
              <a:gd name="connsiteX2" fmla="*/ 29887 w 28575"/>
              <a:gd name="connsiteY2" fmla="*/ 3737951 h 3733800"/>
              <a:gd name="connsiteX3" fmla="*/ 12781 w 28575"/>
              <a:gd name="connsiteY3" fmla="*/ 3737951 h 3733800"/>
              <a:gd name="connsiteX4" fmla="*/ 12781 w 28575"/>
              <a:gd name="connsiteY4" fmla="*/ 18623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3733800">
                <a:moveTo>
                  <a:pt x="12781" y="18623"/>
                </a:moveTo>
                <a:lnTo>
                  <a:pt x="29887" y="18623"/>
                </a:lnTo>
                <a:lnTo>
                  <a:pt x="29887" y="3737951"/>
                </a:lnTo>
                <a:lnTo>
                  <a:pt x="12781" y="3737951"/>
                </a:lnTo>
                <a:lnTo>
                  <a:pt x="12781" y="18623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reeform 2016"> 
				</p:cNvPr>
          <p:cNvSpPr/>
          <p:nvPr/>
        </p:nvSpPr>
        <p:spPr>
          <a:xfrm>
            <a:off x="3533775" y="1971675"/>
            <a:ext cx="19050" cy="3705225"/>
          </a:xfrm>
          <a:custGeom>
            <a:avLst/>
            <a:gdLst>
              <a:gd name="connsiteX0" fmla="*/ 25206 w 19050"/>
              <a:gd name="connsiteY0" fmla="*/ 11251 h 3705225"/>
              <a:gd name="connsiteX1" fmla="*/ 25206 w 19050"/>
              <a:gd name="connsiteY1" fmla="*/ 3707205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705225">
                <a:moveTo>
                  <a:pt x="25206" y="11251"/>
                </a:moveTo>
                <a:lnTo>
                  <a:pt x="25206" y="3707205"/>
                </a:lnTo>
              </a:path>
            </a:pathLst>
          </a:custGeom>
          <a:ln w="1520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reeform 2017"> 
				</p:cNvPr>
          <p:cNvSpPr/>
          <p:nvPr/>
        </p:nvSpPr>
        <p:spPr>
          <a:xfrm>
            <a:off x="4610100" y="1971675"/>
            <a:ext cx="19050" cy="3705225"/>
          </a:xfrm>
          <a:custGeom>
            <a:avLst/>
            <a:gdLst>
              <a:gd name="connsiteX0" fmla="*/ 26225 w 19050"/>
              <a:gd name="connsiteY0" fmla="*/ 11251 h 3705225"/>
              <a:gd name="connsiteX1" fmla="*/ 26225 w 19050"/>
              <a:gd name="connsiteY1" fmla="*/ 3707205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705225">
                <a:moveTo>
                  <a:pt x="26225" y="11251"/>
                </a:moveTo>
                <a:lnTo>
                  <a:pt x="26225" y="3707205"/>
                </a:lnTo>
              </a:path>
            </a:pathLst>
          </a:custGeom>
          <a:ln w="1520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reeform 2018"> 
				</p:cNvPr>
          <p:cNvSpPr/>
          <p:nvPr/>
        </p:nvSpPr>
        <p:spPr>
          <a:xfrm>
            <a:off x="5686425" y="1971675"/>
            <a:ext cx="19050" cy="3705225"/>
          </a:xfrm>
          <a:custGeom>
            <a:avLst/>
            <a:gdLst>
              <a:gd name="connsiteX0" fmla="*/ 27244 w 19050"/>
              <a:gd name="connsiteY0" fmla="*/ 11251 h 3705225"/>
              <a:gd name="connsiteX1" fmla="*/ 27244 w 19050"/>
              <a:gd name="connsiteY1" fmla="*/ 3707205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705225">
                <a:moveTo>
                  <a:pt x="27244" y="11251"/>
                </a:moveTo>
                <a:lnTo>
                  <a:pt x="27244" y="3707205"/>
                </a:lnTo>
              </a:path>
            </a:pathLst>
          </a:custGeom>
          <a:ln w="1520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reeform 2019"> 
				</p:cNvPr>
          <p:cNvSpPr/>
          <p:nvPr/>
        </p:nvSpPr>
        <p:spPr>
          <a:xfrm>
            <a:off x="6762750" y="1971675"/>
            <a:ext cx="19050" cy="3705225"/>
          </a:xfrm>
          <a:custGeom>
            <a:avLst/>
            <a:gdLst>
              <a:gd name="connsiteX0" fmla="*/ 28264 w 19050"/>
              <a:gd name="connsiteY0" fmla="*/ 11251 h 3705225"/>
              <a:gd name="connsiteX1" fmla="*/ 28264 w 19050"/>
              <a:gd name="connsiteY1" fmla="*/ 3707205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705225">
                <a:moveTo>
                  <a:pt x="28264" y="11251"/>
                </a:moveTo>
                <a:lnTo>
                  <a:pt x="28264" y="3707205"/>
                </a:lnTo>
              </a:path>
            </a:pathLst>
          </a:custGeom>
          <a:ln w="1520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reeform 2020"> 
				</p:cNvPr>
          <p:cNvSpPr/>
          <p:nvPr/>
        </p:nvSpPr>
        <p:spPr>
          <a:xfrm>
            <a:off x="7839075" y="1971675"/>
            <a:ext cx="28575" cy="3705225"/>
          </a:xfrm>
          <a:custGeom>
            <a:avLst/>
            <a:gdLst>
              <a:gd name="connsiteX0" fmla="*/ 29283 w 28575"/>
              <a:gd name="connsiteY0" fmla="*/ 11251 h 3705225"/>
              <a:gd name="connsiteX1" fmla="*/ 29283 w 28575"/>
              <a:gd name="connsiteY1" fmla="*/ 3707205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3705225">
                <a:moveTo>
                  <a:pt x="29283" y="11251"/>
                </a:moveTo>
                <a:lnTo>
                  <a:pt x="29283" y="3707205"/>
                </a:lnTo>
              </a:path>
            </a:pathLst>
          </a:custGeom>
          <a:ln w="1520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reeform 2021"> 
				</p:cNvPr>
          <p:cNvSpPr/>
          <p:nvPr/>
        </p:nvSpPr>
        <p:spPr>
          <a:xfrm>
            <a:off x="8915400" y="1200150"/>
            <a:ext cx="28575" cy="4486275"/>
          </a:xfrm>
          <a:custGeom>
            <a:avLst/>
            <a:gdLst>
              <a:gd name="connsiteX0" fmla="*/ 30297 w 28575"/>
              <a:gd name="connsiteY0" fmla="*/ 12055 h 4486275"/>
              <a:gd name="connsiteX1" fmla="*/ 30297 w 28575"/>
              <a:gd name="connsiteY1" fmla="*/ 4490426 h 448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4486275">
                <a:moveTo>
                  <a:pt x="30297" y="12055"/>
                </a:moveTo>
                <a:lnTo>
                  <a:pt x="30297" y="4490426"/>
                </a:lnTo>
              </a:path>
            </a:pathLst>
          </a:custGeom>
          <a:ln w="152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reeform 2022"> 
				</p:cNvPr>
          <p:cNvSpPr/>
          <p:nvPr/>
        </p:nvSpPr>
        <p:spPr>
          <a:xfrm>
            <a:off x="1400175" y="1190625"/>
            <a:ext cx="7543800" cy="19050"/>
          </a:xfrm>
          <a:custGeom>
            <a:avLst/>
            <a:gdLst>
              <a:gd name="connsiteX0" fmla="*/ 9818 w 7543800"/>
              <a:gd name="connsiteY0" fmla="*/ 21580 h 19050"/>
              <a:gd name="connsiteX1" fmla="*/ 7545522 w 7543800"/>
              <a:gd name="connsiteY1" fmla="*/ 2158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43800" h="19050">
                <a:moveTo>
                  <a:pt x="9818" y="21580"/>
                </a:moveTo>
                <a:lnTo>
                  <a:pt x="7545522" y="21580"/>
                </a:lnTo>
              </a:path>
            </a:pathLst>
          </a:custGeom>
          <a:ln w="1554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reeform 2023"> 
				</p:cNvPr>
          <p:cNvSpPr/>
          <p:nvPr/>
        </p:nvSpPr>
        <p:spPr>
          <a:xfrm>
            <a:off x="7858125" y="1352550"/>
            <a:ext cx="1066800" cy="19050"/>
          </a:xfrm>
          <a:custGeom>
            <a:avLst/>
            <a:gdLst>
              <a:gd name="connsiteX0" fmla="*/ 15933 w 1066800"/>
              <a:gd name="connsiteY0" fmla="*/ 23133 h 19050"/>
              <a:gd name="connsiteX1" fmla="*/ 1076172 w 1066800"/>
              <a:gd name="connsiteY1" fmla="*/ 2313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800" h="19050">
                <a:moveTo>
                  <a:pt x="15933" y="23133"/>
                </a:moveTo>
                <a:lnTo>
                  <a:pt x="1076172" y="23133"/>
                </a:lnTo>
              </a:path>
            </a:pathLst>
          </a:custGeom>
          <a:ln w="1557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reeform 2024"> 
				</p:cNvPr>
          <p:cNvSpPr/>
          <p:nvPr/>
        </p:nvSpPr>
        <p:spPr>
          <a:xfrm>
            <a:off x="7858125" y="1952625"/>
            <a:ext cx="1066800" cy="28575"/>
          </a:xfrm>
          <a:custGeom>
            <a:avLst/>
            <a:gdLst>
              <a:gd name="connsiteX0" fmla="*/ 15933 w 1066800"/>
              <a:gd name="connsiteY0" fmla="*/ 30298 h 28575"/>
              <a:gd name="connsiteX1" fmla="*/ 1076172 w 1066800"/>
              <a:gd name="connsiteY1" fmla="*/ 3029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800" h="28575">
                <a:moveTo>
                  <a:pt x="15933" y="30298"/>
                </a:moveTo>
                <a:lnTo>
                  <a:pt x="1076172" y="30298"/>
                </a:lnTo>
              </a:path>
            </a:pathLst>
          </a:custGeom>
          <a:ln w="155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reeform 2025"> 
				</p:cNvPr>
          <p:cNvSpPr/>
          <p:nvPr/>
        </p:nvSpPr>
        <p:spPr>
          <a:xfrm>
            <a:off x="2476500" y="2352675"/>
            <a:ext cx="6448425" cy="19050"/>
          </a:xfrm>
          <a:custGeom>
            <a:avLst/>
            <a:gdLst>
              <a:gd name="connsiteX0" fmla="*/ 10837 w 6448425"/>
              <a:gd name="connsiteY0" fmla="*/ 21441 h 19050"/>
              <a:gd name="connsiteX1" fmla="*/ 6457796 w 6448425"/>
              <a:gd name="connsiteY1" fmla="*/ 214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48425" h="19050">
                <a:moveTo>
                  <a:pt x="10837" y="21441"/>
                </a:moveTo>
                <a:lnTo>
                  <a:pt x="6457796" y="21441"/>
                </a:lnTo>
              </a:path>
            </a:pathLst>
          </a:custGeom>
          <a:ln w="155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reeform 2026"> 
				</p:cNvPr>
          <p:cNvSpPr/>
          <p:nvPr/>
        </p:nvSpPr>
        <p:spPr>
          <a:xfrm>
            <a:off x="2476500" y="3086100"/>
            <a:ext cx="6448425" cy="28575"/>
          </a:xfrm>
          <a:custGeom>
            <a:avLst/>
            <a:gdLst>
              <a:gd name="connsiteX0" fmla="*/ 10837 w 6448425"/>
              <a:gd name="connsiteY0" fmla="*/ 29542 h 28575"/>
              <a:gd name="connsiteX1" fmla="*/ 6457796 w 6448425"/>
              <a:gd name="connsiteY1" fmla="*/ 2954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48425" h="28575">
                <a:moveTo>
                  <a:pt x="10837" y="29542"/>
                </a:moveTo>
                <a:lnTo>
                  <a:pt x="6457796" y="29542"/>
                </a:lnTo>
              </a:path>
            </a:pathLst>
          </a:custGeom>
          <a:ln w="155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reeform 2027"> 
				</p:cNvPr>
          <p:cNvSpPr/>
          <p:nvPr/>
        </p:nvSpPr>
        <p:spPr>
          <a:xfrm>
            <a:off x="2476500" y="3829050"/>
            <a:ext cx="6448425" cy="19050"/>
          </a:xfrm>
          <a:custGeom>
            <a:avLst/>
            <a:gdLst>
              <a:gd name="connsiteX0" fmla="*/ 10837 w 6448425"/>
              <a:gd name="connsiteY0" fmla="*/ 28119 h 19050"/>
              <a:gd name="connsiteX1" fmla="*/ 6457796 w 6448425"/>
              <a:gd name="connsiteY1" fmla="*/ 2811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48425" h="19050">
                <a:moveTo>
                  <a:pt x="10837" y="28119"/>
                </a:moveTo>
                <a:lnTo>
                  <a:pt x="6457796" y="28119"/>
                </a:lnTo>
              </a:path>
            </a:pathLst>
          </a:custGeom>
          <a:ln w="155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reeform 2028"> 
				</p:cNvPr>
          <p:cNvSpPr/>
          <p:nvPr/>
        </p:nvSpPr>
        <p:spPr>
          <a:xfrm>
            <a:off x="2476500" y="4572000"/>
            <a:ext cx="6448425" cy="19050"/>
          </a:xfrm>
          <a:custGeom>
            <a:avLst/>
            <a:gdLst>
              <a:gd name="connsiteX0" fmla="*/ 10837 w 6448425"/>
              <a:gd name="connsiteY0" fmla="*/ 26695 h 19050"/>
              <a:gd name="connsiteX1" fmla="*/ 6457796 w 6448425"/>
              <a:gd name="connsiteY1" fmla="*/ 2669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48425" h="19050">
                <a:moveTo>
                  <a:pt x="10837" y="26695"/>
                </a:moveTo>
                <a:lnTo>
                  <a:pt x="6457796" y="26695"/>
                </a:lnTo>
              </a:path>
            </a:pathLst>
          </a:custGeom>
          <a:ln w="155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reeform 2029"> 
				</p:cNvPr>
          <p:cNvSpPr/>
          <p:nvPr/>
        </p:nvSpPr>
        <p:spPr>
          <a:xfrm>
            <a:off x="2476500" y="5314950"/>
            <a:ext cx="6448425" cy="19050"/>
          </a:xfrm>
          <a:custGeom>
            <a:avLst/>
            <a:gdLst>
              <a:gd name="connsiteX0" fmla="*/ 10837 w 6448425"/>
              <a:gd name="connsiteY0" fmla="*/ 25271 h 19050"/>
              <a:gd name="connsiteX1" fmla="*/ 6457796 w 6448425"/>
              <a:gd name="connsiteY1" fmla="*/ 2527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48425" h="19050">
                <a:moveTo>
                  <a:pt x="10837" y="25271"/>
                </a:moveTo>
                <a:lnTo>
                  <a:pt x="6457796" y="25271"/>
                </a:lnTo>
              </a:path>
            </a:pathLst>
          </a:custGeom>
          <a:ln w="155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reeform 2030"> 
				</p:cNvPr>
          <p:cNvSpPr/>
          <p:nvPr/>
        </p:nvSpPr>
        <p:spPr>
          <a:xfrm>
            <a:off x="142875" y="5667375"/>
            <a:ext cx="8801100" cy="19050"/>
          </a:xfrm>
          <a:custGeom>
            <a:avLst/>
            <a:gdLst>
              <a:gd name="connsiteX0" fmla="*/ 18761 w 8801100"/>
              <a:gd name="connsiteY0" fmla="*/ 23192 h 19050"/>
              <a:gd name="connsiteX1" fmla="*/ 8802822 w 8801100"/>
              <a:gd name="connsiteY1" fmla="*/ 2319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01100" h="19050">
                <a:moveTo>
                  <a:pt x="18761" y="23192"/>
                </a:moveTo>
                <a:lnTo>
                  <a:pt x="8802822" y="23192"/>
                </a:lnTo>
              </a:path>
            </a:pathLst>
          </a:custGeom>
          <a:ln w="1559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32" name="Picture 203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2033" name="Picture 203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2034" name="Picture 203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sp>
        <p:nvSpPr>
          <p:cNvPr id="2034" name="TextBox 2034"/>
          <p:cNvSpPr txBox="1"/>
          <p:nvPr/>
        </p:nvSpPr>
        <p:spPr>
          <a:xfrm>
            <a:off x="422192" y="4310713"/>
            <a:ext cx="132587" cy="88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696"/>
              </a:lnSpc>
            </a:pPr>
            <a:r>
              <a:rPr lang="en-US" altLang="zh-CN" sz="69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※2</a:t>
            </a:r>
          </a:p>
        </p:txBody>
      </p:sp>
      <p:sp>
        <p:nvSpPr>
          <p:cNvPr id="2035" name="TextBox 2035"/>
          <p:cNvSpPr txBox="1"/>
          <p:nvPr/>
        </p:nvSpPr>
        <p:spPr>
          <a:xfrm>
            <a:off x="2327265" y="4989989"/>
            <a:ext cx="87377" cy="890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1"/>
              </a:lnSpc>
            </a:pPr>
            <a:r>
              <a:rPr lang="en-US" altLang="zh-CN" sz="59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59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9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59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9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2036" name="TextBox 2036"/>
          <p:cNvSpPr txBox="1"/>
          <p:nvPr/>
        </p:nvSpPr>
        <p:spPr>
          <a:xfrm>
            <a:off x="8802709" y="4978311"/>
            <a:ext cx="87376" cy="890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1"/>
              </a:lnSpc>
            </a:pPr>
            <a:r>
              <a:rPr lang="en-US" altLang="zh-CN" sz="59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59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9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59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9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2037" name="TextBox 2037"/>
          <p:cNvSpPr txBox="1"/>
          <p:nvPr/>
        </p:nvSpPr>
        <p:spPr>
          <a:xfrm>
            <a:off x="724627" y="7827"/>
            <a:ext cx="6154948" cy="3972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  <a:p>
            <a:pPr indent="8930">
              <a:lnSpc>
                <a:spcPts val="1959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2038" name="TextBox 2038"/>
          <p:cNvSpPr txBox="1"/>
          <p:nvPr/>
        </p:nvSpPr>
        <p:spPr>
          <a:xfrm>
            <a:off x="235742" y="2111235"/>
            <a:ext cx="1075023" cy="206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33"/>
              </a:lnSpc>
            </a:pPr>
            <a:r>
              <a:rPr lang="en-US" altLang="zh-CN" sz="8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8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0907">
              <a:lnSpc>
                <a:spcPts val="1164"/>
              </a:lnSpc>
            </a:pP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399014">
              <a:lnSpc>
                <a:spcPts val="1379"/>
              </a:lnSpc>
            </a:pP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95"/>
              </a:lnSpc>
            </a:pPr>
            <a:r>
              <a:rPr lang="en-US" altLang="zh-CN" sz="8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8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0907">
              <a:lnSpc>
                <a:spcPts val="1164"/>
              </a:lnSpc>
            </a:pP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399014">
              <a:lnSpc>
                <a:spcPts val="1379"/>
              </a:lnSpc>
            </a:pP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402">
              <a:lnSpc>
                <a:spcPts val="1295"/>
              </a:lnSpc>
            </a:pPr>
            <a:r>
              <a:rPr lang="en-US" altLang="zh-CN" sz="8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8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0907">
              <a:lnSpc>
                <a:spcPts val="1164"/>
              </a:lnSpc>
            </a:pP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399014">
              <a:lnSpc>
                <a:spcPts val="1379"/>
              </a:lnSpc>
            </a:pP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</p:txBody>
      </p:sp>
      <p:sp>
        <p:nvSpPr>
          <p:cNvPr id="2039" name="TextBox 2039"/>
          <p:cNvSpPr txBox="1"/>
          <p:nvPr/>
        </p:nvSpPr>
        <p:spPr>
          <a:xfrm>
            <a:off x="1558202" y="1381987"/>
            <a:ext cx="796150" cy="28058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7900">
              <a:lnSpc>
                <a:spcPts val="1142"/>
              </a:lnSpc>
            </a:pPr>
            <a:r>
              <a:rPr lang="en-US" altLang="zh-CN" sz="95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</a:p>
          <a:p>
            <a:pPr indent="0">
              <a:lnSpc>
                <a:spcPts val="1241"/>
              </a:lnSpc>
            </a:pPr>
            <a:r>
              <a:rPr lang="en-US" altLang="zh-CN" sz="95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3796">
              <a:lnSpc>
                <a:spcPts val="1201"/>
              </a:lnSpc>
            </a:pPr>
            <a:r>
              <a:rPr lang="en-US" altLang="zh-CN" sz="5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5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22790">
              <a:lnSpc>
                <a:spcPts val="2638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11,200.0</a:t>
            </a:r>
          </a:p>
          <a:p>
            <a:pPr indent="490208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274.8</a:t>
            </a:r>
          </a:p>
          <a:p>
            <a:pPr indent="518709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2.5%</a:t>
            </a:r>
          </a:p>
          <a:p>
            <a:pPr indent="131094">
              <a:lnSpc>
                <a:spcPts val="2646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9,985.0</a:t>
            </a:r>
          </a:p>
          <a:p>
            <a:pPr indent="490208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273.5</a:t>
            </a:r>
          </a:p>
          <a:p>
            <a:pPr indent="518708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2.8%</a:t>
            </a:r>
          </a:p>
          <a:p>
            <a:pPr indent="131094">
              <a:lnSpc>
                <a:spcPts val="2646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1,215.0</a:t>
            </a:r>
          </a:p>
          <a:p>
            <a:pPr indent="627012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</a:t>
            </a:r>
          </a:p>
          <a:p>
            <a:pPr indent="518708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0.1%</a:t>
            </a:r>
          </a:p>
        </p:txBody>
      </p:sp>
      <p:sp>
        <p:nvSpPr>
          <p:cNvPr id="2040" name="TextBox 2040"/>
          <p:cNvSpPr txBox="1"/>
          <p:nvPr/>
        </p:nvSpPr>
        <p:spPr>
          <a:xfrm>
            <a:off x="2584231" y="1417019"/>
            <a:ext cx="858562" cy="27707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9210">
              <a:lnSpc>
                <a:spcPts val="1142"/>
              </a:lnSpc>
            </a:pPr>
            <a:r>
              <a:rPr lang="en-US" altLang="zh-CN" sz="95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</a:p>
          <a:p>
            <a:pPr indent="0">
              <a:lnSpc>
                <a:spcPts val="1060"/>
              </a:lnSpc>
            </a:pPr>
            <a:r>
              <a:rPr lang="en-US" altLang="zh-CN" sz="77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(Holding</a:t>
            </a:r>
            <a:r>
              <a:rPr lang="en-US" altLang="zh-CN" sz="77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7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Company)</a:t>
            </a:r>
          </a:p>
          <a:p>
            <a:pPr indent="153904">
              <a:lnSpc>
                <a:spcPts val="1084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</a:t>
            </a:r>
          </a:p>
          <a:p>
            <a:pPr indent="245102">
              <a:lnSpc>
                <a:spcPts val="1022"/>
              </a:lnSpc>
            </a:pPr>
            <a:r>
              <a:rPr lang="en-US" altLang="zh-CN" sz="5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347630">
              <a:lnSpc>
                <a:spcPts val="2638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422.0</a:t>
            </a:r>
          </a:p>
          <a:p>
            <a:pPr indent="598505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(8.8)</a:t>
            </a:r>
          </a:p>
          <a:p>
            <a:pPr indent="490183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(2.1)%</a:t>
            </a:r>
          </a:p>
          <a:p>
            <a:pPr indent="347801">
              <a:lnSpc>
                <a:spcPts val="2646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145.0</a:t>
            </a:r>
          </a:p>
          <a:p>
            <a:pPr indent="598505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(2.3)</a:t>
            </a:r>
          </a:p>
          <a:p>
            <a:pPr indent="490182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(1.6)%</a:t>
            </a:r>
          </a:p>
          <a:p>
            <a:pPr indent="347801">
              <a:lnSpc>
                <a:spcPts val="2646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277.0</a:t>
            </a:r>
          </a:p>
          <a:p>
            <a:pPr indent="598486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(6.5)</a:t>
            </a:r>
          </a:p>
          <a:p>
            <a:pPr indent="490182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(2.3)%</a:t>
            </a:r>
          </a:p>
        </p:txBody>
      </p:sp>
      <p:sp>
        <p:nvSpPr>
          <p:cNvPr id="2041" name="TextBox 2041"/>
          <p:cNvSpPr txBox="1"/>
          <p:nvPr/>
        </p:nvSpPr>
        <p:spPr>
          <a:xfrm>
            <a:off x="3815490" y="1475408"/>
            <a:ext cx="695252" cy="271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088">
              <a:lnSpc>
                <a:spcPts val="1142"/>
              </a:lnSpc>
            </a:pPr>
            <a:r>
              <a:rPr lang="en-US" altLang="zh-CN" sz="95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5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5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East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685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</a:t>
            </a:r>
          </a:p>
          <a:p>
            <a:pPr indent="91178">
              <a:lnSpc>
                <a:spcPts val="1022"/>
              </a:lnSpc>
            </a:pPr>
            <a:r>
              <a:rPr lang="en-US" altLang="zh-CN" sz="5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28323">
              <a:lnSpc>
                <a:spcPts val="2638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1,771.0</a:t>
            </a:r>
          </a:p>
          <a:p>
            <a:pPr indent="444592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(2.8)</a:t>
            </a:r>
          </a:p>
          <a:p>
            <a:pPr indent="336271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(0.2)%</a:t>
            </a:r>
          </a:p>
          <a:p>
            <a:pPr indent="28494">
              <a:lnSpc>
                <a:spcPts val="2646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1,681.0</a:t>
            </a:r>
          </a:p>
          <a:p>
            <a:pPr indent="376241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(26.0)</a:t>
            </a:r>
          </a:p>
          <a:p>
            <a:pPr indent="336269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(1.5)%</a:t>
            </a:r>
          </a:p>
          <a:p>
            <a:pPr indent="302219">
              <a:lnSpc>
                <a:spcPts val="2646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90.0</a:t>
            </a:r>
          </a:p>
          <a:p>
            <a:pPr indent="455946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23.2</a:t>
            </a:r>
          </a:p>
          <a:p>
            <a:pPr indent="347641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34.9%</a:t>
            </a:r>
          </a:p>
        </p:txBody>
      </p:sp>
      <p:sp>
        <p:nvSpPr>
          <p:cNvPr id="2042" name="TextBox 2042"/>
          <p:cNvSpPr txBox="1"/>
          <p:nvPr/>
        </p:nvSpPr>
        <p:spPr>
          <a:xfrm>
            <a:off x="4892806" y="1475408"/>
            <a:ext cx="695282" cy="271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42"/>
              </a:lnSpc>
            </a:pPr>
            <a:r>
              <a:rPr lang="en-US" altLang="zh-CN" sz="95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5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5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West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">
              <a:lnSpc>
                <a:spcPts val="685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</a:t>
            </a:r>
          </a:p>
          <a:p>
            <a:pPr indent="91196">
              <a:lnSpc>
                <a:spcPts val="1022"/>
              </a:lnSpc>
            </a:pPr>
            <a:r>
              <a:rPr lang="en-US" altLang="zh-CN" sz="5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28350">
              <a:lnSpc>
                <a:spcPts val="2638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1,582.0</a:t>
            </a:r>
          </a:p>
          <a:p>
            <a:pPr indent="444622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(7.6)</a:t>
            </a:r>
          </a:p>
          <a:p>
            <a:pPr indent="336300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(0.5)%</a:t>
            </a:r>
          </a:p>
          <a:p>
            <a:pPr indent="28522">
              <a:lnSpc>
                <a:spcPts val="2646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1,547.0</a:t>
            </a:r>
          </a:p>
          <a:p>
            <a:pPr indent="376270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(26.2)</a:t>
            </a:r>
          </a:p>
          <a:p>
            <a:pPr indent="336299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(1.7)%</a:t>
            </a:r>
          </a:p>
          <a:p>
            <a:pPr indent="302247">
              <a:lnSpc>
                <a:spcPts val="2646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35.0</a:t>
            </a:r>
          </a:p>
          <a:p>
            <a:pPr indent="455975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18.6</a:t>
            </a:r>
          </a:p>
          <a:p>
            <a:pPr indent="279319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113.7%</a:t>
            </a:r>
          </a:p>
        </p:txBody>
      </p:sp>
      <p:sp>
        <p:nvSpPr>
          <p:cNvPr id="2043" name="TextBox 2043"/>
          <p:cNvSpPr txBox="1"/>
          <p:nvPr/>
        </p:nvSpPr>
        <p:spPr>
          <a:xfrm>
            <a:off x="5970196" y="1475408"/>
            <a:ext cx="695237" cy="271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327">
              <a:lnSpc>
                <a:spcPts val="1142"/>
              </a:lnSpc>
            </a:pPr>
            <a:r>
              <a:rPr lang="en-US" altLang="zh-CN" sz="95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5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5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685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</a:t>
            </a:r>
          </a:p>
          <a:p>
            <a:pPr indent="91141">
              <a:lnSpc>
                <a:spcPts val="1022"/>
              </a:lnSpc>
            </a:pPr>
            <a:r>
              <a:rPr lang="en-US" altLang="zh-CN" sz="5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193697">
              <a:lnSpc>
                <a:spcPts val="2638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910.0</a:t>
            </a:r>
          </a:p>
          <a:p>
            <a:pPr indent="376226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(34.0)</a:t>
            </a:r>
          </a:p>
          <a:p>
            <a:pPr indent="336256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(3.6)%</a:t>
            </a:r>
          </a:p>
          <a:p>
            <a:pPr indent="193868">
              <a:lnSpc>
                <a:spcPts val="2646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807.0</a:t>
            </a:r>
          </a:p>
          <a:p>
            <a:pPr indent="376226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(23.5)</a:t>
            </a:r>
          </a:p>
          <a:p>
            <a:pPr indent="336255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(2.8)%</a:t>
            </a:r>
          </a:p>
          <a:p>
            <a:pPr indent="193868">
              <a:lnSpc>
                <a:spcPts val="2646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103.0</a:t>
            </a:r>
          </a:p>
          <a:p>
            <a:pPr indent="376088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(10.4)</a:t>
            </a:r>
          </a:p>
          <a:p>
            <a:pPr indent="336255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(9.2)%</a:t>
            </a:r>
          </a:p>
        </p:txBody>
      </p:sp>
      <p:sp>
        <p:nvSpPr>
          <p:cNvPr id="2044" name="TextBox 2044"/>
          <p:cNvSpPr txBox="1"/>
          <p:nvPr/>
        </p:nvSpPr>
        <p:spPr>
          <a:xfrm>
            <a:off x="7030381" y="1475408"/>
            <a:ext cx="710720" cy="271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42"/>
              </a:lnSpc>
            </a:pPr>
            <a:r>
              <a:rPr lang="en-US" altLang="zh-CN" sz="95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5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5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5576">
              <a:lnSpc>
                <a:spcPts val="685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</a:p>
          <a:p>
            <a:pPr indent="108291">
              <a:lnSpc>
                <a:spcPts val="1022"/>
              </a:lnSpc>
            </a:pPr>
            <a:r>
              <a:rPr lang="en-US" altLang="zh-CN" sz="5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45463">
              <a:lnSpc>
                <a:spcPts val="2638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1,460.0</a:t>
            </a:r>
          </a:p>
          <a:p>
            <a:pPr indent="404759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116.2</a:t>
            </a:r>
          </a:p>
          <a:p>
            <a:pPr indent="433261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8.6%</a:t>
            </a:r>
          </a:p>
          <a:p>
            <a:pPr indent="45635">
              <a:lnSpc>
                <a:spcPts val="2646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1,375.0</a:t>
            </a:r>
          </a:p>
          <a:p>
            <a:pPr indent="473230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93.8</a:t>
            </a:r>
          </a:p>
          <a:p>
            <a:pPr indent="433259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7.3%</a:t>
            </a:r>
          </a:p>
          <a:p>
            <a:pPr indent="319360">
              <a:lnSpc>
                <a:spcPts val="2646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85.0</a:t>
            </a:r>
          </a:p>
          <a:p>
            <a:pPr indent="473092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22.4</a:t>
            </a:r>
          </a:p>
          <a:p>
            <a:pPr indent="364789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35.8%</a:t>
            </a:r>
          </a:p>
        </p:txBody>
      </p:sp>
      <p:sp>
        <p:nvSpPr>
          <p:cNvPr id="2045" name="TextBox 2045"/>
          <p:cNvSpPr txBox="1"/>
          <p:nvPr/>
        </p:nvSpPr>
        <p:spPr>
          <a:xfrm>
            <a:off x="7999394" y="1076738"/>
            <a:ext cx="874088" cy="31110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2854">
              <a:lnSpc>
                <a:spcPts val="9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85"/>
              </a:lnSpc>
            </a:pPr>
            <a:r>
              <a:rPr lang="en-US" altLang="zh-CN" sz="95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5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5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DOCOMO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3917">
              <a:lnSpc>
                <a:spcPts val="685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</a:p>
          <a:p>
            <a:pPr indent="216613">
              <a:lnSpc>
                <a:spcPts val="1022"/>
              </a:lnSpc>
            </a:pPr>
            <a:r>
              <a:rPr lang="en-US" altLang="zh-CN" sz="5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5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153794">
              <a:lnSpc>
                <a:spcPts val="2638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4,590.0</a:t>
            </a:r>
          </a:p>
          <a:p>
            <a:pPr indent="513092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128.8</a:t>
            </a:r>
          </a:p>
          <a:p>
            <a:pPr indent="541594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2.9%</a:t>
            </a:r>
          </a:p>
          <a:p>
            <a:pPr indent="153965">
              <a:lnSpc>
                <a:spcPts val="2646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3,840.0</a:t>
            </a:r>
          </a:p>
          <a:p>
            <a:pPr indent="513212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198.0</a:t>
            </a:r>
          </a:p>
          <a:p>
            <a:pPr indent="541592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5.4%</a:t>
            </a:r>
          </a:p>
          <a:p>
            <a:pPr indent="319358">
              <a:lnSpc>
                <a:spcPts val="2646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750.0</a:t>
            </a:r>
          </a:p>
          <a:p>
            <a:pPr indent="501582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(69.2)</a:t>
            </a:r>
          </a:p>
          <a:p>
            <a:pPr indent="461750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(8.4)%</a:t>
            </a:r>
          </a:p>
        </p:txBody>
      </p:sp>
      <p:sp>
        <p:nvSpPr>
          <p:cNvPr id="2046" name="TextBox 2046"/>
          <p:cNvSpPr txBox="1"/>
          <p:nvPr/>
        </p:nvSpPr>
        <p:spPr>
          <a:xfrm>
            <a:off x="389647" y="4265737"/>
            <a:ext cx="767114" cy="2713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33"/>
              </a:lnSpc>
            </a:pPr>
            <a:r>
              <a:rPr lang="en-US" altLang="zh-CN" sz="8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8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Before</a:t>
            </a:r>
          </a:p>
          <a:p>
            <a:pPr indent="17112">
              <a:lnSpc>
                <a:spcPts val="1103"/>
              </a:lnSpc>
            </a:pPr>
            <a:r>
              <a:rPr lang="en-US" altLang="zh-CN" sz="8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8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Taxes</a:t>
            </a:r>
          </a:p>
        </p:txBody>
      </p:sp>
      <p:sp>
        <p:nvSpPr>
          <p:cNvPr id="2047" name="TextBox 2047"/>
          <p:cNvSpPr txBox="1"/>
          <p:nvPr/>
        </p:nvSpPr>
        <p:spPr>
          <a:xfrm>
            <a:off x="1221423" y="4254305"/>
            <a:ext cx="87377" cy="890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1"/>
              </a:lnSpc>
            </a:pPr>
            <a:r>
              <a:rPr lang="en-US" altLang="zh-CN" sz="59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59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9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59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9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2048" name="TextBox 2048"/>
          <p:cNvSpPr txBox="1"/>
          <p:nvPr/>
        </p:nvSpPr>
        <p:spPr>
          <a:xfrm>
            <a:off x="1689296" y="4282179"/>
            <a:ext cx="658367" cy="241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03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1,195.0</a:t>
            </a:r>
          </a:p>
        </p:txBody>
      </p:sp>
      <p:sp>
        <p:nvSpPr>
          <p:cNvPr id="2049" name="TextBox 2049"/>
          <p:cNvSpPr txBox="1"/>
          <p:nvPr/>
        </p:nvSpPr>
        <p:spPr>
          <a:xfrm>
            <a:off x="2932033" y="4282179"/>
            <a:ext cx="492975" cy="241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03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272.0</a:t>
            </a:r>
          </a:p>
        </p:txBody>
      </p:sp>
      <p:sp>
        <p:nvSpPr>
          <p:cNvPr id="2050" name="TextBox 2050"/>
          <p:cNvSpPr txBox="1"/>
          <p:nvPr/>
        </p:nvSpPr>
        <p:spPr>
          <a:xfrm>
            <a:off x="4117710" y="4282179"/>
            <a:ext cx="384642" cy="241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03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90.0</a:t>
            </a:r>
          </a:p>
        </p:txBody>
      </p:sp>
      <p:sp>
        <p:nvSpPr>
          <p:cNvPr id="2051" name="TextBox 2051"/>
          <p:cNvSpPr txBox="1"/>
          <p:nvPr/>
        </p:nvSpPr>
        <p:spPr>
          <a:xfrm>
            <a:off x="5195054" y="4282179"/>
            <a:ext cx="384642" cy="241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03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28.0</a:t>
            </a:r>
          </a:p>
        </p:txBody>
      </p:sp>
      <p:sp>
        <p:nvSpPr>
          <p:cNvPr id="2052" name="TextBox 2052"/>
          <p:cNvSpPr txBox="1"/>
          <p:nvPr/>
        </p:nvSpPr>
        <p:spPr>
          <a:xfrm>
            <a:off x="6164065" y="4282179"/>
            <a:ext cx="492975" cy="241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03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113.0</a:t>
            </a:r>
          </a:p>
        </p:txBody>
      </p:sp>
      <p:sp>
        <p:nvSpPr>
          <p:cNvPr id="2053" name="TextBox 2053"/>
          <p:cNvSpPr txBox="1"/>
          <p:nvPr/>
        </p:nvSpPr>
        <p:spPr>
          <a:xfrm>
            <a:off x="7349741" y="4282179"/>
            <a:ext cx="384642" cy="241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03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75.0</a:t>
            </a:r>
          </a:p>
        </p:txBody>
      </p:sp>
      <p:sp>
        <p:nvSpPr>
          <p:cNvPr id="2054" name="TextBox 2054"/>
          <p:cNvSpPr txBox="1"/>
          <p:nvPr/>
        </p:nvSpPr>
        <p:spPr>
          <a:xfrm>
            <a:off x="8318752" y="4282179"/>
            <a:ext cx="492975" cy="241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03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758.0</a:t>
            </a:r>
          </a:p>
        </p:txBody>
      </p:sp>
      <p:sp>
        <p:nvSpPr>
          <p:cNvPr id="2055" name="TextBox 2055"/>
          <p:cNvSpPr txBox="1"/>
          <p:nvPr/>
        </p:nvSpPr>
        <p:spPr>
          <a:xfrm>
            <a:off x="446650" y="4632313"/>
            <a:ext cx="833600" cy="1026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62"/>
              </a:lnSpc>
            </a:pP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188107">
              <a:lnSpc>
                <a:spcPts val="1379"/>
              </a:lnSpc>
            </a:pP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201">
              <a:lnSpc>
                <a:spcPts val="1295"/>
              </a:lnSpc>
            </a:pPr>
            <a:r>
              <a:rPr lang="en-US" altLang="zh-CN" sz="8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8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64"/>
              </a:lnSpc>
            </a:pP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188107">
              <a:lnSpc>
                <a:spcPts val="1379"/>
              </a:lnSpc>
            </a:pP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26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</p:txBody>
      </p:sp>
      <p:sp>
        <p:nvSpPr>
          <p:cNvPr id="2056" name="TextBox 2056"/>
          <p:cNvSpPr txBox="1"/>
          <p:nvPr/>
        </p:nvSpPr>
        <p:spPr>
          <a:xfrm>
            <a:off x="1854602" y="4610329"/>
            <a:ext cx="501419" cy="1060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2407">
              <a:lnSpc>
                <a:spcPts val="113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(99.2)</a:t>
            </a:r>
          </a:p>
          <a:p>
            <a:pPr indent="142505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(7.7)%</a:t>
            </a:r>
          </a:p>
          <a:p>
            <a:pPr indent="0">
              <a:lnSpc>
                <a:spcPts val="2646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586.0</a:t>
            </a:r>
          </a:p>
          <a:p>
            <a:pPr indent="330612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0.5</a:t>
            </a:r>
          </a:p>
          <a:p>
            <a:pPr indent="222309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0.1%</a:t>
            </a:r>
          </a:p>
        </p:txBody>
      </p:sp>
      <p:sp>
        <p:nvSpPr>
          <p:cNvPr id="2057" name="TextBox 2057"/>
          <p:cNvSpPr txBox="1"/>
          <p:nvPr/>
        </p:nvSpPr>
        <p:spPr>
          <a:xfrm>
            <a:off x="2931946" y="4610329"/>
            <a:ext cx="501431" cy="1060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0761">
              <a:lnSpc>
                <a:spcPts val="113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(5.3)</a:t>
            </a:r>
          </a:p>
          <a:p>
            <a:pPr indent="142507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(1.9)%</a:t>
            </a:r>
          </a:p>
          <a:p>
            <a:pPr indent="0">
              <a:lnSpc>
                <a:spcPts val="2646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274.0</a:t>
            </a:r>
          </a:p>
          <a:p>
            <a:pPr indent="250771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(5.2)</a:t>
            </a:r>
          </a:p>
          <a:p>
            <a:pPr indent="142468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(1.9)%</a:t>
            </a:r>
          </a:p>
        </p:txBody>
      </p:sp>
      <p:sp>
        <p:nvSpPr>
          <p:cNvPr id="2058" name="TextBox 2058"/>
          <p:cNvSpPr txBox="1"/>
          <p:nvPr/>
        </p:nvSpPr>
        <p:spPr>
          <a:xfrm>
            <a:off x="4117623" y="4610329"/>
            <a:ext cx="393090" cy="1060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2430">
              <a:lnSpc>
                <a:spcPts val="113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(1.7)</a:t>
            </a:r>
          </a:p>
          <a:p>
            <a:pPr indent="34176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(1.9)%</a:t>
            </a:r>
          </a:p>
          <a:p>
            <a:pPr indent="0">
              <a:lnSpc>
                <a:spcPts val="2646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58.0</a:t>
            </a:r>
          </a:p>
          <a:p>
            <a:pPr indent="222284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4.0</a:t>
            </a:r>
          </a:p>
          <a:p>
            <a:pPr indent="113981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7.5%</a:t>
            </a:r>
          </a:p>
        </p:txBody>
      </p:sp>
      <p:sp>
        <p:nvSpPr>
          <p:cNvPr id="2059" name="TextBox 2059"/>
          <p:cNvSpPr txBox="1"/>
          <p:nvPr/>
        </p:nvSpPr>
        <p:spPr>
          <a:xfrm>
            <a:off x="5194967" y="4610329"/>
            <a:ext cx="391424" cy="1060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2276">
              <a:lnSpc>
                <a:spcPts val="113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1.9</a:t>
            </a:r>
          </a:p>
          <a:p>
            <a:pPr indent="114022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7.4%</a:t>
            </a:r>
          </a:p>
          <a:p>
            <a:pPr indent="0">
              <a:lnSpc>
                <a:spcPts val="2646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25.0</a:t>
            </a:r>
          </a:p>
          <a:p>
            <a:pPr indent="222286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6.2</a:t>
            </a:r>
          </a:p>
          <a:p>
            <a:pPr indent="45631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33.6%</a:t>
            </a:r>
          </a:p>
        </p:txBody>
      </p:sp>
      <p:sp>
        <p:nvSpPr>
          <p:cNvPr id="2060" name="TextBox 2060"/>
          <p:cNvSpPr txBox="1"/>
          <p:nvPr/>
        </p:nvSpPr>
        <p:spPr>
          <a:xfrm>
            <a:off x="6238101" y="4610329"/>
            <a:ext cx="427315" cy="1060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8293">
              <a:lnSpc>
                <a:spcPts val="113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(19.5)</a:t>
            </a:r>
          </a:p>
          <a:p>
            <a:pPr indent="39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(14.8)%</a:t>
            </a:r>
          </a:p>
          <a:p>
            <a:pPr indent="34209">
              <a:lnSpc>
                <a:spcPts val="2646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72.0</a:t>
            </a:r>
          </a:p>
          <a:p>
            <a:pPr indent="108303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(16.9)</a:t>
            </a:r>
          </a:p>
          <a:p>
            <a:pPr indent="0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(19.1)%</a:t>
            </a:r>
          </a:p>
        </p:txBody>
      </p:sp>
      <p:sp>
        <p:nvSpPr>
          <p:cNvPr id="2061" name="TextBox 2061"/>
          <p:cNvSpPr txBox="1"/>
          <p:nvPr/>
        </p:nvSpPr>
        <p:spPr>
          <a:xfrm>
            <a:off x="7349654" y="4610329"/>
            <a:ext cx="391428" cy="1060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3929">
              <a:lnSpc>
                <a:spcPts val="113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12.8</a:t>
            </a:r>
          </a:p>
          <a:p>
            <a:pPr indent="45675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20.7%</a:t>
            </a:r>
          </a:p>
          <a:p>
            <a:pPr indent="0">
              <a:lnSpc>
                <a:spcPts val="2646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37.0</a:t>
            </a:r>
          </a:p>
          <a:p>
            <a:pPr indent="153939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13.7</a:t>
            </a:r>
          </a:p>
          <a:p>
            <a:pPr indent="45635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58.9%</a:t>
            </a:r>
          </a:p>
        </p:txBody>
      </p:sp>
      <p:sp>
        <p:nvSpPr>
          <p:cNvPr id="2062" name="TextBox 2062"/>
          <p:cNvSpPr txBox="1"/>
          <p:nvPr/>
        </p:nvSpPr>
        <p:spPr>
          <a:xfrm>
            <a:off x="8318665" y="4610329"/>
            <a:ext cx="501432" cy="1060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2421">
              <a:lnSpc>
                <a:spcPts val="113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(75.0)</a:t>
            </a:r>
          </a:p>
          <a:p>
            <a:pPr indent="142638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(9.0)%</a:t>
            </a:r>
          </a:p>
          <a:p>
            <a:pPr indent="0">
              <a:lnSpc>
                <a:spcPts val="2646"/>
              </a:lnSpc>
            </a:pPr>
            <a:r>
              <a:rPr lang="en-US" altLang="zh-CN" sz="158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480.0</a:t>
            </a:r>
          </a:p>
          <a:p>
            <a:pPr indent="262274">
              <a:lnSpc>
                <a:spcPts val="1812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15.3</a:t>
            </a:r>
          </a:p>
          <a:p>
            <a:pPr indent="222322">
              <a:lnSpc>
                <a:spcPts val="1379"/>
              </a:lnSpc>
            </a:pP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3.3%</a:t>
            </a:r>
          </a:p>
        </p:txBody>
      </p:sp>
      <p:sp>
        <p:nvSpPr>
          <p:cNvPr id="2063" name="TextBox 2063"/>
          <p:cNvSpPr txBox="1"/>
          <p:nvPr/>
        </p:nvSpPr>
        <p:spPr>
          <a:xfrm>
            <a:off x="351815" y="5773614"/>
            <a:ext cx="7053721" cy="3712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“Income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Before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Taxes”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(Holding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Company),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their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recurring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profits.</a:t>
            </a:r>
          </a:p>
          <a:p>
            <a:pPr indent="0">
              <a:lnSpc>
                <a:spcPts val="984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Income”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noncontrolling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interests.”</a:t>
            </a:r>
          </a:p>
          <a:p>
            <a:pPr indent="0">
              <a:lnSpc>
                <a:spcPts val="996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Income”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noncontrolling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interests.”</a:t>
            </a:r>
          </a:p>
        </p:txBody>
      </p:sp>
      <p:sp>
        <p:nvSpPr>
          <p:cNvPr id="2064" name="TextBox 2064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2065" name="TextBox 2065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2066" name="TextBox 2066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Freeform 2067"> 
				</p:cNvPr>
          <p:cNvSpPr/>
          <p:nvPr/>
        </p:nvSpPr>
        <p:spPr>
          <a:xfrm>
            <a:off x="219075" y="1047750"/>
            <a:ext cx="2085975" cy="485775"/>
          </a:xfrm>
          <a:custGeom>
            <a:avLst/>
            <a:gdLst>
              <a:gd name="connsiteX0" fmla="*/ 13757 w 2085975"/>
              <a:gd name="connsiteY0" fmla="*/ 11670 h 485775"/>
              <a:gd name="connsiteX1" fmla="*/ 2086685 w 2085975"/>
              <a:gd name="connsiteY1" fmla="*/ 11670 h 485775"/>
              <a:gd name="connsiteX2" fmla="*/ 2086685 w 2085975"/>
              <a:gd name="connsiteY2" fmla="*/ 493755 h 485775"/>
              <a:gd name="connsiteX3" fmla="*/ 13757 w 2085975"/>
              <a:gd name="connsiteY3" fmla="*/ 493755 h 485775"/>
              <a:gd name="connsiteX4" fmla="*/ 13757 w 2085975"/>
              <a:gd name="connsiteY4" fmla="*/ 1167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975" h="485775">
                <a:moveTo>
                  <a:pt x="13757" y="11670"/>
                </a:moveTo>
                <a:lnTo>
                  <a:pt x="2086685" y="11670"/>
                </a:lnTo>
                <a:lnTo>
                  <a:pt x="2086685" y="493755"/>
                </a:lnTo>
                <a:lnTo>
                  <a:pt x="13757" y="493755"/>
                </a:lnTo>
                <a:lnTo>
                  <a:pt x="13757" y="1167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reeform 2068"> 
				</p:cNvPr>
          <p:cNvSpPr/>
          <p:nvPr/>
        </p:nvSpPr>
        <p:spPr>
          <a:xfrm>
            <a:off x="2286000" y="1047750"/>
            <a:ext cx="2105025" cy="485775"/>
          </a:xfrm>
          <a:custGeom>
            <a:avLst/>
            <a:gdLst>
              <a:gd name="connsiteX0" fmla="*/ 13045 w 2105025"/>
              <a:gd name="connsiteY0" fmla="*/ 11669 h 485775"/>
              <a:gd name="connsiteX1" fmla="*/ 2112807 w 2105025"/>
              <a:gd name="connsiteY1" fmla="*/ 11669 h 485775"/>
              <a:gd name="connsiteX2" fmla="*/ 2112807 w 2105025"/>
              <a:gd name="connsiteY2" fmla="*/ 493754 h 485775"/>
              <a:gd name="connsiteX3" fmla="*/ 13045 w 2105025"/>
              <a:gd name="connsiteY3" fmla="*/ 493754 h 485775"/>
              <a:gd name="connsiteX4" fmla="*/ 13045 w 2105025"/>
              <a:gd name="connsiteY4" fmla="*/ 1166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025" h="485775">
                <a:moveTo>
                  <a:pt x="13045" y="11669"/>
                </a:moveTo>
                <a:lnTo>
                  <a:pt x="2112807" y="11669"/>
                </a:lnTo>
                <a:lnTo>
                  <a:pt x="2112807" y="493754"/>
                </a:lnTo>
                <a:lnTo>
                  <a:pt x="13045" y="493754"/>
                </a:lnTo>
                <a:lnTo>
                  <a:pt x="13045" y="1166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reeform 2069"> 
				</p:cNvPr>
          <p:cNvSpPr/>
          <p:nvPr/>
        </p:nvSpPr>
        <p:spPr>
          <a:xfrm>
            <a:off x="4381500" y="1047750"/>
            <a:ext cx="133350" cy="485775"/>
          </a:xfrm>
          <a:custGeom>
            <a:avLst/>
            <a:gdLst>
              <a:gd name="connsiteX0" fmla="*/ 10605 w 133350"/>
              <a:gd name="connsiteY0" fmla="*/ 11668 h 485775"/>
              <a:gd name="connsiteX1" fmla="*/ 138067 w 133350"/>
              <a:gd name="connsiteY1" fmla="*/ 11668 h 485775"/>
              <a:gd name="connsiteX2" fmla="*/ 138067 w 133350"/>
              <a:gd name="connsiteY2" fmla="*/ 493753 h 485775"/>
              <a:gd name="connsiteX3" fmla="*/ 10605 w 133350"/>
              <a:gd name="connsiteY3" fmla="*/ 493753 h 485775"/>
              <a:gd name="connsiteX4" fmla="*/ 10605 w 133350"/>
              <a:gd name="connsiteY4" fmla="*/ 11668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485775">
                <a:moveTo>
                  <a:pt x="10605" y="11668"/>
                </a:moveTo>
                <a:lnTo>
                  <a:pt x="138067" y="11668"/>
                </a:lnTo>
                <a:lnTo>
                  <a:pt x="138067" y="493753"/>
                </a:lnTo>
                <a:lnTo>
                  <a:pt x="10605" y="493753"/>
                </a:lnTo>
                <a:lnTo>
                  <a:pt x="10605" y="1166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reeform 2070"> 
				</p:cNvPr>
          <p:cNvSpPr/>
          <p:nvPr/>
        </p:nvSpPr>
        <p:spPr>
          <a:xfrm>
            <a:off x="4495800" y="1047750"/>
            <a:ext cx="2162175" cy="485775"/>
          </a:xfrm>
          <a:custGeom>
            <a:avLst/>
            <a:gdLst>
              <a:gd name="connsiteX0" fmla="*/ 17059 w 2162175"/>
              <a:gd name="connsiteY0" fmla="*/ 11667 h 485775"/>
              <a:gd name="connsiteX1" fmla="*/ 2170483 w 2162175"/>
              <a:gd name="connsiteY1" fmla="*/ 11667 h 485775"/>
              <a:gd name="connsiteX2" fmla="*/ 2170483 w 2162175"/>
              <a:gd name="connsiteY2" fmla="*/ 493752 h 485775"/>
              <a:gd name="connsiteX3" fmla="*/ 17059 w 2162175"/>
              <a:gd name="connsiteY3" fmla="*/ 493752 h 485775"/>
              <a:gd name="connsiteX4" fmla="*/ 17059 w 2162175"/>
              <a:gd name="connsiteY4" fmla="*/ 11667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175" h="485775">
                <a:moveTo>
                  <a:pt x="17059" y="11667"/>
                </a:moveTo>
                <a:lnTo>
                  <a:pt x="2170483" y="11667"/>
                </a:lnTo>
                <a:lnTo>
                  <a:pt x="2170483" y="493752"/>
                </a:lnTo>
                <a:lnTo>
                  <a:pt x="17059" y="493752"/>
                </a:lnTo>
                <a:lnTo>
                  <a:pt x="17059" y="11667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reeform 2071"> 
				</p:cNvPr>
          <p:cNvSpPr/>
          <p:nvPr/>
        </p:nvSpPr>
        <p:spPr>
          <a:xfrm>
            <a:off x="6648450" y="1047750"/>
            <a:ext cx="133350" cy="485775"/>
          </a:xfrm>
          <a:custGeom>
            <a:avLst/>
            <a:gdLst>
              <a:gd name="connsiteX0" fmla="*/ 11124 w 133350"/>
              <a:gd name="connsiteY0" fmla="*/ 11666 h 485775"/>
              <a:gd name="connsiteX1" fmla="*/ 138585 w 133350"/>
              <a:gd name="connsiteY1" fmla="*/ 11666 h 485775"/>
              <a:gd name="connsiteX2" fmla="*/ 138585 w 133350"/>
              <a:gd name="connsiteY2" fmla="*/ 493751 h 485775"/>
              <a:gd name="connsiteX3" fmla="*/ 11124 w 133350"/>
              <a:gd name="connsiteY3" fmla="*/ 493751 h 485775"/>
              <a:gd name="connsiteX4" fmla="*/ 11124 w 133350"/>
              <a:gd name="connsiteY4" fmla="*/ 11666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485775">
                <a:moveTo>
                  <a:pt x="11124" y="11666"/>
                </a:moveTo>
                <a:lnTo>
                  <a:pt x="138585" y="11666"/>
                </a:lnTo>
                <a:lnTo>
                  <a:pt x="138585" y="493751"/>
                </a:lnTo>
                <a:lnTo>
                  <a:pt x="11124" y="493751"/>
                </a:lnTo>
                <a:lnTo>
                  <a:pt x="11124" y="1166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reeform 2072"> 
				</p:cNvPr>
          <p:cNvSpPr/>
          <p:nvPr/>
        </p:nvSpPr>
        <p:spPr>
          <a:xfrm>
            <a:off x="6762750" y="1047750"/>
            <a:ext cx="2124075" cy="485775"/>
          </a:xfrm>
          <a:custGeom>
            <a:avLst/>
            <a:gdLst>
              <a:gd name="connsiteX0" fmla="*/ 17577 w 2124075"/>
              <a:gd name="connsiteY0" fmla="*/ 11671 h 485775"/>
              <a:gd name="connsiteX1" fmla="*/ 2130756 w 2124075"/>
              <a:gd name="connsiteY1" fmla="*/ 11671 h 485775"/>
              <a:gd name="connsiteX2" fmla="*/ 2130756 w 2124075"/>
              <a:gd name="connsiteY2" fmla="*/ 493749 h 485775"/>
              <a:gd name="connsiteX3" fmla="*/ 17577 w 2124075"/>
              <a:gd name="connsiteY3" fmla="*/ 493749 h 485775"/>
              <a:gd name="connsiteX4" fmla="*/ 17577 w 2124075"/>
              <a:gd name="connsiteY4" fmla="*/ 11671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4075" h="485775">
                <a:moveTo>
                  <a:pt x="17577" y="11671"/>
                </a:moveTo>
                <a:lnTo>
                  <a:pt x="2130756" y="11671"/>
                </a:lnTo>
                <a:lnTo>
                  <a:pt x="2130756" y="493749"/>
                </a:lnTo>
                <a:lnTo>
                  <a:pt x="17577" y="493749"/>
                </a:lnTo>
                <a:lnTo>
                  <a:pt x="17577" y="1167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reeform 2073"> 
				</p:cNvPr>
          <p:cNvSpPr/>
          <p:nvPr/>
        </p:nvSpPr>
        <p:spPr>
          <a:xfrm>
            <a:off x="8867775" y="1047750"/>
            <a:ext cx="19050" cy="485775"/>
          </a:xfrm>
          <a:custGeom>
            <a:avLst/>
            <a:gdLst>
              <a:gd name="connsiteX0" fmla="*/ 25738 w 19050"/>
              <a:gd name="connsiteY0" fmla="*/ 11670 h 485775"/>
              <a:gd name="connsiteX1" fmla="*/ 25738 w 19050"/>
              <a:gd name="connsiteY1" fmla="*/ 493748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85775">
                <a:moveTo>
                  <a:pt x="25738" y="11670"/>
                </a:moveTo>
                <a:lnTo>
                  <a:pt x="25738" y="493748"/>
                </a:lnTo>
              </a:path>
            </a:pathLst>
          </a:custGeom>
          <a:ln w="89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reeform 2074"> 
				</p:cNvPr>
          <p:cNvSpPr/>
          <p:nvPr/>
        </p:nvSpPr>
        <p:spPr>
          <a:xfrm>
            <a:off x="219075" y="1524000"/>
            <a:ext cx="8667750" cy="104775"/>
          </a:xfrm>
          <a:custGeom>
            <a:avLst/>
            <a:gdLst>
              <a:gd name="connsiteX0" fmla="*/ 13757 w 8667750"/>
              <a:gd name="connsiteY0" fmla="*/ 10803 h 104775"/>
              <a:gd name="connsiteX1" fmla="*/ 8674439 w 8667750"/>
              <a:gd name="connsiteY1" fmla="*/ 10803 h 104775"/>
              <a:gd name="connsiteX2" fmla="*/ 8674439 w 8667750"/>
              <a:gd name="connsiteY2" fmla="*/ 111232 h 104775"/>
              <a:gd name="connsiteX3" fmla="*/ 13757 w 8667750"/>
              <a:gd name="connsiteY3" fmla="*/ 111232 h 104775"/>
              <a:gd name="connsiteX4" fmla="*/ 13757 w 8667750"/>
              <a:gd name="connsiteY4" fmla="*/ 10803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7750" h="104775">
                <a:moveTo>
                  <a:pt x="13757" y="10803"/>
                </a:moveTo>
                <a:lnTo>
                  <a:pt x="8674439" y="10803"/>
                </a:lnTo>
                <a:lnTo>
                  <a:pt x="8674439" y="111232"/>
                </a:lnTo>
                <a:lnTo>
                  <a:pt x="13757" y="111232"/>
                </a:lnTo>
                <a:lnTo>
                  <a:pt x="13757" y="1080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reeform 2075"> 
				</p:cNvPr>
          <p:cNvSpPr/>
          <p:nvPr/>
        </p:nvSpPr>
        <p:spPr>
          <a:xfrm>
            <a:off x="219075" y="1609725"/>
            <a:ext cx="1933575" cy="704850"/>
          </a:xfrm>
          <a:custGeom>
            <a:avLst/>
            <a:gdLst>
              <a:gd name="connsiteX0" fmla="*/ 13757 w 1933575"/>
              <a:gd name="connsiteY0" fmla="*/ 18808 h 704850"/>
              <a:gd name="connsiteX1" fmla="*/ 1939098 w 1933575"/>
              <a:gd name="connsiteY1" fmla="*/ 18808 h 704850"/>
              <a:gd name="connsiteX2" fmla="*/ 1939098 w 1933575"/>
              <a:gd name="connsiteY2" fmla="*/ 708467 h 704850"/>
              <a:gd name="connsiteX3" fmla="*/ 13757 w 1933575"/>
              <a:gd name="connsiteY3" fmla="*/ 708467 h 704850"/>
              <a:gd name="connsiteX4" fmla="*/ 13757 w 1933575"/>
              <a:gd name="connsiteY4" fmla="*/ 18808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3575" h="704850">
                <a:moveTo>
                  <a:pt x="13757" y="18808"/>
                </a:moveTo>
                <a:lnTo>
                  <a:pt x="1939098" y="18808"/>
                </a:lnTo>
                <a:lnTo>
                  <a:pt x="1939098" y="708467"/>
                </a:lnTo>
                <a:lnTo>
                  <a:pt x="13757" y="708467"/>
                </a:lnTo>
                <a:lnTo>
                  <a:pt x="13757" y="18808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reeform 2076"> 
				</p:cNvPr>
          <p:cNvSpPr/>
          <p:nvPr/>
        </p:nvSpPr>
        <p:spPr>
          <a:xfrm>
            <a:off x="2133600" y="1609725"/>
            <a:ext cx="6753225" cy="704850"/>
          </a:xfrm>
          <a:custGeom>
            <a:avLst/>
            <a:gdLst>
              <a:gd name="connsiteX0" fmla="*/ 17864 w 6753225"/>
              <a:gd name="connsiteY0" fmla="*/ 18807 h 704850"/>
              <a:gd name="connsiteX1" fmla="*/ 6759913 w 6753225"/>
              <a:gd name="connsiteY1" fmla="*/ 18807 h 704850"/>
              <a:gd name="connsiteX2" fmla="*/ 6759913 w 6753225"/>
              <a:gd name="connsiteY2" fmla="*/ 708466 h 704850"/>
              <a:gd name="connsiteX3" fmla="*/ 17864 w 6753225"/>
              <a:gd name="connsiteY3" fmla="*/ 708466 h 704850"/>
              <a:gd name="connsiteX4" fmla="*/ 17864 w 6753225"/>
              <a:gd name="connsiteY4" fmla="*/ 18807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225" h="704850">
                <a:moveTo>
                  <a:pt x="17864" y="18807"/>
                </a:moveTo>
                <a:lnTo>
                  <a:pt x="6759913" y="18807"/>
                </a:lnTo>
                <a:lnTo>
                  <a:pt x="6759913" y="708466"/>
                </a:lnTo>
                <a:lnTo>
                  <a:pt x="17864" y="708466"/>
                </a:lnTo>
                <a:lnTo>
                  <a:pt x="17864" y="1880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reeform 2077"> 
				</p:cNvPr>
          <p:cNvSpPr/>
          <p:nvPr/>
        </p:nvSpPr>
        <p:spPr>
          <a:xfrm>
            <a:off x="219075" y="2295525"/>
            <a:ext cx="8667750" cy="114300"/>
          </a:xfrm>
          <a:custGeom>
            <a:avLst/>
            <a:gdLst>
              <a:gd name="connsiteX0" fmla="*/ 13757 w 8667750"/>
              <a:gd name="connsiteY0" fmla="*/ 15977 h 114300"/>
              <a:gd name="connsiteX1" fmla="*/ 8674439 w 8667750"/>
              <a:gd name="connsiteY1" fmla="*/ 15977 h 114300"/>
              <a:gd name="connsiteX2" fmla="*/ 8674439 w 8667750"/>
              <a:gd name="connsiteY2" fmla="*/ 116406 h 114300"/>
              <a:gd name="connsiteX3" fmla="*/ 13757 w 8667750"/>
              <a:gd name="connsiteY3" fmla="*/ 116406 h 114300"/>
              <a:gd name="connsiteX4" fmla="*/ 13757 w 8667750"/>
              <a:gd name="connsiteY4" fmla="*/ 15977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7750" h="114300">
                <a:moveTo>
                  <a:pt x="13757" y="15977"/>
                </a:moveTo>
                <a:lnTo>
                  <a:pt x="8674439" y="15977"/>
                </a:lnTo>
                <a:lnTo>
                  <a:pt x="8674439" y="116406"/>
                </a:lnTo>
                <a:lnTo>
                  <a:pt x="13757" y="116406"/>
                </a:lnTo>
                <a:lnTo>
                  <a:pt x="13757" y="1597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reeform 2078"> 
				</p:cNvPr>
          <p:cNvSpPr/>
          <p:nvPr/>
        </p:nvSpPr>
        <p:spPr>
          <a:xfrm>
            <a:off x="219075" y="2390775"/>
            <a:ext cx="1933575" cy="771525"/>
          </a:xfrm>
          <a:custGeom>
            <a:avLst/>
            <a:gdLst>
              <a:gd name="connsiteX0" fmla="*/ 13757 w 1933575"/>
              <a:gd name="connsiteY0" fmla="*/ 14458 h 771525"/>
              <a:gd name="connsiteX1" fmla="*/ 1939098 w 1933575"/>
              <a:gd name="connsiteY1" fmla="*/ 14458 h 771525"/>
              <a:gd name="connsiteX2" fmla="*/ 1939098 w 1933575"/>
              <a:gd name="connsiteY2" fmla="*/ 777769 h 771525"/>
              <a:gd name="connsiteX3" fmla="*/ 13757 w 1933575"/>
              <a:gd name="connsiteY3" fmla="*/ 777769 h 771525"/>
              <a:gd name="connsiteX4" fmla="*/ 13757 w 1933575"/>
              <a:gd name="connsiteY4" fmla="*/ 14458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3575" h="771525">
                <a:moveTo>
                  <a:pt x="13757" y="14458"/>
                </a:moveTo>
                <a:lnTo>
                  <a:pt x="1939098" y="14458"/>
                </a:lnTo>
                <a:lnTo>
                  <a:pt x="1939098" y="777769"/>
                </a:lnTo>
                <a:lnTo>
                  <a:pt x="13757" y="777769"/>
                </a:lnTo>
                <a:lnTo>
                  <a:pt x="13757" y="14458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reeform 2079"> 
				</p:cNvPr>
          <p:cNvSpPr/>
          <p:nvPr/>
        </p:nvSpPr>
        <p:spPr>
          <a:xfrm>
            <a:off x="2133600" y="2390775"/>
            <a:ext cx="6753225" cy="771525"/>
          </a:xfrm>
          <a:custGeom>
            <a:avLst/>
            <a:gdLst>
              <a:gd name="connsiteX0" fmla="*/ 17865 w 6753225"/>
              <a:gd name="connsiteY0" fmla="*/ 14457 h 771525"/>
              <a:gd name="connsiteX1" fmla="*/ 6759914 w 6753225"/>
              <a:gd name="connsiteY1" fmla="*/ 14457 h 771525"/>
              <a:gd name="connsiteX2" fmla="*/ 6759914 w 6753225"/>
              <a:gd name="connsiteY2" fmla="*/ 777768 h 771525"/>
              <a:gd name="connsiteX3" fmla="*/ 17865 w 6753225"/>
              <a:gd name="connsiteY3" fmla="*/ 777768 h 771525"/>
              <a:gd name="connsiteX4" fmla="*/ 17865 w 6753225"/>
              <a:gd name="connsiteY4" fmla="*/ 14457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225" h="771525">
                <a:moveTo>
                  <a:pt x="17865" y="14457"/>
                </a:moveTo>
                <a:lnTo>
                  <a:pt x="6759914" y="14457"/>
                </a:lnTo>
                <a:lnTo>
                  <a:pt x="6759914" y="777768"/>
                </a:lnTo>
                <a:lnTo>
                  <a:pt x="17865" y="777768"/>
                </a:lnTo>
                <a:lnTo>
                  <a:pt x="17865" y="1445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reeform 2080"> 
				</p:cNvPr>
          <p:cNvSpPr/>
          <p:nvPr/>
        </p:nvSpPr>
        <p:spPr>
          <a:xfrm>
            <a:off x="219075" y="3143250"/>
            <a:ext cx="8667750" cy="114300"/>
          </a:xfrm>
          <a:custGeom>
            <a:avLst/>
            <a:gdLst>
              <a:gd name="connsiteX0" fmla="*/ 13757 w 8667750"/>
              <a:gd name="connsiteY0" fmla="*/ 18605 h 114300"/>
              <a:gd name="connsiteX1" fmla="*/ 8674440 w 8667750"/>
              <a:gd name="connsiteY1" fmla="*/ 18605 h 114300"/>
              <a:gd name="connsiteX2" fmla="*/ 8674440 w 8667750"/>
              <a:gd name="connsiteY2" fmla="*/ 119034 h 114300"/>
              <a:gd name="connsiteX3" fmla="*/ 13757 w 8667750"/>
              <a:gd name="connsiteY3" fmla="*/ 119034 h 114300"/>
              <a:gd name="connsiteX4" fmla="*/ 13757 w 8667750"/>
              <a:gd name="connsiteY4" fmla="*/ 18605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7750" h="114300">
                <a:moveTo>
                  <a:pt x="13757" y="18605"/>
                </a:moveTo>
                <a:lnTo>
                  <a:pt x="8674440" y="18605"/>
                </a:lnTo>
                <a:lnTo>
                  <a:pt x="8674440" y="119034"/>
                </a:lnTo>
                <a:lnTo>
                  <a:pt x="13757" y="119034"/>
                </a:lnTo>
                <a:lnTo>
                  <a:pt x="13757" y="1860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reeform 2081"> 
				</p:cNvPr>
          <p:cNvSpPr/>
          <p:nvPr/>
        </p:nvSpPr>
        <p:spPr>
          <a:xfrm>
            <a:off x="219075" y="3238500"/>
            <a:ext cx="1933575" cy="771525"/>
          </a:xfrm>
          <a:custGeom>
            <a:avLst/>
            <a:gdLst>
              <a:gd name="connsiteX0" fmla="*/ 13757 w 1933575"/>
              <a:gd name="connsiteY0" fmla="*/ 17085 h 771525"/>
              <a:gd name="connsiteX1" fmla="*/ 1939098 w 1933575"/>
              <a:gd name="connsiteY1" fmla="*/ 17085 h 771525"/>
              <a:gd name="connsiteX2" fmla="*/ 1939098 w 1933575"/>
              <a:gd name="connsiteY2" fmla="*/ 780397 h 771525"/>
              <a:gd name="connsiteX3" fmla="*/ 13757 w 1933575"/>
              <a:gd name="connsiteY3" fmla="*/ 780397 h 771525"/>
              <a:gd name="connsiteX4" fmla="*/ 13757 w 1933575"/>
              <a:gd name="connsiteY4" fmla="*/ 1708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3575" h="771525">
                <a:moveTo>
                  <a:pt x="13757" y="17085"/>
                </a:moveTo>
                <a:lnTo>
                  <a:pt x="1939098" y="17085"/>
                </a:lnTo>
                <a:lnTo>
                  <a:pt x="1939098" y="780397"/>
                </a:lnTo>
                <a:lnTo>
                  <a:pt x="13757" y="780397"/>
                </a:lnTo>
                <a:lnTo>
                  <a:pt x="13757" y="17085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reeform 2082"> 
				</p:cNvPr>
          <p:cNvSpPr/>
          <p:nvPr/>
        </p:nvSpPr>
        <p:spPr>
          <a:xfrm>
            <a:off x="2133600" y="3238500"/>
            <a:ext cx="6753225" cy="771525"/>
          </a:xfrm>
          <a:custGeom>
            <a:avLst/>
            <a:gdLst>
              <a:gd name="connsiteX0" fmla="*/ 17865 w 6753225"/>
              <a:gd name="connsiteY0" fmla="*/ 17084 h 771525"/>
              <a:gd name="connsiteX1" fmla="*/ 6759907 w 6753225"/>
              <a:gd name="connsiteY1" fmla="*/ 17084 h 771525"/>
              <a:gd name="connsiteX2" fmla="*/ 6759907 w 6753225"/>
              <a:gd name="connsiteY2" fmla="*/ 780396 h 771525"/>
              <a:gd name="connsiteX3" fmla="*/ 17865 w 6753225"/>
              <a:gd name="connsiteY3" fmla="*/ 780396 h 771525"/>
              <a:gd name="connsiteX4" fmla="*/ 17865 w 6753225"/>
              <a:gd name="connsiteY4" fmla="*/ 17084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225" h="771525">
                <a:moveTo>
                  <a:pt x="17865" y="17084"/>
                </a:moveTo>
                <a:lnTo>
                  <a:pt x="6759907" y="17084"/>
                </a:lnTo>
                <a:lnTo>
                  <a:pt x="6759907" y="780396"/>
                </a:lnTo>
                <a:lnTo>
                  <a:pt x="17865" y="780396"/>
                </a:lnTo>
                <a:lnTo>
                  <a:pt x="17865" y="1708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reeform 2083"> 
				</p:cNvPr>
          <p:cNvSpPr/>
          <p:nvPr/>
        </p:nvSpPr>
        <p:spPr>
          <a:xfrm>
            <a:off x="219075" y="4000500"/>
            <a:ext cx="8667750" cy="104775"/>
          </a:xfrm>
          <a:custGeom>
            <a:avLst/>
            <a:gdLst>
              <a:gd name="connsiteX0" fmla="*/ 13757 w 8667750"/>
              <a:gd name="connsiteY0" fmla="*/ 11707 h 104775"/>
              <a:gd name="connsiteX1" fmla="*/ 8674440 w 8667750"/>
              <a:gd name="connsiteY1" fmla="*/ 11707 h 104775"/>
              <a:gd name="connsiteX2" fmla="*/ 8674440 w 8667750"/>
              <a:gd name="connsiteY2" fmla="*/ 112136 h 104775"/>
              <a:gd name="connsiteX3" fmla="*/ 13757 w 8667750"/>
              <a:gd name="connsiteY3" fmla="*/ 112136 h 104775"/>
              <a:gd name="connsiteX4" fmla="*/ 13757 w 8667750"/>
              <a:gd name="connsiteY4" fmla="*/ 11707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7750" h="104775">
                <a:moveTo>
                  <a:pt x="13757" y="11707"/>
                </a:moveTo>
                <a:lnTo>
                  <a:pt x="8674440" y="11707"/>
                </a:lnTo>
                <a:lnTo>
                  <a:pt x="8674440" y="112136"/>
                </a:lnTo>
                <a:lnTo>
                  <a:pt x="13757" y="112136"/>
                </a:lnTo>
                <a:lnTo>
                  <a:pt x="13757" y="1170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reeform 2084"> 
				</p:cNvPr>
          <p:cNvSpPr/>
          <p:nvPr/>
        </p:nvSpPr>
        <p:spPr>
          <a:xfrm>
            <a:off x="219075" y="4095750"/>
            <a:ext cx="1933575" cy="771525"/>
          </a:xfrm>
          <a:custGeom>
            <a:avLst/>
            <a:gdLst>
              <a:gd name="connsiteX0" fmla="*/ 13757 w 1933575"/>
              <a:gd name="connsiteY0" fmla="*/ 10188 h 771525"/>
              <a:gd name="connsiteX1" fmla="*/ 1939098 w 1933575"/>
              <a:gd name="connsiteY1" fmla="*/ 10188 h 771525"/>
              <a:gd name="connsiteX2" fmla="*/ 1939098 w 1933575"/>
              <a:gd name="connsiteY2" fmla="*/ 773500 h 771525"/>
              <a:gd name="connsiteX3" fmla="*/ 13757 w 1933575"/>
              <a:gd name="connsiteY3" fmla="*/ 773500 h 771525"/>
              <a:gd name="connsiteX4" fmla="*/ 13757 w 1933575"/>
              <a:gd name="connsiteY4" fmla="*/ 10188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3575" h="771525">
                <a:moveTo>
                  <a:pt x="13757" y="10188"/>
                </a:moveTo>
                <a:lnTo>
                  <a:pt x="1939098" y="10188"/>
                </a:lnTo>
                <a:lnTo>
                  <a:pt x="1939098" y="773500"/>
                </a:lnTo>
                <a:lnTo>
                  <a:pt x="13757" y="773500"/>
                </a:lnTo>
                <a:lnTo>
                  <a:pt x="13757" y="10188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reeform 2085"> 
				</p:cNvPr>
          <p:cNvSpPr/>
          <p:nvPr/>
        </p:nvSpPr>
        <p:spPr>
          <a:xfrm>
            <a:off x="2133600" y="4095750"/>
            <a:ext cx="6753225" cy="771525"/>
          </a:xfrm>
          <a:custGeom>
            <a:avLst/>
            <a:gdLst>
              <a:gd name="connsiteX0" fmla="*/ 17865 w 6753225"/>
              <a:gd name="connsiteY0" fmla="*/ 10186 h 771525"/>
              <a:gd name="connsiteX1" fmla="*/ 6759907 w 6753225"/>
              <a:gd name="connsiteY1" fmla="*/ 10186 h 771525"/>
              <a:gd name="connsiteX2" fmla="*/ 6759907 w 6753225"/>
              <a:gd name="connsiteY2" fmla="*/ 773498 h 771525"/>
              <a:gd name="connsiteX3" fmla="*/ 17865 w 6753225"/>
              <a:gd name="connsiteY3" fmla="*/ 773498 h 771525"/>
              <a:gd name="connsiteX4" fmla="*/ 17865 w 6753225"/>
              <a:gd name="connsiteY4" fmla="*/ 10186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225" h="771525">
                <a:moveTo>
                  <a:pt x="17865" y="10186"/>
                </a:moveTo>
                <a:lnTo>
                  <a:pt x="6759907" y="10186"/>
                </a:lnTo>
                <a:lnTo>
                  <a:pt x="6759907" y="773498"/>
                </a:lnTo>
                <a:lnTo>
                  <a:pt x="17865" y="773498"/>
                </a:lnTo>
                <a:lnTo>
                  <a:pt x="17865" y="1018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reeform 2086"> 
				</p:cNvPr>
          <p:cNvSpPr/>
          <p:nvPr/>
        </p:nvSpPr>
        <p:spPr>
          <a:xfrm>
            <a:off x="219075" y="4848225"/>
            <a:ext cx="8667750" cy="114300"/>
          </a:xfrm>
          <a:custGeom>
            <a:avLst/>
            <a:gdLst>
              <a:gd name="connsiteX0" fmla="*/ 13757 w 8667750"/>
              <a:gd name="connsiteY0" fmla="*/ 14334 h 114300"/>
              <a:gd name="connsiteX1" fmla="*/ 8674440 w 8667750"/>
              <a:gd name="connsiteY1" fmla="*/ 14334 h 114300"/>
              <a:gd name="connsiteX2" fmla="*/ 8674440 w 8667750"/>
              <a:gd name="connsiteY2" fmla="*/ 114763 h 114300"/>
              <a:gd name="connsiteX3" fmla="*/ 13757 w 8667750"/>
              <a:gd name="connsiteY3" fmla="*/ 114763 h 114300"/>
              <a:gd name="connsiteX4" fmla="*/ 13757 w 8667750"/>
              <a:gd name="connsiteY4" fmla="*/ 1433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7750" h="114300">
                <a:moveTo>
                  <a:pt x="13757" y="14334"/>
                </a:moveTo>
                <a:lnTo>
                  <a:pt x="8674440" y="14334"/>
                </a:lnTo>
                <a:lnTo>
                  <a:pt x="8674440" y="114763"/>
                </a:lnTo>
                <a:lnTo>
                  <a:pt x="13757" y="114763"/>
                </a:lnTo>
                <a:lnTo>
                  <a:pt x="13757" y="1433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reeform 2087"> 
				</p:cNvPr>
          <p:cNvSpPr/>
          <p:nvPr/>
        </p:nvSpPr>
        <p:spPr>
          <a:xfrm>
            <a:off x="219075" y="4943475"/>
            <a:ext cx="1933575" cy="771525"/>
          </a:xfrm>
          <a:custGeom>
            <a:avLst/>
            <a:gdLst>
              <a:gd name="connsiteX0" fmla="*/ 13757 w 1933575"/>
              <a:gd name="connsiteY0" fmla="*/ 12815 h 771525"/>
              <a:gd name="connsiteX1" fmla="*/ 1939098 w 1933575"/>
              <a:gd name="connsiteY1" fmla="*/ 12815 h 771525"/>
              <a:gd name="connsiteX2" fmla="*/ 1939098 w 1933575"/>
              <a:gd name="connsiteY2" fmla="*/ 776127 h 771525"/>
              <a:gd name="connsiteX3" fmla="*/ 13757 w 1933575"/>
              <a:gd name="connsiteY3" fmla="*/ 776127 h 771525"/>
              <a:gd name="connsiteX4" fmla="*/ 13757 w 1933575"/>
              <a:gd name="connsiteY4" fmla="*/ 1281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3575" h="771525">
                <a:moveTo>
                  <a:pt x="13757" y="12815"/>
                </a:moveTo>
                <a:lnTo>
                  <a:pt x="1939098" y="12815"/>
                </a:lnTo>
                <a:lnTo>
                  <a:pt x="1939098" y="776127"/>
                </a:lnTo>
                <a:lnTo>
                  <a:pt x="13757" y="776127"/>
                </a:lnTo>
                <a:lnTo>
                  <a:pt x="13757" y="12815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reeform 2088"> 
				</p:cNvPr>
          <p:cNvSpPr/>
          <p:nvPr/>
        </p:nvSpPr>
        <p:spPr>
          <a:xfrm>
            <a:off x="2133600" y="4943475"/>
            <a:ext cx="6753225" cy="771525"/>
          </a:xfrm>
          <a:custGeom>
            <a:avLst/>
            <a:gdLst>
              <a:gd name="connsiteX0" fmla="*/ 17865 w 6753225"/>
              <a:gd name="connsiteY0" fmla="*/ 12814 h 771525"/>
              <a:gd name="connsiteX1" fmla="*/ 6759907 w 6753225"/>
              <a:gd name="connsiteY1" fmla="*/ 12814 h 771525"/>
              <a:gd name="connsiteX2" fmla="*/ 6759907 w 6753225"/>
              <a:gd name="connsiteY2" fmla="*/ 776126 h 771525"/>
              <a:gd name="connsiteX3" fmla="*/ 17865 w 6753225"/>
              <a:gd name="connsiteY3" fmla="*/ 776126 h 771525"/>
              <a:gd name="connsiteX4" fmla="*/ 17865 w 6753225"/>
              <a:gd name="connsiteY4" fmla="*/ 12814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225" h="771525">
                <a:moveTo>
                  <a:pt x="17865" y="12814"/>
                </a:moveTo>
                <a:lnTo>
                  <a:pt x="6759907" y="12814"/>
                </a:lnTo>
                <a:lnTo>
                  <a:pt x="6759907" y="776126"/>
                </a:lnTo>
                <a:lnTo>
                  <a:pt x="17865" y="776126"/>
                </a:lnTo>
                <a:lnTo>
                  <a:pt x="17865" y="1281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reeform 2089"> 
				</p:cNvPr>
          <p:cNvSpPr/>
          <p:nvPr/>
        </p:nvSpPr>
        <p:spPr>
          <a:xfrm>
            <a:off x="219075" y="5695950"/>
            <a:ext cx="8667750" cy="19050"/>
          </a:xfrm>
          <a:custGeom>
            <a:avLst/>
            <a:gdLst>
              <a:gd name="connsiteX0" fmla="*/ 13757 w 8667750"/>
              <a:gd name="connsiteY0" fmla="*/ 23678 h 19050"/>
              <a:gd name="connsiteX1" fmla="*/ 8674440 w 8667750"/>
              <a:gd name="connsiteY1" fmla="*/ 236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67750" h="19050">
                <a:moveTo>
                  <a:pt x="13757" y="23678"/>
                </a:moveTo>
                <a:lnTo>
                  <a:pt x="8674440" y="23678"/>
                </a:lnTo>
              </a:path>
            </a:pathLst>
          </a:custGeom>
          <a:ln w="895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reeform 2090"> 
				</p:cNvPr>
          <p:cNvSpPr/>
          <p:nvPr/>
        </p:nvSpPr>
        <p:spPr>
          <a:xfrm>
            <a:off x="219075" y="1038225"/>
            <a:ext cx="1933575" cy="9525"/>
          </a:xfrm>
          <a:custGeom>
            <a:avLst/>
            <a:gdLst>
              <a:gd name="connsiteX0" fmla="*/ 13754 w 1933575"/>
              <a:gd name="connsiteY0" fmla="*/ 14490 h 9525"/>
              <a:gd name="connsiteX1" fmla="*/ 1939095 w 1933575"/>
              <a:gd name="connsiteY1" fmla="*/ 1449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3575" h="9525">
                <a:moveTo>
                  <a:pt x="13754" y="14490"/>
                </a:moveTo>
                <a:lnTo>
                  <a:pt x="1939095" y="14490"/>
                </a:lnTo>
              </a:path>
            </a:pathLst>
          </a:custGeom>
          <a:ln w="1804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reeform 2091"> 
				</p:cNvPr>
          <p:cNvSpPr/>
          <p:nvPr/>
        </p:nvSpPr>
        <p:spPr>
          <a:xfrm>
            <a:off x="219075" y="1038225"/>
            <a:ext cx="1933575" cy="19050"/>
          </a:xfrm>
          <a:custGeom>
            <a:avLst/>
            <a:gdLst>
              <a:gd name="connsiteX0" fmla="*/ 13757 w 1933575"/>
              <a:gd name="connsiteY0" fmla="*/ 21189 h 19050"/>
              <a:gd name="connsiteX1" fmla="*/ 1939098 w 1933575"/>
              <a:gd name="connsiteY1" fmla="*/ 2118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3575" h="19050">
                <a:moveTo>
                  <a:pt x="13757" y="21189"/>
                </a:moveTo>
                <a:lnTo>
                  <a:pt x="1939098" y="21189"/>
                </a:lnTo>
              </a:path>
            </a:pathLst>
          </a:custGeom>
          <a:ln w="892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reeform 2092"> 
				</p:cNvPr>
          <p:cNvSpPr/>
          <p:nvPr/>
        </p:nvSpPr>
        <p:spPr>
          <a:xfrm>
            <a:off x="2295525" y="1038225"/>
            <a:ext cx="2095500" cy="19050"/>
          </a:xfrm>
          <a:custGeom>
            <a:avLst/>
            <a:gdLst>
              <a:gd name="connsiteX0" fmla="*/ 10228 w 2095500"/>
              <a:gd name="connsiteY0" fmla="*/ 21189 h 19050"/>
              <a:gd name="connsiteX1" fmla="*/ 2103282 w 2095500"/>
              <a:gd name="connsiteY1" fmla="*/ 2118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0" h="19050">
                <a:moveTo>
                  <a:pt x="10228" y="21189"/>
                </a:moveTo>
                <a:lnTo>
                  <a:pt x="2103282" y="21189"/>
                </a:lnTo>
              </a:path>
            </a:pathLst>
          </a:custGeom>
          <a:ln w="891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reeform 2093"> 
				</p:cNvPr>
          <p:cNvSpPr/>
          <p:nvPr/>
        </p:nvSpPr>
        <p:spPr>
          <a:xfrm>
            <a:off x="4505325" y="1038225"/>
            <a:ext cx="2152650" cy="19050"/>
          </a:xfrm>
          <a:custGeom>
            <a:avLst/>
            <a:gdLst>
              <a:gd name="connsiteX0" fmla="*/ 14242 w 2152650"/>
              <a:gd name="connsiteY0" fmla="*/ 21189 h 19050"/>
              <a:gd name="connsiteX1" fmla="*/ 2160964 w 2152650"/>
              <a:gd name="connsiteY1" fmla="*/ 2118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52650" h="19050">
                <a:moveTo>
                  <a:pt x="14242" y="21189"/>
                </a:moveTo>
                <a:lnTo>
                  <a:pt x="2160964" y="21189"/>
                </a:lnTo>
              </a:path>
            </a:pathLst>
          </a:custGeom>
          <a:ln w="891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reeform 2094"> 
				</p:cNvPr>
          <p:cNvSpPr/>
          <p:nvPr/>
        </p:nvSpPr>
        <p:spPr>
          <a:xfrm>
            <a:off x="6772275" y="1038225"/>
            <a:ext cx="2114550" cy="19050"/>
          </a:xfrm>
          <a:custGeom>
            <a:avLst/>
            <a:gdLst>
              <a:gd name="connsiteX0" fmla="*/ 14760 w 2114550"/>
              <a:gd name="connsiteY0" fmla="*/ 21189 h 19050"/>
              <a:gd name="connsiteX1" fmla="*/ 2121231 w 2114550"/>
              <a:gd name="connsiteY1" fmla="*/ 2118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4550" h="19050">
                <a:moveTo>
                  <a:pt x="14760" y="21189"/>
                </a:moveTo>
                <a:lnTo>
                  <a:pt x="2121231" y="21189"/>
                </a:lnTo>
              </a:path>
            </a:pathLst>
          </a:custGeom>
          <a:ln w="891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reeform 2095"> 
				</p:cNvPr>
          <p:cNvSpPr/>
          <p:nvPr/>
        </p:nvSpPr>
        <p:spPr>
          <a:xfrm>
            <a:off x="209550" y="1038225"/>
            <a:ext cx="9525" cy="495300"/>
          </a:xfrm>
          <a:custGeom>
            <a:avLst/>
            <a:gdLst>
              <a:gd name="connsiteX0" fmla="*/ 16571 w 9525"/>
              <a:gd name="connsiteY0" fmla="*/ 14484 h 495300"/>
              <a:gd name="connsiteX1" fmla="*/ 16571 w 9525"/>
              <a:gd name="connsiteY1" fmla="*/ 50327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95300">
                <a:moveTo>
                  <a:pt x="16571" y="14484"/>
                </a:moveTo>
                <a:lnTo>
                  <a:pt x="16571" y="503271"/>
                </a:lnTo>
              </a:path>
            </a:pathLst>
          </a:custGeom>
          <a:ln w="1804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reeform 2096"> 
				</p:cNvPr>
          <p:cNvSpPr/>
          <p:nvPr/>
        </p:nvSpPr>
        <p:spPr>
          <a:xfrm>
            <a:off x="209550" y="1038225"/>
            <a:ext cx="19050" cy="495300"/>
          </a:xfrm>
          <a:custGeom>
            <a:avLst/>
            <a:gdLst>
              <a:gd name="connsiteX0" fmla="*/ 23282 w 19050"/>
              <a:gd name="connsiteY0" fmla="*/ 14500 h 495300"/>
              <a:gd name="connsiteX1" fmla="*/ 23282 w 19050"/>
              <a:gd name="connsiteY1" fmla="*/ 50328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95300">
                <a:moveTo>
                  <a:pt x="23282" y="14500"/>
                </a:moveTo>
                <a:lnTo>
                  <a:pt x="23282" y="503280"/>
                </a:lnTo>
              </a:path>
            </a:pathLst>
          </a:custGeom>
          <a:ln w="894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reeform 2097"> 
				</p:cNvPr>
          <p:cNvSpPr/>
          <p:nvPr/>
        </p:nvSpPr>
        <p:spPr>
          <a:xfrm>
            <a:off x="219075" y="1524000"/>
            <a:ext cx="1933575" cy="9525"/>
          </a:xfrm>
          <a:custGeom>
            <a:avLst/>
            <a:gdLst>
              <a:gd name="connsiteX0" fmla="*/ 13754 w 1933575"/>
              <a:gd name="connsiteY0" fmla="*/ 10798 h 9525"/>
              <a:gd name="connsiteX1" fmla="*/ 1939096 w 1933575"/>
              <a:gd name="connsiteY1" fmla="*/ 107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3575" h="9525">
                <a:moveTo>
                  <a:pt x="13754" y="10798"/>
                </a:moveTo>
                <a:lnTo>
                  <a:pt x="1939096" y="10798"/>
                </a:lnTo>
              </a:path>
            </a:pathLst>
          </a:custGeom>
          <a:ln w="1804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reeform 2098"> 
				</p:cNvPr>
          <p:cNvSpPr/>
          <p:nvPr/>
        </p:nvSpPr>
        <p:spPr>
          <a:xfrm>
            <a:off x="219075" y="1524000"/>
            <a:ext cx="1933575" cy="9525"/>
          </a:xfrm>
          <a:custGeom>
            <a:avLst/>
            <a:gdLst>
              <a:gd name="connsiteX0" fmla="*/ 13757 w 1933575"/>
              <a:gd name="connsiteY0" fmla="*/ 17505 h 9525"/>
              <a:gd name="connsiteX1" fmla="*/ 1939098 w 1933575"/>
              <a:gd name="connsiteY1" fmla="*/ 1750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3575" h="9525">
                <a:moveTo>
                  <a:pt x="13757" y="17505"/>
                </a:moveTo>
                <a:lnTo>
                  <a:pt x="1939098" y="17505"/>
                </a:lnTo>
              </a:path>
            </a:pathLst>
          </a:custGeom>
          <a:ln w="892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reeform 2099"> 
				</p:cNvPr>
          <p:cNvSpPr/>
          <p:nvPr/>
        </p:nvSpPr>
        <p:spPr>
          <a:xfrm>
            <a:off x="2133600" y="1047750"/>
            <a:ext cx="9525" cy="485775"/>
          </a:xfrm>
          <a:custGeom>
            <a:avLst/>
            <a:gdLst>
              <a:gd name="connsiteX0" fmla="*/ 17862 w 9525"/>
              <a:gd name="connsiteY0" fmla="*/ 11650 h 485775"/>
              <a:gd name="connsiteX1" fmla="*/ 17862 w 9525"/>
              <a:gd name="connsiteY1" fmla="*/ 493741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85775">
                <a:moveTo>
                  <a:pt x="17862" y="11650"/>
                </a:moveTo>
                <a:lnTo>
                  <a:pt x="17862" y="493741"/>
                </a:lnTo>
              </a:path>
            </a:pathLst>
          </a:custGeom>
          <a:ln w="1804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reeform 2100"> 
				</p:cNvPr>
          <p:cNvSpPr/>
          <p:nvPr/>
        </p:nvSpPr>
        <p:spPr>
          <a:xfrm>
            <a:off x="2133600" y="1047750"/>
            <a:ext cx="19050" cy="485775"/>
          </a:xfrm>
          <a:custGeom>
            <a:avLst/>
            <a:gdLst>
              <a:gd name="connsiteX0" fmla="*/ 24573 w 19050"/>
              <a:gd name="connsiteY0" fmla="*/ 11664 h 485775"/>
              <a:gd name="connsiteX1" fmla="*/ 24573 w 19050"/>
              <a:gd name="connsiteY1" fmla="*/ 49375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85775">
                <a:moveTo>
                  <a:pt x="24573" y="11664"/>
                </a:moveTo>
                <a:lnTo>
                  <a:pt x="24573" y="493755"/>
                </a:lnTo>
              </a:path>
            </a:pathLst>
          </a:custGeom>
          <a:ln w="894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reeform 2101"> 
				</p:cNvPr>
          <p:cNvSpPr/>
          <p:nvPr/>
        </p:nvSpPr>
        <p:spPr>
          <a:xfrm>
            <a:off x="2276475" y="1038225"/>
            <a:ext cx="28575" cy="495300"/>
          </a:xfrm>
          <a:custGeom>
            <a:avLst/>
            <a:gdLst>
              <a:gd name="connsiteX0" fmla="*/ 15868 w 28575"/>
              <a:gd name="connsiteY0" fmla="*/ 14506 h 495300"/>
              <a:gd name="connsiteX1" fmla="*/ 29285 w 28575"/>
              <a:gd name="connsiteY1" fmla="*/ 14506 h 495300"/>
              <a:gd name="connsiteX2" fmla="*/ 29285 w 28575"/>
              <a:gd name="connsiteY2" fmla="*/ 503280 h 495300"/>
              <a:gd name="connsiteX3" fmla="*/ 15868 w 28575"/>
              <a:gd name="connsiteY3" fmla="*/ 503280 h 495300"/>
              <a:gd name="connsiteX4" fmla="*/ 15868 w 28575"/>
              <a:gd name="connsiteY4" fmla="*/ 14506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495300">
                <a:moveTo>
                  <a:pt x="15868" y="14506"/>
                </a:moveTo>
                <a:lnTo>
                  <a:pt x="29285" y="14506"/>
                </a:lnTo>
                <a:lnTo>
                  <a:pt x="29285" y="503280"/>
                </a:lnTo>
                <a:lnTo>
                  <a:pt x="15868" y="503280"/>
                </a:lnTo>
                <a:lnTo>
                  <a:pt x="15868" y="14506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reeform 2102"> 
				</p:cNvPr>
          <p:cNvSpPr/>
          <p:nvPr/>
        </p:nvSpPr>
        <p:spPr>
          <a:xfrm>
            <a:off x="2295525" y="1514475"/>
            <a:ext cx="2095500" cy="19050"/>
          </a:xfrm>
          <a:custGeom>
            <a:avLst/>
            <a:gdLst>
              <a:gd name="connsiteX0" fmla="*/ 10228 w 2095500"/>
              <a:gd name="connsiteY0" fmla="*/ 13639 h 19050"/>
              <a:gd name="connsiteX1" fmla="*/ 2103282 w 2095500"/>
              <a:gd name="connsiteY1" fmla="*/ 13639 h 19050"/>
              <a:gd name="connsiteX2" fmla="*/ 2103282 w 2095500"/>
              <a:gd name="connsiteY2" fmla="*/ 27030 h 19050"/>
              <a:gd name="connsiteX3" fmla="*/ 10228 w 2095500"/>
              <a:gd name="connsiteY3" fmla="*/ 27030 h 19050"/>
              <a:gd name="connsiteX4" fmla="*/ 10228 w 2095500"/>
              <a:gd name="connsiteY4" fmla="*/ 1363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19050">
                <a:moveTo>
                  <a:pt x="10228" y="13639"/>
                </a:moveTo>
                <a:lnTo>
                  <a:pt x="2103282" y="13639"/>
                </a:lnTo>
                <a:lnTo>
                  <a:pt x="2103282" y="27030"/>
                </a:lnTo>
                <a:lnTo>
                  <a:pt x="10228" y="27030"/>
                </a:lnTo>
                <a:lnTo>
                  <a:pt x="10228" y="13639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reeform 2103"> 
				</p:cNvPr>
          <p:cNvSpPr/>
          <p:nvPr/>
        </p:nvSpPr>
        <p:spPr>
          <a:xfrm>
            <a:off x="4371975" y="1047750"/>
            <a:ext cx="19050" cy="485775"/>
          </a:xfrm>
          <a:custGeom>
            <a:avLst/>
            <a:gdLst>
              <a:gd name="connsiteX0" fmla="*/ 13422 w 19050"/>
              <a:gd name="connsiteY0" fmla="*/ 11664 h 485775"/>
              <a:gd name="connsiteX1" fmla="*/ 26839 w 19050"/>
              <a:gd name="connsiteY1" fmla="*/ 11664 h 485775"/>
              <a:gd name="connsiteX2" fmla="*/ 26839 w 19050"/>
              <a:gd name="connsiteY2" fmla="*/ 493755 h 485775"/>
              <a:gd name="connsiteX3" fmla="*/ 13422 w 19050"/>
              <a:gd name="connsiteY3" fmla="*/ 493755 h 485775"/>
              <a:gd name="connsiteX4" fmla="*/ 13422 w 19050"/>
              <a:gd name="connsiteY4" fmla="*/ 11664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485775">
                <a:moveTo>
                  <a:pt x="13422" y="11664"/>
                </a:moveTo>
                <a:lnTo>
                  <a:pt x="26839" y="11664"/>
                </a:lnTo>
                <a:lnTo>
                  <a:pt x="26839" y="493755"/>
                </a:lnTo>
                <a:lnTo>
                  <a:pt x="13422" y="493755"/>
                </a:lnTo>
                <a:lnTo>
                  <a:pt x="13422" y="11664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reeform 2104"> 
				</p:cNvPr>
          <p:cNvSpPr/>
          <p:nvPr/>
        </p:nvSpPr>
        <p:spPr>
          <a:xfrm>
            <a:off x="4495800" y="1038225"/>
            <a:ext cx="19050" cy="495300"/>
          </a:xfrm>
          <a:custGeom>
            <a:avLst/>
            <a:gdLst>
              <a:gd name="connsiteX0" fmla="*/ 10350 w 19050"/>
              <a:gd name="connsiteY0" fmla="*/ 14513 h 495300"/>
              <a:gd name="connsiteX1" fmla="*/ 23767 w 19050"/>
              <a:gd name="connsiteY1" fmla="*/ 14513 h 495300"/>
              <a:gd name="connsiteX2" fmla="*/ 23767 w 19050"/>
              <a:gd name="connsiteY2" fmla="*/ 503280 h 495300"/>
              <a:gd name="connsiteX3" fmla="*/ 10350 w 19050"/>
              <a:gd name="connsiteY3" fmla="*/ 503280 h 495300"/>
              <a:gd name="connsiteX4" fmla="*/ 10350 w 19050"/>
              <a:gd name="connsiteY4" fmla="*/ 14513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495300">
                <a:moveTo>
                  <a:pt x="10350" y="14513"/>
                </a:moveTo>
                <a:lnTo>
                  <a:pt x="23767" y="14513"/>
                </a:lnTo>
                <a:lnTo>
                  <a:pt x="23767" y="503280"/>
                </a:lnTo>
                <a:lnTo>
                  <a:pt x="10350" y="503280"/>
                </a:lnTo>
                <a:lnTo>
                  <a:pt x="10350" y="14513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reeform 2105"> 
				</p:cNvPr>
          <p:cNvSpPr/>
          <p:nvPr/>
        </p:nvSpPr>
        <p:spPr>
          <a:xfrm>
            <a:off x="4505325" y="1514475"/>
            <a:ext cx="2152650" cy="19050"/>
          </a:xfrm>
          <a:custGeom>
            <a:avLst/>
            <a:gdLst>
              <a:gd name="connsiteX0" fmla="*/ 14242 w 2152650"/>
              <a:gd name="connsiteY0" fmla="*/ 13639 h 19050"/>
              <a:gd name="connsiteX1" fmla="*/ 2160964 w 2152650"/>
              <a:gd name="connsiteY1" fmla="*/ 13639 h 19050"/>
              <a:gd name="connsiteX2" fmla="*/ 2160964 w 2152650"/>
              <a:gd name="connsiteY2" fmla="*/ 27030 h 19050"/>
              <a:gd name="connsiteX3" fmla="*/ 14242 w 2152650"/>
              <a:gd name="connsiteY3" fmla="*/ 27030 h 19050"/>
              <a:gd name="connsiteX4" fmla="*/ 14242 w 2152650"/>
              <a:gd name="connsiteY4" fmla="*/ 1363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19050">
                <a:moveTo>
                  <a:pt x="14242" y="13639"/>
                </a:moveTo>
                <a:lnTo>
                  <a:pt x="2160964" y="13639"/>
                </a:lnTo>
                <a:lnTo>
                  <a:pt x="2160964" y="27030"/>
                </a:lnTo>
                <a:lnTo>
                  <a:pt x="14242" y="27030"/>
                </a:lnTo>
                <a:lnTo>
                  <a:pt x="14242" y="13639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reeform 2106"> 
				</p:cNvPr>
          <p:cNvSpPr/>
          <p:nvPr/>
        </p:nvSpPr>
        <p:spPr>
          <a:xfrm>
            <a:off x="6638925" y="1047750"/>
            <a:ext cx="19050" cy="485775"/>
          </a:xfrm>
          <a:custGeom>
            <a:avLst/>
            <a:gdLst>
              <a:gd name="connsiteX0" fmla="*/ 13941 w 19050"/>
              <a:gd name="connsiteY0" fmla="*/ 11664 h 485775"/>
              <a:gd name="connsiteX1" fmla="*/ 27358 w 19050"/>
              <a:gd name="connsiteY1" fmla="*/ 11664 h 485775"/>
              <a:gd name="connsiteX2" fmla="*/ 27358 w 19050"/>
              <a:gd name="connsiteY2" fmla="*/ 493755 h 485775"/>
              <a:gd name="connsiteX3" fmla="*/ 13941 w 19050"/>
              <a:gd name="connsiteY3" fmla="*/ 493755 h 485775"/>
              <a:gd name="connsiteX4" fmla="*/ 13941 w 19050"/>
              <a:gd name="connsiteY4" fmla="*/ 11664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485775">
                <a:moveTo>
                  <a:pt x="13941" y="11664"/>
                </a:moveTo>
                <a:lnTo>
                  <a:pt x="27358" y="11664"/>
                </a:lnTo>
                <a:lnTo>
                  <a:pt x="27358" y="493755"/>
                </a:lnTo>
                <a:lnTo>
                  <a:pt x="13941" y="493755"/>
                </a:lnTo>
                <a:lnTo>
                  <a:pt x="13941" y="11664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reeform 2107"> 
				</p:cNvPr>
          <p:cNvSpPr/>
          <p:nvPr/>
        </p:nvSpPr>
        <p:spPr>
          <a:xfrm>
            <a:off x="6762750" y="1038225"/>
            <a:ext cx="19050" cy="495300"/>
          </a:xfrm>
          <a:custGeom>
            <a:avLst/>
            <a:gdLst>
              <a:gd name="connsiteX0" fmla="*/ 10869 w 19050"/>
              <a:gd name="connsiteY0" fmla="*/ 14513 h 495300"/>
              <a:gd name="connsiteX1" fmla="*/ 24285 w 19050"/>
              <a:gd name="connsiteY1" fmla="*/ 14513 h 495300"/>
              <a:gd name="connsiteX2" fmla="*/ 24285 w 19050"/>
              <a:gd name="connsiteY2" fmla="*/ 503280 h 495300"/>
              <a:gd name="connsiteX3" fmla="*/ 10869 w 19050"/>
              <a:gd name="connsiteY3" fmla="*/ 503280 h 495300"/>
              <a:gd name="connsiteX4" fmla="*/ 10869 w 19050"/>
              <a:gd name="connsiteY4" fmla="*/ 14513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495300">
                <a:moveTo>
                  <a:pt x="10869" y="14513"/>
                </a:moveTo>
                <a:lnTo>
                  <a:pt x="24285" y="14513"/>
                </a:lnTo>
                <a:lnTo>
                  <a:pt x="24285" y="503280"/>
                </a:lnTo>
                <a:lnTo>
                  <a:pt x="10869" y="503280"/>
                </a:lnTo>
                <a:lnTo>
                  <a:pt x="10869" y="14513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reeform 2108"> 
				</p:cNvPr>
          <p:cNvSpPr/>
          <p:nvPr/>
        </p:nvSpPr>
        <p:spPr>
          <a:xfrm>
            <a:off x="6772275" y="1514475"/>
            <a:ext cx="2114550" cy="19050"/>
          </a:xfrm>
          <a:custGeom>
            <a:avLst/>
            <a:gdLst>
              <a:gd name="connsiteX0" fmla="*/ 14760 w 2114550"/>
              <a:gd name="connsiteY0" fmla="*/ 13639 h 19050"/>
              <a:gd name="connsiteX1" fmla="*/ 2121231 w 2114550"/>
              <a:gd name="connsiteY1" fmla="*/ 13639 h 19050"/>
              <a:gd name="connsiteX2" fmla="*/ 2121231 w 2114550"/>
              <a:gd name="connsiteY2" fmla="*/ 27030 h 19050"/>
              <a:gd name="connsiteX3" fmla="*/ 14760 w 2114550"/>
              <a:gd name="connsiteY3" fmla="*/ 27030 h 19050"/>
              <a:gd name="connsiteX4" fmla="*/ 14760 w 2114550"/>
              <a:gd name="connsiteY4" fmla="*/ 1363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0" h="19050">
                <a:moveTo>
                  <a:pt x="14760" y="13639"/>
                </a:moveTo>
                <a:lnTo>
                  <a:pt x="2121231" y="13639"/>
                </a:lnTo>
                <a:lnTo>
                  <a:pt x="2121231" y="27030"/>
                </a:lnTo>
                <a:lnTo>
                  <a:pt x="14760" y="27030"/>
                </a:lnTo>
                <a:lnTo>
                  <a:pt x="14760" y="13639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reeform 2109"> 
				</p:cNvPr>
          <p:cNvSpPr/>
          <p:nvPr/>
        </p:nvSpPr>
        <p:spPr>
          <a:xfrm>
            <a:off x="8867775" y="1047750"/>
            <a:ext cx="19050" cy="485775"/>
          </a:xfrm>
          <a:custGeom>
            <a:avLst/>
            <a:gdLst>
              <a:gd name="connsiteX0" fmla="*/ 12315 w 19050"/>
              <a:gd name="connsiteY0" fmla="*/ 11664 h 485775"/>
              <a:gd name="connsiteX1" fmla="*/ 25731 w 19050"/>
              <a:gd name="connsiteY1" fmla="*/ 11664 h 485775"/>
              <a:gd name="connsiteX2" fmla="*/ 25731 w 19050"/>
              <a:gd name="connsiteY2" fmla="*/ 493755 h 485775"/>
              <a:gd name="connsiteX3" fmla="*/ 12315 w 19050"/>
              <a:gd name="connsiteY3" fmla="*/ 493755 h 485775"/>
              <a:gd name="connsiteX4" fmla="*/ 12315 w 19050"/>
              <a:gd name="connsiteY4" fmla="*/ 11664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485775">
                <a:moveTo>
                  <a:pt x="12315" y="11664"/>
                </a:moveTo>
                <a:lnTo>
                  <a:pt x="25731" y="11664"/>
                </a:lnTo>
                <a:lnTo>
                  <a:pt x="25731" y="493755"/>
                </a:lnTo>
                <a:lnTo>
                  <a:pt x="12315" y="493755"/>
                </a:lnTo>
                <a:lnTo>
                  <a:pt x="12315" y="11664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reeform 2110"> 
				</p:cNvPr>
          <p:cNvSpPr/>
          <p:nvPr/>
        </p:nvSpPr>
        <p:spPr>
          <a:xfrm>
            <a:off x="2295525" y="1609725"/>
            <a:ext cx="2095500" cy="19050"/>
          </a:xfrm>
          <a:custGeom>
            <a:avLst/>
            <a:gdLst>
              <a:gd name="connsiteX0" fmla="*/ 10228 w 2095500"/>
              <a:gd name="connsiteY0" fmla="*/ 12122 h 19050"/>
              <a:gd name="connsiteX1" fmla="*/ 2103282 w 2095500"/>
              <a:gd name="connsiteY1" fmla="*/ 12122 h 19050"/>
              <a:gd name="connsiteX2" fmla="*/ 2103282 w 2095500"/>
              <a:gd name="connsiteY2" fmla="*/ 25514 h 19050"/>
              <a:gd name="connsiteX3" fmla="*/ 10228 w 2095500"/>
              <a:gd name="connsiteY3" fmla="*/ 25514 h 19050"/>
              <a:gd name="connsiteX4" fmla="*/ 10228 w 2095500"/>
              <a:gd name="connsiteY4" fmla="*/ 1212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19050">
                <a:moveTo>
                  <a:pt x="10228" y="12122"/>
                </a:moveTo>
                <a:lnTo>
                  <a:pt x="2103282" y="12122"/>
                </a:lnTo>
                <a:lnTo>
                  <a:pt x="2103282" y="25514"/>
                </a:lnTo>
                <a:lnTo>
                  <a:pt x="10228" y="25514"/>
                </a:lnTo>
                <a:lnTo>
                  <a:pt x="10228" y="12122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reeform 2111"> 
				</p:cNvPr>
          <p:cNvSpPr/>
          <p:nvPr/>
        </p:nvSpPr>
        <p:spPr>
          <a:xfrm>
            <a:off x="4514850" y="1609725"/>
            <a:ext cx="2152650" cy="28575"/>
          </a:xfrm>
          <a:custGeom>
            <a:avLst/>
            <a:gdLst>
              <a:gd name="connsiteX0" fmla="*/ 11426 w 2152650"/>
              <a:gd name="connsiteY0" fmla="*/ 12098 h 28575"/>
              <a:gd name="connsiteX1" fmla="*/ 2158149 w 2152650"/>
              <a:gd name="connsiteY1" fmla="*/ 12098 h 28575"/>
              <a:gd name="connsiteX2" fmla="*/ 2158149 w 2152650"/>
              <a:gd name="connsiteY2" fmla="*/ 32185 h 28575"/>
              <a:gd name="connsiteX3" fmla="*/ 11426 w 2152650"/>
              <a:gd name="connsiteY3" fmla="*/ 32185 h 28575"/>
              <a:gd name="connsiteX4" fmla="*/ 11426 w 2152650"/>
              <a:gd name="connsiteY4" fmla="*/ 1209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28575">
                <a:moveTo>
                  <a:pt x="11426" y="12098"/>
                </a:moveTo>
                <a:lnTo>
                  <a:pt x="2158149" y="12098"/>
                </a:lnTo>
                <a:lnTo>
                  <a:pt x="2158149" y="32185"/>
                </a:lnTo>
                <a:lnTo>
                  <a:pt x="11426" y="32185"/>
                </a:lnTo>
                <a:lnTo>
                  <a:pt x="11426" y="12098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reeform 2112"> 
				</p:cNvPr>
          <p:cNvSpPr/>
          <p:nvPr/>
        </p:nvSpPr>
        <p:spPr>
          <a:xfrm>
            <a:off x="2276475" y="1609725"/>
            <a:ext cx="28575" cy="704850"/>
          </a:xfrm>
          <a:custGeom>
            <a:avLst/>
            <a:gdLst>
              <a:gd name="connsiteX0" fmla="*/ 15869 w 28575"/>
              <a:gd name="connsiteY0" fmla="*/ 12096 h 704850"/>
              <a:gd name="connsiteX1" fmla="*/ 29286 w 28575"/>
              <a:gd name="connsiteY1" fmla="*/ 12096 h 704850"/>
              <a:gd name="connsiteX2" fmla="*/ 29286 w 28575"/>
              <a:gd name="connsiteY2" fmla="*/ 708451 h 704850"/>
              <a:gd name="connsiteX3" fmla="*/ 15869 w 28575"/>
              <a:gd name="connsiteY3" fmla="*/ 708451 h 704850"/>
              <a:gd name="connsiteX4" fmla="*/ 15869 w 28575"/>
              <a:gd name="connsiteY4" fmla="*/ 12096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04850">
                <a:moveTo>
                  <a:pt x="15869" y="12096"/>
                </a:moveTo>
                <a:lnTo>
                  <a:pt x="29286" y="12096"/>
                </a:lnTo>
                <a:lnTo>
                  <a:pt x="29286" y="708451"/>
                </a:lnTo>
                <a:lnTo>
                  <a:pt x="15869" y="708451"/>
                </a:lnTo>
                <a:lnTo>
                  <a:pt x="15869" y="12096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reeform 2113"> 
				</p:cNvPr>
          <p:cNvSpPr/>
          <p:nvPr/>
        </p:nvSpPr>
        <p:spPr>
          <a:xfrm>
            <a:off x="2295525" y="2286000"/>
            <a:ext cx="2095500" cy="28575"/>
          </a:xfrm>
          <a:custGeom>
            <a:avLst/>
            <a:gdLst>
              <a:gd name="connsiteX0" fmla="*/ 10229 w 2095500"/>
              <a:gd name="connsiteY0" fmla="*/ 18784 h 28575"/>
              <a:gd name="connsiteX1" fmla="*/ 2103283 w 2095500"/>
              <a:gd name="connsiteY1" fmla="*/ 18784 h 28575"/>
              <a:gd name="connsiteX2" fmla="*/ 2103283 w 2095500"/>
              <a:gd name="connsiteY2" fmla="*/ 32182 h 28575"/>
              <a:gd name="connsiteX3" fmla="*/ 10229 w 2095500"/>
              <a:gd name="connsiteY3" fmla="*/ 32182 h 28575"/>
              <a:gd name="connsiteX4" fmla="*/ 10229 w 2095500"/>
              <a:gd name="connsiteY4" fmla="*/ 1878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28575">
                <a:moveTo>
                  <a:pt x="10229" y="18784"/>
                </a:moveTo>
                <a:lnTo>
                  <a:pt x="2103283" y="18784"/>
                </a:lnTo>
                <a:lnTo>
                  <a:pt x="2103283" y="32182"/>
                </a:lnTo>
                <a:lnTo>
                  <a:pt x="10229" y="32182"/>
                </a:lnTo>
                <a:lnTo>
                  <a:pt x="10229" y="18784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reeform 2114"> 
				</p:cNvPr>
          <p:cNvSpPr/>
          <p:nvPr/>
        </p:nvSpPr>
        <p:spPr>
          <a:xfrm>
            <a:off x="4371975" y="1619250"/>
            <a:ext cx="19050" cy="695325"/>
          </a:xfrm>
          <a:custGeom>
            <a:avLst/>
            <a:gdLst>
              <a:gd name="connsiteX0" fmla="*/ 13422 w 19050"/>
              <a:gd name="connsiteY0" fmla="*/ 15963 h 695325"/>
              <a:gd name="connsiteX1" fmla="*/ 26839 w 19050"/>
              <a:gd name="connsiteY1" fmla="*/ 15963 h 695325"/>
              <a:gd name="connsiteX2" fmla="*/ 26839 w 19050"/>
              <a:gd name="connsiteY2" fmla="*/ 698932 h 695325"/>
              <a:gd name="connsiteX3" fmla="*/ 13422 w 19050"/>
              <a:gd name="connsiteY3" fmla="*/ 698932 h 695325"/>
              <a:gd name="connsiteX4" fmla="*/ 13422 w 19050"/>
              <a:gd name="connsiteY4" fmla="*/ 15963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695325">
                <a:moveTo>
                  <a:pt x="13422" y="15963"/>
                </a:moveTo>
                <a:lnTo>
                  <a:pt x="26839" y="15963"/>
                </a:lnTo>
                <a:lnTo>
                  <a:pt x="26839" y="698932"/>
                </a:lnTo>
                <a:lnTo>
                  <a:pt x="13422" y="698932"/>
                </a:lnTo>
                <a:lnTo>
                  <a:pt x="13422" y="15963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reeform 2115"> 
				</p:cNvPr>
          <p:cNvSpPr/>
          <p:nvPr/>
        </p:nvSpPr>
        <p:spPr>
          <a:xfrm>
            <a:off x="4514850" y="2286000"/>
            <a:ext cx="2152650" cy="38100"/>
          </a:xfrm>
          <a:custGeom>
            <a:avLst/>
            <a:gdLst>
              <a:gd name="connsiteX0" fmla="*/ 11426 w 2152650"/>
              <a:gd name="connsiteY0" fmla="*/ 18781 h 38100"/>
              <a:gd name="connsiteX1" fmla="*/ 2158149 w 2152650"/>
              <a:gd name="connsiteY1" fmla="*/ 18781 h 38100"/>
              <a:gd name="connsiteX2" fmla="*/ 2158149 w 2152650"/>
              <a:gd name="connsiteY2" fmla="*/ 38875 h 38100"/>
              <a:gd name="connsiteX3" fmla="*/ 11426 w 2152650"/>
              <a:gd name="connsiteY3" fmla="*/ 38875 h 38100"/>
              <a:gd name="connsiteX4" fmla="*/ 11426 w 2152650"/>
              <a:gd name="connsiteY4" fmla="*/ 18781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38100">
                <a:moveTo>
                  <a:pt x="11426" y="18781"/>
                </a:moveTo>
                <a:lnTo>
                  <a:pt x="2158149" y="18781"/>
                </a:lnTo>
                <a:lnTo>
                  <a:pt x="2158149" y="38875"/>
                </a:lnTo>
                <a:lnTo>
                  <a:pt x="11426" y="38875"/>
                </a:lnTo>
                <a:lnTo>
                  <a:pt x="11426" y="18781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reeform 2116"> 
				</p:cNvPr>
          <p:cNvSpPr/>
          <p:nvPr/>
        </p:nvSpPr>
        <p:spPr>
          <a:xfrm>
            <a:off x="2295525" y="2381250"/>
            <a:ext cx="2095500" cy="28575"/>
          </a:xfrm>
          <a:custGeom>
            <a:avLst/>
            <a:gdLst>
              <a:gd name="connsiteX0" fmla="*/ 10229 w 2095500"/>
              <a:gd name="connsiteY0" fmla="*/ 17277 h 28575"/>
              <a:gd name="connsiteX1" fmla="*/ 2103283 w 2095500"/>
              <a:gd name="connsiteY1" fmla="*/ 17277 h 28575"/>
              <a:gd name="connsiteX2" fmla="*/ 2103283 w 2095500"/>
              <a:gd name="connsiteY2" fmla="*/ 30668 h 28575"/>
              <a:gd name="connsiteX3" fmla="*/ 10229 w 2095500"/>
              <a:gd name="connsiteY3" fmla="*/ 30668 h 28575"/>
              <a:gd name="connsiteX4" fmla="*/ 10229 w 2095500"/>
              <a:gd name="connsiteY4" fmla="*/ 1727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28575">
                <a:moveTo>
                  <a:pt x="10229" y="17277"/>
                </a:moveTo>
                <a:lnTo>
                  <a:pt x="2103283" y="17277"/>
                </a:lnTo>
                <a:lnTo>
                  <a:pt x="2103283" y="30668"/>
                </a:lnTo>
                <a:lnTo>
                  <a:pt x="10229" y="30668"/>
                </a:lnTo>
                <a:lnTo>
                  <a:pt x="10229" y="17277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reeform 2117"> 
				</p:cNvPr>
          <p:cNvSpPr/>
          <p:nvPr/>
        </p:nvSpPr>
        <p:spPr>
          <a:xfrm>
            <a:off x="4495800" y="1609725"/>
            <a:ext cx="28575" cy="714375"/>
          </a:xfrm>
          <a:custGeom>
            <a:avLst/>
            <a:gdLst>
              <a:gd name="connsiteX0" fmla="*/ 10351 w 28575"/>
              <a:gd name="connsiteY0" fmla="*/ 12091 h 714375"/>
              <a:gd name="connsiteX1" fmla="*/ 30476 w 28575"/>
              <a:gd name="connsiteY1" fmla="*/ 12091 h 714375"/>
              <a:gd name="connsiteX2" fmla="*/ 30476 w 28575"/>
              <a:gd name="connsiteY2" fmla="*/ 715141 h 714375"/>
              <a:gd name="connsiteX3" fmla="*/ 10351 w 28575"/>
              <a:gd name="connsiteY3" fmla="*/ 715141 h 714375"/>
              <a:gd name="connsiteX4" fmla="*/ 10351 w 28575"/>
              <a:gd name="connsiteY4" fmla="*/ 12091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14375">
                <a:moveTo>
                  <a:pt x="10351" y="12091"/>
                </a:moveTo>
                <a:lnTo>
                  <a:pt x="30476" y="12091"/>
                </a:lnTo>
                <a:lnTo>
                  <a:pt x="30476" y="715141"/>
                </a:lnTo>
                <a:lnTo>
                  <a:pt x="10351" y="715141"/>
                </a:lnTo>
                <a:lnTo>
                  <a:pt x="10351" y="12091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reeform 2118"> 
				</p:cNvPr>
          <p:cNvSpPr/>
          <p:nvPr/>
        </p:nvSpPr>
        <p:spPr>
          <a:xfrm>
            <a:off x="6638925" y="1628775"/>
            <a:ext cx="28575" cy="695325"/>
          </a:xfrm>
          <a:custGeom>
            <a:avLst/>
            <a:gdLst>
              <a:gd name="connsiteX0" fmla="*/ 13941 w 28575"/>
              <a:gd name="connsiteY0" fmla="*/ 13128 h 695325"/>
              <a:gd name="connsiteX1" fmla="*/ 34073 w 28575"/>
              <a:gd name="connsiteY1" fmla="*/ 13128 h 695325"/>
              <a:gd name="connsiteX2" fmla="*/ 34073 w 28575"/>
              <a:gd name="connsiteY2" fmla="*/ 696098 h 695325"/>
              <a:gd name="connsiteX3" fmla="*/ 13941 w 28575"/>
              <a:gd name="connsiteY3" fmla="*/ 696098 h 695325"/>
              <a:gd name="connsiteX4" fmla="*/ 13941 w 28575"/>
              <a:gd name="connsiteY4" fmla="*/ 13128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695325">
                <a:moveTo>
                  <a:pt x="13941" y="13128"/>
                </a:moveTo>
                <a:lnTo>
                  <a:pt x="34073" y="13128"/>
                </a:lnTo>
                <a:lnTo>
                  <a:pt x="34073" y="696098"/>
                </a:lnTo>
                <a:lnTo>
                  <a:pt x="13941" y="696098"/>
                </a:lnTo>
                <a:lnTo>
                  <a:pt x="13941" y="13128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reeform 2119"> 
				</p:cNvPr>
          <p:cNvSpPr/>
          <p:nvPr/>
        </p:nvSpPr>
        <p:spPr>
          <a:xfrm>
            <a:off x="4514850" y="2381250"/>
            <a:ext cx="2152650" cy="28575"/>
          </a:xfrm>
          <a:custGeom>
            <a:avLst/>
            <a:gdLst>
              <a:gd name="connsiteX0" fmla="*/ 11426 w 2152650"/>
              <a:gd name="connsiteY0" fmla="*/ 17276 h 28575"/>
              <a:gd name="connsiteX1" fmla="*/ 2158149 w 2152650"/>
              <a:gd name="connsiteY1" fmla="*/ 17276 h 28575"/>
              <a:gd name="connsiteX2" fmla="*/ 2158149 w 2152650"/>
              <a:gd name="connsiteY2" fmla="*/ 37363 h 28575"/>
              <a:gd name="connsiteX3" fmla="*/ 11426 w 2152650"/>
              <a:gd name="connsiteY3" fmla="*/ 37363 h 28575"/>
              <a:gd name="connsiteX4" fmla="*/ 11426 w 2152650"/>
              <a:gd name="connsiteY4" fmla="*/ 1727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28575">
                <a:moveTo>
                  <a:pt x="11426" y="17276"/>
                </a:moveTo>
                <a:lnTo>
                  <a:pt x="2158149" y="17276"/>
                </a:lnTo>
                <a:lnTo>
                  <a:pt x="2158149" y="37363"/>
                </a:lnTo>
                <a:lnTo>
                  <a:pt x="11426" y="37363"/>
                </a:lnTo>
                <a:lnTo>
                  <a:pt x="11426" y="17276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reeform 2120"> 
				</p:cNvPr>
          <p:cNvSpPr/>
          <p:nvPr/>
        </p:nvSpPr>
        <p:spPr>
          <a:xfrm>
            <a:off x="6762750" y="1609725"/>
            <a:ext cx="28575" cy="714375"/>
          </a:xfrm>
          <a:custGeom>
            <a:avLst/>
            <a:gdLst>
              <a:gd name="connsiteX0" fmla="*/ 10869 w 28575"/>
              <a:gd name="connsiteY0" fmla="*/ 12091 h 714375"/>
              <a:gd name="connsiteX1" fmla="*/ 31001 w 28575"/>
              <a:gd name="connsiteY1" fmla="*/ 12091 h 714375"/>
              <a:gd name="connsiteX2" fmla="*/ 31001 w 28575"/>
              <a:gd name="connsiteY2" fmla="*/ 715141 h 714375"/>
              <a:gd name="connsiteX3" fmla="*/ 10869 w 28575"/>
              <a:gd name="connsiteY3" fmla="*/ 715141 h 714375"/>
              <a:gd name="connsiteX4" fmla="*/ 10869 w 28575"/>
              <a:gd name="connsiteY4" fmla="*/ 12091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14375">
                <a:moveTo>
                  <a:pt x="10869" y="12091"/>
                </a:moveTo>
                <a:lnTo>
                  <a:pt x="31001" y="12091"/>
                </a:lnTo>
                <a:lnTo>
                  <a:pt x="31001" y="715141"/>
                </a:lnTo>
                <a:lnTo>
                  <a:pt x="10869" y="715141"/>
                </a:lnTo>
                <a:lnTo>
                  <a:pt x="10869" y="12091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reeform 2121"> 
				</p:cNvPr>
          <p:cNvSpPr/>
          <p:nvPr/>
        </p:nvSpPr>
        <p:spPr>
          <a:xfrm>
            <a:off x="8867775" y="1628775"/>
            <a:ext cx="19050" cy="695325"/>
          </a:xfrm>
          <a:custGeom>
            <a:avLst/>
            <a:gdLst>
              <a:gd name="connsiteX0" fmla="*/ 12316 w 19050"/>
              <a:gd name="connsiteY0" fmla="*/ 13128 h 695325"/>
              <a:gd name="connsiteX1" fmla="*/ 25732 w 19050"/>
              <a:gd name="connsiteY1" fmla="*/ 13128 h 695325"/>
              <a:gd name="connsiteX2" fmla="*/ 25732 w 19050"/>
              <a:gd name="connsiteY2" fmla="*/ 696098 h 695325"/>
              <a:gd name="connsiteX3" fmla="*/ 12316 w 19050"/>
              <a:gd name="connsiteY3" fmla="*/ 696098 h 695325"/>
              <a:gd name="connsiteX4" fmla="*/ 12316 w 19050"/>
              <a:gd name="connsiteY4" fmla="*/ 13128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695325">
                <a:moveTo>
                  <a:pt x="12316" y="13128"/>
                </a:moveTo>
                <a:lnTo>
                  <a:pt x="25732" y="13128"/>
                </a:lnTo>
                <a:lnTo>
                  <a:pt x="25732" y="696098"/>
                </a:lnTo>
                <a:lnTo>
                  <a:pt x="12316" y="696098"/>
                </a:lnTo>
                <a:lnTo>
                  <a:pt x="12316" y="13128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reeform 2122"> 
				</p:cNvPr>
          <p:cNvSpPr/>
          <p:nvPr/>
        </p:nvSpPr>
        <p:spPr>
          <a:xfrm>
            <a:off x="2276475" y="2381250"/>
            <a:ext cx="28575" cy="781050"/>
          </a:xfrm>
          <a:custGeom>
            <a:avLst/>
            <a:gdLst>
              <a:gd name="connsiteX0" fmla="*/ 15869 w 28575"/>
              <a:gd name="connsiteY0" fmla="*/ 17270 h 781050"/>
              <a:gd name="connsiteX1" fmla="*/ 29286 w 28575"/>
              <a:gd name="connsiteY1" fmla="*/ 17270 h 781050"/>
              <a:gd name="connsiteX2" fmla="*/ 29286 w 28575"/>
              <a:gd name="connsiteY2" fmla="*/ 787277 h 781050"/>
              <a:gd name="connsiteX3" fmla="*/ 15869 w 28575"/>
              <a:gd name="connsiteY3" fmla="*/ 787277 h 781050"/>
              <a:gd name="connsiteX4" fmla="*/ 15869 w 28575"/>
              <a:gd name="connsiteY4" fmla="*/ 1727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81050">
                <a:moveTo>
                  <a:pt x="15869" y="17270"/>
                </a:moveTo>
                <a:lnTo>
                  <a:pt x="29286" y="17270"/>
                </a:lnTo>
                <a:lnTo>
                  <a:pt x="29286" y="787277"/>
                </a:lnTo>
                <a:lnTo>
                  <a:pt x="15869" y="787277"/>
                </a:lnTo>
                <a:lnTo>
                  <a:pt x="15869" y="1727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reeform 2123"> 
				</p:cNvPr>
          <p:cNvSpPr/>
          <p:nvPr/>
        </p:nvSpPr>
        <p:spPr>
          <a:xfrm>
            <a:off x="2295525" y="3143250"/>
            <a:ext cx="2095500" cy="19050"/>
          </a:xfrm>
          <a:custGeom>
            <a:avLst/>
            <a:gdLst>
              <a:gd name="connsiteX0" fmla="*/ 10229 w 2095500"/>
              <a:gd name="connsiteY0" fmla="*/ 11879 h 19050"/>
              <a:gd name="connsiteX1" fmla="*/ 2103283 w 2095500"/>
              <a:gd name="connsiteY1" fmla="*/ 11879 h 19050"/>
              <a:gd name="connsiteX2" fmla="*/ 2103283 w 2095500"/>
              <a:gd name="connsiteY2" fmla="*/ 25277 h 19050"/>
              <a:gd name="connsiteX3" fmla="*/ 10229 w 2095500"/>
              <a:gd name="connsiteY3" fmla="*/ 25277 h 19050"/>
              <a:gd name="connsiteX4" fmla="*/ 10229 w 2095500"/>
              <a:gd name="connsiteY4" fmla="*/ 118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19050">
                <a:moveTo>
                  <a:pt x="10229" y="11879"/>
                </a:moveTo>
                <a:lnTo>
                  <a:pt x="2103283" y="11879"/>
                </a:lnTo>
                <a:lnTo>
                  <a:pt x="2103283" y="25277"/>
                </a:lnTo>
                <a:lnTo>
                  <a:pt x="10229" y="25277"/>
                </a:lnTo>
                <a:lnTo>
                  <a:pt x="10229" y="11879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Freeform 2124"> 
				</p:cNvPr>
          <p:cNvSpPr/>
          <p:nvPr/>
        </p:nvSpPr>
        <p:spPr>
          <a:xfrm>
            <a:off x="4371975" y="2400300"/>
            <a:ext cx="19050" cy="762000"/>
          </a:xfrm>
          <a:custGeom>
            <a:avLst/>
            <a:gdLst>
              <a:gd name="connsiteX0" fmla="*/ 13423 w 19050"/>
              <a:gd name="connsiteY0" fmla="*/ 11604 h 762000"/>
              <a:gd name="connsiteX1" fmla="*/ 26840 w 19050"/>
              <a:gd name="connsiteY1" fmla="*/ 11604 h 762000"/>
              <a:gd name="connsiteX2" fmla="*/ 26840 w 19050"/>
              <a:gd name="connsiteY2" fmla="*/ 768220 h 762000"/>
              <a:gd name="connsiteX3" fmla="*/ 13423 w 19050"/>
              <a:gd name="connsiteY3" fmla="*/ 768220 h 762000"/>
              <a:gd name="connsiteX4" fmla="*/ 13423 w 19050"/>
              <a:gd name="connsiteY4" fmla="*/ 11604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762000">
                <a:moveTo>
                  <a:pt x="13423" y="11604"/>
                </a:moveTo>
                <a:lnTo>
                  <a:pt x="26840" y="11604"/>
                </a:lnTo>
                <a:lnTo>
                  <a:pt x="26840" y="768220"/>
                </a:lnTo>
                <a:lnTo>
                  <a:pt x="13423" y="768220"/>
                </a:lnTo>
                <a:lnTo>
                  <a:pt x="13423" y="11604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Freeform 2125"> 
				</p:cNvPr>
          <p:cNvSpPr/>
          <p:nvPr/>
        </p:nvSpPr>
        <p:spPr>
          <a:xfrm>
            <a:off x="4514850" y="3143250"/>
            <a:ext cx="2152650" cy="28575"/>
          </a:xfrm>
          <a:custGeom>
            <a:avLst/>
            <a:gdLst>
              <a:gd name="connsiteX0" fmla="*/ 11426 w 2152650"/>
              <a:gd name="connsiteY0" fmla="*/ 11875 h 28575"/>
              <a:gd name="connsiteX1" fmla="*/ 2158149 w 2152650"/>
              <a:gd name="connsiteY1" fmla="*/ 11875 h 28575"/>
              <a:gd name="connsiteX2" fmla="*/ 2158149 w 2152650"/>
              <a:gd name="connsiteY2" fmla="*/ 31969 h 28575"/>
              <a:gd name="connsiteX3" fmla="*/ 11426 w 2152650"/>
              <a:gd name="connsiteY3" fmla="*/ 31969 h 28575"/>
              <a:gd name="connsiteX4" fmla="*/ 11426 w 2152650"/>
              <a:gd name="connsiteY4" fmla="*/ 118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28575">
                <a:moveTo>
                  <a:pt x="11426" y="11875"/>
                </a:moveTo>
                <a:lnTo>
                  <a:pt x="2158149" y="11875"/>
                </a:lnTo>
                <a:lnTo>
                  <a:pt x="2158149" y="31969"/>
                </a:lnTo>
                <a:lnTo>
                  <a:pt x="11426" y="31969"/>
                </a:lnTo>
                <a:lnTo>
                  <a:pt x="11426" y="11875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Freeform 2126"> 
				</p:cNvPr>
          <p:cNvSpPr/>
          <p:nvPr/>
        </p:nvSpPr>
        <p:spPr>
          <a:xfrm>
            <a:off x="2295525" y="3238500"/>
            <a:ext cx="2095500" cy="19050"/>
          </a:xfrm>
          <a:custGeom>
            <a:avLst/>
            <a:gdLst>
              <a:gd name="connsiteX0" fmla="*/ 10229 w 2095500"/>
              <a:gd name="connsiteY0" fmla="*/ 10364 h 19050"/>
              <a:gd name="connsiteX1" fmla="*/ 2103283 w 2095500"/>
              <a:gd name="connsiteY1" fmla="*/ 10364 h 19050"/>
              <a:gd name="connsiteX2" fmla="*/ 2103283 w 2095500"/>
              <a:gd name="connsiteY2" fmla="*/ 23755 h 19050"/>
              <a:gd name="connsiteX3" fmla="*/ 10229 w 2095500"/>
              <a:gd name="connsiteY3" fmla="*/ 23755 h 19050"/>
              <a:gd name="connsiteX4" fmla="*/ 10229 w 2095500"/>
              <a:gd name="connsiteY4" fmla="*/ 1036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19050">
                <a:moveTo>
                  <a:pt x="10229" y="10364"/>
                </a:moveTo>
                <a:lnTo>
                  <a:pt x="2103283" y="10364"/>
                </a:lnTo>
                <a:lnTo>
                  <a:pt x="2103283" y="23755"/>
                </a:lnTo>
                <a:lnTo>
                  <a:pt x="10229" y="23755"/>
                </a:lnTo>
                <a:lnTo>
                  <a:pt x="10229" y="10364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Freeform 2127"> 
				</p:cNvPr>
          <p:cNvSpPr/>
          <p:nvPr/>
        </p:nvSpPr>
        <p:spPr>
          <a:xfrm>
            <a:off x="4495800" y="2381250"/>
            <a:ext cx="28575" cy="790575"/>
          </a:xfrm>
          <a:custGeom>
            <a:avLst/>
            <a:gdLst>
              <a:gd name="connsiteX0" fmla="*/ 10351 w 28575"/>
              <a:gd name="connsiteY0" fmla="*/ 17264 h 790575"/>
              <a:gd name="connsiteX1" fmla="*/ 30476 w 28575"/>
              <a:gd name="connsiteY1" fmla="*/ 17264 h 790575"/>
              <a:gd name="connsiteX2" fmla="*/ 30476 w 28575"/>
              <a:gd name="connsiteY2" fmla="*/ 793967 h 790575"/>
              <a:gd name="connsiteX3" fmla="*/ 10351 w 28575"/>
              <a:gd name="connsiteY3" fmla="*/ 793967 h 790575"/>
              <a:gd name="connsiteX4" fmla="*/ 10351 w 28575"/>
              <a:gd name="connsiteY4" fmla="*/ 17264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90575">
                <a:moveTo>
                  <a:pt x="10351" y="17264"/>
                </a:moveTo>
                <a:lnTo>
                  <a:pt x="30476" y="17264"/>
                </a:lnTo>
                <a:lnTo>
                  <a:pt x="30476" y="793967"/>
                </a:lnTo>
                <a:lnTo>
                  <a:pt x="10351" y="793967"/>
                </a:lnTo>
                <a:lnTo>
                  <a:pt x="10351" y="17264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Freeform 2128"> 
				</p:cNvPr>
          <p:cNvSpPr/>
          <p:nvPr/>
        </p:nvSpPr>
        <p:spPr>
          <a:xfrm>
            <a:off x="6638925" y="2400300"/>
            <a:ext cx="28575" cy="771525"/>
          </a:xfrm>
          <a:custGeom>
            <a:avLst/>
            <a:gdLst>
              <a:gd name="connsiteX0" fmla="*/ 13941 w 28575"/>
              <a:gd name="connsiteY0" fmla="*/ 18294 h 771525"/>
              <a:gd name="connsiteX1" fmla="*/ 34073 w 28575"/>
              <a:gd name="connsiteY1" fmla="*/ 18294 h 771525"/>
              <a:gd name="connsiteX2" fmla="*/ 34073 w 28575"/>
              <a:gd name="connsiteY2" fmla="*/ 774910 h 771525"/>
              <a:gd name="connsiteX3" fmla="*/ 13941 w 28575"/>
              <a:gd name="connsiteY3" fmla="*/ 774910 h 771525"/>
              <a:gd name="connsiteX4" fmla="*/ 13941 w 28575"/>
              <a:gd name="connsiteY4" fmla="*/ 18294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71525">
                <a:moveTo>
                  <a:pt x="13941" y="18294"/>
                </a:moveTo>
                <a:lnTo>
                  <a:pt x="34073" y="18294"/>
                </a:lnTo>
                <a:lnTo>
                  <a:pt x="34073" y="774910"/>
                </a:lnTo>
                <a:lnTo>
                  <a:pt x="13941" y="774910"/>
                </a:lnTo>
                <a:lnTo>
                  <a:pt x="13941" y="18294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Freeform 2129"> 
				</p:cNvPr>
          <p:cNvSpPr/>
          <p:nvPr/>
        </p:nvSpPr>
        <p:spPr>
          <a:xfrm>
            <a:off x="4514850" y="3238500"/>
            <a:ext cx="2152650" cy="28575"/>
          </a:xfrm>
          <a:custGeom>
            <a:avLst/>
            <a:gdLst>
              <a:gd name="connsiteX0" fmla="*/ 11426 w 2152650"/>
              <a:gd name="connsiteY0" fmla="*/ 10363 h 28575"/>
              <a:gd name="connsiteX1" fmla="*/ 2158149 w 2152650"/>
              <a:gd name="connsiteY1" fmla="*/ 10363 h 28575"/>
              <a:gd name="connsiteX2" fmla="*/ 2158149 w 2152650"/>
              <a:gd name="connsiteY2" fmla="*/ 30450 h 28575"/>
              <a:gd name="connsiteX3" fmla="*/ 11426 w 2152650"/>
              <a:gd name="connsiteY3" fmla="*/ 30450 h 28575"/>
              <a:gd name="connsiteX4" fmla="*/ 11426 w 2152650"/>
              <a:gd name="connsiteY4" fmla="*/ 1036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28575">
                <a:moveTo>
                  <a:pt x="11426" y="10363"/>
                </a:moveTo>
                <a:lnTo>
                  <a:pt x="2158149" y="10363"/>
                </a:lnTo>
                <a:lnTo>
                  <a:pt x="2158149" y="30450"/>
                </a:lnTo>
                <a:lnTo>
                  <a:pt x="11426" y="30450"/>
                </a:lnTo>
                <a:lnTo>
                  <a:pt x="11426" y="10363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reeform 2130"> 
				</p:cNvPr>
          <p:cNvSpPr/>
          <p:nvPr/>
        </p:nvSpPr>
        <p:spPr>
          <a:xfrm>
            <a:off x="6762750" y="2381250"/>
            <a:ext cx="28575" cy="790575"/>
          </a:xfrm>
          <a:custGeom>
            <a:avLst/>
            <a:gdLst>
              <a:gd name="connsiteX0" fmla="*/ 10870 w 28575"/>
              <a:gd name="connsiteY0" fmla="*/ 17264 h 790575"/>
              <a:gd name="connsiteX1" fmla="*/ 31001 w 28575"/>
              <a:gd name="connsiteY1" fmla="*/ 17264 h 790575"/>
              <a:gd name="connsiteX2" fmla="*/ 31001 w 28575"/>
              <a:gd name="connsiteY2" fmla="*/ 793967 h 790575"/>
              <a:gd name="connsiteX3" fmla="*/ 10870 w 28575"/>
              <a:gd name="connsiteY3" fmla="*/ 793967 h 790575"/>
              <a:gd name="connsiteX4" fmla="*/ 10870 w 28575"/>
              <a:gd name="connsiteY4" fmla="*/ 17264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90575">
                <a:moveTo>
                  <a:pt x="10870" y="17264"/>
                </a:moveTo>
                <a:lnTo>
                  <a:pt x="31001" y="17264"/>
                </a:lnTo>
                <a:lnTo>
                  <a:pt x="31001" y="793967"/>
                </a:lnTo>
                <a:lnTo>
                  <a:pt x="10870" y="793967"/>
                </a:lnTo>
                <a:lnTo>
                  <a:pt x="10870" y="17264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reeform 2131"> 
				</p:cNvPr>
          <p:cNvSpPr/>
          <p:nvPr/>
        </p:nvSpPr>
        <p:spPr>
          <a:xfrm>
            <a:off x="8867775" y="2400300"/>
            <a:ext cx="19050" cy="771525"/>
          </a:xfrm>
          <a:custGeom>
            <a:avLst/>
            <a:gdLst>
              <a:gd name="connsiteX0" fmla="*/ 12317 w 19050"/>
              <a:gd name="connsiteY0" fmla="*/ 18294 h 771525"/>
              <a:gd name="connsiteX1" fmla="*/ 25733 w 19050"/>
              <a:gd name="connsiteY1" fmla="*/ 18294 h 771525"/>
              <a:gd name="connsiteX2" fmla="*/ 25733 w 19050"/>
              <a:gd name="connsiteY2" fmla="*/ 774910 h 771525"/>
              <a:gd name="connsiteX3" fmla="*/ 12317 w 19050"/>
              <a:gd name="connsiteY3" fmla="*/ 774910 h 771525"/>
              <a:gd name="connsiteX4" fmla="*/ 12317 w 19050"/>
              <a:gd name="connsiteY4" fmla="*/ 18294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771525">
                <a:moveTo>
                  <a:pt x="12317" y="18294"/>
                </a:moveTo>
                <a:lnTo>
                  <a:pt x="25733" y="18294"/>
                </a:lnTo>
                <a:lnTo>
                  <a:pt x="25733" y="774910"/>
                </a:lnTo>
                <a:lnTo>
                  <a:pt x="12317" y="774910"/>
                </a:lnTo>
                <a:lnTo>
                  <a:pt x="12317" y="18294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reeform 2132"> 
				</p:cNvPr>
          <p:cNvSpPr/>
          <p:nvPr/>
        </p:nvSpPr>
        <p:spPr>
          <a:xfrm>
            <a:off x="2276475" y="3238500"/>
            <a:ext cx="28575" cy="771525"/>
          </a:xfrm>
          <a:custGeom>
            <a:avLst/>
            <a:gdLst>
              <a:gd name="connsiteX0" fmla="*/ 15869 w 28575"/>
              <a:gd name="connsiteY0" fmla="*/ 10357 h 771525"/>
              <a:gd name="connsiteX1" fmla="*/ 29286 w 28575"/>
              <a:gd name="connsiteY1" fmla="*/ 10357 h 771525"/>
              <a:gd name="connsiteX2" fmla="*/ 29286 w 28575"/>
              <a:gd name="connsiteY2" fmla="*/ 780364 h 771525"/>
              <a:gd name="connsiteX3" fmla="*/ 15869 w 28575"/>
              <a:gd name="connsiteY3" fmla="*/ 780364 h 771525"/>
              <a:gd name="connsiteX4" fmla="*/ 15869 w 28575"/>
              <a:gd name="connsiteY4" fmla="*/ 10357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71525">
                <a:moveTo>
                  <a:pt x="15869" y="10357"/>
                </a:moveTo>
                <a:lnTo>
                  <a:pt x="29286" y="10357"/>
                </a:lnTo>
                <a:lnTo>
                  <a:pt x="29286" y="780364"/>
                </a:lnTo>
                <a:lnTo>
                  <a:pt x="15869" y="780364"/>
                </a:lnTo>
                <a:lnTo>
                  <a:pt x="15869" y="10357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Freeform 2133"> 
				</p:cNvPr>
          <p:cNvSpPr/>
          <p:nvPr/>
        </p:nvSpPr>
        <p:spPr>
          <a:xfrm>
            <a:off x="2295525" y="3990975"/>
            <a:ext cx="2095500" cy="19050"/>
          </a:xfrm>
          <a:custGeom>
            <a:avLst/>
            <a:gdLst>
              <a:gd name="connsiteX0" fmla="*/ 10229 w 2095500"/>
              <a:gd name="connsiteY0" fmla="*/ 14505 h 19050"/>
              <a:gd name="connsiteX1" fmla="*/ 2103284 w 2095500"/>
              <a:gd name="connsiteY1" fmla="*/ 14505 h 19050"/>
              <a:gd name="connsiteX2" fmla="*/ 2103284 w 2095500"/>
              <a:gd name="connsiteY2" fmla="*/ 27896 h 19050"/>
              <a:gd name="connsiteX3" fmla="*/ 10229 w 2095500"/>
              <a:gd name="connsiteY3" fmla="*/ 27896 h 19050"/>
              <a:gd name="connsiteX4" fmla="*/ 10229 w 2095500"/>
              <a:gd name="connsiteY4" fmla="*/ 145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19050">
                <a:moveTo>
                  <a:pt x="10229" y="14505"/>
                </a:moveTo>
                <a:lnTo>
                  <a:pt x="2103284" y="14505"/>
                </a:lnTo>
                <a:lnTo>
                  <a:pt x="2103284" y="27896"/>
                </a:lnTo>
                <a:lnTo>
                  <a:pt x="10229" y="27896"/>
                </a:lnTo>
                <a:lnTo>
                  <a:pt x="10229" y="14505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Freeform 2134"> 
				</p:cNvPr>
          <p:cNvSpPr/>
          <p:nvPr/>
        </p:nvSpPr>
        <p:spPr>
          <a:xfrm>
            <a:off x="4371975" y="3248025"/>
            <a:ext cx="19050" cy="762000"/>
          </a:xfrm>
          <a:custGeom>
            <a:avLst/>
            <a:gdLst>
              <a:gd name="connsiteX0" fmla="*/ 13423 w 19050"/>
              <a:gd name="connsiteY0" fmla="*/ 14223 h 762000"/>
              <a:gd name="connsiteX1" fmla="*/ 26840 w 19050"/>
              <a:gd name="connsiteY1" fmla="*/ 14223 h 762000"/>
              <a:gd name="connsiteX2" fmla="*/ 26840 w 19050"/>
              <a:gd name="connsiteY2" fmla="*/ 770839 h 762000"/>
              <a:gd name="connsiteX3" fmla="*/ 13423 w 19050"/>
              <a:gd name="connsiteY3" fmla="*/ 770839 h 762000"/>
              <a:gd name="connsiteX4" fmla="*/ 13423 w 19050"/>
              <a:gd name="connsiteY4" fmla="*/ 14223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762000">
                <a:moveTo>
                  <a:pt x="13423" y="14223"/>
                </a:moveTo>
                <a:lnTo>
                  <a:pt x="26840" y="14223"/>
                </a:lnTo>
                <a:lnTo>
                  <a:pt x="26840" y="770839"/>
                </a:lnTo>
                <a:lnTo>
                  <a:pt x="13423" y="770839"/>
                </a:lnTo>
                <a:lnTo>
                  <a:pt x="13423" y="14223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Freeform 2135"> 
				</p:cNvPr>
          <p:cNvSpPr/>
          <p:nvPr/>
        </p:nvSpPr>
        <p:spPr>
          <a:xfrm>
            <a:off x="4514850" y="3990975"/>
            <a:ext cx="2152650" cy="28575"/>
          </a:xfrm>
          <a:custGeom>
            <a:avLst/>
            <a:gdLst>
              <a:gd name="connsiteX0" fmla="*/ 11426 w 2152650"/>
              <a:gd name="connsiteY0" fmla="*/ 14501 h 28575"/>
              <a:gd name="connsiteX1" fmla="*/ 2158149 w 2152650"/>
              <a:gd name="connsiteY1" fmla="*/ 14501 h 28575"/>
              <a:gd name="connsiteX2" fmla="*/ 2158149 w 2152650"/>
              <a:gd name="connsiteY2" fmla="*/ 34588 h 28575"/>
              <a:gd name="connsiteX3" fmla="*/ 11426 w 2152650"/>
              <a:gd name="connsiteY3" fmla="*/ 34588 h 28575"/>
              <a:gd name="connsiteX4" fmla="*/ 11426 w 2152650"/>
              <a:gd name="connsiteY4" fmla="*/ 1450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28575">
                <a:moveTo>
                  <a:pt x="11426" y="14501"/>
                </a:moveTo>
                <a:lnTo>
                  <a:pt x="2158149" y="14501"/>
                </a:lnTo>
                <a:lnTo>
                  <a:pt x="2158149" y="34588"/>
                </a:lnTo>
                <a:lnTo>
                  <a:pt x="11426" y="34588"/>
                </a:lnTo>
                <a:lnTo>
                  <a:pt x="11426" y="14501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Freeform 2136"> 
				</p:cNvPr>
          <p:cNvSpPr/>
          <p:nvPr/>
        </p:nvSpPr>
        <p:spPr>
          <a:xfrm>
            <a:off x="2295525" y="4086225"/>
            <a:ext cx="2095500" cy="19050"/>
          </a:xfrm>
          <a:custGeom>
            <a:avLst/>
            <a:gdLst>
              <a:gd name="connsiteX0" fmla="*/ 10229 w 2095500"/>
              <a:gd name="connsiteY0" fmla="*/ 12983 h 19050"/>
              <a:gd name="connsiteX1" fmla="*/ 2103284 w 2095500"/>
              <a:gd name="connsiteY1" fmla="*/ 12983 h 19050"/>
              <a:gd name="connsiteX2" fmla="*/ 2103284 w 2095500"/>
              <a:gd name="connsiteY2" fmla="*/ 26375 h 19050"/>
              <a:gd name="connsiteX3" fmla="*/ 10229 w 2095500"/>
              <a:gd name="connsiteY3" fmla="*/ 26375 h 19050"/>
              <a:gd name="connsiteX4" fmla="*/ 10229 w 2095500"/>
              <a:gd name="connsiteY4" fmla="*/ 1298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19050">
                <a:moveTo>
                  <a:pt x="10229" y="12983"/>
                </a:moveTo>
                <a:lnTo>
                  <a:pt x="2103284" y="12983"/>
                </a:lnTo>
                <a:lnTo>
                  <a:pt x="2103284" y="26375"/>
                </a:lnTo>
                <a:lnTo>
                  <a:pt x="10229" y="26375"/>
                </a:lnTo>
                <a:lnTo>
                  <a:pt x="10229" y="12983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Freeform 2137"> 
				</p:cNvPr>
          <p:cNvSpPr/>
          <p:nvPr/>
        </p:nvSpPr>
        <p:spPr>
          <a:xfrm>
            <a:off x="4495800" y="3238500"/>
            <a:ext cx="28575" cy="781050"/>
          </a:xfrm>
          <a:custGeom>
            <a:avLst/>
            <a:gdLst>
              <a:gd name="connsiteX0" fmla="*/ 10351 w 28575"/>
              <a:gd name="connsiteY0" fmla="*/ 10351 h 781050"/>
              <a:gd name="connsiteX1" fmla="*/ 30476 w 28575"/>
              <a:gd name="connsiteY1" fmla="*/ 10351 h 781050"/>
              <a:gd name="connsiteX2" fmla="*/ 30476 w 28575"/>
              <a:gd name="connsiteY2" fmla="*/ 787055 h 781050"/>
              <a:gd name="connsiteX3" fmla="*/ 10351 w 28575"/>
              <a:gd name="connsiteY3" fmla="*/ 787055 h 781050"/>
              <a:gd name="connsiteX4" fmla="*/ 10351 w 28575"/>
              <a:gd name="connsiteY4" fmla="*/ 10351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81050">
                <a:moveTo>
                  <a:pt x="10351" y="10351"/>
                </a:moveTo>
                <a:lnTo>
                  <a:pt x="30476" y="10351"/>
                </a:lnTo>
                <a:lnTo>
                  <a:pt x="30476" y="787055"/>
                </a:lnTo>
                <a:lnTo>
                  <a:pt x="10351" y="787055"/>
                </a:lnTo>
                <a:lnTo>
                  <a:pt x="10351" y="10351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Freeform 2138"> 
				</p:cNvPr>
          <p:cNvSpPr/>
          <p:nvPr/>
        </p:nvSpPr>
        <p:spPr>
          <a:xfrm>
            <a:off x="6638925" y="3257550"/>
            <a:ext cx="28575" cy="762000"/>
          </a:xfrm>
          <a:custGeom>
            <a:avLst/>
            <a:gdLst>
              <a:gd name="connsiteX0" fmla="*/ 13941 w 28575"/>
              <a:gd name="connsiteY0" fmla="*/ 11388 h 762000"/>
              <a:gd name="connsiteX1" fmla="*/ 34073 w 28575"/>
              <a:gd name="connsiteY1" fmla="*/ 11388 h 762000"/>
              <a:gd name="connsiteX2" fmla="*/ 34073 w 28575"/>
              <a:gd name="connsiteY2" fmla="*/ 768005 h 762000"/>
              <a:gd name="connsiteX3" fmla="*/ 13941 w 28575"/>
              <a:gd name="connsiteY3" fmla="*/ 768005 h 762000"/>
              <a:gd name="connsiteX4" fmla="*/ 13941 w 28575"/>
              <a:gd name="connsiteY4" fmla="*/ 1138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62000">
                <a:moveTo>
                  <a:pt x="13941" y="11388"/>
                </a:moveTo>
                <a:lnTo>
                  <a:pt x="34073" y="11388"/>
                </a:lnTo>
                <a:lnTo>
                  <a:pt x="34073" y="768005"/>
                </a:lnTo>
                <a:lnTo>
                  <a:pt x="13941" y="768005"/>
                </a:lnTo>
                <a:lnTo>
                  <a:pt x="13941" y="11388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Freeform 2139"> 
				</p:cNvPr>
          <p:cNvSpPr/>
          <p:nvPr/>
        </p:nvSpPr>
        <p:spPr>
          <a:xfrm>
            <a:off x="4514850" y="4086225"/>
            <a:ext cx="2152650" cy="28575"/>
          </a:xfrm>
          <a:custGeom>
            <a:avLst/>
            <a:gdLst>
              <a:gd name="connsiteX0" fmla="*/ 11426 w 2152650"/>
              <a:gd name="connsiteY0" fmla="*/ 12982 h 28575"/>
              <a:gd name="connsiteX1" fmla="*/ 2158149 w 2152650"/>
              <a:gd name="connsiteY1" fmla="*/ 12982 h 28575"/>
              <a:gd name="connsiteX2" fmla="*/ 2158149 w 2152650"/>
              <a:gd name="connsiteY2" fmla="*/ 33069 h 28575"/>
              <a:gd name="connsiteX3" fmla="*/ 11426 w 2152650"/>
              <a:gd name="connsiteY3" fmla="*/ 33069 h 28575"/>
              <a:gd name="connsiteX4" fmla="*/ 11426 w 2152650"/>
              <a:gd name="connsiteY4" fmla="*/ 1298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28575">
                <a:moveTo>
                  <a:pt x="11426" y="12982"/>
                </a:moveTo>
                <a:lnTo>
                  <a:pt x="2158149" y="12982"/>
                </a:lnTo>
                <a:lnTo>
                  <a:pt x="2158149" y="33069"/>
                </a:lnTo>
                <a:lnTo>
                  <a:pt x="11426" y="33069"/>
                </a:lnTo>
                <a:lnTo>
                  <a:pt x="11426" y="12982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Freeform 2140"> 
				</p:cNvPr>
          <p:cNvSpPr/>
          <p:nvPr/>
        </p:nvSpPr>
        <p:spPr>
          <a:xfrm>
            <a:off x="6762750" y="3238500"/>
            <a:ext cx="28575" cy="781050"/>
          </a:xfrm>
          <a:custGeom>
            <a:avLst/>
            <a:gdLst>
              <a:gd name="connsiteX0" fmla="*/ 10870 w 28575"/>
              <a:gd name="connsiteY0" fmla="*/ 10351 h 781050"/>
              <a:gd name="connsiteX1" fmla="*/ 31001 w 28575"/>
              <a:gd name="connsiteY1" fmla="*/ 10351 h 781050"/>
              <a:gd name="connsiteX2" fmla="*/ 31001 w 28575"/>
              <a:gd name="connsiteY2" fmla="*/ 787055 h 781050"/>
              <a:gd name="connsiteX3" fmla="*/ 10870 w 28575"/>
              <a:gd name="connsiteY3" fmla="*/ 787055 h 781050"/>
              <a:gd name="connsiteX4" fmla="*/ 10870 w 28575"/>
              <a:gd name="connsiteY4" fmla="*/ 10351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81050">
                <a:moveTo>
                  <a:pt x="10870" y="10351"/>
                </a:moveTo>
                <a:lnTo>
                  <a:pt x="31001" y="10351"/>
                </a:lnTo>
                <a:lnTo>
                  <a:pt x="31001" y="787055"/>
                </a:lnTo>
                <a:lnTo>
                  <a:pt x="10870" y="787055"/>
                </a:lnTo>
                <a:lnTo>
                  <a:pt x="10870" y="10351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reeform 2141"> 
				</p:cNvPr>
          <p:cNvSpPr/>
          <p:nvPr/>
        </p:nvSpPr>
        <p:spPr>
          <a:xfrm>
            <a:off x="8867775" y="3257550"/>
            <a:ext cx="19050" cy="762000"/>
          </a:xfrm>
          <a:custGeom>
            <a:avLst/>
            <a:gdLst>
              <a:gd name="connsiteX0" fmla="*/ 12317 w 19050"/>
              <a:gd name="connsiteY0" fmla="*/ 11388 h 762000"/>
              <a:gd name="connsiteX1" fmla="*/ 25733 w 19050"/>
              <a:gd name="connsiteY1" fmla="*/ 11388 h 762000"/>
              <a:gd name="connsiteX2" fmla="*/ 25733 w 19050"/>
              <a:gd name="connsiteY2" fmla="*/ 768005 h 762000"/>
              <a:gd name="connsiteX3" fmla="*/ 12317 w 19050"/>
              <a:gd name="connsiteY3" fmla="*/ 768005 h 762000"/>
              <a:gd name="connsiteX4" fmla="*/ 12317 w 19050"/>
              <a:gd name="connsiteY4" fmla="*/ 1138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762000">
                <a:moveTo>
                  <a:pt x="12317" y="11388"/>
                </a:moveTo>
                <a:lnTo>
                  <a:pt x="25733" y="11388"/>
                </a:lnTo>
                <a:lnTo>
                  <a:pt x="25733" y="768005"/>
                </a:lnTo>
                <a:lnTo>
                  <a:pt x="12317" y="768005"/>
                </a:lnTo>
                <a:lnTo>
                  <a:pt x="12317" y="11388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reeform 2142"> 
				</p:cNvPr>
          <p:cNvSpPr/>
          <p:nvPr/>
        </p:nvSpPr>
        <p:spPr>
          <a:xfrm>
            <a:off x="2276475" y="4086225"/>
            <a:ext cx="28575" cy="781050"/>
          </a:xfrm>
          <a:custGeom>
            <a:avLst/>
            <a:gdLst>
              <a:gd name="connsiteX0" fmla="*/ 15869 w 28575"/>
              <a:gd name="connsiteY0" fmla="*/ 12976 h 781050"/>
              <a:gd name="connsiteX1" fmla="*/ 29286 w 28575"/>
              <a:gd name="connsiteY1" fmla="*/ 12976 h 781050"/>
              <a:gd name="connsiteX2" fmla="*/ 29286 w 28575"/>
              <a:gd name="connsiteY2" fmla="*/ 782984 h 781050"/>
              <a:gd name="connsiteX3" fmla="*/ 15869 w 28575"/>
              <a:gd name="connsiteY3" fmla="*/ 782984 h 781050"/>
              <a:gd name="connsiteX4" fmla="*/ 15869 w 28575"/>
              <a:gd name="connsiteY4" fmla="*/ 12976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81050">
                <a:moveTo>
                  <a:pt x="15869" y="12976"/>
                </a:moveTo>
                <a:lnTo>
                  <a:pt x="29286" y="12976"/>
                </a:lnTo>
                <a:lnTo>
                  <a:pt x="29286" y="782984"/>
                </a:lnTo>
                <a:lnTo>
                  <a:pt x="15869" y="782984"/>
                </a:lnTo>
                <a:lnTo>
                  <a:pt x="15869" y="12976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Freeform 2143"> 
				</p:cNvPr>
          <p:cNvSpPr/>
          <p:nvPr/>
        </p:nvSpPr>
        <p:spPr>
          <a:xfrm>
            <a:off x="2295525" y="4838700"/>
            <a:ext cx="2095500" cy="28575"/>
          </a:xfrm>
          <a:custGeom>
            <a:avLst/>
            <a:gdLst>
              <a:gd name="connsiteX0" fmla="*/ 10229 w 2095500"/>
              <a:gd name="connsiteY0" fmla="*/ 17124 h 28575"/>
              <a:gd name="connsiteX1" fmla="*/ 2103284 w 2095500"/>
              <a:gd name="connsiteY1" fmla="*/ 17124 h 28575"/>
              <a:gd name="connsiteX2" fmla="*/ 2103284 w 2095500"/>
              <a:gd name="connsiteY2" fmla="*/ 30515 h 28575"/>
              <a:gd name="connsiteX3" fmla="*/ 10229 w 2095500"/>
              <a:gd name="connsiteY3" fmla="*/ 30515 h 28575"/>
              <a:gd name="connsiteX4" fmla="*/ 10229 w 2095500"/>
              <a:gd name="connsiteY4" fmla="*/ 1712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28575">
                <a:moveTo>
                  <a:pt x="10229" y="17124"/>
                </a:moveTo>
                <a:lnTo>
                  <a:pt x="2103284" y="17124"/>
                </a:lnTo>
                <a:lnTo>
                  <a:pt x="2103284" y="30515"/>
                </a:lnTo>
                <a:lnTo>
                  <a:pt x="10229" y="30515"/>
                </a:lnTo>
                <a:lnTo>
                  <a:pt x="10229" y="17124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Freeform 2144"> 
				</p:cNvPr>
          <p:cNvSpPr/>
          <p:nvPr/>
        </p:nvSpPr>
        <p:spPr>
          <a:xfrm>
            <a:off x="4371975" y="4095750"/>
            <a:ext cx="19050" cy="771525"/>
          </a:xfrm>
          <a:custGeom>
            <a:avLst/>
            <a:gdLst>
              <a:gd name="connsiteX0" fmla="*/ 13423 w 19050"/>
              <a:gd name="connsiteY0" fmla="*/ 16843 h 771525"/>
              <a:gd name="connsiteX1" fmla="*/ 26840 w 19050"/>
              <a:gd name="connsiteY1" fmla="*/ 16843 h 771525"/>
              <a:gd name="connsiteX2" fmla="*/ 26840 w 19050"/>
              <a:gd name="connsiteY2" fmla="*/ 773459 h 771525"/>
              <a:gd name="connsiteX3" fmla="*/ 13423 w 19050"/>
              <a:gd name="connsiteY3" fmla="*/ 773459 h 771525"/>
              <a:gd name="connsiteX4" fmla="*/ 13423 w 19050"/>
              <a:gd name="connsiteY4" fmla="*/ 16843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771525">
                <a:moveTo>
                  <a:pt x="13423" y="16843"/>
                </a:moveTo>
                <a:lnTo>
                  <a:pt x="26840" y="16843"/>
                </a:lnTo>
                <a:lnTo>
                  <a:pt x="26840" y="773459"/>
                </a:lnTo>
                <a:lnTo>
                  <a:pt x="13423" y="773459"/>
                </a:lnTo>
                <a:lnTo>
                  <a:pt x="13423" y="16843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Freeform 2145"> 
				</p:cNvPr>
          <p:cNvSpPr/>
          <p:nvPr/>
        </p:nvSpPr>
        <p:spPr>
          <a:xfrm>
            <a:off x="4514850" y="4838700"/>
            <a:ext cx="2152650" cy="28575"/>
          </a:xfrm>
          <a:custGeom>
            <a:avLst/>
            <a:gdLst>
              <a:gd name="connsiteX0" fmla="*/ 11427 w 2152650"/>
              <a:gd name="connsiteY0" fmla="*/ 17121 h 28575"/>
              <a:gd name="connsiteX1" fmla="*/ 2158149 w 2152650"/>
              <a:gd name="connsiteY1" fmla="*/ 17121 h 28575"/>
              <a:gd name="connsiteX2" fmla="*/ 2158149 w 2152650"/>
              <a:gd name="connsiteY2" fmla="*/ 37208 h 28575"/>
              <a:gd name="connsiteX3" fmla="*/ 11427 w 2152650"/>
              <a:gd name="connsiteY3" fmla="*/ 37208 h 28575"/>
              <a:gd name="connsiteX4" fmla="*/ 11427 w 2152650"/>
              <a:gd name="connsiteY4" fmla="*/ 1712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28575">
                <a:moveTo>
                  <a:pt x="11427" y="17121"/>
                </a:moveTo>
                <a:lnTo>
                  <a:pt x="2158149" y="17121"/>
                </a:lnTo>
                <a:lnTo>
                  <a:pt x="2158149" y="37208"/>
                </a:lnTo>
                <a:lnTo>
                  <a:pt x="11427" y="37208"/>
                </a:lnTo>
                <a:lnTo>
                  <a:pt x="11427" y="17121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Freeform 2146"> 
				</p:cNvPr>
          <p:cNvSpPr/>
          <p:nvPr/>
        </p:nvSpPr>
        <p:spPr>
          <a:xfrm>
            <a:off x="2295525" y="4933950"/>
            <a:ext cx="2095500" cy="28575"/>
          </a:xfrm>
          <a:custGeom>
            <a:avLst/>
            <a:gdLst>
              <a:gd name="connsiteX0" fmla="*/ 10229 w 2095500"/>
              <a:gd name="connsiteY0" fmla="*/ 15602 h 28575"/>
              <a:gd name="connsiteX1" fmla="*/ 2103284 w 2095500"/>
              <a:gd name="connsiteY1" fmla="*/ 15602 h 28575"/>
              <a:gd name="connsiteX2" fmla="*/ 2103284 w 2095500"/>
              <a:gd name="connsiteY2" fmla="*/ 28994 h 28575"/>
              <a:gd name="connsiteX3" fmla="*/ 10229 w 2095500"/>
              <a:gd name="connsiteY3" fmla="*/ 28994 h 28575"/>
              <a:gd name="connsiteX4" fmla="*/ 10229 w 2095500"/>
              <a:gd name="connsiteY4" fmla="*/ 1560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28575">
                <a:moveTo>
                  <a:pt x="10229" y="15602"/>
                </a:moveTo>
                <a:lnTo>
                  <a:pt x="2103284" y="15602"/>
                </a:lnTo>
                <a:lnTo>
                  <a:pt x="2103284" y="28994"/>
                </a:lnTo>
                <a:lnTo>
                  <a:pt x="10229" y="28994"/>
                </a:lnTo>
                <a:lnTo>
                  <a:pt x="10229" y="15602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Freeform 2147"> 
				</p:cNvPr>
          <p:cNvSpPr/>
          <p:nvPr/>
        </p:nvSpPr>
        <p:spPr>
          <a:xfrm>
            <a:off x="4495800" y="4086225"/>
            <a:ext cx="28575" cy="781050"/>
          </a:xfrm>
          <a:custGeom>
            <a:avLst/>
            <a:gdLst>
              <a:gd name="connsiteX0" fmla="*/ 10351 w 28575"/>
              <a:gd name="connsiteY0" fmla="*/ 12971 h 781050"/>
              <a:gd name="connsiteX1" fmla="*/ 30477 w 28575"/>
              <a:gd name="connsiteY1" fmla="*/ 12971 h 781050"/>
              <a:gd name="connsiteX2" fmla="*/ 30477 w 28575"/>
              <a:gd name="connsiteY2" fmla="*/ 789674 h 781050"/>
              <a:gd name="connsiteX3" fmla="*/ 10351 w 28575"/>
              <a:gd name="connsiteY3" fmla="*/ 789674 h 781050"/>
              <a:gd name="connsiteX4" fmla="*/ 10351 w 28575"/>
              <a:gd name="connsiteY4" fmla="*/ 12971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81050">
                <a:moveTo>
                  <a:pt x="10351" y="12971"/>
                </a:moveTo>
                <a:lnTo>
                  <a:pt x="30477" y="12971"/>
                </a:lnTo>
                <a:lnTo>
                  <a:pt x="30477" y="789674"/>
                </a:lnTo>
                <a:lnTo>
                  <a:pt x="10351" y="789674"/>
                </a:lnTo>
                <a:lnTo>
                  <a:pt x="10351" y="12971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Freeform 2148"> 
				</p:cNvPr>
          <p:cNvSpPr/>
          <p:nvPr/>
        </p:nvSpPr>
        <p:spPr>
          <a:xfrm>
            <a:off x="6638925" y="4105275"/>
            <a:ext cx="28575" cy="762000"/>
          </a:xfrm>
          <a:custGeom>
            <a:avLst/>
            <a:gdLst>
              <a:gd name="connsiteX0" fmla="*/ 13941 w 28575"/>
              <a:gd name="connsiteY0" fmla="*/ 14008 h 762000"/>
              <a:gd name="connsiteX1" fmla="*/ 34073 w 28575"/>
              <a:gd name="connsiteY1" fmla="*/ 14008 h 762000"/>
              <a:gd name="connsiteX2" fmla="*/ 34073 w 28575"/>
              <a:gd name="connsiteY2" fmla="*/ 770624 h 762000"/>
              <a:gd name="connsiteX3" fmla="*/ 13941 w 28575"/>
              <a:gd name="connsiteY3" fmla="*/ 770624 h 762000"/>
              <a:gd name="connsiteX4" fmla="*/ 13941 w 28575"/>
              <a:gd name="connsiteY4" fmla="*/ 1400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62000">
                <a:moveTo>
                  <a:pt x="13941" y="14008"/>
                </a:moveTo>
                <a:lnTo>
                  <a:pt x="34073" y="14008"/>
                </a:lnTo>
                <a:lnTo>
                  <a:pt x="34073" y="770624"/>
                </a:lnTo>
                <a:lnTo>
                  <a:pt x="13941" y="770624"/>
                </a:lnTo>
                <a:lnTo>
                  <a:pt x="13941" y="14008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reeform 2149"> 
				</p:cNvPr>
          <p:cNvSpPr/>
          <p:nvPr/>
        </p:nvSpPr>
        <p:spPr>
          <a:xfrm>
            <a:off x="4514850" y="4933950"/>
            <a:ext cx="2152650" cy="28575"/>
          </a:xfrm>
          <a:custGeom>
            <a:avLst/>
            <a:gdLst>
              <a:gd name="connsiteX0" fmla="*/ 11427 w 2152650"/>
              <a:gd name="connsiteY0" fmla="*/ 15602 h 28575"/>
              <a:gd name="connsiteX1" fmla="*/ 2158149 w 2152650"/>
              <a:gd name="connsiteY1" fmla="*/ 15602 h 28575"/>
              <a:gd name="connsiteX2" fmla="*/ 2158149 w 2152650"/>
              <a:gd name="connsiteY2" fmla="*/ 35696 h 28575"/>
              <a:gd name="connsiteX3" fmla="*/ 11427 w 2152650"/>
              <a:gd name="connsiteY3" fmla="*/ 35696 h 28575"/>
              <a:gd name="connsiteX4" fmla="*/ 11427 w 2152650"/>
              <a:gd name="connsiteY4" fmla="*/ 1560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28575">
                <a:moveTo>
                  <a:pt x="11427" y="15602"/>
                </a:moveTo>
                <a:lnTo>
                  <a:pt x="2158149" y="15602"/>
                </a:lnTo>
                <a:lnTo>
                  <a:pt x="2158149" y="35696"/>
                </a:lnTo>
                <a:lnTo>
                  <a:pt x="11427" y="35696"/>
                </a:lnTo>
                <a:lnTo>
                  <a:pt x="11427" y="15602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reeform 2150"> 
				</p:cNvPr>
          <p:cNvSpPr/>
          <p:nvPr/>
        </p:nvSpPr>
        <p:spPr>
          <a:xfrm>
            <a:off x="6762750" y="4086225"/>
            <a:ext cx="28575" cy="781050"/>
          </a:xfrm>
          <a:custGeom>
            <a:avLst/>
            <a:gdLst>
              <a:gd name="connsiteX0" fmla="*/ 10870 w 28575"/>
              <a:gd name="connsiteY0" fmla="*/ 12971 h 781050"/>
              <a:gd name="connsiteX1" fmla="*/ 31001 w 28575"/>
              <a:gd name="connsiteY1" fmla="*/ 12971 h 781050"/>
              <a:gd name="connsiteX2" fmla="*/ 31001 w 28575"/>
              <a:gd name="connsiteY2" fmla="*/ 789674 h 781050"/>
              <a:gd name="connsiteX3" fmla="*/ 10870 w 28575"/>
              <a:gd name="connsiteY3" fmla="*/ 789674 h 781050"/>
              <a:gd name="connsiteX4" fmla="*/ 10870 w 28575"/>
              <a:gd name="connsiteY4" fmla="*/ 12971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81050">
                <a:moveTo>
                  <a:pt x="10870" y="12971"/>
                </a:moveTo>
                <a:lnTo>
                  <a:pt x="31001" y="12971"/>
                </a:lnTo>
                <a:lnTo>
                  <a:pt x="31001" y="789674"/>
                </a:lnTo>
                <a:lnTo>
                  <a:pt x="10870" y="789674"/>
                </a:lnTo>
                <a:lnTo>
                  <a:pt x="10870" y="12971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reeform 2151"> 
				</p:cNvPr>
          <p:cNvSpPr/>
          <p:nvPr/>
        </p:nvSpPr>
        <p:spPr>
          <a:xfrm>
            <a:off x="8867775" y="4105275"/>
            <a:ext cx="19050" cy="762000"/>
          </a:xfrm>
          <a:custGeom>
            <a:avLst/>
            <a:gdLst>
              <a:gd name="connsiteX0" fmla="*/ 12317 w 19050"/>
              <a:gd name="connsiteY0" fmla="*/ 14008 h 762000"/>
              <a:gd name="connsiteX1" fmla="*/ 25733 w 19050"/>
              <a:gd name="connsiteY1" fmla="*/ 14008 h 762000"/>
              <a:gd name="connsiteX2" fmla="*/ 25733 w 19050"/>
              <a:gd name="connsiteY2" fmla="*/ 770624 h 762000"/>
              <a:gd name="connsiteX3" fmla="*/ 12317 w 19050"/>
              <a:gd name="connsiteY3" fmla="*/ 770624 h 762000"/>
              <a:gd name="connsiteX4" fmla="*/ 12317 w 19050"/>
              <a:gd name="connsiteY4" fmla="*/ 1400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762000">
                <a:moveTo>
                  <a:pt x="12317" y="14008"/>
                </a:moveTo>
                <a:lnTo>
                  <a:pt x="25733" y="14008"/>
                </a:lnTo>
                <a:lnTo>
                  <a:pt x="25733" y="770624"/>
                </a:lnTo>
                <a:lnTo>
                  <a:pt x="12317" y="770624"/>
                </a:lnTo>
                <a:lnTo>
                  <a:pt x="12317" y="14008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Freeform 2152"> 
				</p:cNvPr>
          <p:cNvSpPr/>
          <p:nvPr/>
        </p:nvSpPr>
        <p:spPr>
          <a:xfrm>
            <a:off x="2276475" y="4933950"/>
            <a:ext cx="28575" cy="781050"/>
          </a:xfrm>
          <a:custGeom>
            <a:avLst/>
            <a:gdLst>
              <a:gd name="connsiteX0" fmla="*/ 15870 w 28575"/>
              <a:gd name="connsiteY0" fmla="*/ 15595 h 781050"/>
              <a:gd name="connsiteX1" fmla="*/ 29287 w 28575"/>
              <a:gd name="connsiteY1" fmla="*/ 15595 h 781050"/>
              <a:gd name="connsiteX2" fmla="*/ 29287 w 28575"/>
              <a:gd name="connsiteY2" fmla="*/ 785603 h 781050"/>
              <a:gd name="connsiteX3" fmla="*/ 15870 w 28575"/>
              <a:gd name="connsiteY3" fmla="*/ 785603 h 781050"/>
              <a:gd name="connsiteX4" fmla="*/ 15870 w 28575"/>
              <a:gd name="connsiteY4" fmla="*/ 1559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81050">
                <a:moveTo>
                  <a:pt x="15870" y="15595"/>
                </a:moveTo>
                <a:lnTo>
                  <a:pt x="29287" y="15595"/>
                </a:lnTo>
                <a:lnTo>
                  <a:pt x="29287" y="785603"/>
                </a:lnTo>
                <a:lnTo>
                  <a:pt x="15870" y="785603"/>
                </a:lnTo>
                <a:lnTo>
                  <a:pt x="15870" y="15595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Freeform 2153"> 
				</p:cNvPr>
          <p:cNvSpPr/>
          <p:nvPr/>
        </p:nvSpPr>
        <p:spPr>
          <a:xfrm>
            <a:off x="2295525" y="5695950"/>
            <a:ext cx="2095500" cy="19050"/>
          </a:xfrm>
          <a:custGeom>
            <a:avLst/>
            <a:gdLst>
              <a:gd name="connsiteX0" fmla="*/ 10230 w 2095500"/>
              <a:gd name="connsiteY0" fmla="*/ 10218 h 19050"/>
              <a:gd name="connsiteX1" fmla="*/ 2103284 w 2095500"/>
              <a:gd name="connsiteY1" fmla="*/ 10218 h 19050"/>
              <a:gd name="connsiteX2" fmla="*/ 2103284 w 2095500"/>
              <a:gd name="connsiteY2" fmla="*/ 23610 h 19050"/>
              <a:gd name="connsiteX3" fmla="*/ 10230 w 2095500"/>
              <a:gd name="connsiteY3" fmla="*/ 23610 h 19050"/>
              <a:gd name="connsiteX4" fmla="*/ 10230 w 2095500"/>
              <a:gd name="connsiteY4" fmla="*/ 102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19050">
                <a:moveTo>
                  <a:pt x="10230" y="10218"/>
                </a:moveTo>
                <a:lnTo>
                  <a:pt x="2103284" y="10218"/>
                </a:lnTo>
                <a:lnTo>
                  <a:pt x="2103284" y="23610"/>
                </a:lnTo>
                <a:lnTo>
                  <a:pt x="10230" y="23610"/>
                </a:lnTo>
                <a:lnTo>
                  <a:pt x="10230" y="10218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Freeform 2154"> 
				</p:cNvPr>
          <p:cNvSpPr/>
          <p:nvPr/>
        </p:nvSpPr>
        <p:spPr>
          <a:xfrm>
            <a:off x="4371975" y="4953000"/>
            <a:ext cx="19050" cy="762000"/>
          </a:xfrm>
          <a:custGeom>
            <a:avLst/>
            <a:gdLst>
              <a:gd name="connsiteX0" fmla="*/ 13423 w 19050"/>
              <a:gd name="connsiteY0" fmla="*/ 9937 h 762000"/>
              <a:gd name="connsiteX1" fmla="*/ 26840 w 19050"/>
              <a:gd name="connsiteY1" fmla="*/ 9937 h 762000"/>
              <a:gd name="connsiteX2" fmla="*/ 26840 w 19050"/>
              <a:gd name="connsiteY2" fmla="*/ 766553 h 762000"/>
              <a:gd name="connsiteX3" fmla="*/ 13423 w 19050"/>
              <a:gd name="connsiteY3" fmla="*/ 766553 h 762000"/>
              <a:gd name="connsiteX4" fmla="*/ 13423 w 19050"/>
              <a:gd name="connsiteY4" fmla="*/ 9937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762000">
                <a:moveTo>
                  <a:pt x="13423" y="9937"/>
                </a:moveTo>
                <a:lnTo>
                  <a:pt x="26840" y="9937"/>
                </a:lnTo>
                <a:lnTo>
                  <a:pt x="26840" y="766553"/>
                </a:lnTo>
                <a:lnTo>
                  <a:pt x="13423" y="766553"/>
                </a:lnTo>
                <a:lnTo>
                  <a:pt x="13423" y="9937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Freeform 2155"> 
				</p:cNvPr>
          <p:cNvSpPr/>
          <p:nvPr/>
        </p:nvSpPr>
        <p:spPr>
          <a:xfrm>
            <a:off x="4514850" y="5695950"/>
            <a:ext cx="2152650" cy="19050"/>
          </a:xfrm>
          <a:custGeom>
            <a:avLst/>
            <a:gdLst>
              <a:gd name="connsiteX0" fmla="*/ 11427 w 2152650"/>
              <a:gd name="connsiteY0" fmla="*/ 10215 h 19050"/>
              <a:gd name="connsiteX1" fmla="*/ 2158149 w 2152650"/>
              <a:gd name="connsiteY1" fmla="*/ 10215 h 19050"/>
              <a:gd name="connsiteX2" fmla="*/ 2158149 w 2152650"/>
              <a:gd name="connsiteY2" fmla="*/ 23681 h 19050"/>
              <a:gd name="connsiteX3" fmla="*/ 11427 w 2152650"/>
              <a:gd name="connsiteY3" fmla="*/ 23681 h 19050"/>
              <a:gd name="connsiteX4" fmla="*/ 11427 w 2152650"/>
              <a:gd name="connsiteY4" fmla="*/ 1021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19050">
                <a:moveTo>
                  <a:pt x="11427" y="10215"/>
                </a:moveTo>
                <a:lnTo>
                  <a:pt x="2158149" y="10215"/>
                </a:lnTo>
                <a:lnTo>
                  <a:pt x="2158149" y="23681"/>
                </a:lnTo>
                <a:lnTo>
                  <a:pt x="11427" y="23681"/>
                </a:lnTo>
                <a:lnTo>
                  <a:pt x="11427" y="10215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Freeform 2156"> 
				</p:cNvPr>
          <p:cNvSpPr/>
          <p:nvPr/>
        </p:nvSpPr>
        <p:spPr>
          <a:xfrm>
            <a:off x="4495800" y="4933950"/>
            <a:ext cx="28575" cy="781050"/>
          </a:xfrm>
          <a:custGeom>
            <a:avLst/>
            <a:gdLst>
              <a:gd name="connsiteX0" fmla="*/ 10351 w 28575"/>
              <a:gd name="connsiteY0" fmla="*/ 15593 h 781050"/>
              <a:gd name="connsiteX1" fmla="*/ 30477 w 28575"/>
              <a:gd name="connsiteY1" fmla="*/ 15593 h 781050"/>
              <a:gd name="connsiteX2" fmla="*/ 30477 w 28575"/>
              <a:gd name="connsiteY2" fmla="*/ 785674 h 781050"/>
              <a:gd name="connsiteX3" fmla="*/ 10351 w 28575"/>
              <a:gd name="connsiteY3" fmla="*/ 785674 h 781050"/>
              <a:gd name="connsiteX4" fmla="*/ 10351 w 28575"/>
              <a:gd name="connsiteY4" fmla="*/ 1559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81050">
                <a:moveTo>
                  <a:pt x="10351" y="15593"/>
                </a:moveTo>
                <a:lnTo>
                  <a:pt x="30477" y="15593"/>
                </a:lnTo>
                <a:lnTo>
                  <a:pt x="30477" y="785674"/>
                </a:lnTo>
                <a:lnTo>
                  <a:pt x="10351" y="785674"/>
                </a:lnTo>
                <a:lnTo>
                  <a:pt x="10351" y="15593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Freeform 2157"> 
				</p:cNvPr>
          <p:cNvSpPr/>
          <p:nvPr/>
        </p:nvSpPr>
        <p:spPr>
          <a:xfrm>
            <a:off x="6638925" y="4953000"/>
            <a:ext cx="28575" cy="762000"/>
          </a:xfrm>
          <a:custGeom>
            <a:avLst/>
            <a:gdLst>
              <a:gd name="connsiteX0" fmla="*/ 13942 w 28575"/>
              <a:gd name="connsiteY0" fmla="*/ 16637 h 762000"/>
              <a:gd name="connsiteX1" fmla="*/ 34074 w 28575"/>
              <a:gd name="connsiteY1" fmla="*/ 16637 h 762000"/>
              <a:gd name="connsiteX2" fmla="*/ 34074 w 28575"/>
              <a:gd name="connsiteY2" fmla="*/ 766624 h 762000"/>
              <a:gd name="connsiteX3" fmla="*/ 13942 w 28575"/>
              <a:gd name="connsiteY3" fmla="*/ 766624 h 762000"/>
              <a:gd name="connsiteX4" fmla="*/ 13942 w 28575"/>
              <a:gd name="connsiteY4" fmla="*/ 16637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62000">
                <a:moveTo>
                  <a:pt x="13942" y="16637"/>
                </a:moveTo>
                <a:lnTo>
                  <a:pt x="34074" y="16637"/>
                </a:lnTo>
                <a:lnTo>
                  <a:pt x="34074" y="766624"/>
                </a:lnTo>
                <a:lnTo>
                  <a:pt x="13942" y="766624"/>
                </a:lnTo>
                <a:lnTo>
                  <a:pt x="13942" y="16637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Freeform 2158"> 
				</p:cNvPr>
          <p:cNvSpPr/>
          <p:nvPr/>
        </p:nvSpPr>
        <p:spPr>
          <a:xfrm>
            <a:off x="6762750" y="4933950"/>
            <a:ext cx="28575" cy="781050"/>
          </a:xfrm>
          <a:custGeom>
            <a:avLst/>
            <a:gdLst>
              <a:gd name="connsiteX0" fmla="*/ 10870 w 28575"/>
              <a:gd name="connsiteY0" fmla="*/ 15593 h 781050"/>
              <a:gd name="connsiteX1" fmla="*/ 31002 w 28575"/>
              <a:gd name="connsiteY1" fmla="*/ 15593 h 781050"/>
              <a:gd name="connsiteX2" fmla="*/ 31002 w 28575"/>
              <a:gd name="connsiteY2" fmla="*/ 785680 h 781050"/>
              <a:gd name="connsiteX3" fmla="*/ 10870 w 28575"/>
              <a:gd name="connsiteY3" fmla="*/ 785680 h 781050"/>
              <a:gd name="connsiteX4" fmla="*/ 10870 w 28575"/>
              <a:gd name="connsiteY4" fmla="*/ 1559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81050">
                <a:moveTo>
                  <a:pt x="10870" y="15593"/>
                </a:moveTo>
                <a:lnTo>
                  <a:pt x="31002" y="15593"/>
                </a:lnTo>
                <a:lnTo>
                  <a:pt x="31002" y="785680"/>
                </a:lnTo>
                <a:lnTo>
                  <a:pt x="10870" y="785680"/>
                </a:lnTo>
                <a:lnTo>
                  <a:pt x="10870" y="15593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9" name="Freeform 2159"> 
				</p:cNvPr>
          <p:cNvSpPr/>
          <p:nvPr/>
        </p:nvSpPr>
        <p:spPr>
          <a:xfrm>
            <a:off x="8867775" y="4953000"/>
            <a:ext cx="19050" cy="762000"/>
          </a:xfrm>
          <a:custGeom>
            <a:avLst/>
            <a:gdLst>
              <a:gd name="connsiteX0" fmla="*/ 12317 w 19050"/>
              <a:gd name="connsiteY0" fmla="*/ 16637 h 762000"/>
              <a:gd name="connsiteX1" fmla="*/ 25734 w 19050"/>
              <a:gd name="connsiteY1" fmla="*/ 16637 h 762000"/>
              <a:gd name="connsiteX2" fmla="*/ 25734 w 19050"/>
              <a:gd name="connsiteY2" fmla="*/ 766631 h 762000"/>
              <a:gd name="connsiteX3" fmla="*/ 12317 w 19050"/>
              <a:gd name="connsiteY3" fmla="*/ 766631 h 762000"/>
              <a:gd name="connsiteX4" fmla="*/ 12317 w 19050"/>
              <a:gd name="connsiteY4" fmla="*/ 16637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762000">
                <a:moveTo>
                  <a:pt x="12317" y="16637"/>
                </a:moveTo>
                <a:lnTo>
                  <a:pt x="25734" y="16637"/>
                </a:lnTo>
                <a:lnTo>
                  <a:pt x="25734" y="766631"/>
                </a:lnTo>
                <a:lnTo>
                  <a:pt x="12317" y="766631"/>
                </a:lnTo>
                <a:lnTo>
                  <a:pt x="12317" y="16637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0" name="Freeform 2160"> 
				</p:cNvPr>
          <p:cNvSpPr/>
          <p:nvPr/>
        </p:nvSpPr>
        <p:spPr>
          <a:xfrm>
            <a:off x="6781800" y="1609725"/>
            <a:ext cx="2105025" cy="28575"/>
          </a:xfrm>
          <a:custGeom>
            <a:avLst/>
            <a:gdLst>
              <a:gd name="connsiteX0" fmla="*/ 11952 w 2105025"/>
              <a:gd name="connsiteY0" fmla="*/ 12047 h 28575"/>
              <a:gd name="connsiteX1" fmla="*/ 2111708 w 2105025"/>
              <a:gd name="connsiteY1" fmla="*/ 12047 h 28575"/>
              <a:gd name="connsiteX2" fmla="*/ 2111708 w 2105025"/>
              <a:gd name="connsiteY2" fmla="*/ 32134 h 28575"/>
              <a:gd name="connsiteX3" fmla="*/ 11952 w 2105025"/>
              <a:gd name="connsiteY3" fmla="*/ 32134 h 28575"/>
              <a:gd name="connsiteX4" fmla="*/ 11952 w 2105025"/>
              <a:gd name="connsiteY4" fmla="*/ 1204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025" h="28575">
                <a:moveTo>
                  <a:pt x="11952" y="12047"/>
                </a:moveTo>
                <a:lnTo>
                  <a:pt x="2111708" y="12047"/>
                </a:lnTo>
                <a:lnTo>
                  <a:pt x="2111708" y="32134"/>
                </a:lnTo>
                <a:lnTo>
                  <a:pt x="11952" y="32134"/>
                </a:lnTo>
                <a:lnTo>
                  <a:pt x="11952" y="12047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Freeform 2161"> 
				</p:cNvPr>
          <p:cNvSpPr/>
          <p:nvPr/>
        </p:nvSpPr>
        <p:spPr>
          <a:xfrm>
            <a:off x="6781800" y="2286000"/>
            <a:ext cx="2105025" cy="38100"/>
          </a:xfrm>
          <a:custGeom>
            <a:avLst/>
            <a:gdLst>
              <a:gd name="connsiteX0" fmla="*/ 11952 w 2105025"/>
              <a:gd name="connsiteY0" fmla="*/ 18735 h 38100"/>
              <a:gd name="connsiteX1" fmla="*/ 2111708 w 2105025"/>
              <a:gd name="connsiteY1" fmla="*/ 18735 h 38100"/>
              <a:gd name="connsiteX2" fmla="*/ 2111708 w 2105025"/>
              <a:gd name="connsiteY2" fmla="*/ 38829 h 38100"/>
              <a:gd name="connsiteX3" fmla="*/ 11952 w 2105025"/>
              <a:gd name="connsiteY3" fmla="*/ 38829 h 38100"/>
              <a:gd name="connsiteX4" fmla="*/ 11952 w 2105025"/>
              <a:gd name="connsiteY4" fmla="*/ 18735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025" h="38100">
                <a:moveTo>
                  <a:pt x="11952" y="18735"/>
                </a:moveTo>
                <a:lnTo>
                  <a:pt x="2111708" y="18735"/>
                </a:lnTo>
                <a:lnTo>
                  <a:pt x="2111708" y="38829"/>
                </a:lnTo>
                <a:lnTo>
                  <a:pt x="11952" y="38829"/>
                </a:lnTo>
                <a:lnTo>
                  <a:pt x="11952" y="18735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2" name="Freeform 2162"> 
				</p:cNvPr>
          <p:cNvSpPr/>
          <p:nvPr/>
        </p:nvSpPr>
        <p:spPr>
          <a:xfrm>
            <a:off x="6781800" y="2381250"/>
            <a:ext cx="2105025" cy="28575"/>
          </a:xfrm>
          <a:custGeom>
            <a:avLst/>
            <a:gdLst>
              <a:gd name="connsiteX0" fmla="*/ 11952 w 2105025"/>
              <a:gd name="connsiteY0" fmla="*/ 17232 h 28575"/>
              <a:gd name="connsiteX1" fmla="*/ 2111708 w 2105025"/>
              <a:gd name="connsiteY1" fmla="*/ 17232 h 28575"/>
              <a:gd name="connsiteX2" fmla="*/ 2111708 w 2105025"/>
              <a:gd name="connsiteY2" fmla="*/ 37319 h 28575"/>
              <a:gd name="connsiteX3" fmla="*/ 11952 w 2105025"/>
              <a:gd name="connsiteY3" fmla="*/ 37319 h 28575"/>
              <a:gd name="connsiteX4" fmla="*/ 11952 w 2105025"/>
              <a:gd name="connsiteY4" fmla="*/ 1723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025" h="28575">
                <a:moveTo>
                  <a:pt x="11952" y="17232"/>
                </a:moveTo>
                <a:lnTo>
                  <a:pt x="2111708" y="17232"/>
                </a:lnTo>
                <a:lnTo>
                  <a:pt x="2111708" y="37319"/>
                </a:lnTo>
                <a:lnTo>
                  <a:pt x="11952" y="37319"/>
                </a:lnTo>
                <a:lnTo>
                  <a:pt x="11952" y="17232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3" name="Freeform 2163"> 
				</p:cNvPr>
          <p:cNvSpPr/>
          <p:nvPr/>
        </p:nvSpPr>
        <p:spPr>
          <a:xfrm>
            <a:off x="6781800" y="3143250"/>
            <a:ext cx="2105025" cy="28575"/>
          </a:xfrm>
          <a:custGeom>
            <a:avLst/>
            <a:gdLst>
              <a:gd name="connsiteX0" fmla="*/ 11952 w 2105025"/>
              <a:gd name="connsiteY0" fmla="*/ 11841 h 28575"/>
              <a:gd name="connsiteX1" fmla="*/ 2111708 w 2105025"/>
              <a:gd name="connsiteY1" fmla="*/ 11841 h 28575"/>
              <a:gd name="connsiteX2" fmla="*/ 2111708 w 2105025"/>
              <a:gd name="connsiteY2" fmla="*/ 31934 h 28575"/>
              <a:gd name="connsiteX3" fmla="*/ 11952 w 2105025"/>
              <a:gd name="connsiteY3" fmla="*/ 31934 h 28575"/>
              <a:gd name="connsiteX4" fmla="*/ 11952 w 2105025"/>
              <a:gd name="connsiteY4" fmla="*/ 1184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025" h="28575">
                <a:moveTo>
                  <a:pt x="11952" y="11841"/>
                </a:moveTo>
                <a:lnTo>
                  <a:pt x="2111708" y="11841"/>
                </a:lnTo>
                <a:lnTo>
                  <a:pt x="2111708" y="31934"/>
                </a:lnTo>
                <a:lnTo>
                  <a:pt x="11952" y="31934"/>
                </a:lnTo>
                <a:lnTo>
                  <a:pt x="11952" y="11841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4" name="Freeform 2164"> 
				</p:cNvPr>
          <p:cNvSpPr/>
          <p:nvPr/>
        </p:nvSpPr>
        <p:spPr>
          <a:xfrm>
            <a:off x="6781800" y="3238500"/>
            <a:ext cx="2105025" cy="28575"/>
          </a:xfrm>
          <a:custGeom>
            <a:avLst/>
            <a:gdLst>
              <a:gd name="connsiteX0" fmla="*/ 11952 w 2105025"/>
              <a:gd name="connsiteY0" fmla="*/ 10331 h 28575"/>
              <a:gd name="connsiteX1" fmla="*/ 2111708 w 2105025"/>
              <a:gd name="connsiteY1" fmla="*/ 10331 h 28575"/>
              <a:gd name="connsiteX2" fmla="*/ 2111708 w 2105025"/>
              <a:gd name="connsiteY2" fmla="*/ 30418 h 28575"/>
              <a:gd name="connsiteX3" fmla="*/ 11952 w 2105025"/>
              <a:gd name="connsiteY3" fmla="*/ 30418 h 28575"/>
              <a:gd name="connsiteX4" fmla="*/ 11952 w 2105025"/>
              <a:gd name="connsiteY4" fmla="*/ 1033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025" h="28575">
                <a:moveTo>
                  <a:pt x="11952" y="10331"/>
                </a:moveTo>
                <a:lnTo>
                  <a:pt x="2111708" y="10331"/>
                </a:lnTo>
                <a:lnTo>
                  <a:pt x="2111708" y="30418"/>
                </a:lnTo>
                <a:lnTo>
                  <a:pt x="11952" y="30418"/>
                </a:lnTo>
                <a:lnTo>
                  <a:pt x="11952" y="10331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Freeform 2165"> 
				</p:cNvPr>
          <p:cNvSpPr/>
          <p:nvPr/>
        </p:nvSpPr>
        <p:spPr>
          <a:xfrm>
            <a:off x="6781800" y="3990975"/>
            <a:ext cx="2105025" cy="28575"/>
          </a:xfrm>
          <a:custGeom>
            <a:avLst/>
            <a:gdLst>
              <a:gd name="connsiteX0" fmla="*/ 11952 w 2105025"/>
              <a:gd name="connsiteY0" fmla="*/ 14478 h 28575"/>
              <a:gd name="connsiteX1" fmla="*/ 2111708 w 2105025"/>
              <a:gd name="connsiteY1" fmla="*/ 14478 h 28575"/>
              <a:gd name="connsiteX2" fmla="*/ 2111708 w 2105025"/>
              <a:gd name="connsiteY2" fmla="*/ 34566 h 28575"/>
              <a:gd name="connsiteX3" fmla="*/ 11952 w 2105025"/>
              <a:gd name="connsiteY3" fmla="*/ 34566 h 28575"/>
              <a:gd name="connsiteX4" fmla="*/ 11952 w 2105025"/>
              <a:gd name="connsiteY4" fmla="*/ 1447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025" h="28575">
                <a:moveTo>
                  <a:pt x="11952" y="14478"/>
                </a:moveTo>
                <a:lnTo>
                  <a:pt x="2111708" y="14478"/>
                </a:lnTo>
                <a:lnTo>
                  <a:pt x="2111708" y="34566"/>
                </a:lnTo>
                <a:lnTo>
                  <a:pt x="11952" y="34566"/>
                </a:lnTo>
                <a:lnTo>
                  <a:pt x="11952" y="14478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Freeform 2166"> 
				</p:cNvPr>
          <p:cNvSpPr/>
          <p:nvPr/>
        </p:nvSpPr>
        <p:spPr>
          <a:xfrm>
            <a:off x="6781800" y="4086225"/>
            <a:ext cx="2105025" cy="28575"/>
          </a:xfrm>
          <a:custGeom>
            <a:avLst/>
            <a:gdLst>
              <a:gd name="connsiteX0" fmla="*/ 11952 w 2105025"/>
              <a:gd name="connsiteY0" fmla="*/ 12962 h 28575"/>
              <a:gd name="connsiteX1" fmla="*/ 2111708 w 2105025"/>
              <a:gd name="connsiteY1" fmla="*/ 12962 h 28575"/>
              <a:gd name="connsiteX2" fmla="*/ 2111708 w 2105025"/>
              <a:gd name="connsiteY2" fmla="*/ 33049 h 28575"/>
              <a:gd name="connsiteX3" fmla="*/ 11952 w 2105025"/>
              <a:gd name="connsiteY3" fmla="*/ 33049 h 28575"/>
              <a:gd name="connsiteX4" fmla="*/ 11952 w 2105025"/>
              <a:gd name="connsiteY4" fmla="*/ 1296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025" h="28575">
                <a:moveTo>
                  <a:pt x="11952" y="12962"/>
                </a:moveTo>
                <a:lnTo>
                  <a:pt x="2111708" y="12962"/>
                </a:lnTo>
                <a:lnTo>
                  <a:pt x="2111708" y="33049"/>
                </a:lnTo>
                <a:lnTo>
                  <a:pt x="11952" y="33049"/>
                </a:lnTo>
                <a:lnTo>
                  <a:pt x="11952" y="12962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7" name="Freeform 2167"> 
				</p:cNvPr>
          <p:cNvSpPr/>
          <p:nvPr/>
        </p:nvSpPr>
        <p:spPr>
          <a:xfrm>
            <a:off x="6781800" y="4838700"/>
            <a:ext cx="2105025" cy="28575"/>
          </a:xfrm>
          <a:custGeom>
            <a:avLst/>
            <a:gdLst>
              <a:gd name="connsiteX0" fmla="*/ 11952 w 2105025"/>
              <a:gd name="connsiteY0" fmla="*/ 17109 h 28575"/>
              <a:gd name="connsiteX1" fmla="*/ 2111708 w 2105025"/>
              <a:gd name="connsiteY1" fmla="*/ 17109 h 28575"/>
              <a:gd name="connsiteX2" fmla="*/ 2111708 w 2105025"/>
              <a:gd name="connsiteY2" fmla="*/ 37196 h 28575"/>
              <a:gd name="connsiteX3" fmla="*/ 11952 w 2105025"/>
              <a:gd name="connsiteY3" fmla="*/ 37196 h 28575"/>
              <a:gd name="connsiteX4" fmla="*/ 11952 w 2105025"/>
              <a:gd name="connsiteY4" fmla="*/ 171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025" h="28575">
                <a:moveTo>
                  <a:pt x="11952" y="17109"/>
                </a:moveTo>
                <a:lnTo>
                  <a:pt x="2111708" y="17109"/>
                </a:lnTo>
                <a:lnTo>
                  <a:pt x="2111708" y="37196"/>
                </a:lnTo>
                <a:lnTo>
                  <a:pt x="11952" y="37196"/>
                </a:lnTo>
                <a:lnTo>
                  <a:pt x="11952" y="17109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8" name="Freeform 2168"> 
				</p:cNvPr>
          <p:cNvSpPr/>
          <p:nvPr/>
        </p:nvSpPr>
        <p:spPr>
          <a:xfrm>
            <a:off x="6781800" y="4933950"/>
            <a:ext cx="2105025" cy="28575"/>
          </a:xfrm>
          <a:custGeom>
            <a:avLst/>
            <a:gdLst>
              <a:gd name="connsiteX0" fmla="*/ 11952 w 2105025"/>
              <a:gd name="connsiteY0" fmla="*/ 15593 h 28575"/>
              <a:gd name="connsiteX1" fmla="*/ 2111708 w 2105025"/>
              <a:gd name="connsiteY1" fmla="*/ 15593 h 28575"/>
              <a:gd name="connsiteX2" fmla="*/ 2111708 w 2105025"/>
              <a:gd name="connsiteY2" fmla="*/ 35687 h 28575"/>
              <a:gd name="connsiteX3" fmla="*/ 11952 w 2105025"/>
              <a:gd name="connsiteY3" fmla="*/ 35687 h 28575"/>
              <a:gd name="connsiteX4" fmla="*/ 11952 w 2105025"/>
              <a:gd name="connsiteY4" fmla="*/ 1559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025" h="28575">
                <a:moveTo>
                  <a:pt x="11952" y="15593"/>
                </a:moveTo>
                <a:lnTo>
                  <a:pt x="2111708" y="15593"/>
                </a:lnTo>
                <a:lnTo>
                  <a:pt x="2111708" y="35687"/>
                </a:lnTo>
                <a:lnTo>
                  <a:pt x="11952" y="35687"/>
                </a:lnTo>
                <a:lnTo>
                  <a:pt x="11952" y="15593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9" name="Freeform 2169"> 
				</p:cNvPr>
          <p:cNvSpPr/>
          <p:nvPr/>
        </p:nvSpPr>
        <p:spPr>
          <a:xfrm>
            <a:off x="6781800" y="5695950"/>
            <a:ext cx="2105025" cy="19050"/>
          </a:xfrm>
          <a:custGeom>
            <a:avLst/>
            <a:gdLst>
              <a:gd name="connsiteX0" fmla="*/ 11952 w 2105025"/>
              <a:gd name="connsiteY0" fmla="*/ 10215 h 19050"/>
              <a:gd name="connsiteX1" fmla="*/ 2111708 w 2105025"/>
              <a:gd name="connsiteY1" fmla="*/ 10215 h 19050"/>
              <a:gd name="connsiteX2" fmla="*/ 2111708 w 2105025"/>
              <a:gd name="connsiteY2" fmla="*/ 23694 h 19050"/>
              <a:gd name="connsiteX3" fmla="*/ 11952 w 2105025"/>
              <a:gd name="connsiteY3" fmla="*/ 23694 h 19050"/>
              <a:gd name="connsiteX4" fmla="*/ 11952 w 2105025"/>
              <a:gd name="connsiteY4" fmla="*/ 1021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025" h="19050">
                <a:moveTo>
                  <a:pt x="11952" y="10215"/>
                </a:moveTo>
                <a:lnTo>
                  <a:pt x="2111708" y="10215"/>
                </a:lnTo>
                <a:lnTo>
                  <a:pt x="2111708" y="23694"/>
                </a:lnTo>
                <a:lnTo>
                  <a:pt x="11952" y="23694"/>
                </a:lnTo>
                <a:lnTo>
                  <a:pt x="11952" y="10215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71" name="Picture 217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2172" name="Picture 217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2173" name="Picture 2173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sp>
        <p:nvSpPr>
          <p:cNvPr id="2173" name="TextBox 2173"/>
          <p:cNvSpPr txBox="1"/>
          <p:nvPr/>
        </p:nvSpPr>
        <p:spPr>
          <a:xfrm>
            <a:off x="722049" y="7827"/>
            <a:ext cx="1894549" cy="4478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78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  <a:p>
            <a:pPr indent="0">
              <a:lnSpc>
                <a:spcPts val="2358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Indices</a:t>
            </a:r>
          </a:p>
        </p:txBody>
      </p:sp>
      <p:sp>
        <p:nvSpPr>
          <p:cNvPr id="2174" name="TextBox 2174"/>
          <p:cNvSpPr txBox="1"/>
          <p:nvPr/>
        </p:nvSpPr>
        <p:spPr>
          <a:xfrm>
            <a:off x="454207" y="1852896"/>
            <a:ext cx="1474348" cy="2045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55549">
              <a:lnSpc>
                <a:spcPts val="1978"/>
              </a:lnSpc>
            </a:pPr>
            <a:r>
              <a:rPr lang="en-US" altLang="zh-CN" sz="16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EBITDA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79"/>
              </a:lnSpc>
            </a:pPr>
            <a:r>
              <a:rPr lang="en-US" altLang="zh-CN" sz="16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16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833">
              <a:lnSpc>
                <a:spcPts val="2641"/>
              </a:lnSpc>
            </a:pPr>
            <a:r>
              <a:rPr lang="en-US" altLang="zh-CN" sz="16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6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Free</a:t>
            </a:r>
          </a:p>
          <a:p>
            <a:pPr indent="234849">
              <a:lnSpc>
                <a:spcPts val="2108"/>
              </a:lnSpc>
            </a:pPr>
            <a:r>
              <a:rPr lang="en-US" altLang="zh-CN" sz="16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6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</a:t>
            </a:r>
          </a:p>
        </p:txBody>
      </p:sp>
      <p:sp>
        <p:nvSpPr>
          <p:cNvPr id="2175" name="TextBox 2175"/>
          <p:cNvSpPr txBox="1"/>
          <p:nvPr/>
        </p:nvSpPr>
        <p:spPr>
          <a:xfrm>
            <a:off x="2406373" y="1176631"/>
            <a:ext cx="1834923" cy="25992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3511">
              <a:lnSpc>
                <a:spcPts val="1978"/>
              </a:lnSpc>
            </a:pPr>
            <a:r>
              <a:rPr lang="en-US" altLang="zh-CN" sz="16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12"/>
              </a:lnSpc>
            </a:pP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3,207.4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13605">
              <a:lnSpc>
                <a:spcPts val="2455"/>
              </a:lnSpc>
            </a:pPr>
            <a:r>
              <a:rPr lang="en-US" altLang="zh-CN" sz="19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19"/>
              </a:lnSpc>
            </a:pP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1,237.5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</a:p>
        </p:txBody>
      </p:sp>
      <p:sp>
        <p:nvSpPr>
          <p:cNvPr id="2176" name="TextBox 2176"/>
          <p:cNvSpPr txBox="1"/>
          <p:nvPr/>
        </p:nvSpPr>
        <p:spPr>
          <a:xfrm>
            <a:off x="4673801" y="1176631"/>
            <a:ext cx="1834924" cy="25992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36815">
              <a:lnSpc>
                <a:spcPts val="1978"/>
              </a:lnSpc>
            </a:pPr>
            <a:r>
              <a:rPr lang="en-US" altLang="zh-CN" sz="16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12"/>
              </a:lnSpc>
            </a:pP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3,192.3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13611">
              <a:lnSpc>
                <a:spcPts val="2455"/>
              </a:lnSpc>
            </a:pPr>
            <a:r>
              <a:rPr lang="en-US" altLang="zh-CN" sz="19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19"/>
              </a:lnSpc>
            </a:pP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1,299.5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</a:p>
        </p:txBody>
      </p:sp>
      <p:sp>
        <p:nvSpPr>
          <p:cNvPr id="2177" name="TextBox 2177"/>
          <p:cNvSpPr txBox="1"/>
          <p:nvPr/>
        </p:nvSpPr>
        <p:spPr>
          <a:xfrm>
            <a:off x="6901079" y="1176631"/>
            <a:ext cx="1834923" cy="25992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83077">
              <a:lnSpc>
                <a:spcPts val="1978"/>
              </a:lnSpc>
            </a:pPr>
            <a:r>
              <a:rPr lang="en-US" altLang="zh-CN" sz="16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12"/>
              </a:lnSpc>
            </a:pP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3,207.0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13556">
              <a:lnSpc>
                <a:spcPts val="2455"/>
              </a:lnSpc>
            </a:pPr>
            <a:r>
              <a:rPr lang="en-US" altLang="zh-CN" sz="19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19"/>
              </a:lnSpc>
            </a:pP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1,357.0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</a:p>
        </p:txBody>
      </p:sp>
      <p:sp>
        <p:nvSpPr>
          <p:cNvPr id="2178" name="TextBox 2178"/>
          <p:cNvSpPr txBox="1"/>
          <p:nvPr/>
        </p:nvSpPr>
        <p:spPr>
          <a:xfrm>
            <a:off x="422192" y="4310713"/>
            <a:ext cx="132587" cy="88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696"/>
              </a:lnSpc>
            </a:pPr>
            <a:r>
              <a:rPr lang="en-US" altLang="zh-CN" sz="69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※2</a:t>
            </a:r>
          </a:p>
        </p:txBody>
      </p:sp>
      <p:sp>
        <p:nvSpPr>
          <p:cNvPr id="2179" name="TextBox 2179"/>
          <p:cNvSpPr txBox="1"/>
          <p:nvPr/>
        </p:nvSpPr>
        <p:spPr>
          <a:xfrm>
            <a:off x="883550" y="4363782"/>
            <a:ext cx="619528" cy="11016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78"/>
              </a:lnSpc>
            </a:pPr>
            <a:r>
              <a:rPr lang="en-US" altLang="zh-CN" sz="16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ROCE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627">
              <a:lnSpc>
                <a:spcPts val="2695"/>
              </a:lnSpc>
            </a:pPr>
            <a:r>
              <a:rPr lang="en-US" altLang="zh-CN" sz="16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EPS</a:t>
            </a:r>
          </a:p>
        </p:txBody>
      </p:sp>
      <p:sp>
        <p:nvSpPr>
          <p:cNvPr id="2180" name="TextBox 2180"/>
          <p:cNvSpPr txBox="1"/>
          <p:nvPr/>
        </p:nvSpPr>
        <p:spPr>
          <a:xfrm>
            <a:off x="3352267" y="4345268"/>
            <a:ext cx="878223" cy="11409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8589">
              <a:lnSpc>
                <a:spcPts val="2288"/>
              </a:lnSpc>
            </a:pPr>
            <a:r>
              <a:rPr lang="en-US" altLang="zh-CN" sz="19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95"/>
              </a:lnSpc>
            </a:pPr>
            <a:r>
              <a:rPr lang="en-US" altLang="zh-CN" sz="19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431</a:t>
            </a:r>
            <a:r>
              <a:rPr lang="en-US" altLang="zh-CN" sz="19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</a:p>
        </p:txBody>
      </p:sp>
      <p:sp>
        <p:nvSpPr>
          <p:cNvPr id="2181" name="TextBox 2181"/>
          <p:cNvSpPr txBox="1"/>
          <p:nvPr/>
        </p:nvSpPr>
        <p:spPr>
          <a:xfrm>
            <a:off x="5619701" y="4345268"/>
            <a:ext cx="878223" cy="11409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8589">
              <a:lnSpc>
                <a:spcPts val="2288"/>
              </a:lnSpc>
            </a:pPr>
            <a:r>
              <a:rPr lang="en-US" altLang="zh-CN" sz="19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95"/>
              </a:lnSpc>
            </a:pPr>
            <a:r>
              <a:rPr lang="en-US" altLang="zh-CN" sz="19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509</a:t>
            </a:r>
            <a:r>
              <a:rPr lang="en-US" altLang="zh-CN" sz="19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</a:p>
        </p:txBody>
      </p:sp>
      <p:sp>
        <p:nvSpPr>
          <p:cNvPr id="2182" name="TextBox 2182"/>
          <p:cNvSpPr txBox="1"/>
          <p:nvPr/>
        </p:nvSpPr>
        <p:spPr>
          <a:xfrm>
            <a:off x="7846924" y="4345268"/>
            <a:ext cx="878223" cy="11409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8590">
              <a:lnSpc>
                <a:spcPts val="2288"/>
              </a:lnSpc>
            </a:pPr>
            <a:r>
              <a:rPr lang="en-US" altLang="zh-CN" sz="19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95"/>
              </a:lnSpc>
            </a:pPr>
            <a:r>
              <a:rPr lang="en-US" altLang="zh-CN" sz="19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536</a:t>
            </a:r>
            <a:r>
              <a:rPr lang="en-US" altLang="zh-CN" sz="19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</a:p>
        </p:txBody>
      </p:sp>
      <p:sp>
        <p:nvSpPr>
          <p:cNvPr id="2183" name="TextBox 2183"/>
          <p:cNvSpPr txBox="1"/>
          <p:nvPr/>
        </p:nvSpPr>
        <p:spPr>
          <a:xfrm>
            <a:off x="342960" y="5767584"/>
            <a:ext cx="7977450" cy="6415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Amortization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Property,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(Operating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Amortization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Property,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Equipment)/Operating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1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Amortization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Property,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</a:p>
          <a:p>
            <a:pPr indent="1">
              <a:lnSpc>
                <a:spcPts val="98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×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Normal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Statutory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Rate)/Operating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Employed</a:t>
            </a:r>
          </a:p>
          <a:p>
            <a:pPr indent="115">
              <a:lnSpc>
                <a:spcPts val="96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[Note]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reconciliation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indices.</a:t>
            </a:r>
          </a:p>
        </p:txBody>
      </p:sp>
      <p:sp>
        <p:nvSpPr>
          <p:cNvPr id="2184" name="TextBox 2184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2185" name="TextBox 2185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2186" name="TextBox 2186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8" name="Picture 218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800100"/>
            <a:ext cx="8334375" cy="5562600"/>
          </a:xfrm>
          <a:prstGeom prst="rect">
            <a:avLst/>
          </a:prstGeom>
        </p:spPr>
      </p:pic>
      <p:pic>
        <p:nvPicPr>
          <p:cNvPr id="2189" name="Picture 218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2190" name="Picture 2190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2191" name="Picture 2191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sp>
        <p:nvSpPr>
          <p:cNvPr id="2191" name="TextBox 2191"/>
          <p:cNvSpPr txBox="1"/>
          <p:nvPr/>
        </p:nvSpPr>
        <p:spPr>
          <a:xfrm>
            <a:off x="724627" y="7827"/>
            <a:ext cx="3829177" cy="4478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  <a:p>
            <a:pPr indent="621">
              <a:lnSpc>
                <a:spcPts val="2358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Reconciliation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Indices</a:t>
            </a:r>
          </a:p>
        </p:txBody>
      </p:sp>
      <p:sp>
        <p:nvSpPr>
          <p:cNvPr id="2192" name="TextBox 2192"/>
          <p:cNvSpPr txBox="1"/>
          <p:nvPr/>
        </p:nvSpPr>
        <p:spPr>
          <a:xfrm>
            <a:off x="7622131" y="623585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2193" name="TextBox 2193"/>
          <p:cNvSpPr txBox="1"/>
          <p:nvPr/>
        </p:nvSpPr>
        <p:spPr>
          <a:xfrm>
            <a:off x="3681252" y="969357"/>
            <a:ext cx="303935" cy="134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61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</a:p>
        </p:txBody>
      </p:sp>
      <p:sp>
        <p:nvSpPr>
          <p:cNvPr id="2194" name="TextBox 2194"/>
          <p:cNvSpPr txBox="1"/>
          <p:nvPr/>
        </p:nvSpPr>
        <p:spPr>
          <a:xfrm>
            <a:off x="6163952" y="946592"/>
            <a:ext cx="533493" cy="170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17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2195" name="TextBox 2195"/>
          <p:cNvSpPr txBox="1"/>
          <p:nvPr/>
        </p:nvSpPr>
        <p:spPr>
          <a:xfrm>
            <a:off x="7123763" y="946592"/>
            <a:ext cx="533493" cy="170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17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2196" name="TextBox 2196"/>
          <p:cNvSpPr txBox="1"/>
          <p:nvPr/>
        </p:nvSpPr>
        <p:spPr>
          <a:xfrm>
            <a:off x="8032434" y="946592"/>
            <a:ext cx="633772" cy="170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17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2197" name="TextBox 2197"/>
          <p:cNvSpPr txBox="1"/>
          <p:nvPr/>
        </p:nvSpPr>
        <p:spPr>
          <a:xfrm>
            <a:off x="565080" y="1474901"/>
            <a:ext cx="1045187" cy="28510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3569">
              <a:lnSpc>
                <a:spcPts val="1787"/>
              </a:lnSpc>
            </a:pPr>
            <a:r>
              <a:rPr lang="en-US" altLang="zh-CN" sz="156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EBITDA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3569">
              <a:lnSpc>
                <a:spcPts val="2046"/>
              </a:lnSpc>
            </a:pPr>
            <a:r>
              <a:rPr lang="en-US" altLang="zh-CN" sz="156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EBITDA</a:t>
            </a:r>
          </a:p>
          <a:p>
            <a:pPr indent="211106">
              <a:lnSpc>
                <a:spcPts val="1904"/>
              </a:lnSpc>
            </a:pPr>
            <a:r>
              <a:rPr lang="en-US" altLang="zh-CN" sz="156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91"/>
              </a:lnSpc>
            </a:pPr>
            <a:r>
              <a:rPr lang="en-US" altLang="zh-CN" sz="117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17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7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Free</a:t>
            </a:r>
          </a:p>
          <a:p>
            <a:pPr indent="160019">
              <a:lnSpc>
                <a:spcPts val="1476"/>
              </a:lnSpc>
            </a:pPr>
            <a:r>
              <a:rPr lang="en-US" altLang="zh-CN" sz="117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17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7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0353">
              <a:lnSpc>
                <a:spcPts val="1843"/>
              </a:lnSpc>
            </a:pPr>
            <a:r>
              <a:rPr lang="en-US" altLang="zh-CN" sz="156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ROCE</a:t>
            </a:r>
          </a:p>
        </p:txBody>
      </p:sp>
      <p:sp>
        <p:nvSpPr>
          <p:cNvPr id="2198" name="TextBox 2198"/>
          <p:cNvSpPr txBox="1"/>
          <p:nvPr/>
        </p:nvSpPr>
        <p:spPr>
          <a:xfrm>
            <a:off x="2049613" y="1367565"/>
            <a:ext cx="3583610" cy="32555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367">
              <a:lnSpc>
                <a:spcPts val="893"/>
              </a:lnSpc>
            </a:pP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0">
              <a:lnSpc>
                <a:spcPts val="1274"/>
              </a:lnSpc>
            </a:pP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Depreciation,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Amortization,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Property,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  <a:p>
            <a:pPr indent="1292507">
              <a:lnSpc>
                <a:spcPts val="1470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(1)+(2)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366">
              <a:lnSpc>
                <a:spcPts val="920"/>
              </a:lnSpc>
            </a:pP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0">
              <a:lnSpc>
                <a:spcPts val="1274"/>
              </a:lnSpc>
            </a:pP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Depreciation,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Amortization,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Property,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  <a:p>
            <a:pPr indent="6367">
              <a:lnSpc>
                <a:spcPts val="1391"/>
              </a:lnSpc>
            </a:pP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(3)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(1)+(2)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]</a:t>
            </a:r>
          </a:p>
          <a:p>
            <a:pPr indent="6367">
              <a:lnSpc>
                <a:spcPts val="1333"/>
              </a:lnSpc>
            </a:pP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(4)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972573">
              <a:lnSpc>
                <a:spcPts val="1412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(3)/(4)×100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366">
              <a:lnSpc>
                <a:spcPts val="920"/>
              </a:lnSpc>
            </a:pP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0">
              <a:lnSpc>
                <a:spcPts val="1274"/>
              </a:lnSpc>
            </a:pP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Depreciation,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Amortization,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Property,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  <a:p>
            <a:pPr indent="6367">
              <a:lnSpc>
                <a:spcPts val="1391"/>
              </a:lnSpc>
            </a:pP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(3)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(1)+(2)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]</a:t>
            </a:r>
          </a:p>
          <a:p>
            <a:pPr indent="6367">
              <a:lnSpc>
                <a:spcPts val="1333"/>
              </a:lnSpc>
            </a:pP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(4)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  <a:p>
            <a:pPr indent="825401">
              <a:lnSpc>
                <a:spcPts val="1412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(3)-(4)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366">
              <a:lnSpc>
                <a:spcPts val="920"/>
              </a:lnSpc>
            </a:pP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1202925">
              <a:lnSpc>
                <a:spcPts val="1333"/>
              </a:lnSpc>
            </a:pP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Normal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Statutory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</a:p>
          <a:p>
            <a:pPr indent="6367">
              <a:lnSpc>
                <a:spcPts val="1333"/>
              </a:lnSpc>
            </a:pP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Income×(1-Normal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Statutory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Rate)</a:t>
            </a:r>
          </a:p>
          <a:p>
            <a:pPr indent="6367">
              <a:lnSpc>
                <a:spcPts val="1333"/>
              </a:lnSpc>
            </a:pP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(3)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Employed</a:t>
            </a:r>
          </a:p>
          <a:p>
            <a:pPr indent="1215723">
              <a:lnSpc>
                <a:spcPts val="1412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ROCE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(2)/(3)×100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]</a:t>
            </a:r>
          </a:p>
        </p:txBody>
      </p:sp>
      <p:sp>
        <p:nvSpPr>
          <p:cNvPr id="2199" name="TextBox 2199"/>
          <p:cNvSpPr txBox="1"/>
          <p:nvPr/>
        </p:nvSpPr>
        <p:spPr>
          <a:xfrm>
            <a:off x="6381508" y="1356324"/>
            <a:ext cx="485627" cy="3266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0386">
              <a:lnSpc>
                <a:spcPts val="1061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1,202.0</a:t>
            </a:r>
          </a:p>
          <a:p>
            <a:pPr indent="70386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2,005.5</a:t>
            </a:r>
          </a:p>
          <a:p>
            <a:pPr indent="70399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3,207.4</a:t>
            </a:r>
          </a:p>
          <a:p>
            <a:pPr indent="70386">
              <a:lnSpc>
                <a:spcPts val="1999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1,202.0</a:t>
            </a:r>
          </a:p>
          <a:p>
            <a:pPr indent="70386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2,005.5</a:t>
            </a:r>
          </a:p>
          <a:p>
            <a:pPr indent="70386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3,207.4</a:t>
            </a:r>
          </a:p>
          <a:p>
            <a:pPr indent="0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10,700.7</a:t>
            </a:r>
          </a:p>
          <a:p>
            <a:pPr indent="134402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30.0%</a:t>
            </a:r>
          </a:p>
          <a:p>
            <a:pPr indent="70386">
              <a:lnSpc>
                <a:spcPts val="1999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1,202.0</a:t>
            </a:r>
          </a:p>
          <a:p>
            <a:pPr indent="70386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2,005.5</a:t>
            </a:r>
          </a:p>
          <a:p>
            <a:pPr indent="70386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3,207.4</a:t>
            </a:r>
          </a:p>
          <a:p>
            <a:pPr indent="70386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1,970.0</a:t>
            </a:r>
          </a:p>
          <a:p>
            <a:pPr indent="70388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1,237.5</a:t>
            </a:r>
          </a:p>
          <a:p>
            <a:pPr indent="70386">
              <a:lnSpc>
                <a:spcPts val="1999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1,202.0</a:t>
            </a:r>
          </a:p>
          <a:p>
            <a:pPr indent="236752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38%</a:t>
            </a:r>
          </a:p>
          <a:p>
            <a:pPr indent="172764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742.1</a:t>
            </a:r>
          </a:p>
          <a:p>
            <a:pPr indent="0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12,212.0</a:t>
            </a:r>
          </a:p>
          <a:p>
            <a:pPr indent="204793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6.1%</a:t>
            </a:r>
          </a:p>
        </p:txBody>
      </p:sp>
      <p:sp>
        <p:nvSpPr>
          <p:cNvPr id="2200" name="TextBox 2200"/>
          <p:cNvSpPr txBox="1"/>
          <p:nvPr/>
        </p:nvSpPr>
        <p:spPr>
          <a:xfrm>
            <a:off x="7341349" y="1356324"/>
            <a:ext cx="485627" cy="3266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0386">
              <a:lnSpc>
                <a:spcPts val="1061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1,213.7</a:t>
            </a:r>
          </a:p>
          <a:p>
            <a:pPr indent="70386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1,978.6</a:t>
            </a:r>
          </a:p>
          <a:p>
            <a:pPr indent="70400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3,192.3</a:t>
            </a:r>
          </a:p>
          <a:p>
            <a:pPr indent="70386">
              <a:lnSpc>
                <a:spcPts val="1999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1,213.7</a:t>
            </a:r>
          </a:p>
          <a:p>
            <a:pPr indent="70386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1,978.6</a:t>
            </a:r>
          </a:p>
          <a:p>
            <a:pPr indent="70386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3,192.3</a:t>
            </a:r>
          </a:p>
          <a:p>
            <a:pPr indent="0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10,925.2</a:t>
            </a:r>
          </a:p>
          <a:p>
            <a:pPr indent="134402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29.2%</a:t>
            </a:r>
          </a:p>
          <a:p>
            <a:pPr indent="70386">
              <a:lnSpc>
                <a:spcPts val="1999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1,213.7</a:t>
            </a:r>
          </a:p>
          <a:p>
            <a:pPr indent="70386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1,978.6</a:t>
            </a:r>
          </a:p>
          <a:p>
            <a:pPr indent="70386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3,192.3</a:t>
            </a:r>
          </a:p>
          <a:p>
            <a:pPr indent="70386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1,892.8</a:t>
            </a:r>
          </a:p>
          <a:p>
            <a:pPr indent="70388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1,299.5</a:t>
            </a:r>
          </a:p>
          <a:p>
            <a:pPr indent="70386">
              <a:lnSpc>
                <a:spcPts val="1999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1,213.7</a:t>
            </a:r>
          </a:p>
          <a:p>
            <a:pPr indent="236752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38%</a:t>
            </a:r>
          </a:p>
          <a:p>
            <a:pPr indent="172764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749.3</a:t>
            </a:r>
          </a:p>
          <a:p>
            <a:pPr indent="0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12,489.4</a:t>
            </a:r>
          </a:p>
          <a:p>
            <a:pPr indent="204793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6.0%</a:t>
            </a:r>
          </a:p>
        </p:txBody>
      </p:sp>
      <p:sp>
        <p:nvSpPr>
          <p:cNvPr id="2201" name="TextBox 2201"/>
          <p:cNvSpPr txBox="1"/>
          <p:nvPr/>
        </p:nvSpPr>
        <p:spPr>
          <a:xfrm>
            <a:off x="8301191" y="1356324"/>
            <a:ext cx="485627" cy="3266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0386">
              <a:lnSpc>
                <a:spcPts val="1061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1,215.0</a:t>
            </a:r>
          </a:p>
          <a:p>
            <a:pPr indent="70386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1,992.0</a:t>
            </a:r>
          </a:p>
          <a:p>
            <a:pPr indent="70400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3,207.0</a:t>
            </a:r>
          </a:p>
          <a:p>
            <a:pPr indent="70386">
              <a:lnSpc>
                <a:spcPts val="1999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1,215.0</a:t>
            </a:r>
          </a:p>
          <a:p>
            <a:pPr indent="70386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1,992.0</a:t>
            </a:r>
          </a:p>
          <a:p>
            <a:pPr indent="70386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3,207.0</a:t>
            </a:r>
          </a:p>
          <a:p>
            <a:pPr indent="0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11,200.0</a:t>
            </a:r>
          </a:p>
          <a:p>
            <a:pPr indent="134402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28.6%</a:t>
            </a:r>
          </a:p>
          <a:p>
            <a:pPr indent="70386">
              <a:lnSpc>
                <a:spcPts val="1999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1,215.0</a:t>
            </a:r>
          </a:p>
          <a:p>
            <a:pPr indent="70386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1,992.0</a:t>
            </a:r>
          </a:p>
          <a:p>
            <a:pPr indent="70386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3,207.0</a:t>
            </a:r>
          </a:p>
          <a:p>
            <a:pPr indent="70386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1,850.0</a:t>
            </a:r>
          </a:p>
          <a:p>
            <a:pPr indent="70388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1,357.0</a:t>
            </a:r>
          </a:p>
          <a:p>
            <a:pPr indent="70386">
              <a:lnSpc>
                <a:spcPts val="1999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1,215.0</a:t>
            </a:r>
          </a:p>
          <a:p>
            <a:pPr indent="236752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36%</a:t>
            </a:r>
          </a:p>
          <a:p>
            <a:pPr indent="172764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778.8</a:t>
            </a:r>
          </a:p>
          <a:p>
            <a:pPr indent="0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12,831.5</a:t>
            </a:r>
          </a:p>
          <a:p>
            <a:pPr indent="204793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6.1%</a:t>
            </a:r>
          </a:p>
        </p:txBody>
      </p:sp>
      <p:sp>
        <p:nvSpPr>
          <p:cNvPr id="2202" name="TextBox 2202"/>
          <p:cNvSpPr txBox="1"/>
          <p:nvPr/>
        </p:nvSpPr>
        <p:spPr>
          <a:xfrm>
            <a:off x="808990" y="4743488"/>
            <a:ext cx="7765992" cy="2697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“Capital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investment”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accrual-based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amount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required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acquisition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property,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intangibles.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181394">
              <a:lnSpc>
                <a:spcPts val="106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amounts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“Payments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property,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equipment”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“Payments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intangibles”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follows:</a:t>
            </a:r>
          </a:p>
        </p:txBody>
      </p:sp>
      <p:sp>
        <p:nvSpPr>
          <p:cNvPr id="2203" name="TextBox 2203"/>
          <p:cNvSpPr txBox="1"/>
          <p:nvPr/>
        </p:nvSpPr>
        <p:spPr>
          <a:xfrm>
            <a:off x="2030384" y="5648393"/>
            <a:ext cx="1959753" cy="693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">
              <a:lnSpc>
                <a:spcPts val="893"/>
              </a:lnSpc>
            </a:pP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Payments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Property,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  <a:p>
            <a:pPr indent="0">
              <a:lnSpc>
                <a:spcPts val="1333"/>
              </a:lnSpc>
            </a:pP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Payments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Intangibles</a:t>
            </a:r>
          </a:p>
          <a:p>
            <a:pPr indent="1663665">
              <a:lnSpc>
                <a:spcPts val="1412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</a:p>
          <a:p>
            <a:pPr indent="1">
              <a:lnSpc>
                <a:spcPts val="1825"/>
              </a:lnSpc>
            </a:pP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Difference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</a:p>
        </p:txBody>
      </p:sp>
      <p:sp>
        <p:nvSpPr>
          <p:cNvPr id="2204" name="TextBox 2204"/>
          <p:cNvSpPr txBox="1"/>
          <p:nvPr/>
        </p:nvSpPr>
        <p:spPr>
          <a:xfrm>
            <a:off x="6163952" y="5227422"/>
            <a:ext cx="701063" cy="1124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17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7942">
              <a:lnSpc>
                <a:spcPts val="1947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1,538.1</a:t>
            </a:r>
          </a:p>
          <a:p>
            <a:pPr indent="390320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446.6</a:t>
            </a:r>
          </a:p>
          <a:p>
            <a:pPr indent="287923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1,984.7</a:t>
            </a:r>
          </a:p>
          <a:p>
            <a:pPr indent="460707">
              <a:lnSpc>
                <a:spcPts val="1904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14.7</a:t>
            </a:r>
          </a:p>
        </p:txBody>
      </p:sp>
      <p:sp>
        <p:nvSpPr>
          <p:cNvPr id="2205" name="TextBox 2205"/>
          <p:cNvSpPr txBox="1"/>
          <p:nvPr/>
        </p:nvSpPr>
        <p:spPr>
          <a:xfrm>
            <a:off x="7123763" y="5227422"/>
            <a:ext cx="701094" cy="1124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17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7973">
              <a:lnSpc>
                <a:spcPts val="1947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1,486.7</a:t>
            </a:r>
          </a:p>
          <a:p>
            <a:pPr indent="390351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416.6</a:t>
            </a:r>
          </a:p>
          <a:p>
            <a:pPr indent="287954">
              <a:lnSpc>
                <a:spcPts val="1333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1,903.2</a:t>
            </a:r>
          </a:p>
          <a:p>
            <a:pPr indent="460738">
              <a:lnSpc>
                <a:spcPts val="1904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10.5</a:t>
            </a:r>
          </a:p>
        </p:txBody>
      </p:sp>
      <p:sp>
        <p:nvSpPr>
          <p:cNvPr id="2206" name="TextBox 2206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2207" name="TextBox 2207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2208" name="TextBox 2208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0" name="Picture 221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6858000"/>
          </a:xfrm>
          <a:prstGeom prst="rect">
            <a:avLst/>
          </a:prstGeom>
        </p:spPr>
      </p:pic>
      <p:sp>
        <p:nvSpPr>
          <p:cNvPr id="2210" name="TextBox 2210"/>
          <p:cNvSpPr txBox="1"/>
          <p:nvPr/>
        </p:nvSpPr>
        <p:spPr>
          <a:xfrm>
            <a:off x="724627" y="7827"/>
            <a:ext cx="65901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</p:txBody>
      </p:sp>
      <p:sp>
        <p:nvSpPr>
          <p:cNvPr id="2211" name="TextBox 2211"/>
          <p:cNvSpPr txBox="1"/>
          <p:nvPr/>
        </p:nvSpPr>
        <p:spPr>
          <a:xfrm>
            <a:off x="358823" y="117224"/>
            <a:ext cx="8445997" cy="51897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80388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ARPU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76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fixed-line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 indent="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segment,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"INS-NET"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services.</a:t>
            </a:r>
          </a:p>
          <a:p>
            <a:pPr indent="1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segment,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FOMA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incurred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consistently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(i.e.,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voice/packet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1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representative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usage,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universal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charges.</a:t>
            </a:r>
          </a:p>
          <a:p>
            <a:pPr indent="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believes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useful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numerators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</a:p>
          <a:p>
            <a:pPr indent="1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comprising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operations.</a:t>
            </a:r>
          </a:p>
          <a:p>
            <a:pPr indent="1">
              <a:lnSpc>
                <a:spcPts val="158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Notes</a:t>
            </a:r>
          </a:p>
          <a:p>
            <a:pPr indent="1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(1)We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following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four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categories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conducted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West.</a:t>
            </a:r>
          </a:p>
          <a:p>
            <a:pPr indent="252985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Aggregate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(Telephone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Lines):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</a:p>
          <a:p>
            <a:pPr indent="272797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(excluding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ADSL"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ISDN,"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Services.</a:t>
            </a:r>
          </a:p>
          <a:p>
            <a:pPr indent="242317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ADSL."</a:t>
            </a:r>
          </a:p>
          <a:p>
            <a:pPr indent="242317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"INS-NET"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ISDN."</a:t>
            </a:r>
          </a:p>
          <a:p>
            <a:pPr indent="242317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(including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optional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</a:t>
            </a:r>
          </a:p>
          <a:p>
            <a:pPr indent="272797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Denwa,"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optional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Supplementary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revenues.</a:t>
            </a:r>
          </a:p>
          <a:p>
            <a:pPr indent="394717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"B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"B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Premium,"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Mytown,"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</a:p>
          <a:p>
            <a:pPr indent="505969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West.</a:t>
            </a:r>
          </a:p>
          <a:p>
            <a:pPr indent="394717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Commencing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began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their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VPN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WIDE”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virtual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private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indent="477013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option.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methodology,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</a:p>
          <a:p>
            <a:pPr indent="477013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VPN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WIDE.”</a:t>
            </a:r>
          </a:p>
          <a:p>
            <a:pPr indent="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interconnection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Aggregate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(Telephone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02108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ARPU.</a:t>
            </a:r>
          </a:p>
          <a:p>
            <a:pPr indent="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(3)For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purposes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Aggregate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(Telephone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determined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102108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service.</a:t>
            </a:r>
          </a:p>
          <a:p>
            <a:pPr indent="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(4)In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terms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channels,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(base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1500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roughly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greater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64.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reason,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purpose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Aggregate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(Telephone</a:t>
            </a:r>
          </a:p>
          <a:p>
            <a:pPr indent="102108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1500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64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subscriptions.</a:t>
            </a:r>
          </a:p>
          <a:p>
            <a:pPr indent="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(5)For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purposes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determined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"B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</a:p>
          <a:p>
            <a:pPr indent="102108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"B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Premium,"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Mytown,"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West.</a:t>
            </a:r>
          </a:p>
          <a:p>
            <a:pPr indent="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(6)The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following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formula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conducted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DOCOMO.</a:t>
            </a:r>
          </a:p>
          <a:p>
            <a:pPr indent="28956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Aggregate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("FOMA"+"Xi")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("FOMA"+"Xi")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("FOMA"+"Xi")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("FOMA"+"Xi").</a:t>
            </a:r>
          </a:p>
          <a:p>
            <a:pPr indent="28956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("FOMA"+"Xi")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"FOMA"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"Xi"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</a:p>
          <a:p>
            <a:pPr indent="368808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("FOMA"+"Xi")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"FOMA"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"Xi"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(“FOMA”+”Xi”)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368807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“FOMA”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“Xi”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wireless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collection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insurance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advertising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others).</a:t>
            </a:r>
          </a:p>
          <a:p>
            <a:pPr indent="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(7)Communications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address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Transceiver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Aggregate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ARPU.</a:t>
            </a:r>
          </a:p>
          <a:p>
            <a:pPr indent="1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(8)Number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below.</a:t>
            </a:r>
          </a:p>
          <a:p>
            <a:pPr indent="178308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June.</a:t>
            </a:r>
          </a:p>
          <a:p>
            <a:pPr indent="178308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September.</a:t>
            </a:r>
          </a:p>
          <a:p>
            <a:pPr indent="178309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October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December.</a:t>
            </a:r>
          </a:p>
          <a:p>
            <a:pPr indent="178309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March.</a:t>
            </a:r>
          </a:p>
          <a:p>
            <a:pPr indent="178309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March.</a:t>
            </a:r>
          </a:p>
          <a:p>
            <a:pPr indent="178308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during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((number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2015)/2)x12</a:t>
            </a:r>
          </a:p>
          <a:p>
            <a:pPr indent="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(9)Number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below.</a:t>
            </a:r>
          </a:p>
          <a:p>
            <a:pPr indent="178308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June.</a:t>
            </a:r>
          </a:p>
          <a:p>
            <a:pPr indent="178308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September.</a:t>
            </a:r>
          </a:p>
          <a:p>
            <a:pPr indent="178308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October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December.</a:t>
            </a:r>
          </a:p>
          <a:p>
            <a:pPr indent="178308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March.</a:t>
            </a:r>
          </a:p>
          <a:p>
            <a:pPr indent="178308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Results/FY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subscribers**/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March.</a:t>
            </a:r>
          </a:p>
          <a:p>
            <a:pPr indent="74676">
              <a:lnSpc>
                <a:spcPts val="158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**active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previous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month)/2</a:t>
            </a:r>
          </a:p>
        </p:txBody>
      </p:sp>
      <p:sp>
        <p:nvSpPr>
          <p:cNvPr id="2212" name="TextBox 2212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2213" name="TextBox 2213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2214" name="TextBox 2214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1"> 
				</p:cNvPr>
          <p:cNvSpPr/>
          <p:nvPr/>
        </p:nvSpPr>
        <p:spPr>
          <a:xfrm>
            <a:off x="533400" y="2257425"/>
            <a:ext cx="1533525" cy="1123950"/>
          </a:xfrm>
          <a:custGeom>
            <a:avLst/>
            <a:gdLst>
              <a:gd name="connsiteX0" fmla="*/ 14392 w 1533525"/>
              <a:gd name="connsiteY0" fmla="*/ 10677 h 1123950"/>
              <a:gd name="connsiteX1" fmla="*/ 1542068 w 1533525"/>
              <a:gd name="connsiteY1" fmla="*/ 10677 h 1123950"/>
              <a:gd name="connsiteX2" fmla="*/ 1542068 w 1533525"/>
              <a:gd name="connsiteY2" fmla="*/ 1129097 h 1123950"/>
              <a:gd name="connsiteX3" fmla="*/ 14392 w 1533525"/>
              <a:gd name="connsiteY3" fmla="*/ 1129097 h 1123950"/>
              <a:gd name="connsiteX4" fmla="*/ 14392 w 1533525"/>
              <a:gd name="connsiteY4" fmla="*/ 10677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25" h="1123950">
                <a:moveTo>
                  <a:pt x="14392" y="10677"/>
                </a:moveTo>
                <a:lnTo>
                  <a:pt x="1542068" y="10677"/>
                </a:lnTo>
                <a:lnTo>
                  <a:pt x="1542068" y="1129097"/>
                </a:lnTo>
                <a:lnTo>
                  <a:pt x="14392" y="1129097"/>
                </a:lnTo>
                <a:lnTo>
                  <a:pt x="14392" y="1067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> 
				</p:cNvPr>
          <p:cNvSpPr/>
          <p:nvPr/>
        </p:nvSpPr>
        <p:spPr>
          <a:xfrm>
            <a:off x="2057400" y="2257425"/>
            <a:ext cx="4038600" cy="1123950"/>
          </a:xfrm>
          <a:custGeom>
            <a:avLst/>
            <a:gdLst>
              <a:gd name="connsiteX0" fmla="*/ 10028 w 4038600"/>
              <a:gd name="connsiteY0" fmla="*/ 10677 h 1123950"/>
              <a:gd name="connsiteX1" fmla="*/ 4046301 w 4038600"/>
              <a:gd name="connsiteY1" fmla="*/ 10677 h 1123950"/>
              <a:gd name="connsiteX2" fmla="*/ 4046301 w 4038600"/>
              <a:gd name="connsiteY2" fmla="*/ 1129097 h 1123950"/>
              <a:gd name="connsiteX3" fmla="*/ 10028 w 4038600"/>
              <a:gd name="connsiteY3" fmla="*/ 1129097 h 1123950"/>
              <a:gd name="connsiteX4" fmla="*/ 10028 w 4038600"/>
              <a:gd name="connsiteY4" fmla="*/ 10677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1123950">
                <a:moveTo>
                  <a:pt x="10028" y="10677"/>
                </a:moveTo>
                <a:lnTo>
                  <a:pt x="4046301" y="10677"/>
                </a:lnTo>
                <a:lnTo>
                  <a:pt x="4046301" y="1129097"/>
                </a:lnTo>
                <a:lnTo>
                  <a:pt x="10028" y="1129097"/>
                </a:lnTo>
                <a:lnTo>
                  <a:pt x="10028" y="10677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3"> 
				</p:cNvPr>
          <p:cNvSpPr/>
          <p:nvPr/>
        </p:nvSpPr>
        <p:spPr>
          <a:xfrm>
            <a:off x="6076950" y="2257425"/>
            <a:ext cx="266700" cy="1123950"/>
          </a:xfrm>
          <a:custGeom>
            <a:avLst/>
            <a:gdLst>
              <a:gd name="connsiteX0" fmla="*/ 18711 w 266700"/>
              <a:gd name="connsiteY0" fmla="*/ 10678 h 1123950"/>
              <a:gd name="connsiteX1" fmla="*/ 267963 w 266700"/>
              <a:gd name="connsiteY1" fmla="*/ 10678 h 1123950"/>
              <a:gd name="connsiteX2" fmla="*/ 267963 w 266700"/>
              <a:gd name="connsiteY2" fmla="*/ 1129099 h 1123950"/>
              <a:gd name="connsiteX3" fmla="*/ 18711 w 266700"/>
              <a:gd name="connsiteY3" fmla="*/ 1129099 h 1123950"/>
              <a:gd name="connsiteX4" fmla="*/ 18711 w 266700"/>
              <a:gd name="connsiteY4" fmla="*/ 10678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1123950">
                <a:moveTo>
                  <a:pt x="18711" y="10678"/>
                </a:moveTo>
                <a:lnTo>
                  <a:pt x="267963" y="10678"/>
                </a:lnTo>
                <a:lnTo>
                  <a:pt x="267963" y="1129099"/>
                </a:lnTo>
                <a:lnTo>
                  <a:pt x="18711" y="1129099"/>
                </a:lnTo>
                <a:lnTo>
                  <a:pt x="18711" y="1067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4"> 
				</p:cNvPr>
          <p:cNvSpPr/>
          <p:nvPr/>
        </p:nvSpPr>
        <p:spPr>
          <a:xfrm>
            <a:off x="6324600" y="2257425"/>
            <a:ext cx="2266950" cy="1123950"/>
          </a:xfrm>
          <a:custGeom>
            <a:avLst/>
            <a:gdLst>
              <a:gd name="connsiteX0" fmla="*/ 12281 w 2266950"/>
              <a:gd name="connsiteY0" fmla="*/ 10679 h 1123950"/>
              <a:gd name="connsiteX1" fmla="*/ 2271634 w 2266950"/>
              <a:gd name="connsiteY1" fmla="*/ 10679 h 1123950"/>
              <a:gd name="connsiteX2" fmla="*/ 2271634 w 2266950"/>
              <a:gd name="connsiteY2" fmla="*/ 1129099 h 1123950"/>
              <a:gd name="connsiteX3" fmla="*/ 12281 w 2266950"/>
              <a:gd name="connsiteY3" fmla="*/ 1129099 h 1123950"/>
              <a:gd name="connsiteX4" fmla="*/ 12281 w 2266950"/>
              <a:gd name="connsiteY4" fmla="*/ 10679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6950" h="1123950">
                <a:moveTo>
                  <a:pt x="12281" y="10679"/>
                </a:moveTo>
                <a:lnTo>
                  <a:pt x="2271634" y="10679"/>
                </a:lnTo>
                <a:lnTo>
                  <a:pt x="2271634" y="1129099"/>
                </a:lnTo>
                <a:lnTo>
                  <a:pt x="12281" y="1129099"/>
                </a:lnTo>
                <a:lnTo>
                  <a:pt x="12281" y="1067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> 
				</p:cNvPr>
          <p:cNvSpPr/>
          <p:nvPr/>
        </p:nvSpPr>
        <p:spPr>
          <a:xfrm>
            <a:off x="533400" y="3362325"/>
            <a:ext cx="1533525" cy="2076450"/>
          </a:xfrm>
          <a:custGeom>
            <a:avLst/>
            <a:gdLst>
              <a:gd name="connsiteX0" fmla="*/ 14392 w 1533525"/>
              <a:gd name="connsiteY0" fmla="*/ 16743 h 2076450"/>
              <a:gd name="connsiteX1" fmla="*/ 1542068 w 1533525"/>
              <a:gd name="connsiteY1" fmla="*/ 16743 h 2076450"/>
              <a:gd name="connsiteX2" fmla="*/ 1542068 w 1533525"/>
              <a:gd name="connsiteY2" fmla="*/ 2082093 h 2076450"/>
              <a:gd name="connsiteX3" fmla="*/ 14392 w 1533525"/>
              <a:gd name="connsiteY3" fmla="*/ 2082093 h 2076450"/>
              <a:gd name="connsiteX4" fmla="*/ 14392 w 1533525"/>
              <a:gd name="connsiteY4" fmla="*/ 16743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25" h="2076450">
                <a:moveTo>
                  <a:pt x="14392" y="16743"/>
                </a:moveTo>
                <a:lnTo>
                  <a:pt x="1542068" y="16743"/>
                </a:lnTo>
                <a:lnTo>
                  <a:pt x="1542068" y="2082093"/>
                </a:lnTo>
                <a:lnTo>
                  <a:pt x="14392" y="2082093"/>
                </a:lnTo>
                <a:lnTo>
                  <a:pt x="14392" y="16743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6"> 
				</p:cNvPr>
          <p:cNvSpPr/>
          <p:nvPr/>
        </p:nvSpPr>
        <p:spPr>
          <a:xfrm>
            <a:off x="2057400" y="3362325"/>
            <a:ext cx="1019175" cy="2076450"/>
          </a:xfrm>
          <a:custGeom>
            <a:avLst/>
            <a:gdLst>
              <a:gd name="connsiteX0" fmla="*/ 10028 w 1019175"/>
              <a:gd name="connsiteY0" fmla="*/ 16745 h 2076450"/>
              <a:gd name="connsiteX1" fmla="*/ 1023118 w 1019175"/>
              <a:gd name="connsiteY1" fmla="*/ 16745 h 2076450"/>
              <a:gd name="connsiteX2" fmla="*/ 1023118 w 1019175"/>
              <a:gd name="connsiteY2" fmla="*/ 2082094 h 2076450"/>
              <a:gd name="connsiteX3" fmla="*/ 10028 w 1019175"/>
              <a:gd name="connsiteY3" fmla="*/ 2082094 h 2076450"/>
              <a:gd name="connsiteX4" fmla="*/ 10028 w 1019175"/>
              <a:gd name="connsiteY4" fmla="*/ 16745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2076450">
                <a:moveTo>
                  <a:pt x="10028" y="16745"/>
                </a:moveTo>
                <a:lnTo>
                  <a:pt x="1023118" y="16745"/>
                </a:lnTo>
                <a:lnTo>
                  <a:pt x="1023118" y="2082094"/>
                </a:lnTo>
                <a:lnTo>
                  <a:pt x="10028" y="2082094"/>
                </a:lnTo>
                <a:lnTo>
                  <a:pt x="10028" y="16745"/>
                </a:lnTo>
                <a:close/>
              </a:path>
            </a:pathLst>
          </a:custGeom>
          <a:solidFill>
            <a:srgbClr val="cb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7"> 
				</p:cNvPr>
          <p:cNvSpPr/>
          <p:nvPr/>
        </p:nvSpPr>
        <p:spPr>
          <a:xfrm>
            <a:off x="3057525" y="3362325"/>
            <a:ext cx="5534025" cy="2076450"/>
          </a:xfrm>
          <a:custGeom>
            <a:avLst/>
            <a:gdLst>
              <a:gd name="connsiteX0" fmla="*/ 14953 w 5534025"/>
              <a:gd name="connsiteY0" fmla="*/ 16745 h 2076450"/>
              <a:gd name="connsiteX1" fmla="*/ 5538709 w 5534025"/>
              <a:gd name="connsiteY1" fmla="*/ 16745 h 2076450"/>
              <a:gd name="connsiteX2" fmla="*/ 5538709 w 5534025"/>
              <a:gd name="connsiteY2" fmla="*/ 2082095 h 2076450"/>
              <a:gd name="connsiteX3" fmla="*/ 14953 w 5534025"/>
              <a:gd name="connsiteY3" fmla="*/ 2082095 h 2076450"/>
              <a:gd name="connsiteX4" fmla="*/ 14953 w 5534025"/>
              <a:gd name="connsiteY4" fmla="*/ 16745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4025" h="2076450">
                <a:moveTo>
                  <a:pt x="14953" y="16745"/>
                </a:moveTo>
                <a:lnTo>
                  <a:pt x="5538709" y="16745"/>
                </a:lnTo>
                <a:lnTo>
                  <a:pt x="5538709" y="2082095"/>
                </a:lnTo>
                <a:lnTo>
                  <a:pt x="14953" y="2082095"/>
                </a:lnTo>
                <a:lnTo>
                  <a:pt x="14953" y="167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8"> 
				</p:cNvPr>
          <p:cNvSpPr/>
          <p:nvPr/>
        </p:nvSpPr>
        <p:spPr>
          <a:xfrm>
            <a:off x="533400" y="5419725"/>
            <a:ext cx="6934200" cy="123825"/>
          </a:xfrm>
          <a:custGeom>
            <a:avLst/>
            <a:gdLst>
              <a:gd name="connsiteX0" fmla="*/ 14392 w 6934200"/>
              <a:gd name="connsiteY0" fmla="*/ 17231 h 123825"/>
              <a:gd name="connsiteX1" fmla="*/ 6937170 w 6934200"/>
              <a:gd name="connsiteY1" fmla="*/ 17231 h 123825"/>
              <a:gd name="connsiteX2" fmla="*/ 6937170 w 6934200"/>
              <a:gd name="connsiteY2" fmla="*/ 129073 h 123825"/>
              <a:gd name="connsiteX3" fmla="*/ 14392 w 6934200"/>
              <a:gd name="connsiteY3" fmla="*/ 129073 h 123825"/>
              <a:gd name="connsiteX4" fmla="*/ 14392 w 6934200"/>
              <a:gd name="connsiteY4" fmla="*/ 17231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4200" h="123825">
                <a:moveTo>
                  <a:pt x="14392" y="17231"/>
                </a:moveTo>
                <a:lnTo>
                  <a:pt x="6937170" y="17231"/>
                </a:lnTo>
                <a:lnTo>
                  <a:pt x="6937170" y="129073"/>
                </a:lnTo>
                <a:lnTo>
                  <a:pt x="14392" y="129073"/>
                </a:lnTo>
                <a:lnTo>
                  <a:pt x="14392" y="1723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> 
				</p:cNvPr>
          <p:cNvSpPr/>
          <p:nvPr/>
        </p:nvSpPr>
        <p:spPr>
          <a:xfrm>
            <a:off x="533400" y="5524500"/>
            <a:ext cx="1533525" cy="533400"/>
          </a:xfrm>
          <a:custGeom>
            <a:avLst/>
            <a:gdLst>
              <a:gd name="connsiteX0" fmla="*/ 14392 w 1533525"/>
              <a:gd name="connsiteY0" fmla="*/ 16851 h 533400"/>
              <a:gd name="connsiteX1" fmla="*/ 1542068 w 1533525"/>
              <a:gd name="connsiteY1" fmla="*/ 16851 h 533400"/>
              <a:gd name="connsiteX2" fmla="*/ 1542068 w 1533525"/>
              <a:gd name="connsiteY2" fmla="*/ 538773 h 533400"/>
              <a:gd name="connsiteX3" fmla="*/ 14392 w 1533525"/>
              <a:gd name="connsiteY3" fmla="*/ 538773 h 533400"/>
              <a:gd name="connsiteX4" fmla="*/ 14392 w 1533525"/>
              <a:gd name="connsiteY4" fmla="*/ 1685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25" h="533400">
                <a:moveTo>
                  <a:pt x="14392" y="16851"/>
                </a:moveTo>
                <a:lnTo>
                  <a:pt x="1542068" y="16851"/>
                </a:lnTo>
                <a:lnTo>
                  <a:pt x="1542068" y="538773"/>
                </a:lnTo>
                <a:lnTo>
                  <a:pt x="14392" y="538773"/>
                </a:lnTo>
                <a:lnTo>
                  <a:pt x="14392" y="16851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> 
				</p:cNvPr>
          <p:cNvSpPr/>
          <p:nvPr/>
        </p:nvSpPr>
        <p:spPr>
          <a:xfrm>
            <a:off x="2057400" y="5524500"/>
            <a:ext cx="1019175" cy="533400"/>
          </a:xfrm>
          <a:custGeom>
            <a:avLst/>
            <a:gdLst>
              <a:gd name="connsiteX0" fmla="*/ 10028 w 1019175"/>
              <a:gd name="connsiteY0" fmla="*/ 16852 h 533400"/>
              <a:gd name="connsiteX1" fmla="*/ 1023118 w 1019175"/>
              <a:gd name="connsiteY1" fmla="*/ 16852 h 533400"/>
              <a:gd name="connsiteX2" fmla="*/ 1023118 w 1019175"/>
              <a:gd name="connsiteY2" fmla="*/ 538774 h 533400"/>
              <a:gd name="connsiteX3" fmla="*/ 10028 w 1019175"/>
              <a:gd name="connsiteY3" fmla="*/ 538774 h 533400"/>
              <a:gd name="connsiteX4" fmla="*/ 10028 w 1019175"/>
              <a:gd name="connsiteY4" fmla="*/ 1685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533400">
                <a:moveTo>
                  <a:pt x="10028" y="16852"/>
                </a:moveTo>
                <a:lnTo>
                  <a:pt x="1023118" y="16852"/>
                </a:lnTo>
                <a:lnTo>
                  <a:pt x="1023118" y="538774"/>
                </a:lnTo>
                <a:lnTo>
                  <a:pt x="10028" y="538774"/>
                </a:lnTo>
                <a:lnTo>
                  <a:pt x="10028" y="16852"/>
                </a:lnTo>
                <a:close/>
              </a:path>
            </a:pathLst>
          </a:custGeom>
          <a:solidFill>
            <a:srgbClr val="cb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1"> 
				</p:cNvPr>
          <p:cNvSpPr/>
          <p:nvPr/>
        </p:nvSpPr>
        <p:spPr>
          <a:xfrm>
            <a:off x="3057525" y="5524500"/>
            <a:ext cx="5534025" cy="533400"/>
          </a:xfrm>
          <a:custGeom>
            <a:avLst/>
            <a:gdLst>
              <a:gd name="connsiteX0" fmla="*/ 14953 w 5534025"/>
              <a:gd name="connsiteY0" fmla="*/ 16852 h 533400"/>
              <a:gd name="connsiteX1" fmla="*/ 5538709 w 5534025"/>
              <a:gd name="connsiteY1" fmla="*/ 16852 h 533400"/>
              <a:gd name="connsiteX2" fmla="*/ 5538709 w 5534025"/>
              <a:gd name="connsiteY2" fmla="*/ 538774 h 533400"/>
              <a:gd name="connsiteX3" fmla="*/ 14953 w 5534025"/>
              <a:gd name="connsiteY3" fmla="*/ 538774 h 533400"/>
              <a:gd name="connsiteX4" fmla="*/ 14953 w 5534025"/>
              <a:gd name="connsiteY4" fmla="*/ 1685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4025" h="533400">
                <a:moveTo>
                  <a:pt x="14953" y="16852"/>
                </a:moveTo>
                <a:lnTo>
                  <a:pt x="5538709" y="16852"/>
                </a:lnTo>
                <a:lnTo>
                  <a:pt x="5538709" y="538774"/>
                </a:lnTo>
                <a:lnTo>
                  <a:pt x="14953" y="538774"/>
                </a:lnTo>
                <a:lnTo>
                  <a:pt x="14953" y="1685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2"> 
				</p:cNvPr>
          <p:cNvSpPr/>
          <p:nvPr/>
        </p:nvSpPr>
        <p:spPr>
          <a:xfrm>
            <a:off x="2057400" y="2247900"/>
            <a:ext cx="4038600" cy="19050"/>
          </a:xfrm>
          <a:custGeom>
            <a:avLst/>
            <a:gdLst>
              <a:gd name="connsiteX0" fmla="*/ 18068 w 4038600"/>
              <a:gd name="connsiteY0" fmla="*/ 20202 h 19050"/>
              <a:gd name="connsiteX1" fmla="*/ 4046301 w 4038600"/>
              <a:gd name="connsiteY1" fmla="*/ 2020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38600" h="19050">
                <a:moveTo>
                  <a:pt x="18068" y="20202"/>
                </a:moveTo>
                <a:lnTo>
                  <a:pt x="4046301" y="20202"/>
                </a:lnTo>
              </a:path>
            </a:pathLst>
          </a:custGeom>
          <a:ln w="993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3"> 
				</p:cNvPr>
          <p:cNvSpPr/>
          <p:nvPr/>
        </p:nvSpPr>
        <p:spPr>
          <a:xfrm>
            <a:off x="6334125" y="2247900"/>
            <a:ext cx="2257425" cy="19050"/>
          </a:xfrm>
          <a:custGeom>
            <a:avLst/>
            <a:gdLst>
              <a:gd name="connsiteX0" fmla="*/ 10797 w 2257425"/>
              <a:gd name="connsiteY0" fmla="*/ 20202 h 19050"/>
              <a:gd name="connsiteX1" fmla="*/ 2262109 w 2257425"/>
              <a:gd name="connsiteY1" fmla="*/ 2020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57425" h="19050">
                <a:moveTo>
                  <a:pt x="10797" y="20202"/>
                </a:moveTo>
                <a:lnTo>
                  <a:pt x="2262109" y="20202"/>
                </a:lnTo>
              </a:path>
            </a:pathLst>
          </a:custGeom>
          <a:ln w="993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4"> 
				</p:cNvPr>
          <p:cNvSpPr/>
          <p:nvPr/>
        </p:nvSpPr>
        <p:spPr>
          <a:xfrm>
            <a:off x="8572500" y="2238375"/>
            <a:ext cx="9525" cy="19050"/>
          </a:xfrm>
          <a:custGeom>
            <a:avLst/>
            <a:gdLst>
              <a:gd name="connsiteX0" fmla="*/ 15690 w 9525"/>
              <a:gd name="connsiteY0" fmla="*/ 22270 h 19050"/>
              <a:gd name="connsiteX1" fmla="*/ 15690 w 9525"/>
              <a:gd name="connsiteY1" fmla="*/ 1481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5690" y="22270"/>
                </a:moveTo>
                <a:lnTo>
                  <a:pt x="15690" y="14814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5"> 
				</p:cNvPr>
          <p:cNvSpPr/>
          <p:nvPr/>
        </p:nvSpPr>
        <p:spPr>
          <a:xfrm>
            <a:off x="8572500" y="2238375"/>
            <a:ext cx="19050" cy="19050"/>
          </a:xfrm>
          <a:custGeom>
            <a:avLst/>
            <a:gdLst>
              <a:gd name="connsiteX0" fmla="*/ 23734 w 19050"/>
              <a:gd name="connsiteY0" fmla="*/ 14816 h 19050"/>
              <a:gd name="connsiteX1" fmla="*/ 23734 w 19050"/>
              <a:gd name="connsiteY1" fmla="*/ 2227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3734" y="14816"/>
                </a:moveTo>
                <a:lnTo>
                  <a:pt x="23734" y="22272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6"> 
				</p:cNvPr>
          <p:cNvSpPr/>
          <p:nvPr/>
        </p:nvSpPr>
        <p:spPr>
          <a:xfrm>
            <a:off x="3067050" y="2943225"/>
            <a:ext cx="3019425" cy="9525"/>
          </a:xfrm>
          <a:custGeom>
            <a:avLst/>
            <a:gdLst>
              <a:gd name="connsiteX0" fmla="*/ 13466 w 3019425"/>
              <a:gd name="connsiteY0" fmla="*/ 18298 h 9525"/>
              <a:gd name="connsiteX1" fmla="*/ 3020576 w 3019425"/>
              <a:gd name="connsiteY1" fmla="*/ 182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9425" h="9525">
                <a:moveTo>
                  <a:pt x="13466" y="18298"/>
                </a:moveTo>
                <a:lnTo>
                  <a:pt x="3020576" y="18298"/>
                </a:lnTo>
              </a:path>
            </a:pathLst>
          </a:custGeom>
          <a:ln w="156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7"> 
				</p:cNvPr>
          <p:cNvSpPr/>
          <p:nvPr/>
        </p:nvSpPr>
        <p:spPr>
          <a:xfrm>
            <a:off x="3067050" y="2943225"/>
            <a:ext cx="3019425" cy="19050"/>
          </a:xfrm>
          <a:custGeom>
            <a:avLst/>
            <a:gdLst>
              <a:gd name="connsiteX0" fmla="*/ 13468 w 3019425"/>
              <a:gd name="connsiteY0" fmla="*/ 25756 h 19050"/>
              <a:gd name="connsiteX1" fmla="*/ 3020579 w 3019425"/>
              <a:gd name="connsiteY1" fmla="*/ 2575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9425" h="19050">
                <a:moveTo>
                  <a:pt x="13468" y="25756"/>
                </a:moveTo>
                <a:lnTo>
                  <a:pt x="3020579" y="25756"/>
                </a:lnTo>
              </a:path>
            </a:pathLst>
          </a:custGeom>
          <a:ln w="994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8"> 
				</p:cNvPr>
          <p:cNvSpPr/>
          <p:nvPr/>
        </p:nvSpPr>
        <p:spPr>
          <a:xfrm>
            <a:off x="3057525" y="2943225"/>
            <a:ext cx="9525" cy="419100"/>
          </a:xfrm>
          <a:custGeom>
            <a:avLst/>
            <a:gdLst>
              <a:gd name="connsiteX0" fmla="*/ 14950 w 9525"/>
              <a:gd name="connsiteY0" fmla="*/ 18300 h 419100"/>
              <a:gd name="connsiteX1" fmla="*/ 14950 w 9525"/>
              <a:gd name="connsiteY1" fmla="*/ 428388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19100">
                <a:moveTo>
                  <a:pt x="14950" y="18300"/>
                </a:moveTo>
                <a:lnTo>
                  <a:pt x="14950" y="428388"/>
                </a:lnTo>
              </a:path>
            </a:pathLst>
          </a:custGeom>
          <a:ln w="156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9"> 
				</p:cNvPr>
          <p:cNvSpPr/>
          <p:nvPr/>
        </p:nvSpPr>
        <p:spPr>
          <a:xfrm>
            <a:off x="3057525" y="2943225"/>
            <a:ext cx="19050" cy="419100"/>
          </a:xfrm>
          <a:custGeom>
            <a:avLst/>
            <a:gdLst>
              <a:gd name="connsiteX0" fmla="*/ 22993 w 19050"/>
              <a:gd name="connsiteY0" fmla="*/ 18300 h 419100"/>
              <a:gd name="connsiteX1" fmla="*/ 22993 w 19050"/>
              <a:gd name="connsiteY1" fmla="*/ 428388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19100">
                <a:moveTo>
                  <a:pt x="22993" y="18300"/>
                </a:moveTo>
                <a:lnTo>
                  <a:pt x="22993" y="428388"/>
                </a:lnTo>
              </a:path>
            </a:pathLst>
          </a:custGeom>
          <a:ln w="1072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0"> 
				</p:cNvPr>
          <p:cNvSpPr/>
          <p:nvPr/>
        </p:nvSpPr>
        <p:spPr>
          <a:xfrm>
            <a:off x="4067175" y="2952750"/>
            <a:ext cx="9525" cy="409575"/>
          </a:xfrm>
          <a:custGeom>
            <a:avLst/>
            <a:gdLst>
              <a:gd name="connsiteX0" fmla="*/ 10351 w 9525"/>
              <a:gd name="connsiteY0" fmla="*/ 16233 h 409575"/>
              <a:gd name="connsiteX1" fmla="*/ 10351 w 9525"/>
              <a:gd name="connsiteY1" fmla="*/ 41886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09575">
                <a:moveTo>
                  <a:pt x="10351" y="16233"/>
                </a:moveTo>
                <a:lnTo>
                  <a:pt x="10351" y="418864"/>
                </a:lnTo>
              </a:path>
            </a:pathLst>
          </a:custGeom>
          <a:ln w="156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1"> 
				</p:cNvPr>
          <p:cNvSpPr/>
          <p:nvPr/>
        </p:nvSpPr>
        <p:spPr>
          <a:xfrm>
            <a:off x="4067175" y="2952750"/>
            <a:ext cx="9525" cy="409575"/>
          </a:xfrm>
          <a:custGeom>
            <a:avLst/>
            <a:gdLst>
              <a:gd name="connsiteX0" fmla="*/ 18393 w 9525"/>
              <a:gd name="connsiteY0" fmla="*/ 16231 h 409575"/>
              <a:gd name="connsiteX1" fmla="*/ 18393 w 9525"/>
              <a:gd name="connsiteY1" fmla="*/ 418863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09575">
                <a:moveTo>
                  <a:pt x="18393" y="16231"/>
                </a:moveTo>
                <a:lnTo>
                  <a:pt x="18393" y="418863"/>
                </a:lnTo>
              </a:path>
            </a:pathLst>
          </a:custGeom>
          <a:ln w="1073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2"> 
				</p:cNvPr>
          <p:cNvSpPr/>
          <p:nvPr/>
        </p:nvSpPr>
        <p:spPr>
          <a:xfrm>
            <a:off x="5067300" y="2952750"/>
            <a:ext cx="9525" cy="409575"/>
          </a:xfrm>
          <a:custGeom>
            <a:avLst/>
            <a:gdLst>
              <a:gd name="connsiteX0" fmla="*/ 15276 w 9525"/>
              <a:gd name="connsiteY0" fmla="*/ 16234 h 409575"/>
              <a:gd name="connsiteX1" fmla="*/ 15276 w 9525"/>
              <a:gd name="connsiteY1" fmla="*/ 41886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09575">
                <a:moveTo>
                  <a:pt x="15276" y="16234"/>
                </a:moveTo>
                <a:lnTo>
                  <a:pt x="15276" y="418865"/>
                </a:lnTo>
              </a:path>
            </a:pathLst>
          </a:custGeom>
          <a:ln w="156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3"> 
				</p:cNvPr>
          <p:cNvSpPr/>
          <p:nvPr/>
        </p:nvSpPr>
        <p:spPr>
          <a:xfrm>
            <a:off x="5067300" y="2952750"/>
            <a:ext cx="19050" cy="409575"/>
          </a:xfrm>
          <a:custGeom>
            <a:avLst/>
            <a:gdLst>
              <a:gd name="connsiteX0" fmla="*/ 23311 w 19050"/>
              <a:gd name="connsiteY0" fmla="*/ 16231 h 409575"/>
              <a:gd name="connsiteX1" fmla="*/ 23311 w 19050"/>
              <a:gd name="connsiteY1" fmla="*/ 418863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9575">
                <a:moveTo>
                  <a:pt x="23311" y="16231"/>
                </a:moveTo>
                <a:lnTo>
                  <a:pt x="23311" y="418863"/>
                </a:lnTo>
              </a:path>
            </a:pathLst>
          </a:custGeom>
          <a:ln w="1072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4"> 
				</p:cNvPr>
          <p:cNvSpPr/>
          <p:nvPr/>
        </p:nvSpPr>
        <p:spPr>
          <a:xfrm>
            <a:off x="2057400" y="3352800"/>
            <a:ext cx="4038600" cy="28575"/>
          </a:xfrm>
          <a:custGeom>
            <a:avLst/>
            <a:gdLst>
              <a:gd name="connsiteX0" fmla="*/ 18068 w 4038600"/>
              <a:gd name="connsiteY0" fmla="*/ 18819 h 28575"/>
              <a:gd name="connsiteX1" fmla="*/ 4046301 w 4038600"/>
              <a:gd name="connsiteY1" fmla="*/ 18819 h 28575"/>
              <a:gd name="connsiteX2" fmla="*/ 4046301 w 4038600"/>
              <a:gd name="connsiteY2" fmla="*/ 33731 h 28575"/>
              <a:gd name="connsiteX3" fmla="*/ 18068 w 4038600"/>
              <a:gd name="connsiteY3" fmla="*/ 33731 h 28575"/>
              <a:gd name="connsiteX4" fmla="*/ 18068 w 4038600"/>
              <a:gd name="connsiteY4" fmla="*/ 1881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28575">
                <a:moveTo>
                  <a:pt x="18068" y="18819"/>
                </a:moveTo>
                <a:lnTo>
                  <a:pt x="4046301" y="18819"/>
                </a:lnTo>
                <a:lnTo>
                  <a:pt x="4046301" y="33731"/>
                </a:lnTo>
                <a:lnTo>
                  <a:pt x="18068" y="33731"/>
                </a:lnTo>
                <a:lnTo>
                  <a:pt x="18068" y="18819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5"> 
				</p:cNvPr>
          <p:cNvSpPr/>
          <p:nvPr/>
        </p:nvSpPr>
        <p:spPr>
          <a:xfrm>
            <a:off x="7439025" y="2257425"/>
            <a:ext cx="28575" cy="1104900"/>
          </a:xfrm>
          <a:custGeom>
            <a:avLst/>
            <a:gdLst>
              <a:gd name="connsiteX0" fmla="*/ 15471 w 28575"/>
              <a:gd name="connsiteY0" fmla="*/ 10687 h 1104900"/>
              <a:gd name="connsiteX1" fmla="*/ 31553 w 28575"/>
              <a:gd name="connsiteY1" fmla="*/ 10687 h 1104900"/>
              <a:gd name="connsiteX2" fmla="*/ 31553 w 28575"/>
              <a:gd name="connsiteY2" fmla="*/ 1114202 h 1104900"/>
              <a:gd name="connsiteX3" fmla="*/ 15471 w 28575"/>
              <a:gd name="connsiteY3" fmla="*/ 1114202 h 1104900"/>
              <a:gd name="connsiteX4" fmla="*/ 15471 w 28575"/>
              <a:gd name="connsiteY4" fmla="*/ 10687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104900">
                <a:moveTo>
                  <a:pt x="15471" y="10687"/>
                </a:moveTo>
                <a:lnTo>
                  <a:pt x="31553" y="10687"/>
                </a:lnTo>
                <a:lnTo>
                  <a:pt x="31553" y="1114202"/>
                </a:lnTo>
                <a:lnTo>
                  <a:pt x="15471" y="1114202"/>
                </a:lnTo>
                <a:lnTo>
                  <a:pt x="15471" y="1068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6"> 
				</p:cNvPr>
          <p:cNvSpPr/>
          <p:nvPr/>
        </p:nvSpPr>
        <p:spPr>
          <a:xfrm>
            <a:off x="6334125" y="3352800"/>
            <a:ext cx="2257425" cy="28575"/>
          </a:xfrm>
          <a:custGeom>
            <a:avLst/>
            <a:gdLst>
              <a:gd name="connsiteX0" fmla="*/ 10797 w 2257425"/>
              <a:gd name="connsiteY0" fmla="*/ 18820 h 28575"/>
              <a:gd name="connsiteX1" fmla="*/ 2262109 w 2257425"/>
              <a:gd name="connsiteY1" fmla="*/ 18820 h 28575"/>
              <a:gd name="connsiteX2" fmla="*/ 2262109 w 2257425"/>
              <a:gd name="connsiteY2" fmla="*/ 33733 h 28575"/>
              <a:gd name="connsiteX3" fmla="*/ 10797 w 2257425"/>
              <a:gd name="connsiteY3" fmla="*/ 33733 h 28575"/>
              <a:gd name="connsiteX4" fmla="*/ 10797 w 2257425"/>
              <a:gd name="connsiteY4" fmla="*/ 1882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425" h="28575">
                <a:moveTo>
                  <a:pt x="10797" y="18820"/>
                </a:moveTo>
                <a:lnTo>
                  <a:pt x="2262109" y="18820"/>
                </a:lnTo>
                <a:lnTo>
                  <a:pt x="2262109" y="33733"/>
                </a:lnTo>
                <a:lnTo>
                  <a:pt x="10797" y="33733"/>
                </a:lnTo>
                <a:lnTo>
                  <a:pt x="10797" y="18820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7"> 
				</p:cNvPr>
          <p:cNvSpPr/>
          <p:nvPr/>
        </p:nvSpPr>
        <p:spPr>
          <a:xfrm>
            <a:off x="523875" y="3876675"/>
            <a:ext cx="1533525" cy="9525"/>
          </a:xfrm>
          <a:custGeom>
            <a:avLst/>
            <a:gdLst>
              <a:gd name="connsiteX0" fmla="*/ 15874 w 1533525"/>
              <a:gd name="connsiteY0" fmla="*/ 16874 h 9525"/>
              <a:gd name="connsiteX1" fmla="*/ 1535510 w 1533525"/>
              <a:gd name="connsiteY1" fmla="*/ 1687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3525" h="9525">
                <a:moveTo>
                  <a:pt x="15874" y="16874"/>
                </a:moveTo>
                <a:lnTo>
                  <a:pt x="1535510" y="16874"/>
                </a:lnTo>
              </a:path>
            </a:pathLst>
          </a:custGeom>
          <a:ln w="156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8"> 
				</p:cNvPr>
          <p:cNvSpPr/>
          <p:nvPr/>
        </p:nvSpPr>
        <p:spPr>
          <a:xfrm>
            <a:off x="523875" y="3876675"/>
            <a:ext cx="1533525" cy="19050"/>
          </a:xfrm>
          <a:custGeom>
            <a:avLst/>
            <a:gdLst>
              <a:gd name="connsiteX0" fmla="*/ 15877 w 1533525"/>
              <a:gd name="connsiteY0" fmla="*/ 24332 h 19050"/>
              <a:gd name="connsiteX1" fmla="*/ 1535512 w 1533525"/>
              <a:gd name="connsiteY1" fmla="*/ 243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3525" h="19050">
                <a:moveTo>
                  <a:pt x="15877" y="24332"/>
                </a:moveTo>
                <a:lnTo>
                  <a:pt x="1535512" y="24332"/>
                </a:lnTo>
              </a:path>
            </a:pathLst>
          </a:custGeom>
          <a:ln w="994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9"> 
				</p:cNvPr>
          <p:cNvSpPr/>
          <p:nvPr/>
        </p:nvSpPr>
        <p:spPr>
          <a:xfrm>
            <a:off x="2057400" y="3876675"/>
            <a:ext cx="4029075" cy="9525"/>
          </a:xfrm>
          <a:custGeom>
            <a:avLst/>
            <a:gdLst>
              <a:gd name="connsiteX0" fmla="*/ 18066 w 4029075"/>
              <a:gd name="connsiteY0" fmla="*/ 16876 h 9525"/>
              <a:gd name="connsiteX1" fmla="*/ 4030226 w 4029075"/>
              <a:gd name="connsiteY1" fmla="*/ 1687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9525">
                <a:moveTo>
                  <a:pt x="18066" y="16876"/>
                </a:moveTo>
                <a:lnTo>
                  <a:pt x="4030226" y="16876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70"> 
				</p:cNvPr>
          <p:cNvSpPr/>
          <p:nvPr/>
        </p:nvSpPr>
        <p:spPr>
          <a:xfrm>
            <a:off x="2057400" y="3876675"/>
            <a:ext cx="4029075" cy="19050"/>
          </a:xfrm>
          <a:custGeom>
            <a:avLst/>
            <a:gdLst>
              <a:gd name="connsiteX0" fmla="*/ 18068 w 4029075"/>
              <a:gd name="connsiteY0" fmla="*/ 24334 h 19050"/>
              <a:gd name="connsiteX1" fmla="*/ 4030229 w 4029075"/>
              <a:gd name="connsiteY1" fmla="*/ 243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19050">
                <a:moveTo>
                  <a:pt x="18068" y="24334"/>
                </a:moveTo>
                <a:lnTo>
                  <a:pt x="4030229" y="24334"/>
                </a:lnTo>
              </a:path>
            </a:pathLst>
          </a:custGeom>
          <a:ln w="994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1"> 
				</p:cNvPr>
          <p:cNvSpPr/>
          <p:nvPr/>
        </p:nvSpPr>
        <p:spPr>
          <a:xfrm>
            <a:off x="6334125" y="3876675"/>
            <a:ext cx="2238375" cy="9525"/>
          </a:xfrm>
          <a:custGeom>
            <a:avLst/>
            <a:gdLst>
              <a:gd name="connsiteX0" fmla="*/ 10793 w 2238375"/>
              <a:gd name="connsiteY0" fmla="*/ 16877 h 9525"/>
              <a:gd name="connsiteX1" fmla="*/ 2246025 w 2238375"/>
              <a:gd name="connsiteY1" fmla="*/ 1687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9525">
                <a:moveTo>
                  <a:pt x="10793" y="16877"/>
                </a:moveTo>
                <a:lnTo>
                  <a:pt x="2246025" y="16877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2"> 
				</p:cNvPr>
          <p:cNvSpPr/>
          <p:nvPr/>
        </p:nvSpPr>
        <p:spPr>
          <a:xfrm>
            <a:off x="6334125" y="3876675"/>
            <a:ext cx="2238375" cy="19050"/>
          </a:xfrm>
          <a:custGeom>
            <a:avLst/>
            <a:gdLst>
              <a:gd name="connsiteX0" fmla="*/ 10797 w 2238375"/>
              <a:gd name="connsiteY0" fmla="*/ 24334 h 19050"/>
              <a:gd name="connsiteX1" fmla="*/ 2246028 w 2238375"/>
              <a:gd name="connsiteY1" fmla="*/ 243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19050">
                <a:moveTo>
                  <a:pt x="10797" y="24334"/>
                </a:moveTo>
                <a:lnTo>
                  <a:pt x="2246028" y="24334"/>
                </a:lnTo>
              </a:path>
            </a:pathLst>
          </a:custGeom>
          <a:ln w="994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3"> 
				</p:cNvPr>
          <p:cNvSpPr/>
          <p:nvPr/>
        </p:nvSpPr>
        <p:spPr>
          <a:xfrm>
            <a:off x="523875" y="4391025"/>
            <a:ext cx="1533525" cy="9525"/>
          </a:xfrm>
          <a:custGeom>
            <a:avLst/>
            <a:gdLst>
              <a:gd name="connsiteX0" fmla="*/ 15874 w 1533525"/>
              <a:gd name="connsiteY0" fmla="*/ 17002 h 9525"/>
              <a:gd name="connsiteX1" fmla="*/ 1535510 w 1533525"/>
              <a:gd name="connsiteY1" fmla="*/ 1700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3525" h="9525">
                <a:moveTo>
                  <a:pt x="15874" y="17002"/>
                </a:moveTo>
                <a:lnTo>
                  <a:pt x="1535510" y="17002"/>
                </a:lnTo>
              </a:path>
            </a:pathLst>
          </a:custGeom>
          <a:ln w="156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4"> 
				</p:cNvPr>
          <p:cNvSpPr/>
          <p:nvPr/>
        </p:nvSpPr>
        <p:spPr>
          <a:xfrm>
            <a:off x="523875" y="4391025"/>
            <a:ext cx="1533525" cy="19050"/>
          </a:xfrm>
          <a:custGeom>
            <a:avLst/>
            <a:gdLst>
              <a:gd name="connsiteX0" fmla="*/ 15877 w 1533525"/>
              <a:gd name="connsiteY0" fmla="*/ 24460 h 19050"/>
              <a:gd name="connsiteX1" fmla="*/ 1535512 w 1533525"/>
              <a:gd name="connsiteY1" fmla="*/ 244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3525" h="19050">
                <a:moveTo>
                  <a:pt x="15877" y="24460"/>
                </a:moveTo>
                <a:lnTo>
                  <a:pt x="1535512" y="24460"/>
                </a:lnTo>
              </a:path>
            </a:pathLst>
          </a:custGeom>
          <a:ln w="994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5"> 
				</p:cNvPr>
          <p:cNvSpPr/>
          <p:nvPr/>
        </p:nvSpPr>
        <p:spPr>
          <a:xfrm>
            <a:off x="2057400" y="4391025"/>
            <a:ext cx="4029075" cy="9525"/>
          </a:xfrm>
          <a:custGeom>
            <a:avLst/>
            <a:gdLst>
              <a:gd name="connsiteX0" fmla="*/ 18066 w 4029075"/>
              <a:gd name="connsiteY0" fmla="*/ 17004 h 9525"/>
              <a:gd name="connsiteX1" fmla="*/ 4030226 w 4029075"/>
              <a:gd name="connsiteY1" fmla="*/ 1700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9525">
                <a:moveTo>
                  <a:pt x="18066" y="17004"/>
                </a:moveTo>
                <a:lnTo>
                  <a:pt x="4030226" y="17004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6"> 
				</p:cNvPr>
          <p:cNvSpPr/>
          <p:nvPr/>
        </p:nvSpPr>
        <p:spPr>
          <a:xfrm>
            <a:off x="2057400" y="4391025"/>
            <a:ext cx="4029075" cy="19050"/>
          </a:xfrm>
          <a:custGeom>
            <a:avLst/>
            <a:gdLst>
              <a:gd name="connsiteX0" fmla="*/ 18068 w 4029075"/>
              <a:gd name="connsiteY0" fmla="*/ 24462 h 19050"/>
              <a:gd name="connsiteX1" fmla="*/ 4030229 w 4029075"/>
              <a:gd name="connsiteY1" fmla="*/ 2446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19050">
                <a:moveTo>
                  <a:pt x="18068" y="24462"/>
                </a:moveTo>
                <a:lnTo>
                  <a:pt x="4030229" y="24462"/>
                </a:lnTo>
              </a:path>
            </a:pathLst>
          </a:custGeom>
          <a:ln w="994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> 
				</p:cNvPr>
          <p:cNvSpPr/>
          <p:nvPr/>
        </p:nvSpPr>
        <p:spPr>
          <a:xfrm>
            <a:off x="6334125" y="4391025"/>
            <a:ext cx="2238375" cy="9525"/>
          </a:xfrm>
          <a:custGeom>
            <a:avLst/>
            <a:gdLst>
              <a:gd name="connsiteX0" fmla="*/ 10793 w 2238375"/>
              <a:gd name="connsiteY0" fmla="*/ 17005 h 9525"/>
              <a:gd name="connsiteX1" fmla="*/ 2246025 w 2238375"/>
              <a:gd name="connsiteY1" fmla="*/ 1700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9525">
                <a:moveTo>
                  <a:pt x="10793" y="17005"/>
                </a:moveTo>
                <a:lnTo>
                  <a:pt x="2246025" y="17005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8"> 
				</p:cNvPr>
          <p:cNvSpPr/>
          <p:nvPr/>
        </p:nvSpPr>
        <p:spPr>
          <a:xfrm>
            <a:off x="6334125" y="4391025"/>
            <a:ext cx="2238375" cy="19050"/>
          </a:xfrm>
          <a:custGeom>
            <a:avLst/>
            <a:gdLst>
              <a:gd name="connsiteX0" fmla="*/ 10797 w 2238375"/>
              <a:gd name="connsiteY0" fmla="*/ 24462 h 19050"/>
              <a:gd name="connsiteX1" fmla="*/ 2246028 w 2238375"/>
              <a:gd name="connsiteY1" fmla="*/ 2446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19050">
                <a:moveTo>
                  <a:pt x="10797" y="24462"/>
                </a:moveTo>
                <a:lnTo>
                  <a:pt x="2246028" y="24462"/>
                </a:lnTo>
              </a:path>
            </a:pathLst>
          </a:custGeom>
          <a:ln w="994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9"> 
				</p:cNvPr>
          <p:cNvSpPr/>
          <p:nvPr/>
        </p:nvSpPr>
        <p:spPr>
          <a:xfrm>
            <a:off x="523875" y="4905375"/>
            <a:ext cx="1533525" cy="9525"/>
          </a:xfrm>
          <a:custGeom>
            <a:avLst/>
            <a:gdLst>
              <a:gd name="connsiteX0" fmla="*/ 15874 w 1533525"/>
              <a:gd name="connsiteY0" fmla="*/ 17130 h 9525"/>
              <a:gd name="connsiteX1" fmla="*/ 1535510 w 1533525"/>
              <a:gd name="connsiteY1" fmla="*/ 1713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3525" h="9525">
                <a:moveTo>
                  <a:pt x="15874" y="17130"/>
                </a:moveTo>
                <a:lnTo>
                  <a:pt x="1535510" y="17130"/>
                </a:lnTo>
              </a:path>
            </a:pathLst>
          </a:custGeom>
          <a:ln w="156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80"> 
				</p:cNvPr>
          <p:cNvSpPr/>
          <p:nvPr/>
        </p:nvSpPr>
        <p:spPr>
          <a:xfrm>
            <a:off x="523875" y="4905375"/>
            <a:ext cx="1533525" cy="19050"/>
          </a:xfrm>
          <a:custGeom>
            <a:avLst/>
            <a:gdLst>
              <a:gd name="connsiteX0" fmla="*/ 15877 w 1533525"/>
              <a:gd name="connsiteY0" fmla="*/ 24588 h 19050"/>
              <a:gd name="connsiteX1" fmla="*/ 1535512 w 1533525"/>
              <a:gd name="connsiteY1" fmla="*/ 2458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3525" h="19050">
                <a:moveTo>
                  <a:pt x="15877" y="24588"/>
                </a:moveTo>
                <a:lnTo>
                  <a:pt x="1535512" y="24588"/>
                </a:lnTo>
              </a:path>
            </a:pathLst>
          </a:custGeom>
          <a:ln w="994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1"> 
				</p:cNvPr>
          <p:cNvSpPr/>
          <p:nvPr/>
        </p:nvSpPr>
        <p:spPr>
          <a:xfrm>
            <a:off x="2057400" y="4905375"/>
            <a:ext cx="4029075" cy="9525"/>
          </a:xfrm>
          <a:custGeom>
            <a:avLst/>
            <a:gdLst>
              <a:gd name="connsiteX0" fmla="*/ 18066 w 4029075"/>
              <a:gd name="connsiteY0" fmla="*/ 17132 h 9525"/>
              <a:gd name="connsiteX1" fmla="*/ 4030226 w 4029075"/>
              <a:gd name="connsiteY1" fmla="*/ 1713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9525">
                <a:moveTo>
                  <a:pt x="18066" y="17132"/>
                </a:moveTo>
                <a:lnTo>
                  <a:pt x="4030226" y="17132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2"> 
				</p:cNvPr>
          <p:cNvSpPr/>
          <p:nvPr/>
        </p:nvSpPr>
        <p:spPr>
          <a:xfrm>
            <a:off x="2057400" y="4905375"/>
            <a:ext cx="4029075" cy="19050"/>
          </a:xfrm>
          <a:custGeom>
            <a:avLst/>
            <a:gdLst>
              <a:gd name="connsiteX0" fmla="*/ 18068 w 4029075"/>
              <a:gd name="connsiteY0" fmla="*/ 24589 h 19050"/>
              <a:gd name="connsiteX1" fmla="*/ 4030229 w 4029075"/>
              <a:gd name="connsiteY1" fmla="*/ 2458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19050">
                <a:moveTo>
                  <a:pt x="18068" y="24589"/>
                </a:moveTo>
                <a:lnTo>
                  <a:pt x="4030229" y="24589"/>
                </a:lnTo>
              </a:path>
            </a:pathLst>
          </a:custGeom>
          <a:ln w="994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3"> 
				</p:cNvPr>
          <p:cNvSpPr/>
          <p:nvPr/>
        </p:nvSpPr>
        <p:spPr>
          <a:xfrm>
            <a:off x="6334125" y="4905375"/>
            <a:ext cx="2238375" cy="9525"/>
          </a:xfrm>
          <a:custGeom>
            <a:avLst/>
            <a:gdLst>
              <a:gd name="connsiteX0" fmla="*/ 10793 w 2238375"/>
              <a:gd name="connsiteY0" fmla="*/ 17133 h 9525"/>
              <a:gd name="connsiteX1" fmla="*/ 2246025 w 2238375"/>
              <a:gd name="connsiteY1" fmla="*/ 1713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9525">
                <a:moveTo>
                  <a:pt x="10793" y="17133"/>
                </a:moveTo>
                <a:lnTo>
                  <a:pt x="2246025" y="17133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4"> 
				</p:cNvPr>
          <p:cNvSpPr/>
          <p:nvPr/>
        </p:nvSpPr>
        <p:spPr>
          <a:xfrm>
            <a:off x="6334125" y="4905375"/>
            <a:ext cx="2238375" cy="19050"/>
          </a:xfrm>
          <a:custGeom>
            <a:avLst/>
            <a:gdLst>
              <a:gd name="connsiteX0" fmla="*/ 10797 w 2238375"/>
              <a:gd name="connsiteY0" fmla="*/ 24589 h 19050"/>
              <a:gd name="connsiteX1" fmla="*/ 2246028 w 2238375"/>
              <a:gd name="connsiteY1" fmla="*/ 2458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19050">
                <a:moveTo>
                  <a:pt x="10797" y="24589"/>
                </a:moveTo>
                <a:lnTo>
                  <a:pt x="2246028" y="24589"/>
                </a:lnTo>
              </a:path>
            </a:pathLst>
          </a:custGeom>
          <a:ln w="994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5"> 
				</p:cNvPr>
          <p:cNvSpPr/>
          <p:nvPr/>
        </p:nvSpPr>
        <p:spPr>
          <a:xfrm>
            <a:off x="2047875" y="2247900"/>
            <a:ext cx="19050" cy="3190875"/>
          </a:xfrm>
          <a:custGeom>
            <a:avLst/>
            <a:gdLst>
              <a:gd name="connsiteX0" fmla="*/ 11512 w 19050"/>
              <a:gd name="connsiteY0" fmla="*/ 12746 h 3190875"/>
              <a:gd name="connsiteX1" fmla="*/ 27593 w 19050"/>
              <a:gd name="connsiteY1" fmla="*/ 12746 h 3190875"/>
              <a:gd name="connsiteX2" fmla="*/ 27593 w 19050"/>
              <a:gd name="connsiteY2" fmla="*/ 3196538 h 3190875"/>
              <a:gd name="connsiteX3" fmla="*/ 11512 w 19050"/>
              <a:gd name="connsiteY3" fmla="*/ 3196538 h 3190875"/>
              <a:gd name="connsiteX4" fmla="*/ 11512 w 19050"/>
              <a:gd name="connsiteY4" fmla="*/ 12746 h 319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3190875">
                <a:moveTo>
                  <a:pt x="11512" y="12746"/>
                </a:moveTo>
                <a:lnTo>
                  <a:pt x="27593" y="12746"/>
                </a:lnTo>
                <a:lnTo>
                  <a:pt x="27593" y="3196538"/>
                </a:lnTo>
                <a:lnTo>
                  <a:pt x="11512" y="3196538"/>
                </a:lnTo>
                <a:lnTo>
                  <a:pt x="11512" y="12746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6"> 
				</p:cNvPr>
          <p:cNvSpPr/>
          <p:nvPr/>
        </p:nvSpPr>
        <p:spPr>
          <a:xfrm>
            <a:off x="3057525" y="3371850"/>
            <a:ext cx="9525" cy="2057400"/>
          </a:xfrm>
          <a:custGeom>
            <a:avLst/>
            <a:gdLst>
              <a:gd name="connsiteX0" fmla="*/ 14950 w 9525"/>
              <a:gd name="connsiteY0" fmla="*/ 14697 h 2057400"/>
              <a:gd name="connsiteX1" fmla="*/ 14950 w 9525"/>
              <a:gd name="connsiteY1" fmla="*/ 2057678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57400">
                <a:moveTo>
                  <a:pt x="14950" y="14697"/>
                </a:moveTo>
                <a:lnTo>
                  <a:pt x="14950" y="2057678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7"> 
				</p:cNvPr>
          <p:cNvSpPr/>
          <p:nvPr/>
        </p:nvSpPr>
        <p:spPr>
          <a:xfrm>
            <a:off x="3057525" y="3371850"/>
            <a:ext cx="19050" cy="2057400"/>
          </a:xfrm>
          <a:custGeom>
            <a:avLst/>
            <a:gdLst>
              <a:gd name="connsiteX0" fmla="*/ 22993 w 19050"/>
              <a:gd name="connsiteY0" fmla="*/ 14694 h 2057400"/>
              <a:gd name="connsiteX1" fmla="*/ 22993 w 19050"/>
              <a:gd name="connsiteY1" fmla="*/ 2057675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57400">
                <a:moveTo>
                  <a:pt x="22993" y="14694"/>
                </a:moveTo>
                <a:lnTo>
                  <a:pt x="22993" y="2057675"/>
                </a:lnTo>
              </a:path>
            </a:pathLst>
          </a:custGeom>
          <a:ln w="10720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8"> 
				</p:cNvPr>
          <p:cNvSpPr/>
          <p:nvPr/>
        </p:nvSpPr>
        <p:spPr>
          <a:xfrm>
            <a:off x="4067175" y="3371850"/>
            <a:ext cx="9525" cy="2057400"/>
          </a:xfrm>
          <a:custGeom>
            <a:avLst/>
            <a:gdLst>
              <a:gd name="connsiteX0" fmla="*/ 10351 w 9525"/>
              <a:gd name="connsiteY0" fmla="*/ 14698 h 2057400"/>
              <a:gd name="connsiteX1" fmla="*/ 10351 w 9525"/>
              <a:gd name="connsiteY1" fmla="*/ 2057679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57400">
                <a:moveTo>
                  <a:pt x="10351" y="14698"/>
                </a:moveTo>
                <a:lnTo>
                  <a:pt x="10351" y="2057679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9"> 
				</p:cNvPr>
          <p:cNvSpPr/>
          <p:nvPr/>
        </p:nvSpPr>
        <p:spPr>
          <a:xfrm>
            <a:off x="4067175" y="3371850"/>
            <a:ext cx="9525" cy="2057400"/>
          </a:xfrm>
          <a:custGeom>
            <a:avLst/>
            <a:gdLst>
              <a:gd name="connsiteX0" fmla="*/ 18393 w 9525"/>
              <a:gd name="connsiteY0" fmla="*/ 14694 h 2057400"/>
              <a:gd name="connsiteX1" fmla="*/ 18393 w 9525"/>
              <a:gd name="connsiteY1" fmla="*/ 2057675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57400">
                <a:moveTo>
                  <a:pt x="18393" y="14694"/>
                </a:moveTo>
                <a:lnTo>
                  <a:pt x="18393" y="2057675"/>
                </a:lnTo>
              </a:path>
            </a:pathLst>
          </a:custGeom>
          <a:ln w="1073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90"> 
				</p:cNvPr>
          <p:cNvSpPr/>
          <p:nvPr/>
        </p:nvSpPr>
        <p:spPr>
          <a:xfrm>
            <a:off x="5067300" y="3371850"/>
            <a:ext cx="9525" cy="2057400"/>
          </a:xfrm>
          <a:custGeom>
            <a:avLst/>
            <a:gdLst>
              <a:gd name="connsiteX0" fmla="*/ 15276 w 9525"/>
              <a:gd name="connsiteY0" fmla="*/ 14700 h 2057400"/>
              <a:gd name="connsiteX1" fmla="*/ 15276 w 9525"/>
              <a:gd name="connsiteY1" fmla="*/ 2057681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57400">
                <a:moveTo>
                  <a:pt x="15276" y="14700"/>
                </a:moveTo>
                <a:lnTo>
                  <a:pt x="15276" y="2057681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1"> 
				</p:cNvPr>
          <p:cNvSpPr/>
          <p:nvPr/>
        </p:nvSpPr>
        <p:spPr>
          <a:xfrm>
            <a:off x="5067300" y="3371850"/>
            <a:ext cx="19050" cy="2057400"/>
          </a:xfrm>
          <a:custGeom>
            <a:avLst/>
            <a:gdLst>
              <a:gd name="connsiteX0" fmla="*/ 23311 w 19050"/>
              <a:gd name="connsiteY0" fmla="*/ 14694 h 2057400"/>
              <a:gd name="connsiteX1" fmla="*/ 23311 w 19050"/>
              <a:gd name="connsiteY1" fmla="*/ 2057675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57400">
                <a:moveTo>
                  <a:pt x="23311" y="14694"/>
                </a:moveTo>
                <a:lnTo>
                  <a:pt x="23311" y="2057675"/>
                </a:lnTo>
              </a:path>
            </a:pathLst>
          </a:custGeom>
          <a:ln w="10720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2"> 
				</p:cNvPr>
          <p:cNvSpPr/>
          <p:nvPr/>
        </p:nvSpPr>
        <p:spPr>
          <a:xfrm>
            <a:off x="523875" y="5419725"/>
            <a:ext cx="5572125" cy="19050"/>
          </a:xfrm>
          <a:custGeom>
            <a:avLst/>
            <a:gdLst>
              <a:gd name="connsiteX0" fmla="*/ 15877 w 5572125"/>
              <a:gd name="connsiteY0" fmla="*/ 9793 h 19050"/>
              <a:gd name="connsiteX1" fmla="*/ 5579827 w 5572125"/>
              <a:gd name="connsiteY1" fmla="*/ 9793 h 19050"/>
              <a:gd name="connsiteX2" fmla="*/ 5579827 w 5572125"/>
              <a:gd name="connsiteY2" fmla="*/ 24713 h 19050"/>
              <a:gd name="connsiteX3" fmla="*/ 15877 w 5572125"/>
              <a:gd name="connsiteY3" fmla="*/ 24713 h 19050"/>
              <a:gd name="connsiteX4" fmla="*/ 15877 w 5572125"/>
              <a:gd name="connsiteY4" fmla="*/ 979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2125" h="19050">
                <a:moveTo>
                  <a:pt x="15877" y="9793"/>
                </a:moveTo>
                <a:lnTo>
                  <a:pt x="5579827" y="9793"/>
                </a:lnTo>
                <a:lnTo>
                  <a:pt x="5579827" y="24713"/>
                </a:lnTo>
                <a:lnTo>
                  <a:pt x="15877" y="24713"/>
                </a:lnTo>
                <a:lnTo>
                  <a:pt x="15877" y="9793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3"> 
				</p:cNvPr>
          <p:cNvSpPr/>
          <p:nvPr/>
        </p:nvSpPr>
        <p:spPr>
          <a:xfrm>
            <a:off x="6076950" y="2257425"/>
            <a:ext cx="19050" cy="3181350"/>
          </a:xfrm>
          <a:custGeom>
            <a:avLst/>
            <a:gdLst>
              <a:gd name="connsiteX0" fmla="*/ 10679 w 19050"/>
              <a:gd name="connsiteY0" fmla="*/ 10699 h 3181350"/>
              <a:gd name="connsiteX1" fmla="*/ 26759 w 19050"/>
              <a:gd name="connsiteY1" fmla="*/ 10699 h 3181350"/>
              <a:gd name="connsiteX2" fmla="*/ 26759 w 19050"/>
              <a:gd name="connsiteY2" fmla="*/ 3187020 h 3181350"/>
              <a:gd name="connsiteX3" fmla="*/ 10679 w 19050"/>
              <a:gd name="connsiteY3" fmla="*/ 3187020 h 3181350"/>
              <a:gd name="connsiteX4" fmla="*/ 10679 w 19050"/>
              <a:gd name="connsiteY4" fmla="*/ 10699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3181350">
                <a:moveTo>
                  <a:pt x="10679" y="10699"/>
                </a:moveTo>
                <a:lnTo>
                  <a:pt x="26759" y="10699"/>
                </a:lnTo>
                <a:lnTo>
                  <a:pt x="26759" y="3187020"/>
                </a:lnTo>
                <a:lnTo>
                  <a:pt x="10679" y="3187020"/>
                </a:lnTo>
                <a:lnTo>
                  <a:pt x="10679" y="10699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4"> 
				</p:cNvPr>
          <p:cNvSpPr/>
          <p:nvPr/>
        </p:nvSpPr>
        <p:spPr>
          <a:xfrm>
            <a:off x="6315075" y="2247900"/>
            <a:ext cx="28575" cy="3190875"/>
          </a:xfrm>
          <a:custGeom>
            <a:avLst/>
            <a:gdLst>
              <a:gd name="connsiteX0" fmla="*/ 13765 w 28575"/>
              <a:gd name="connsiteY0" fmla="*/ 12738 h 3190875"/>
              <a:gd name="connsiteX1" fmla="*/ 29847 w 28575"/>
              <a:gd name="connsiteY1" fmla="*/ 12738 h 3190875"/>
              <a:gd name="connsiteX2" fmla="*/ 29847 w 28575"/>
              <a:gd name="connsiteY2" fmla="*/ 3196538 h 3190875"/>
              <a:gd name="connsiteX3" fmla="*/ 13765 w 28575"/>
              <a:gd name="connsiteY3" fmla="*/ 3196538 h 3190875"/>
              <a:gd name="connsiteX4" fmla="*/ 13765 w 28575"/>
              <a:gd name="connsiteY4" fmla="*/ 12738 h 319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3190875">
                <a:moveTo>
                  <a:pt x="13765" y="12738"/>
                </a:moveTo>
                <a:lnTo>
                  <a:pt x="29847" y="12738"/>
                </a:lnTo>
                <a:lnTo>
                  <a:pt x="29847" y="3196538"/>
                </a:lnTo>
                <a:lnTo>
                  <a:pt x="13765" y="3196538"/>
                </a:lnTo>
                <a:lnTo>
                  <a:pt x="13765" y="12738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5"> 
				</p:cNvPr>
          <p:cNvSpPr/>
          <p:nvPr/>
        </p:nvSpPr>
        <p:spPr>
          <a:xfrm>
            <a:off x="7448550" y="3371850"/>
            <a:ext cx="9525" cy="2057400"/>
          </a:xfrm>
          <a:custGeom>
            <a:avLst/>
            <a:gdLst>
              <a:gd name="connsiteX0" fmla="*/ 13984 w 9525"/>
              <a:gd name="connsiteY0" fmla="*/ 14704 h 2057400"/>
              <a:gd name="connsiteX1" fmla="*/ 13984 w 9525"/>
              <a:gd name="connsiteY1" fmla="*/ 2057685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57400">
                <a:moveTo>
                  <a:pt x="13984" y="14704"/>
                </a:moveTo>
                <a:lnTo>
                  <a:pt x="13984" y="2057685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> 
				</p:cNvPr>
          <p:cNvSpPr/>
          <p:nvPr/>
        </p:nvSpPr>
        <p:spPr>
          <a:xfrm>
            <a:off x="7448550" y="3371850"/>
            <a:ext cx="19050" cy="2057400"/>
          </a:xfrm>
          <a:custGeom>
            <a:avLst/>
            <a:gdLst>
              <a:gd name="connsiteX0" fmla="*/ 22028 w 19050"/>
              <a:gd name="connsiteY0" fmla="*/ 14694 h 2057400"/>
              <a:gd name="connsiteX1" fmla="*/ 22028 w 19050"/>
              <a:gd name="connsiteY1" fmla="*/ 2057675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57400">
                <a:moveTo>
                  <a:pt x="22028" y="14694"/>
                </a:moveTo>
                <a:lnTo>
                  <a:pt x="22028" y="2057675"/>
                </a:lnTo>
              </a:path>
            </a:pathLst>
          </a:custGeom>
          <a:ln w="10720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7"> 
				</p:cNvPr>
          <p:cNvSpPr/>
          <p:nvPr/>
        </p:nvSpPr>
        <p:spPr>
          <a:xfrm>
            <a:off x="6334125" y="5419725"/>
            <a:ext cx="2257425" cy="19050"/>
          </a:xfrm>
          <a:custGeom>
            <a:avLst/>
            <a:gdLst>
              <a:gd name="connsiteX0" fmla="*/ 10797 w 2257425"/>
              <a:gd name="connsiteY0" fmla="*/ 9793 h 19050"/>
              <a:gd name="connsiteX1" fmla="*/ 2262109 w 2257425"/>
              <a:gd name="connsiteY1" fmla="*/ 9793 h 19050"/>
              <a:gd name="connsiteX2" fmla="*/ 2262109 w 2257425"/>
              <a:gd name="connsiteY2" fmla="*/ 24713 h 19050"/>
              <a:gd name="connsiteX3" fmla="*/ 10797 w 2257425"/>
              <a:gd name="connsiteY3" fmla="*/ 24713 h 19050"/>
              <a:gd name="connsiteX4" fmla="*/ 10797 w 2257425"/>
              <a:gd name="connsiteY4" fmla="*/ 979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425" h="19050">
                <a:moveTo>
                  <a:pt x="10797" y="9793"/>
                </a:moveTo>
                <a:lnTo>
                  <a:pt x="2262109" y="9793"/>
                </a:lnTo>
                <a:lnTo>
                  <a:pt x="2262109" y="24713"/>
                </a:lnTo>
                <a:lnTo>
                  <a:pt x="10797" y="24713"/>
                </a:lnTo>
                <a:lnTo>
                  <a:pt x="10797" y="9793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> 
				</p:cNvPr>
          <p:cNvSpPr/>
          <p:nvPr/>
        </p:nvSpPr>
        <p:spPr>
          <a:xfrm>
            <a:off x="8562975" y="2257425"/>
            <a:ext cx="28575" cy="3181350"/>
          </a:xfrm>
          <a:custGeom>
            <a:avLst/>
            <a:gdLst>
              <a:gd name="connsiteX0" fmla="*/ 17178 w 28575"/>
              <a:gd name="connsiteY0" fmla="*/ 10699 h 3181350"/>
              <a:gd name="connsiteX1" fmla="*/ 33259 w 28575"/>
              <a:gd name="connsiteY1" fmla="*/ 10699 h 3181350"/>
              <a:gd name="connsiteX2" fmla="*/ 33259 w 28575"/>
              <a:gd name="connsiteY2" fmla="*/ 3187020 h 3181350"/>
              <a:gd name="connsiteX3" fmla="*/ 17178 w 28575"/>
              <a:gd name="connsiteY3" fmla="*/ 3187020 h 3181350"/>
              <a:gd name="connsiteX4" fmla="*/ 17178 w 28575"/>
              <a:gd name="connsiteY4" fmla="*/ 10699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3181350">
                <a:moveTo>
                  <a:pt x="17178" y="10699"/>
                </a:moveTo>
                <a:lnTo>
                  <a:pt x="33259" y="10699"/>
                </a:lnTo>
                <a:lnTo>
                  <a:pt x="33259" y="3187020"/>
                </a:lnTo>
                <a:lnTo>
                  <a:pt x="17178" y="3187020"/>
                </a:lnTo>
                <a:lnTo>
                  <a:pt x="17178" y="10699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9"> 
				</p:cNvPr>
          <p:cNvSpPr/>
          <p:nvPr/>
        </p:nvSpPr>
        <p:spPr>
          <a:xfrm>
            <a:off x="533400" y="5514975"/>
            <a:ext cx="5562600" cy="28575"/>
          </a:xfrm>
          <a:custGeom>
            <a:avLst/>
            <a:gdLst>
              <a:gd name="connsiteX0" fmla="*/ 14392 w 5562600"/>
              <a:gd name="connsiteY0" fmla="*/ 18936 h 28575"/>
              <a:gd name="connsiteX1" fmla="*/ 5570302 w 5562600"/>
              <a:gd name="connsiteY1" fmla="*/ 18936 h 28575"/>
              <a:gd name="connsiteX2" fmla="*/ 5570302 w 5562600"/>
              <a:gd name="connsiteY2" fmla="*/ 33849 h 28575"/>
              <a:gd name="connsiteX3" fmla="*/ 14392 w 5562600"/>
              <a:gd name="connsiteY3" fmla="*/ 33849 h 28575"/>
              <a:gd name="connsiteX4" fmla="*/ 14392 w 5562600"/>
              <a:gd name="connsiteY4" fmla="*/ 1893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2600" h="28575">
                <a:moveTo>
                  <a:pt x="14392" y="18936"/>
                </a:moveTo>
                <a:lnTo>
                  <a:pt x="5570302" y="18936"/>
                </a:lnTo>
                <a:lnTo>
                  <a:pt x="5570302" y="33849"/>
                </a:lnTo>
                <a:lnTo>
                  <a:pt x="14392" y="33849"/>
                </a:lnTo>
                <a:lnTo>
                  <a:pt x="14392" y="18936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100"> 
				</p:cNvPr>
          <p:cNvSpPr/>
          <p:nvPr/>
        </p:nvSpPr>
        <p:spPr>
          <a:xfrm>
            <a:off x="6334125" y="5514975"/>
            <a:ext cx="2257425" cy="28575"/>
          </a:xfrm>
          <a:custGeom>
            <a:avLst/>
            <a:gdLst>
              <a:gd name="connsiteX0" fmla="*/ 10797 w 2257425"/>
              <a:gd name="connsiteY0" fmla="*/ 18936 h 28575"/>
              <a:gd name="connsiteX1" fmla="*/ 2262109 w 2257425"/>
              <a:gd name="connsiteY1" fmla="*/ 18936 h 28575"/>
              <a:gd name="connsiteX2" fmla="*/ 2262109 w 2257425"/>
              <a:gd name="connsiteY2" fmla="*/ 33849 h 28575"/>
              <a:gd name="connsiteX3" fmla="*/ 10797 w 2257425"/>
              <a:gd name="connsiteY3" fmla="*/ 33849 h 28575"/>
              <a:gd name="connsiteX4" fmla="*/ 10797 w 2257425"/>
              <a:gd name="connsiteY4" fmla="*/ 1893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425" h="28575">
                <a:moveTo>
                  <a:pt x="10797" y="18936"/>
                </a:moveTo>
                <a:lnTo>
                  <a:pt x="2262109" y="18936"/>
                </a:lnTo>
                <a:lnTo>
                  <a:pt x="2262109" y="33849"/>
                </a:lnTo>
                <a:lnTo>
                  <a:pt x="10797" y="33849"/>
                </a:lnTo>
                <a:lnTo>
                  <a:pt x="10797" y="18936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1"> 
				</p:cNvPr>
          <p:cNvSpPr/>
          <p:nvPr/>
        </p:nvSpPr>
        <p:spPr>
          <a:xfrm>
            <a:off x="8572500" y="5429250"/>
            <a:ext cx="9525" cy="95250"/>
          </a:xfrm>
          <a:custGeom>
            <a:avLst/>
            <a:gdLst>
              <a:gd name="connsiteX0" fmla="*/ 15690 w 9525"/>
              <a:gd name="connsiteY0" fmla="*/ 15202 h 95250"/>
              <a:gd name="connsiteX1" fmla="*/ 15690 w 9525"/>
              <a:gd name="connsiteY1" fmla="*/ 104675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95250">
                <a:moveTo>
                  <a:pt x="15690" y="15202"/>
                </a:moveTo>
                <a:lnTo>
                  <a:pt x="15690" y="104675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2"> 
				</p:cNvPr>
          <p:cNvSpPr/>
          <p:nvPr/>
        </p:nvSpPr>
        <p:spPr>
          <a:xfrm>
            <a:off x="8572500" y="5429250"/>
            <a:ext cx="19050" cy="95250"/>
          </a:xfrm>
          <a:custGeom>
            <a:avLst/>
            <a:gdLst>
              <a:gd name="connsiteX0" fmla="*/ 23734 w 19050"/>
              <a:gd name="connsiteY0" fmla="*/ 15202 h 95250"/>
              <a:gd name="connsiteX1" fmla="*/ 23734 w 19050"/>
              <a:gd name="connsiteY1" fmla="*/ 104676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">
                <a:moveTo>
                  <a:pt x="23734" y="15202"/>
                </a:moveTo>
                <a:lnTo>
                  <a:pt x="23734" y="104676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3"> 
				</p:cNvPr>
          <p:cNvSpPr/>
          <p:nvPr/>
        </p:nvSpPr>
        <p:spPr>
          <a:xfrm>
            <a:off x="523875" y="5514975"/>
            <a:ext cx="19050" cy="542925"/>
          </a:xfrm>
          <a:custGeom>
            <a:avLst/>
            <a:gdLst>
              <a:gd name="connsiteX0" fmla="*/ 23917 w 19050"/>
              <a:gd name="connsiteY0" fmla="*/ 18953 h 542925"/>
              <a:gd name="connsiteX1" fmla="*/ 23917 w 19050"/>
              <a:gd name="connsiteY1" fmla="*/ 548302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42925">
                <a:moveTo>
                  <a:pt x="23917" y="18953"/>
                </a:moveTo>
                <a:lnTo>
                  <a:pt x="23917" y="548302"/>
                </a:lnTo>
              </a:path>
            </a:pathLst>
          </a:custGeom>
          <a:ln w="1073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4"> 
				</p:cNvPr>
          <p:cNvSpPr/>
          <p:nvPr/>
        </p:nvSpPr>
        <p:spPr>
          <a:xfrm>
            <a:off x="2047875" y="5534025"/>
            <a:ext cx="19050" cy="523875"/>
          </a:xfrm>
          <a:custGeom>
            <a:avLst/>
            <a:gdLst>
              <a:gd name="connsiteX0" fmla="*/ 11512 w 19050"/>
              <a:gd name="connsiteY0" fmla="*/ 14816 h 523875"/>
              <a:gd name="connsiteX1" fmla="*/ 27593 w 19050"/>
              <a:gd name="connsiteY1" fmla="*/ 14816 h 523875"/>
              <a:gd name="connsiteX2" fmla="*/ 27593 w 19050"/>
              <a:gd name="connsiteY2" fmla="*/ 529252 h 523875"/>
              <a:gd name="connsiteX3" fmla="*/ 11512 w 19050"/>
              <a:gd name="connsiteY3" fmla="*/ 529252 h 523875"/>
              <a:gd name="connsiteX4" fmla="*/ 11512 w 19050"/>
              <a:gd name="connsiteY4" fmla="*/ 14816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523875">
                <a:moveTo>
                  <a:pt x="11512" y="14816"/>
                </a:moveTo>
                <a:lnTo>
                  <a:pt x="27593" y="14816"/>
                </a:lnTo>
                <a:lnTo>
                  <a:pt x="27593" y="529252"/>
                </a:lnTo>
                <a:lnTo>
                  <a:pt x="11512" y="529252"/>
                </a:lnTo>
                <a:lnTo>
                  <a:pt x="11512" y="14816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5"> 
				</p:cNvPr>
          <p:cNvSpPr/>
          <p:nvPr/>
        </p:nvSpPr>
        <p:spPr>
          <a:xfrm>
            <a:off x="3057525" y="5534025"/>
            <a:ext cx="9525" cy="514350"/>
          </a:xfrm>
          <a:custGeom>
            <a:avLst/>
            <a:gdLst>
              <a:gd name="connsiteX0" fmla="*/ 14950 w 9525"/>
              <a:gd name="connsiteY0" fmla="*/ 14816 h 514350"/>
              <a:gd name="connsiteX1" fmla="*/ 14950 w 9525"/>
              <a:gd name="connsiteY1" fmla="*/ 514376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14350">
                <a:moveTo>
                  <a:pt x="14950" y="14816"/>
                </a:moveTo>
                <a:lnTo>
                  <a:pt x="14950" y="514376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6"> 
				</p:cNvPr>
          <p:cNvSpPr/>
          <p:nvPr/>
        </p:nvSpPr>
        <p:spPr>
          <a:xfrm>
            <a:off x="3057525" y="5534025"/>
            <a:ext cx="19050" cy="514350"/>
          </a:xfrm>
          <a:custGeom>
            <a:avLst/>
            <a:gdLst>
              <a:gd name="connsiteX0" fmla="*/ 22993 w 19050"/>
              <a:gd name="connsiteY0" fmla="*/ 14816 h 514350"/>
              <a:gd name="connsiteX1" fmla="*/ 22993 w 19050"/>
              <a:gd name="connsiteY1" fmla="*/ 51438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14350">
                <a:moveTo>
                  <a:pt x="22993" y="14816"/>
                </a:moveTo>
                <a:lnTo>
                  <a:pt x="22993" y="514384"/>
                </a:lnTo>
              </a:path>
            </a:pathLst>
          </a:custGeom>
          <a:ln w="10720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7"> 
				</p:cNvPr>
          <p:cNvSpPr/>
          <p:nvPr/>
        </p:nvSpPr>
        <p:spPr>
          <a:xfrm>
            <a:off x="4067175" y="5534025"/>
            <a:ext cx="9525" cy="514350"/>
          </a:xfrm>
          <a:custGeom>
            <a:avLst/>
            <a:gdLst>
              <a:gd name="connsiteX0" fmla="*/ 10351 w 9525"/>
              <a:gd name="connsiteY0" fmla="*/ 14817 h 514350"/>
              <a:gd name="connsiteX1" fmla="*/ 10351 w 9525"/>
              <a:gd name="connsiteY1" fmla="*/ 514378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14350">
                <a:moveTo>
                  <a:pt x="10351" y="14817"/>
                </a:moveTo>
                <a:lnTo>
                  <a:pt x="10351" y="514378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8"> 
				</p:cNvPr>
          <p:cNvSpPr/>
          <p:nvPr/>
        </p:nvSpPr>
        <p:spPr>
          <a:xfrm>
            <a:off x="4067175" y="5534025"/>
            <a:ext cx="9525" cy="514350"/>
          </a:xfrm>
          <a:custGeom>
            <a:avLst/>
            <a:gdLst>
              <a:gd name="connsiteX0" fmla="*/ 18393 w 9525"/>
              <a:gd name="connsiteY0" fmla="*/ 14816 h 514350"/>
              <a:gd name="connsiteX1" fmla="*/ 18393 w 9525"/>
              <a:gd name="connsiteY1" fmla="*/ 51438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14350">
                <a:moveTo>
                  <a:pt x="18393" y="14816"/>
                </a:moveTo>
                <a:lnTo>
                  <a:pt x="18393" y="514384"/>
                </a:lnTo>
              </a:path>
            </a:pathLst>
          </a:custGeom>
          <a:ln w="1073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9"> 
				</p:cNvPr>
          <p:cNvSpPr/>
          <p:nvPr/>
        </p:nvSpPr>
        <p:spPr>
          <a:xfrm>
            <a:off x="5067300" y="5534025"/>
            <a:ext cx="9525" cy="514350"/>
          </a:xfrm>
          <a:custGeom>
            <a:avLst/>
            <a:gdLst>
              <a:gd name="connsiteX0" fmla="*/ 15276 w 9525"/>
              <a:gd name="connsiteY0" fmla="*/ 14818 h 514350"/>
              <a:gd name="connsiteX1" fmla="*/ 15276 w 9525"/>
              <a:gd name="connsiteY1" fmla="*/ 514379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14350">
                <a:moveTo>
                  <a:pt x="15276" y="14818"/>
                </a:moveTo>
                <a:lnTo>
                  <a:pt x="15276" y="514379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10"> 
				</p:cNvPr>
          <p:cNvSpPr/>
          <p:nvPr/>
        </p:nvSpPr>
        <p:spPr>
          <a:xfrm>
            <a:off x="5067300" y="5534025"/>
            <a:ext cx="19050" cy="514350"/>
          </a:xfrm>
          <a:custGeom>
            <a:avLst/>
            <a:gdLst>
              <a:gd name="connsiteX0" fmla="*/ 23311 w 19050"/>
              <a:gd name="connsiteY0" fmla="*/ 14816 h 514350"/>
              <a:gd name="connsiteX1" fmla="*/ 23311 w 19050"/>
              <a:gd name="connsiteY1" fmla="*/ 51438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14350">
                <a:moveTo>
                  <a:pt x="23311" y="14816"/>
                </a:moveTo>
                <a:lnTo>
                  <a:pt x="23311" y="514384"/>
                </a:lnTo>
              </a:path>
            </a:pathLst>
          </a:custGeom>
          <a:ln w="10720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1"> 
				</p:cNvPr>
          <p:cNvSpPr/>
          <p:nvPr/>
        </p:nvSpPr>
        <p:spPr>
          <a:xfrm>
            <a:off x="533400" y="6038850"/>
            <a:ext cx="5562600" cy="19050"/>
          </a:xfrm>
          <a:custGeom>
            <a:avLst/>
            <a:gdLst>
              <a:gd name="connsiteX0" fmla="*/ 14392 w 5562600"/>
              <a:gd name="connsiteY0" fmla="*/ 9551 h 19050"/>
              <a:gd name="connsiteX1" fmla="*/ 5570302 w 5562600"/>
              <a:gd name="connsiteY1" fmla="*/ 9551 h 19050"/>
              <a:gd name="connsiteX2" fmla="*/ 5570302 w 5562600"/>
              <a:gd name="connsiteY2" fmla="*/ 24411 h 19050"/>
              <a:gd name="connsiteX3" fmla="*/ 14392 w 5562600"/>
              <a:gd name="connsiteY3" fmla="*/ 24411 h 19050"/>
              <a:gd name="connsiteX4" fmla="*/ 14392 w 5562600"/>
              <a:gd name="connsiteY4" fmla="*/ 955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2600" h="19050">
                <a:moveTo>
                  <a:pt x="14392" y="9551"/>
                </a:moveTo>
                <a:lnTo>
                  <a:pt x="5570302" y="9551"/>
                </a:lnTo>
                <a:lnTo>
                  <a:pt x="5570302" y="24411"/>
                </a:lnTo>
                <a:lnTo>
                  <a:pt x="14392" y="24411"/>
                </a:lnTo>
                <a:lnTo>
                  <a:pt x="14392" y="9551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2"> 
				</p:cNvPr>
          <p:cNvSpPr/>
          <p:nvPr/>
        </p:nvSpPr>
        <p:spPr>
          <a:xfrm>
            <a:off x="6076950" y="5534025"/>
            <a:ext cx="19050" cy="523875"/>
          </a:xfrm>
          <a:custGeom>
            <a:avLst/>
            <a:gdLst>
              <a:gd name="connsiteX0" fmla="*/ 10679 w 19050"/>
              <a:gd name="connsiteY0" fmla="*/ 14816 h 523875"/>
              <a:gd name="connsiteX1" fmla="*/ 26759 w 19050"/>
              <a:gd name="connsiteY1" fmla="*/ 14816 h 523875"/>
              <a:gd name="connsiteX2" fmla="*/ 26759 w 19050"/>
              <a:gd name="connsiteY2" fmla="*/ 529244 h 523875"/>
              <a:gd name="connsiteX3" fmla="*/ 10679 w 19050"/>
              <a:gd name="connsiteY3" fmla="*/ 529244 h 523875"/>
              <a:gd name="connsiteX4" fmla="*/ 10679 w 19050"/>
              <a:gd name="connsiteY4" fmla="*/ 14816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523875">
                <a:moveTo>
                  <a:pt x="10679" y="14816"/>
                </a:moveTo>
                <a:lnTo>
                  <a:pt x="26759" y="14816"/>
                </a:lnTo>
                <a:lnTo>
                  <a:pt x="26759" y="529244"/>
                </a:lnTo>
                <a:lnTo>
                  <a:pt x="10679" y="529244"/>
                </a:lnTo>
                <a:lnTo>
                  <a:pt x="10679" y="14816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3"> 
				</p:cNvPr>
          <p:cNvSpPr/>
          <p:nvPr/>
        </p:nvSpPr>
        <p:spPr>
          <a:xfrm>
            <a:off x="6315075" y="5514975"/>
            <a:ext cx="28575" cy="542925"/>
          </a:xfrm>
          <a:custGeom>
            <a:avLst/>
            <a:gdLst>
              <a:gd name="connsiteX0" fmla="*/ 13765 w 28575"/>
              <a:gd name="connsiteY0" fmla="*/ 18953 h 542925"/>
              <a:gd name="connsiteX1" fmla="*/ 29847 w 28575"/>
              <a:gd name="connsiteY1" fmla="*/ 18953 h 542925"/>
              <a:gd name="connsiteX2" fmla="*/ 29847 w 28575"/>
              <a:gd name="connsiteY2" fmla="*/ 548294 h 542925"/>
              <a:gd name="connsiteX3" fmla="*/ 13765 w 28575"/>
              <a:gd name="connsiteY3" fmla="*/ 548294 h 542925"/>
              <a:gd name="connsiteX4" fmla="*/ 13765 w 28575"/>
              <a:gd name="connsiteY4" fmla="*/ 18953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42925">
                <a:moveTo>
                  <a:pt x="13765" y="18953"/>
                </a:moveTo>
                <a:lnTo>
                  <a:pt x="29847" y="18953"/>
                </a:lnTo>
                <a:lnTo>
                  <a:pt x="29847" y="548294"/>
                </a:lnTo>
                <a:lnTo>
                  <a:pt x="13765" y="548294"/>
                </a:lnTo>
                <a:lnTo>
                  <a:pt x="13765" y="18953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4"> 
				</p:cNvPr>
          <p:cNvSpPr/>
          <p:nvPr/>
        </p:nvSpPr>
        <p:spPr>
          <a:xfrm>
            <a:off x="7448550" y="5534025"/>
            <a:ext cx="9525" cy="514350"/>
          </a:xfrm>
          <a:custGeom>
            <a:avLst/>
            <a:gdLst>
              <a:gd name="connsiteX0" fmla="*/ 13984 w 9525"/>
              <a:gd name="connsiteY0" fmla="*/ 14823 h 514350"/>
              <a:gd name="connsiteX1" fmla="*/ 13984 w 9525"/>
              <a:gd name="connsiteY1" fmla="*/ 514383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14350">
                <a:moveTo>
                  <a:pt x="13984" y="14823"/>
                </a:moveTo>
                <a:lnTo>
                  <a:pt x="13984" y="514383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5"> 
				</p:cNvPr>
          <p:cNvSpPr/>
          <p:nvPr/>
        </p:nvSpPr>
        <p:spPr>
          <a:xfrm>
            <a:off x="7448550" y="5534025"/>
            <a:ext cx="19050" cy="514350"/>
          </a:xfrm>
          <a:custGeom>
            <a:avLst/>
            <a:gdLst>
              <a:gd name="connsiteX0" fmla="*/ 22028 w 19050"/>
              <a:gd name="connsiteY0" fmla="*/ 14816 h 514350"/>
              <a:gd name="connsiteX1" fmla="*/ 22028 w 19050"/>
              <a:gd name="connsiteY1" fmla="*/ 51438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14350">
                <a:moveTo>
                  <a:pt x="22028" y="14816"/>
                </a:moveTo>
                <a:lnTo>
                  <a:pt x="22028" y="514384"/>
                </a:lnTo>
              </a:path>
            </a:pathLst>
          </a:custGeom>
          <a:ln w="10720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6"> 
				</p:cNvPr>
          <p:cNvSpPr/>
          <p:nvPr/>
        </p:nvSpPr>
        <p:spPr>
          <a:xfrm>
            <a:off x="6334125" y="6038850"/>
            <a:ext cx="2257425" cy="19050"/>
          </a:xfrm>
          <a:custGeom>
            <a:avLst/>
            <a:gdLst>
              <a:gd name="connsiteX0" fmla="*/ 10797 w 2257425"/>
              <a:gd name="connsiteY0" fmla="*/ 9551 h 19050"/>
              <a:gd name="connsiteX1" fmla="*/ 2262109 w 2257425"/>
              <a:gd name="connsiteY1" fmla="*/ 9551 h 19050"/>
              <a:gd name="connsiteX2" fmla="*/ 2262109 w 2257425"/>
              <a:gd name="connsiteY2" fmla="*/ 24411 h 19050"/>
              <a:gd name="connsiteX3" fmla="*/ 10797 w 2257425"/>
              <a:gd name="connsiteY3" fmla="*/ 24411 h 19050"/>
              <a:gd name="connsiteX4" fmla="*/ 10797 w 2257425"/>
              <a:gd name="connsiteY4" fmla="*/ 955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425" h="19050">
                <a:moveTo>
                  <a:pt x="10797" y="9551"/>
                </a:moveTo>
                <a:lnTo>
                  <a:pt x="2262109" y="9551"/>
                </a:lnTo>
                <a:lnTo>
                  <a:pt x="2262109" y="24411"/>
                </a:lnTo>
                <a:lnTo>
                  <a:pt x="10797" y="24411"/>
                </a:lnTo>
                <a:lnTo>
                  <a:pt x="10797" y="9551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7"> 
				</p:cNvPr>
          <p:cNvSpPr/>
          <p:nvPr/>
        </p:nvSpPr>
        <p:spPr>
          <a:xfrm>
            <a:off x="8562975" y="5534025"/>
            <a:ext cx="28575" cy="523875"/>
          </a:xfrm>
          <a:custGeom>
            <a:avLst/>
            <a:gdLst>
              <a:gd name="connsiteX0" fmla="*/ 17178 w 28575"/>
              <a:gd name="connsiteY0" fmla="*/ 14816 h 523875"/>
              <a:gd name="connsiteX1" fmla="*/ 33259 w 28575"/>
              <a:gd name="connsiteY1" fmla="*/ 14816 h 523875"/>
              <a:gd name="connsiteX2" fmla="*/ 33259 w 28575"/>
              <a:gd name="connsiteY2" fmla="*/ 529244 h 523875"/>
              <a:gd name="connsiteX3" fmla="*/ 17178 w 28575"/>
              <a:gd name="connsiteY3" fmla="*/ 529244 h 523875"/>
              <a:gd name="connsiteX4" fmla="*/ 17178 w 28575"/>
              <a:gd name="connsiteY4" fmla="*/ 14816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23875">
                <a:moveTo>
                  <a:pt x="17178" y="14816"/>
                </a:moveTo>
                <a:lnTo>
                  <a:pt x="33259" y="14816"/>
                </a:lnTo>
                <a:lnTo>
                  <a:pt x="33259" y="529244"/>
                </a:lnTo>
                <a:lnTo>
                  <a:pt x="17178" y="529244"/>
                </a:lnTo>
                <a:lnTo>
                  <a:pt x="17178" y="14816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8"> 
				</p:cNvPr>
          <p:cNvSpPr/>
          <p:nvPr/>
        </p:nvSpPr>
        <p:spPr>
          <a:xfrm>
            <a:off x="2057400" y="6048375"/>
            <a:ext cx="9525" cy="19050"/>
          </a:xfrm>
          <a:custGeom>
            <a:avLst/>
            <a:gdLst>
              <a:gd name="connsiteX0" fmla="*/ 10025 w 9525"/>
              <a:gd name="connsiteY0" fmla="*/ 14949 h 19050"/>
              <a:gd name="connsiteX1" fmla="*/ 10025 w 9525"/>
              <a:gd name="connsiteY1" fmla="*/ 2240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0025" y="14949"/>
                </a:moveTo>
                <a:lnTo>
                  <a:pt x="10025" y="22404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9"> 
				</p:cNvPr>
          <p:cNvSpPr/>
          <p:nvPr/>
        </p:nvSpPr>
        <p:spPr>
          <a:xfrm>
            <a:off x="2057400" y="6048375"/>
            <a:ext cx="9525" cy="19050"/>
          </a:xfrm>
          <a:custGeom>
            <a:avLst/>
            <a:gdLst>
              <a:gd name="connsiteX0" fmla="*/ 18068 w 9525"/>
              <a:gd name="connsiteY0" fmla="*/ 14951 h 19050"/>
              <a:gd name="connsiteX1" fmla="*/ 18068 w 9525"/>
              <a:gd name="connsiteY1" fmla="*/ 224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8068" y="14951"/>
                </a:moveTo>
                <a:lnTo>
                  <a:pt x="18068" y="22406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20"> 
				</p:cNvPr>
          <p:cNvSpPr/>
          <p:nvPr/>
        </p:nvSpPr>
        <p:spPr>
          <a:xfrm>
            <a:off x="3057525" y="6048375"/>
            <a:ext cx="9525" cy="19050"/>
          </a:xfrm>
          <a:custGeom>
            <a:avLst/>
            <a:gdLst>
              <a:gd name="connsiteX0" fmla="*/ 14950 w 9525"/>
              <a:gd name="connsiteY0" fmla="*/ 14951 h 19050"/>
              <a:gd name="connsiteX1" fmla="*/ 14950 w 9525"/>
              <a:gd name="connsiteY1" fmla="*/ 224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4950" y="14951"/>
                </a:moveTo>
                <a:lnTo>
                  <a:pt x="14950" y="22406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1"> 
				</p:cNvPr>
          <p:cNvSpPr/>
          <p:nvPr/>
        </p:nvSpPr>
        <p:spPr>
          <a:xfrm>
            <a:off x="3057525" y="6048375"/>
            <a:ext cx="19050" cy="19050"/>
          </a:xfrm>
          <a:custGeom>
            <a:avLst/>
            <a:gdLst>
              <a:gd name="connsiteX0" fmla="*/ 22993 w 19050"/>
              <a:gd name="connsiteY0" fmla="*/ 14951 h 19050"/>
              <a:gd name="connsiteX1" fmla="*/ 22993 w 19050"/>
              <a:gd name="connsiteY1" fmla="*/ 224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993" y="14951"/>
                </a:moveTo>
                <a:lnTo>
                  <a:pt x="22993" y="22406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2"> 
				</p:cNvPr>
          <p:cNvSpPr/>
          <p:nvPr/>
        </p:nvSpPr>
        <p:spPr>
          <a:xfrm>
            <a:off x="4067175" y="6048375"/>
            <a:ext cx="9525" cy="19050"/>
          </a:xfrm>
          <a:custGeom>
            <a:avLst/>
            <a:gdLst>
              <a:gd name="connsiteX0" fmla="*/ 10351 w 9525"/>
              <a:gd name="connsiteY0" fmla="*/ 14952 h 19050"/>
              <a:gd name="connsiteX1" fmla="*/ 10351 w 9525"/>
              <a:gd name="connsiteY1" fmla="*/ 2240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0351" y="14952"/>
                </a:moveTo>
                <a:lnTo>
                  <a:pt x="10351" y="22408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3"> 
				</p:cNvPr>
          <p:cNvSpPr/>
          <p:nvPr/>
        </p:nvSpPr>
        <p:spPr>
          <a:xfrm>
            <a:off x="4067175" y="6048375"/>
            <a:ext cx="9525" cy="19050"/>
          </a:xfrm>
          <a:custGeom>
            <a:avLst/>
            <a:gdLst>
              <a:gd name="connsiteX0" fmla="*/ 18393 w 9525"/>
              <a:gd name="connsiteY0" fmla="*/ 14951 h 19050"/>
              <a:gd name="connsiteX1" fmla="*/ 18393 w 9525"/>
              <a:gd name="connsiteY1" fmla="*/ 224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8393" y="14951"/>
                </a:moveTo>
                <a:lnTo>
                  <a:pt x="18393" y="22406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4"> 
				</p:cNvPr>
          <p:cNvSpPr/>
          <p:nvPr/>
        </p:nvSpPr>
        <p:spPr>
          <a:xfrm>
            <a:off x="5067300" y="6048375"/>
            <a:ext cx="9525" cy="19050"/>
          </a:xfrm>
          <a:custGeom>
            <a:avLst/>
            <a:gdLst>
              <a:gd name="connsiteX0" fmla="*/ 15276 w 9525"/>
              <a:gd name="connsiteY0" fmla="*/ 14953 h 19050"/>
              <a:gd name="connsiteX1" fmla="*/ 15276 w 9525"/>
              <a:gd name="connsiteY1" fmla="*/ 224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5276" y="14953"/>
                </a:moveTo>
                <a:lnTo>
                  <a:pt x="15276" y="22409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5"> 
				</p:cNvPr>
          <p:cNvSpPr/>
          <p:nvPr/>
        </p:nvSpPr>
        <p:spPr>
          <a:xfrm>
            <a:off x="5067300" y="6048375"/>
            <a:ext cx="19050" cy="19050"/>
          </a:xfrm>
          <a:custGeom>
            <a:avLst/>
            <a:gdLst>
              <a:gd name="connsiteX0" fmla="*/ 23318 w 19050"/>
              <a:gd name="connsiteY0" fmla="*/ 14951 h 19050"/>
              <a:gd name="connsiteX1" fmla="*/ 23318 w 19050"/>
              <a:gd name="connsiteY1" fmla="*/ 224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3318" y="14951"/>
                </a:moveTo>
                <a:lnTo>
                  <a:pt x="23318" y="22406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6"> 
				</p:cNvPr>
          <p:cNvSpPr/>
          <p:nvPr/>
        </p:nvSpPr>
        <p:spPr>
          <a:xfrm>
            <a:off x="6076950" y="6048375"/>
            <a:ext cx="9525" cy="19050"/>
          </a:xfrm>
          <a:custGeom>
            <a:avLst/>
            <a:gdLst>
              <a:gd name="connsiteX0" fmla="*/ 18716 w 9525"/>
              <a:gd name="connsiteY0" fmla="*/ 14955 h 19050"/>
              <a:gd name="connsiteX1" fmla="*/ 18716 w 9525"/>
              <a:gd name="connsiteY1" fmla="*/ 2241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8716" y="14955"/>
                </a:moveTo>
                <a:lnTo>
                  <a:pt x="18716" y="22411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7"> 
				</p:cNvPr>
          <p:cNvSpPr/>
          <p:nvPr/>
        </p:nvSpPr>
        <p:spPr>
          <a:xfrm>
            <a:off x="6076950" y="6048375"/>
            <a:ext cx="19050" cy="19050"/>
          </a:xfrm>
          <a:custGeom>
            <a:avLst/>
            <a:gdLst>
              <a:gd name="connsiteX0" fmla="*/ 26759 w 19050"/>
              <a:gd name="connsiteY0" fmla="*/ 14951 h 19050"/>
              <a:gd name="connsiteX1" fmla="*/ 26759 w 19050"/>
              <a:gd name="connsiteY1" fmla="*/ 224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6759" y="14951"/>
                </a:moveTo>
                <a:lnTo>
                  <a:pt x="26759" y="22406"/>
                </a:lnTo>
              </a:path>
            </a:pathLst>
          </a:custGeom>
          <a:ln w="10721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8"> 
				</p:cNvPr>
          <p:cNvSpPr/>
          <p:nvPr/>
        </p:nvSpPr>
        <p:spPr>
          <a:xfrm>
            <a:off x="6324600" y="6048375"/>
            <a:ext cx="9525" cy="19050"/>
          </a:xfrm>
          <a:custGeom>
            <a:avLst/>
            <a:gdLst>
              <a:gd name="connsiteX0" fmla="*/ 12279 w 9525"/>
              <a:gd name="connsiteY0" fmla="*/ 14957 h 19050"/>
              <a:gd name="connsiteX1" fmla="*/ 12279 w 9525"/>
              <a:gd name="connsiteY1" fmla="*/ 224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2279" y="14957"/>
                </a:moveTo>
                <a:lnTo>
                  <a:pt x="12279" y="22413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> 
				</p:cNvPr>
          <p:cNvSpPr/>
          <p:nvPr/>
        </p:nvSpPr>
        <p:spPr>
          <a:xfrm>
            <a:off x="6324600" y="6048375"/>
            <a:ext cx="19050" cy="19050"/>
          </a:xfrm>
          <a:custGeom>
            <a:avLst/>
            <a:gdLst>
              <a:gd name="connsiteX0" fmla="*/ 20322 w 19050"/>
              <a:gd name="connsiteY0" fmla="*/ 14951 h 19050"/>
              <a:gd name="connsiteX1" fmla="*/ 20322 w 19050"/>
              <a:gd name="connsiteY1" fmla="*/ 224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0322" y="14951"/>
                </a:moveTo>
                <a:lnTo>
                  <a:pt x="20322" y="22406"/>
                </a:lnTo>
              </a:path>
            </a:pathLst>
          </a:custGeom>
          <a:ln w="10721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> 
				</p:cNvPr>
          <p:cNvSpPr/>
          <p:nvPr/>
        </p:nvSpPr>
        <p:spPr>
          <a:xfrm>
            <a:off x="7448550" y="6048375"/>
            <a:ext cx="9525" cy="19050"/>
          </a:xfrm>
          <a:custGeom>
            <a:avLst/>
            <a:gdLst>
              <a:gd name="connsiteX0" fmla="*/ 13984 w 9525"/>
              <a:gd name="connsiteY0" fmla="*/ 14958 h 19050"/>
              <a:gd name="connsiteX1" fmla="*/ 13984 w 9525"/>
              <a:gd name="connsiteY1" fmla="*/ 2241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3984" y="14958"/>
                </a:moveTo>
                <a:lnTo>
                  <a:pt x="13984" y="22414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> 
				</p:cNvPr>
          <p:cNvSpPr/>
          <p:nvPr/>
        </p:nvSpPr>
        <p:spPr>
          <a:xfrm>
            <a:off x="7448550" y="6048375"/>
            <a:ext cx="19050" cy="19050"/>
          </a:xfrm>
          <a:custGeom>
            <a:avLst/>
            <a:gdLst>
              <a:gd name="connsiteX0" fmla="*/ 22028 w 19050"/>
              <a:gd name="connsiteY0" fmla="*/ 14951 h 19050"/>
              <a:gd name="connsiteX1" fmla="*/ 22028 w 19050"/>
              <a:gd name="connsiteY1" fmla="*/ 224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028" y="14951"/>
                </a:moveTo>
                <a:lnTo>
                  <a:pt x="22028" y="22406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2"> 
				</p:cNvPr>
          <p:cNvSpPr/>
          <p:nvPr/>
        </p:nvSpPr>
        <p:spPr>
          <a:xfrm>
            <a:off x="8572500" y="6048375"/>
            <a:ext cx="9525" cy="19050"/>
          </a:xfrm>
          <a:custGeom>
            <a:avLst/>
            <a:gdLst>
              <a:gd name="connsiteX0" fmla="*/ 15690 w 9525"/>
              <a:gd name="connsiteY0" fmla="*/ 14960 h 19050"/>
              <a:gd name="connsiteX1" fmla="*/ 15690 w 9525"/>
              <a:gd name="connsiteY1" fmla="*/ 224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5690" y="14960"/>
                </a:moveTo>
                <a:lnTo>
                  <a:pt x="15690" y="22416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> 
				</p:cNvPr>
          <p:cNvSpPr/>
          <p:nvPr/>
        </p:nvSpPr>
        <p:spPr>
          <a:xfrm>
            <a:off x="8572500" y="6048375"/>
            <a:ext cx="19050" cy="19050"/>
          </a:xfrm>
          <a:custGeom>
            <a:avLst/>
            <a:gdLst>
              <a:gd name="connsiteX0" fmla="*/ 23734 w 19050"/>
              <a:gd name="connsiteY0" fmla="*/ 14951 h 19050"/>
              <a:gd name="connsiteX1" fmla="*/ 23734 w 19050"/>
              <a:gd name="connsiteY1" fmla="*/ 224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3734" y="14951"/>
                </a:moveTo>
                <a:lnTo>
                  <a:pt x="23734" y="22406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> 
				</p:cNvPr>
          <p:cNvSpPr/>
          <p:nvPr/>
        </p:nvSpPr>
        <p:spPr>
          <a:xfrm>
            <a:off x="523875" y="6048375"/>
            <a:ext cx="9525" cy="19050"/>
          </a:xfrm>
          <a:custGeom>
            <a:avLst/>
            <a:gdLst>
              <a:gd name="connsiteX0" fmla="*/ 15874 w 9525"/>
              <a:gd name="connsiteY0" fmla="*/ 14961 h 19050"/>
              <a:gd name="connsiteX1" fmla="*/ 15874 w 9525"/>
              <a:gd name="connsiteY1" fmla="*/ 224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5874" y="14961"/>
                </a:moveTo>
                <a:lnTo>
                  <a:pt x="15874" y="22418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> 
				</p:cNvPr>
          <p:cNvSpPr/>
          <p:nvPr/>
        </p:nvSpPr>
        <p:spPr>
          <a:xfrm>
            <a:off x="523875" y="6048375"/>
            <a:ext cx="19050" cy="19050"/>
          </a:xfrm>
          <a:custGeom>
            <a:avLst/>
            <a:gdLst>
              <a:gd name="connsiteX0" fmla="*/ 23917 w 19050"/>
              <a:gd name="connsiteY0" fmla="*/ 14951 h 19050"/>
              <a:gd name="connsiteX1" fmla="*/ 23917 w 19050"/>
              <a:gd name="connsiteY1" fmla="*/ 224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3917" y="14951"/>
                </a:moveTo>
                <a:lnTo>
                  <a:pt x="23917" y="22406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> 
				</p:cNvPr>
          <p:cNvSpPr/>
          <p:nvPr/>
        </p:nvSpPr>
        <p:spPr>
          <a:xfrm>
            <a:off x="8582025" y="2247900"/>
            <a:ext cx="19050" cy="9525"/>
          </a:xfrm>
          <a:custGeom>
            <a:avLst/>
            <a:gdLst>
              <a:gd name="connsiteX0" fmla="*/ 14205 w 19050"/>
              <a:gd name="connsiteY0" fmla="*/ 12809 h 9525"/>
              <a:gd name="connsiteX1" fmla="*/ 22245 w 19050"/>
              <a:gd name="connsiteY1" fmla="*/ 1280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4205" y="12809"/>
                </a:moveTo>
                <a:lnTo>
                  <a:pt x="22245" y="12809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> 
				</p:cNvPr>
          <p:cNvSpPr/>
          <p:nvPr/>
        </p:nvSpPr>
        <p:spPr>
          <a:xfrm>
            <a:off x="8582025" y="2247900"/>
            <a:ext cx="19050" cy="19050"/>
          </a:xfrm>
          <a:custGeom>
            <a:avLst/>
            <a:gdLst>
              <a:gd name="connsiteX0" fmla="*/ 22249 w 19050"/>
              <a:gd name="connsiteY0" fmla="*/ 12797 h 19050"/>
              <a:gd name="connsiteX1" fmla="*/ 22249 w 19050"/>
              <a:gd name="connsiteY1" fmla="*/ 2025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249" y="12797"/>
                </a:moveTo>
                <a:lnTo>
                  <a:pt x="22249" y="20253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8"> 
				</p:cNvPr>
          <p:cNvSpPr/>
          <p:nvPr/>
        </p:nvSpPr>
        <p:spPr>
          <a:xfrm>
            <a:off x="8582025" y="2943225"/>
            <a:ext cx="19050" cy="9525"/>
          </a:xfrm>
          <a:custGeom>
            <a:avLst/>
            <a:gdLst>
              <a:gd name="connsiteX0" fmla="*/ 14205 w 19050"/>
              <a:gd name="connsiteY0" fmla="*/ 18362 h 9525"/>
              <a:gd name="connsiteX1" fmla="*/ 22245 w 19050"/>
              <a:gd name="connsiteY1" fmla="*/ 1836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4205" y="18362"/>
                </a:moveTo>
                <a:lnTo>
                  <a:pt x="22245" y="18362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9"> 
				</p:cNvPr>
          <p:cNvSpPr/>
          <p:nvPr/>
        </p:nvSpPr>
        <p:spPr>
          <a:xfrm>
            <a:off x="8582025" y="2943225"/>
            <a:ext cx="19050" cy="19050"/>
          </a:xfrm>
          <a:custGeom>
            <a:avLst/>
            <a:gdLst>
              <a:gd name="connsiteX0" fmla="*/ 22249 w 19050"/>
              <a:gd name="connsiteY0" fmla="*/ 18348 h 19050"/>
              <a:gd name="connsiteX1" fmla="*/ 22249 w 19050"/>
              <a:gd name="connsiteY1" fmla="*/ 258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249" y="18348"/>
                </a:moveTo>
                <a:lnTo>
                  <a:pt x="22249" y="25805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40"> 
				</p:cNvPr>
          <p:cNvSpPr/>
          <p:nvPr/>
        </p:nvSpPr>
        <p:spPr>
          <a:xfrm>
            <a:off x="8582025" y="3114675"/>
            <a:ext cx="19050" cy="9525"/>
          </a:xfrm>
          <a:custGeom>
            <a:avLst/>
            <a:gdLst>
              <a:gd name="connsiteX0" fmla="*/ 14205 w 19050"/>
              <a:gd name="connsiteY0" fmla="*/ 10949 h 9525"/>
              <a:gd name="connsiteX1" fmla="*/ 22245 w 19050"/>
              <a:gd name="connsiteY1" fmla="*/ 1094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4205" y="10949"/>
                </a:moveTo>
                <a:lnTo>
                  <a:pt x="22245" y="10949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1"> 
				</p:cNvPr>
          <p:cNvSpPr/>
          <p:nvPr/>
        </p:nvSpPr>
        <p:spPr>
          <a:xfrm>
            <a:off x="8582025" y="3114675"/>
            <a:ext cx="19050" cy="9525"/>
          </a:xfrm>
          <a:custGeom>
            <a:avLst/>
            <a:gdLst>
              <a:gd name="connsiteX0" fmla="*/ 22249 w 19050"/>
              <a:gd name="connsiteY0" fmla="*/ 10933 h 9525"/>
              <a:gd name="connsiteX1" fmla="*/ 22249 w 19050"/>
              <a:gd name="connsiteY1" fmla="*/ 1838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22249" y="10933"/>
                </a:moveTo>
                <a:lnTo>
                  <a:pt x="22249" y="18389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2"> 
				</p:cNvPr>
          <p:cNvSpPr/>
          <p:nvPr/>
        </p:nvSpPr>
        <p:spPr>
          <a:xfrm>
            <a:off x="8582025" y="3362325"/>
            <a:ext cx="19050" cy="9525"/>
          </a:xfrm>
          <a:custGeom>
            <a:avLst/>
            <a:gdLst>
              <a:gd name="connsiteX0" fmla="*/ 14205 w 19050"/>
              <a:gd name="connsiteY0" fmla="*/ 16809 h 9525"/>
              <a:gd name="connsiteX1" fmla="*/ 22245 w 19050"/>
              <a:gd name="connsiteY1" fmla="*/ 1680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4205" y="16809"/>
                </a:moveTo>
                <a:lnTo>
                  <a:pt x="22245" y="16809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3"> 
				</p:cNvPr>
          <p:cNvSpPr/>
          <p:nvPr/>
        </p:nvSpPr>
        <p:spPr>
          <a:xfrm>
            <a:off x="8582025" y="3362325"/>
            <a:ext cx="19050" cy="19050"/>
          </a:xfrm>
          <a:custGeom>
            <a:avLst/>
            <a:gdLst>
              <a:gd name="connsiteX0" fmla="*/ 22249 w 19050"/>
              <a:gd name="connsiteY0" fmla="*/ 16792 h 19050"/>
              <a:gd name="connsiteX1" fmla="*/ 22249 w 19050"/>
              <a:gd name="connsiteY1" fmla="*/ 242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249" y="16792"/>
                </a:moveTo>
                <a:lnTo>
                  <a:pt x="22249" y="24248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4"> 
				</p:cNvPr>
          <p:cNvSpPr/>
          <p:nvPr/>
        </p:nvSpPr>
        <p:spPr>
          <a:xfrm>
            <a:off x="8582025" y="3876675"/>
            <a:ext cx="19050" cy="9525"/>
          </a:xfrm>
          <a:custGeom>
            <a:avLst/>
            <a:gdLst>
              <a:gd name="connsiteX0" fmla="*/ 14205 w 19050"/>
              <a:gd name="connsiteY0" fmla="*/ 16934 h 9525"/>
              <a:gd name="connsiteX1" fmla="*/ 22245 w 19050"/>
              <a:gd name="connsiteY1" fmla="*/ 1693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4205" y="16934"/>
                </a:moveTo>
                <a:lnTo>
                  <a:pt x="22245" y="16934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> 
				</p:cNvPr>
          <p:cNvSpPr/>
          <p:nvPr/>
        </p:nvSpPr>
        <p:spPr>
          <a:xfrm>
            <a:off x="8582025" y="3876675"/>
            <a:ext cx="19050" cy="19050"/>
          </a:xfrm>
          <a:custGeom>
            <a:avLst/>
            <a:gdLst>
              <a:gd name="connsiteX0" fmla="*/ 22249 w 19050"/>
              <a:gd name="connsiteY0" fmla="*/ 16915 h 19050"/>
              <a:gd name="connsiteX1" fmla="*/ 22249 w 19050"/>
              <a:gd name="connsiteY1" fmla="*/ 2437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249" y="16915"/>
                </a:moveTo>
                <a:lnTo>
                  <a:pt x="22249" y="24371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> 
				</p:cNvPr>
          <p:cNvSpPr/>
          <p:nvPr/>
        </p:nvSpPr>
        <p:spPr>
          <a:xfrm>
            <a:off x="8582025" y="4391025"/>
            <a:ext cx="19050" cy="9525"/>
          </a:xfrm>
          <a:custGeom>
            <a:avLst/>
            <a:gdLst>
              <a:gd name="connsiteX0" fmla="*/ 14205 w 19050"/>
              <a:gd name="connsiteY0" fmla="*/ 17059 h 9525"/>
              <a:gd name="connsiteX1" fmla="*/ 22245 w 19050"/>
              <a:gd name="connsiteY1" fmla="*/ 170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4205" y="17059"/>
                </a:moveTo>
                <a:lnTo>
                  <a:pt x="22245" y="17059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7"> 
				</p:cNvPr>
          <p:cNvSpPr/>
          <p:nvPr/>
        </p:nvSpPr>
        <p:spPr>
          <a:xfrm>
            <a:off x="8582025" y="4391025"/>
            <a:ext cx="19050" cy="19050"/>
          </a:xfrm>
          <a:custGeom>
            <a:avLst/>
            <a:gdLst>
              <a:gd name="connsiteX0" fmla="*/ 22249 w 19050"/>
              <a:gd name="connsiteY0" fmla="*/ 17038 h 19050"/>
              <a:gd name="connsiteX1" fmla="*/ 22249 w 19050"/>
              <a:gd name="connsiteY1" fmla="*/ 2449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249" y="17038"/>
                </a:moveTo>
                <a:lnTo>
                  <a:pt x="22249" y="24495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8"> 
				</p:cNvPr>
          <p:cNvSpPr/>
          <p:nvPr/>
        </p:nvSpPr>
        <p:spPr>
          <a:xfrm>
            <a:off x="8582025" y="4905375"/>
            <a:ext cx="19050" cy="9525"/>
          </a:xfrm>
          <a:custGeom>
            <a:avLst/>
            <a:gdLst>
              <a:gd name="connsiteX0" fmla="*/ 14205 w 19050"/>
              <a:gd name="connsiteY0" fmla="*/ 17183 h 9525"/>
              <a:gd name="connsiteX1" fmla="*/ 22245 w 19050"/>
              <a:gd name="connsiteY1" fmla="*/ 1718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4205" y="17183"/>
                </a:moveTo>
                <a:lnTo>
                  <a:pt x="22245" y="17183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9"> 
				</p:cNvPr>
          <p:cNvSpPr/>
          <p:nvPr/>
        </p:nvSpPr>
        <p:spPr>
          <a:xfrm>
            <a:off x="8582025" y="4905375"/>
            <a:ext cx="19050" cy="19050"/>
          </a:xfrm>
          <a:custGeom>
            <a:avLst/>
            <a:gdLst>
              <a:gd name="connsiteX0" fmla="*/ 22249 w 19050"/>
              <a:gd name="connsiteY0" fmla="*/ 17162 h 19050"/>
              <a:gd name="connsiteX1" fmla="*/ 22249 w 19050"/>
              <a:gd name="connsiteY1" fmla="*/ 246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249" y="17162"/>
                </a:moveTo>
                <a:lnTo>
                  <a:pt x="22249" y="24618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> 
				</p:cNvPr>
          <p:cNvSpPr/>
          <p:nvPr/>
        </p:nvSpPr>
        <p:spPr>
          <a:xfrm>
            <a:off x="8582025" y="5419725"/>
            <a:ext cx="19050" cy="9525"/>
          </a:xfrm>
          <a:custGeom>
            <a:avLst/>
            <a:gdLst>
              <a:gd name="connsiteX0" fmla="*/ 14205 w 19050"/>
              <a:gd name="connsiteY0" fmla="*/ 17309 h 9525"/>
              <a:gd name="connsiteX1" fmla="*/ 22245 w 19050"/>
              <a:gd name="connsiteY1" fmla="*/ 1730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4205" y="17309"/>
                </a:moveTo>
                <a:lnTo>
                  <a:pt x="22245" y="17309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> 
				</p:cNvPr>
          <p:cNvSpPr/>
          <p:nvPr/>
        </p:nvSpPr>
        <p:spPr>
          <a:xfrm>
            <a:off x="8582025" y="5419725"/>
            <a:ext cx="19050" cy="19050"/>
          </a:xfrm>
          <a:custGeom>
            <a:avLst/>
            <a:gdLst>
              <a:gd name="connsiteX0" fmla="*/ 22249 w 19050"/>
              <a:gd name="connsiteY0" fmla="*/ 17285 h 19050"/>
              <a:gd name="connsiteX1" fmla="*/ 22249 w 19050"/>
              <a:gd name="connsiteY1" fmla="*/ 247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249" y="17285"/>
                </a:moveTo>
                <a:lnTo>
                  <a:pt x="22249" y="24741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> 
				</p:cNvPr>
          <p:cNvSpPr/>
          <p:nvPr/>
        </p:nvSpPr>
        <p:spPr>
          <a:xfrm>
            <a:off x="8582025" y="5524500"/>
            <a:ext cx="19050" cy="9525"/>
          </a:xfrm>
          <a:custGeom>
            <a:avLst/>
            <a:gdLst>
              <a:gd name="connsiteX0" fmla="*/ 14205 w 19050"/>
              <a:gd name="connsiteY0" fmla="*/ 16921 h 9525"/>
              <a:gd name="connsiteX1" fmla="*/ 22245 w 19050"/>
              <a:gd name="connsiteY1" fmla="*/ 1692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4205" y="16921"/>
                </a:moveTo>
                <a:lnTo>
                  <a:pt x="22245" y="16921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> 
				</p:cNvPr>
          <p:cNvSpPr/>
          <p:nvPr/>
        </p:nvSpPr>
        <p:spPr>
          <a:xfrm>
            <a:off x="8582025" y="5524500"/>
            <a:ext cx="19050" cy="19050"/>
          </a:xfrm>
          <a:custGeom>
            <a:avLst/>
            <a:gdLst>
              <a:gd name="connsiteX0" fmla="*/ 22249 w 19050"/>
              <a:gd name="connsiteY0" fmla="*/ 16896 h 19050"/>
              <a:gd name="connsiteX1" fmla="*/ 22249 w 19050"/>
              <a:gd name="connsiteY1" fmla="*/ 2435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249" y="16896"/>
                </a:moveTo>
                <a:lnTo>
                  <a:pt x="22249" y="24352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> 
				</p:cNvPr>
          <p:cNvSpPr/>
          <p:nvPr/>
        </p:nvSpPr>
        <p:spPr>
          <a:xfrm>
            <a:off x="8582025" y="6038850"/>
            <a:ext cx="19050" cy="9525"/>
          </a:xfrm>
          <a:custGeom>
            <a:avLst/>
            <a:gdLst>
              <a:gd name="connsiteX0" fmla="*/ 14205 w 19050"/>
              <a:gd name="connsiteY0" fmla="*/ 17046 h 9525"/>
              <a:gd name="connsiteX1" fmla="*/ 22245 w 19050"/>
              <a:gd name="connsiteY1" fmla="*/ 1704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4205" y="17046"/>
                </a:moveTo>
                <a:lnTo>
                  <a:pt x="22245" y="17046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> 
				</p:cNvPr>
          <p:cNvSpPr/>
          <p:nvPr/>
        </p:nvSpPr>
        <p:spPr>
          <a:xfrm>
            <a:off x="8582025" y="6038850"/>
            <a:ext cx="19050" cy="19050"/>
          </a:xfrm>
          <a:custGeom>
            <a:avLst/>
            <a:gdLst>
              <a:gd name="connsiteX0" fmla="*/ 22249 w 19050"/>
              <a:gd name="connsiteY0" fmla="*/ 17019 h 19050"/>
              <a:gd name="connsiteX1" fmla="*/ 22249 w 19050"/>
              <a:gd name="connsiteY1" fmla="*/ 2447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249" y="17019"/>
                </a:moveTo>
                <a:lnTo>
                  <a:pt x="22249" y="24476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5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58" name="Picture 15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59" name="Picture 15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160" name="Picture 160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" y="609600"/>
            <a:ext cx="8820150" cy="1466850"/>
          </a:xfrm>
          <a:prstGeom prst="rect">
            <a:avLst/>
          </a:prstGeom>
        </p:spPr>
      </p:pic>
      <p:sp>
        <p:nvSpPr>
          <p:cNvPr id="160" name="TextBox 160"/>
          <p:cNvSpPr txBox="1"/>
          <p:nvPr/>
        </p:nvSpPr>
        <p:spPr>
          <a:xfrm>
            <a:off x="736485" y="97049"/>
            <a:ext cx="2487159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Highlights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395917" y="-10066"/>
            <a:ext cx="8475263" cy="2267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61725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8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made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increased.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reached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six-year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peak.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fell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short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business.</a:t>
            </a:r>
          </a:p>
          <a:p>
            <a:pPr indent="0">
              <a:lnSpc>
                <a:spcPts val="237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EPS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509.21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18%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year-on-year.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145219">
              <a:lnSpc>
                <a:spcPts val="166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877446" y="3417282"/>
            <a:ext cx="860255" cy="14700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2"/>
              </a:lnSpc>
            </a:pP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1820"/>
              </a:lnSpc>
            </a:pP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0">
              <a:lnSpc>
                <a:spcPts val="2230"/>
              </a:lnSpc>
            </a:pP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8104">
              <a:lnSpc>
                <a:spcPts val="1820"/>
              </a:lnSpc>
            </a:pP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2230"/>
              </a:lnSpc>
            </a:pP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120606">
              <a:lnSpc>
                <a:spcPts val="1820"/>
              </a:lnSpc>
            </a:pP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2252356" y="3536931"/>
            <a:ext cx="787148" cy="12476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1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10,925.2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566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9,711.5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566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1,213.7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3193083" y="2522117"/>
            <a:ext cx="1187136" cy="22624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94991">
              <a:lnSpc>
                <a:spcPts val="1458"/>
              </a:lnSpc>
            </a:pPr>
            <a:r>
              <a:rPr lang="en-US" altLang="zh-CN" sz="128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727">
              <a:lnSpc>
                <a:spcPts val="1571"/>
              </a:lnSpc>
            </a:pPr>
            <a:r>
              <a:rPr lang="en-US" altLang="zh-CN" sz="97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</a:t>
            </a:r>
          </a:p>
          <a:p>
            <a:pPr indent="0">
              <a:lnSpc>
                <a:spcPts val="1232"/>
              </a:lnSpc>
            </a:pPr>
            <a:r>
              <a:rPr lang="en-US" altLang="zh-CN" sz="97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year-on-year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134">
              <a:lnSpc>
                <a:spcPts val="24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+224.4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134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+212.7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7700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+11.7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4471512" y="3108425"/>
            <a:ext cx="580706" cy="16761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158">
              <a:lnSpc>
                <a:spcPts val="1033"/>
              </a:lnSpc>
            </a:pPr>
            <a:r>
              <a:rPr lang="en-US" altLang="zh-CN" sz="9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[%]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2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+1.0%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5154944" y="2966758"/>
            <a:ext cx="911181" cy="18177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33"/>
              </a:lnSpc>
            </a:pPr>
            <a:r>
              <a:rPr lang="en-US" altLang="zh-CN" sz="9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</a:p>
          <a:p>
            <a:pPr indent="225173">
              <a:lnSpc>
                <a:spcPts val="1115"/>
              </a:lnSpc>
            </a:pPr>
            <a:r>
              <a:rPr lang="en-US" altLang="zh-CN" sz="9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Revised</a:t>
            </a:r>
          </a:p>
          <a:p>
            <a:pPr indent="176930">
              <a:lnSpc>
                <a:spcPts val="1115"/>
              </a:lnSpc>
            </a:pPr>
            <a:r>
              <a:rPr lang="en-US" altLang="zh-CN" sz="9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5945">
              <a:lnSpc>
                <a:spcPts val="1946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(74.8)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5945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(58.5)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5945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(16.3)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6626338" y="2737585"/>
            <a:ext cx="803236" cy="20469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19"/>
              </a:lnSpc>
            </a:pPr>
            <a:r>
              <a:rPr lang="en-US" altLang="zh-CN" sz="115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088">
              <a:lnSpc>
                <a:spcPts val="2696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10,700.7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8654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9,498.8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8654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1,202.0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7655446" y="2648110"/>
            <a:ext cx="899787" cy="21364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6549">
              <a:lnSpc>
                <a:spcPts val="1319"/>
              </a:lnSpc>
            </a:pPr>
            <a:r>
              <a:rPr lang="en-US" altLang="zh-CN" sz="115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 indent="0">
              <a:lnSpc>
                <a:spcPts val="1408"/>
              </a:lnSpc>
            </a:pPr>
            <a:r>
              <a:rPr lang="en-US" altLang="zh-CN" sz="115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639">
              <a:lnSpc>
                <a:spcPts val="1991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11,000.0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205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9,770.0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205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1,230.0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813123" y="5080008"/>
            <a:ext cx="983752" cy="8287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2"/>
              </a:lnSpc>
            </a:pP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77683">
              <a:lnSpc>
                <a:spcPts val="998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※</a:t>
            </a:r>
          </a:p>
          <a:p>
            <a:pPr indent="297495">
              <a:lnSpc>
                <a:spcPts val="1874"/>
              </a:lnSpc>
            </a:pP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EPS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1859754" y="5027251"/>
            <a:ext cx="120606" cy="1118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80"/>
              </a:lnSpc>
            </a:pPr>
            <a:r>
              <a:rPr lang="en-US" altLang="zh-CN" sz="914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※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2421205" y="5080358"/>
            <a:ext cx="618299" cy="8375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565">
              <a:lnSpc>
                <a:spcPts val="1721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585.5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2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509.21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3418217" y="5080358"/>
            <a:ext cx="626340" cy="8375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565">
              <a:lnSpc>
                <a:spcPts val="1721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+63.5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2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+78.53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4358946" y="5080358"/>
            <a:ext cx="693272" cy="8375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1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+12.2%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2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+18.2%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5548929" y="5080358"/>
            <a:ext cx="513774" cy="8375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565">
              <a:lnSpc>
                <a:spcPts val="1721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2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+5.99</a:t>
            </a:r>
          </a:p>
        </p:txBody>
      </p:sp>
      <p:sp>
        <p:nvSpPr>
          <p:cNvPr id="175" name="TextBox 175"/>
          <p:cNvSpPr txBox="1"/>
          <p:nvPr/>
        </p:nvSpPr>
        <p:spPr>
          <a:xfrm>
            <a:off x="6811275" y="5080358"/>
            <a:ext cx="618299" cy="8375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565">
              <a:lnSpc>
                <a:spcPts val="1721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521.9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2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430.68</a:t>
            </a:r>
          </a:p>
        </p:txBody>
      </p:sp>
      <p:sp>
        <p:nvSpPr>
          <p:cNvPr id="176" name="TextBox 176"/>
          <p:cNvSpPr txBox="1"/>
          <p:nvPr/>
        </p:nvSpPr>
        <p:spPr>
          <a:xfrm>
            <a:off x="7936935" y="5080358"/>
            <a:ext cx="618299" cy="8375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565">
              <a:lnSpc>
                <a:spcPts val="1721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585.0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2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503.22</a:t>
            </a:r>
          </a:p>
        </p:txBody>
      </p:sp>
      <p:sp>
        <p:nvSpPr>
          <p:cNvPr id="177" name="TextBox 177"/>
          <p:cNvSpPr txBox="1"/>
          <p:nvPr/>
        </p:nvSpPr>
        <p:spPr>
          <a:xfrm>
            <a:off x="570001" y="5897397"/>
            <a:ext cx="7817993" cy="657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81657">
              <a:lnSpc>
                <a:spcPts val="895"/>
              </a:lnSpc>
            </a:pPr>
            <a:r>
              <a:rPr lang="en-US" altLang="zh-CN" sz="7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(yen)</a:t>
            </a:r>
          </a:p>
          <a:p>
            <a:pPr indent="1756">
              <a:lnSpc>
                <a:spcPts val="19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noncontrolling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interests.</a:t>
            </a:r>
          </a:p>
          <a:p>
            <a:pPr indent="0">
              <a:lnSpc>
                <a:spcPts val="128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been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reflect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retroactive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method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Philippine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</a:p>
          <a:p>
            <a:pPr indent="115786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Company.</a:t>
            </a:r>
          </a:p>
        </p:txBody>
      </p:sp>
      <p:sp>
        <p:nvSpPr>
          <p:cNvPr id="178" name="TextBox 178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79" name="TextBox 179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80" name="TextBox 180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18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2" name="TextBox 182"/>
          <p:cNvSpPr txBox="1"/>
          <p:nvPr/>
        </p:nvSpPr>
        <p:spPr>
          <a:xfrm>
            <a:off x="757642" y="-10066"/>
            <a:ext cx="2778774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</p:txBody>
      </p:sp>
      <p:sp>
        <p:nvSpPr>
          <p:cNvPr id="183" name="TextBox 183"/>
          <p:cNvSpPr txBox="1"/>
          <p:nvPr/>
        </p:nvSpPr>
        <p:spPr>
          <a:xfrm>
            <a:off x="423471" y="105806"/>
            <a:ext cx="8479772" cy="18841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1799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Contributing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Factors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Segment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0">
              <a:lnSpc>
                <a:spcPts val="1778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things,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efforts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</a:t>
            </a:r>
          </a:p>
          <a:p>
            <a:pPr indent="14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cancellations,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costs.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Long-distance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NTT’s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4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efficiency.</a:t>
            </a:r>
          </a:p>
          <a:p>
            <a:pPr indent="14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Although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iPhone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mitigated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portability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(MNP)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losses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extent,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14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things,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“Monthly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Support”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discount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programs.</a:t>
            </a:r>
          </a:p>
          <a:p>
            <a:pPr indent="14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Despite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unprofitable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deals,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decline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slowed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</a:p>
          <a:p>
            <a:pPr indent="14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latter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half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year.</a:t>
            </a:r>
          </a:p>
        </p:txBody>
      </p:sp>
      <p:sp>
        <p:nvSpPr>
          <p:cNvPr id="184" name="TextBox 184"/>
          <p:cNvSpPr txBox="1"/>
          <p:nvPr/>
        </p:nvSpPr>
        <p:spPr>
          <a:xfrm>
            <a:off x="675566" y="2157395"/>
            <a:ext cx="598302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</p:txBody>
      </p:sp>
      <p:sp>
        <p:nvSpPr>
          <p:cNvPr id="185" name="TextBox 185"/>
          <p:cNvSpPr txBox="1"/>
          <p:nvPr/>
        </p:nvSpPr>
        <p:spPr>
          <a:xfrm>
            <a:off x="1506488" y="2150736"/>
            <a:ext cx="1232915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+224.4]</a:t>
            </a:r>
          </a:p>
        </p:txBody>
      </p:sp>
      <p:sp>
        <p:nvSpPr>
          <p:cNvPr id="186" name="TextBox 186"/>
          <p:cNvSpPr txBox="1"/>
          <p:nvPr/>
        </p:nvSpPr>
        <p:spPr>
          <a:xfrm>
            <a:off x="657186" y="2309818"/>
            <a:ext cx="788868" cy="1472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379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80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10,700.7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0875">
              <a:lnSpc>
                <a:spcPts val="160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187" name="TextBox 187"/>
          <p:cNvSpPr txBox="1"/>
          <p:nvPr/>
        </p:nvSpPr>
        <p:spPr>
          <a:xfrm>
            <a:off x="1689975" y="2877829"/>
            <a:ext cx="830043" cy="6144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9895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87.5</a:t>
            </a:r>
          </a:p>
          <a:p>
            <a:pPr indent="188937">
              <a:lnSpc>
                <a:spcPts val="124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1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88" name="TextBox 188"/>
          <p:cNvSpPr txBox="1"/>
          <p:nvPr/>
        </p:nvSpPr>
        <p:spPr>
          <a:xfrm>
            <a:off x="2647580" y="2309981"/>
            <a:ext cx="932339" cy="7390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52361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50291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237743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322434">
              <a:lnSpc>
                <a:spcPts val="1847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152.0</a:t>
            </a:r>
          </a:p>
        </p:txBody>
      </p:sp>
      <p:sp>
        <p:nvSpPr>
          <p:cNvPr id="189" name="TextBox 189"/>
          <p:cNvSpPr txBox="1"/>
          <p:nvPr/>
        </p:nvSpPr>
        <p:spPr>
          <a:xfrm>
            <a:off x="3703827" y="2387362"/>
            <a:ext cx="830040" cy="5651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6888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314638">
              <a:lnSpc>
                <a:spcPts val="145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8.9</a:t>
            </a:r>
          </a:p>
        </p:txBody>
      </p:sp>
      <p:sp>
        <p:nvSpPr>
          <p:cNvPr id="190" name="TextBox 190"/>
          <p:cNvSpPr txBox="1"/>
          <p:nvPr/>
        </p:nvSpPr>
        <p:spPr>
          <a:xfrm>
            <a:off x="4697437" y="2326097"/>
            <a:ext cx="830040" cy="584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4094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299047">
              <a:lnSpc>
                <a:spcPts val="160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40.3</a:t>
            </a:r>
          </a:p>
        </p:txBody>
      </p:sp>
      <p:sp>
        <p:nvSpPr>
          <p:cNvPr id="191" name="TextBox 191"/>
          <p:cNvSpPr txBox="1"/>
          <p:nvPr/>
        </p:nvSpPr>
        <p:spPr>
          <a:xfrm>
            <a:off x="5934962" y="2605018"/>
            <a:ext cx="455025" cy="4758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8204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76.7</a:t>
            </a:r>
          </a:p>
          <a:p>
            <a:pPr indent="85382">
              <a:lnSpc>
                <a:spcPts val="10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92" name="TextBox 192"/>
          <p:cNvSpPr txBox="1"/>
          <p:nvPr/>
        </p:nvSpPr>
        <p:spPr>
          <a:xfrm>
            <a:off x="6723633" y="2499103"/>
            <a:ext cx="1040125" cy="4700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0926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51.9</a:t>
            </a:r>
          </a:p>
          <a:p>
            <a:pPr indent="178307">
              <a:lnSpc>
                <a:spcPts val="108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intersegment/Others</a:t>
            </a:r>
          </a:p>
        </p:txBody>
      </p:sp>
      <p:sp>
        <p:nvSpPr>
          <p:cNvPr id="193" name="TextBox 193"/>
          <p:cNvSpPr txBox="1"/>
          <p:nvPr/>
        </p:nvSpPr>
        <p:spPr>
          <a:xfrm>
            <a:off x="7848497" y="2279769"/>
            <a:ext cx="974518" cy="15023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5641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1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10,925.2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2985">
              <a:lnSpc>
                <a:spcPts val="158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94" name="TextBox 194"/>
          <p:cNvSpPr txBox="1"/>
          <p:nvPr/>
        </p:nvSpPr>
        <p:spPr>
          <a:xfrm>
            <a:off x="672266" y="3813547"/>
            <a:ext cx="732988" cy="22913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553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6817">
              <a:lnSpc>
                <a:spcPts val="199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9,498.8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5793">
              <a:lnSpc>
                <a:spcPts val="154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  <a:p>
            <a:pPr indent="0">
              <a:lnSpc>
                <a:spcPts val="1589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1724">
              <a:lnSpc>
                <a:spcPts val="133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195" name="TextBox 195"/>
          <p:cNvSpPr txBox="1"/>
          <p:nvPr/>
        </p:nvSpPr>
        <p:spPr>
          <a:xfrm>
            <a:off x="1501428" y="3792756"/>
            <a:ext cx="2066515" cy="24392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059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+212.7]</a:t>
            </a:r>
          </a:p>
          <a:p>
            <a:pPr indent="1126632">
              <a:lnSpc>
                <a:spcPts val="115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Long-distance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401512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</a:p>
          <a:p>
            <a:pPr indent="212574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400026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443314">
              <a:lnSpc>
                <a:spcPts val="1847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145.8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121.8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8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+11.7]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5869">
              <a:lnSpc>
                <a:spcPts val="142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</a:p>
          <a:p>
            <a:pPr indent="1163786">
              <a:lnSpc>
                <a:spcPts val="200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Long-distance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307043">
              <a:lnSpc>
                <a:spcPts val="91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108417">
              <a:lnSpc>
                <a:spcPts val="22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214125">
              <a:lnSpc>
                <a:spcPts val="686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295869">
              <a:lnSpc>
                <a:spcPts val="33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1381786">
              <a:lnSpc>
                <a:spcPts val="578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96" name="TextBox 196"/>
          <p:cNvSpPr txBox="1"/>
          <p:nvPr/>
        </p:nvSpPr>
        <p:spPr>
          <a:xfrm>
            <a:off x="3704899" y="3949277"/>
            <a:ext cx="855460" cy="22093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2308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</a:p>
          <a:p>
            <a:pPr indent="2542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21287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278867">
              <a:lnSpc>
                <a:spcPts val="157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6888">
              <a:lnSpc>
                <a:spcPts val="176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</a:p>
          <a:p>
            <a:pPr indent="0">
              <a:lnSpc>
                <a:spcPts val="103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10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4716778" y="3884606"/>
            <a:ext cx="851567" cy="22740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4094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indent="0">
              <a:lnSpc>
                <a:spcPts val="97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270077">
              <a:lnSpc>
                <a:spcPts val="165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58.2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5621">
              <a:lnSpc>
                <a:spcPts val="120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indent="21526">
              <a:lnSpc>
                <a:spcPts val="103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208979">
              <a:lnSpc>
                <a:spcPts val="10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5802369" y="4131335"/>
            <a:ext cx="770378" cy="17666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6488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73.8</a:t>
            </a:r>
          </a:p>
          <a:p>
            <a:pPr indent="246117">
              <a:lnSpc>
                <a:spcPts val="110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160735">
              <a:lnSpc>
                <a:spcPts val="108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08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6731659" y="4015089"/>
            <a:ext cx="1040125" cy="21435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3123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46.4</a:t>
            </a:r>
          </a:p>
          <a:p>
            <a:pPr indent="176821">
              <a:lnSpc>
                <a:spcPts val="100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intersegment/Others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9955">
              <a:lnSpc>
                <a:spcPts val="119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43897">
              <a:lnSpc>
                <a:spcPts val="103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intersegment/</a:t>
            </a:r>
          </a:p>
          <a:p>
            <a:pPr indent="319119">
              <a:lnSpc>
                <a:spcPts val="10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7926069" y="4402218"/>
            <a:ext cx="665633" cy="16968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9,711.5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5411">
              <a:lnSpc>
                <a:spcPts val="139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1022">
              <a:lnSpc>
                <a:spcPts val="2081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635152" y="6362133"/>
            <a:ext cx="676171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1,202.0</a:t>
            </a:r>
          </a:p>
        </p:txBody>
      </p:sp>
      <p:sp>
        <p:nvSpPr>
          <p:cNvPr id="202" name="TextBox 202"/>
          <p:cNvSpPr txBox="1"/>
          <p:nvPr/>
        </p:nvSpPr>
        <p:spPr>
          <a:xfrm>
            <a:off x="1850669" y="6365461"/>
            <a:ext cx="347514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34.3</a:t>
            </a:r>
          </a:p>
        </p:txBody>
      </p:sp>
      <p:sp>
        <p:nvSpPr>
          <p:cNvPr id="203" name="TextBox 203"/>
          <p:cNvSpPr txBox="1"/>
          <p:nvPr/>
        </p:nvSpPr>
        <p:spPr>
          <a:xfrm>
            <a:off x="2960993" y="6365461"/>
            <a:ext cx="248553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6.2</a:t>
            </a:r>
          </a:p>
        </p:txBody>
      </p:sp>
      <p:sp>
        <p:nvSpPr>
          <p:cNvPr id="204" name="TextBox 204"/>
          <p:cNvSpPr txBox="1"/>
          <p:nvPr/>
        </p:nvSpPr>
        <p:spPr>
          <a:xfrm>
            <a:off x="3945788" y="6365461"/>
            <a:ext cx="347514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19.2</a:t>
            </a:r>
          </a:p>
        </p:txBody>
      </p:sp>
      <p:sp>
        <p:nvSpPr>
          <p:cNvPr id="205" name="TextBox 205"/>
          <p:cNvSpPr txBox="1"/>
          <p:nvPr/>
        </p:nvSpPr>
        <p:spPr>
          <a:xfrm>
            <a:off x="4980688" y="6365461"/>
            <a:ext cx="347514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17.9</a:t>
            </a:r>
          </a:p>
        </p:txBody>
      </p:sp>
      <p:sp>
        <p:nvSpPr>
          <p:cNvPr id="206" name="TextBox 206"/>
          <p:cNvSpPr txBox="1"/>
          <p:nvPr/>
        </p:nvSpPr>
        <p:spPr>
          <a:xfrm>
            <a:off x="6064622" y="6365461"/>
            <a:ext cx="248553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2.8</a:t>
            </a:r>
          </a:p>
        </p:txBody>
      </p:sp>
      <p:sp>
        <p:nvSpPr>
          <p:cNvPr id="207" name="TextBox 207"/>
          <p:cNvSpPr txBox="1"/>
          <p:nvPr/>
        </p:nvSpPr>
        <p:spPr>
          <a:xfrm>
            <a:off x="7099700" y="6365461"/>
            <a:ext cx="248553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5.5</a:t>
            </a:r>
          </a:p>
        </p:txBody>
      </p:sp>
      <p:sp>
        <p:nvSpPr>
          <p:cNvPr id="208" name="TextBox 208"/>
          <p:cNvSpPr txBox="1"/>
          <p:nvPr/>
        </p:nvSpPr>
        <p:spPr>
          <a:xfrm>
            <a:off x="7899773" y="6368229"/>
            <a:ext cx="676172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1,213.7</a:t>
            </a:r>
          </a:p>
        </p:txBody>
      </p:sp>
      <p:sp>
        <p:nvSpPr>
          <p:cNvPr id="209" name="TextBox 209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210" name="TextBox 210"/>
          <p:cNvSpPr txBox="1"/>
          <p:nvPr/>
        </p:nvSpPr>
        <p:spPr>
          <a:xfrm>
            <a:off x="4419600" y="6642552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211" name="TextBox 211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eeform 212"> 
				</p:cNvPr>
          <p:cNvSpPr/>
          <p:nvPr/>
        </p:nvSpPr>
        <p:spPr>
          <a:xfrm>
            <a:off x="457200" y="2009775"/>
            <a:ext cx="1657350" cy="552450"/>
          </a:xfrm>
          <a:custGeom>
            <a:avLst/>
            <a:gdLst>
              <a:gd name="connsiteX0" fmla="*/ 10273 w 1657350"/>
              <a:gd name="connsiteY0" fmla="*/ 11859 h 552450"/>
              <a:gd name="connsiteX1" fmla="*/ 1658009 w 1657350"/>
              <a:gd name="connsiteY1" fmla="*/ 11859 h 552450"/>
              <a:gd name="connsiteX2" fmla="*/ 1658009 w 1657350"/>
              <a:gd name="connsiteY2" fmla="*/ 557679 h 552450"/>
              <a:gd name="connsiteX3" fmla="*/ 10273 w 1657350"/>
              <a:gd name="connsiteY3" fmla="*/ 557679 h 552450"/>
              <a:gd name="connsiteX4" fmla="*/ 10273 w 1657350"/>
              <a:gd name="connsiteY4" fmla="*/ 11859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50" h="552450">
                <a:moveTo>
                  <a:pt x="10273" y="11859"/>
                </a:moveTo>
                <a:lnTo>
                  <a:pt x="1658009" y="11859"/>
                </a:lnTo>
                <a:lnTo>
                  <a:pt x="1658009" y="557679"/>
                </a:lnTo>
                <a:lnTo>
                  <a:pt x="10273" y="557679"/>
                </a:lnTo>
                <a:lnTo>
                  <a:pt x="10273" y="1185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3"> 
				</p:cNvPr>
          <p:cNvSpPr/>
          <p:nvPr/>
        </p:nvSpPr>
        <p:spPr>
          <a:xfrm>
            <a:off x="2095500" y="2009775"/>
            <a:ext cx="6743700" cy="552450"/>
          </a:xfrm>
          <a:custGeom>
            <a:avLst/>
            <a:gdLst>
              <a:gd name="connsiteX0" fmla="*/ 11037 w 6743700"/>
              <a:gd name="connsiteY0" fmla="*/ 11859 h 552450"/>
              <a:gd name="connsiteX1" fmla="*/ 6749445 w 6743700"/>
              <a:gd name="connsiteY1" fmla="*/ 11859 h 552450"/>
              <a:gd name="connsiteX2" fmla="*/ 6749445 w 6743700"/>
              <a:gd name="connsiteY2" fmla="*/ 557679 h 552450"/>
              <a:gd name="connsiteX3" fmla="*/ 11037 w 6743700"/>
              <a:gd name="connsiteY3" fmla="*/ 557679 h 552450"/>
              <a:gd name="connsiteX4" fmla="*/ 11037 w 6743700"/>
              <a:gd name="connsiteY4" fmla="*/ 11859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3700" h="552450">
                <a:moveTo>
                  <a:pt x="11037" y="11859"/>
                </a:moveTo>
                <a:lnTo>
                  <a:pt x="6749445" y="11859"/>
                </a:lnTo>
                <a:lnTo>
                  <a:pt x="6749445" y="557679"/>
                </a:lnTo>
                <a:lnTo>
                  <a:pt x="11037" y="557679"/>
                </a:lnTo>
                <a:lnTo>
                  <a:pt x="11037" y="1185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4"> 
				</p:cNvPr>
          <p:cNvSpPr/>
          <p:nvPr/>
        </p:nvSpPr>
        <p:spPr>
          <a:xfrm>
            <a:off x="8820150" y="2009775"/>
            <a:ext cx="19050" cy="552450"/>
          </a:xfrm>
          <a:custGeom>
            <a:avLst/>
            <a:gdLst>
              <a:gd name="connsiteX0" fmla="*/ 24803 w 19050"/>
              <a:gd name="connsiteY0" fmla="*/ 11859 h 552450"/>
              <a:gd name="connsiteX1" fmla="*/ 24803 w 19050"/>
              <a:gd name="connsiteY1" fmla="*/ 557679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52450">
                <a:moveTo>
                  <a:pt x="24803" y="11859"/>
                </a:moveTo>
                <a:lnTo>
                  <a:pt x="24803" y="557679"/>
                </a:lnTo>
              </a:path>
            </a:pathLst>
          </a:custGeom>
          <a:ln w="1157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5"> 
				</p:cNvPr>
          <p:cNvSpPr/>
          <p:nvPr/>
        </p:nvSpPr>
        <p:spPr>
          <a:xfrm>
            <a:off x="457200" y="2543175"/>
            <a:ext cx="1657350" cy="628650"/>
          </a:xfrm>
          <a:custGeom>
            <a:avLst/>
            <a:gdLst>
              <a:gd name="connsiteX0" fmla="*/ 10273 w 1657350"/>
              <a:gd name="connsiteY0" fmla="*/ 15616 h 628650"/>
              <a:gd name="connsiteX1" fmla="*/ 1658009 w 1657350"/>
              <a:gd name="connsiteY1" fmla="*/ 15616 h 628650"/>
              <a:gd name="connsiteX2" fmla="*/ 1658009 w 1657350"/>
              <a:gd name="connsiteY2" fmla="*/ 630746 h 628650"/>
              <a:gd name="connsiteX3" fmla="*/ 10273 w 1657350"/>
              <a:gd name="connsiteY3" fmla="*/ 630746 h 628650"/>
              <a:gd name="connsiteX4" fmla="*/ 10273 w 1657350"/>
              <a:gd name="connsiteY4" fmla="*/ 15616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50" h="628650">
                <a:moveTo>
                  <a:pt x="10273" y="15616"/>
                </a:moveTo>
                <a:lnTo>
                  <a:pt x="1658009" y="15616"/>
                </a:lnTo>
                <a:lnTo>
                  <a:pt x="1658009" y="630746"/>
                </a:lnTo>
                <a:lnTo>
                  <a:pt x="10273" y="630746"/>
                </a:lnTo>
                <a:lnTo>
                  <a:pt x="10273" y="1561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reeform 216"> 
				</p:cNvPr>
          <p:cNvSpPr/>
          <p:nvPr/>
        </p:nvSpPr>
        <p:spPr>
          <a:xfrm>
            <a:off x="2095500" y="2543175"/>
            <a:ext cx="1695450" cy="628650"/>
          </a:xfrm>
          <a:custGeom>
            <a:avLst/>
            <a:gdLst>
              <a:gd name="connsiteX0" fmla="*/ 11037 w 1695450"/>
              <a:gd name="connsiteY0" fmla="*/ 15616 h 628650"/>
              <a:gd name="connsiteX1" fmla="*/ 1702143 w 1695450"/>
              <a:gd name="connsiteY1" fmla="*/ 15616 h 628650"/>
              <a:gd name="connsiteX2" fmla="*/ 1702143 w 1695450"/>
              <a:gd name="connsiteY2" fmla="*/ 630746 h 628650"/>
              <a:gd name="connsiteX3" fmla="*/ 11037 w 1695450"/>
              <a:gd name="connsiteY3" fmla="*/ 630746 h 628650"/>
              <a:gd name="connsiteX4" fmla="*/ 11037 w 1695450"/>
              <a:gd name="connsiteY4" fmla="*/ 15616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50" h="628650">
                <a:moveTo>
                  <a:pt x="11037" y="15616"/>
                </a:moveTo>
                <a:lnTo>
                  <a:pt x="1702143" y="15616"/>
                </a:lnTo>
                <a:lnTo>
                  <a:pt x="1702143" y="630746"/>
                </a:lnTo>
                <a:lnTo>
                  <a:pt x="11037" y="630746"/>
                </a:lnTo>
                <a:lnTo>
                  <a:pt x="11037" y="15616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7"> 
				</p:cNvPr>
          <p:cNvSpPr/>
          <p:nvPr/>
        </p:nvSpPr>
        <p:spPr>
          <a:xfrm>
            <a:off x="3771900" y="2543175"/>
            <a:ext cx="1704975" cy="628650"/>
          </a:xfrm>
          <a:custGeom>
            <a:avLst/>
            <a:gdLst>
              <a:gd name="connsiteX0" fmla="*/ 17071 w 1704975"/>
              <a:gd name="connsiteY0" fmla="*/ 15616 h 628650"/>
              <a:gd name="connsiteX1" fmla="*/ 1708168 w 1704975"/>
              <a:gd name="connsiteY1" fmla="*/ 15616 h 628650"/>
              <a:gd name="connsiteX2" fmla="*/ 1708168 w 1704975"/>
              <a:gd name="connsiteY2" fmla="*/ 630746 h 628650"/>
              <a:gd name="connsiteX3" fmla="*/ 17071 w 1704975"/>
              <a:gd name="connsiteY3" fmla="*/ 630746 h 628650"/>
              <a:gd name="connsiteX4" fmla="*/ 17071 w 1704975"/>
              <a:gd name="connsiteY4" fmla="*/ 15616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4975" h="628650">
                <a:moveTo>
                  <a:pt x="17071" y="15616"/>
                </a:moveTo>
                <a:lnTo>
                  <a:pt x="1708168" y="15616"/>
                </a:lnTo>
                <a:lnTo>
                  <a:pt x="1708168" y="630746"/>
                </a:lnTo>
                <a:lnTo>
                  <a:pt x="17071" y="630746"/>
                </a:lnTo>
                <a:lnTo>
                  <a:pt x="17071" y="15616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8"> 
				</p:cNvPr>
          <p:cNvSpPr/>
          <p:nvPr/>
        </p:nvSpPr>
        <p:spPr>
          <a:xfrm>
            <a:off x="5457825" y="2543175"/>
            <a:ext cx="3381375" cy="628650"/>
          </a:xfrm>
          <a:custGeom>
            <a:avLst/>
            <a:gdLst>
              <a:gd name="connsiteX0" fmla="*/ 13579 w 3381375"/>
              <a:gd name="connsiteY0" fmla="*/ 15616 h 628650"/>
              <a:gd name="connsiteX1" fmla="*/ 3387120 w 3381375"/>
              <a:gd name="connsiteY1" fmla="*/ 15616 h 628650"/>
              <a:gd name="connsiteX2" fmla="*/ 3387120 w 3381375"/>
              <a:gd name="connsiteY2" fmla="*/ 630746 h 628650"/>
              <a:gd name="connsiteX3" fmla="*/ 13579 w 3381375"/>
              <a:gd name="connsiteY3" fmla="*/ 630746 h 628650"/>
              <a:gd name="connsiteX4" fmla="*/ 13579 w 3381375"/>
              <a:gd name="connsiteY4" fmla="*/ 15616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1375" h="628650">
                <a:moveTo>
                  <a:pt x="13579" y="15616"/>
                </a:moveTo>
                <a:lnTo>
                  <a:pt x="3387120" y="15616"/>
                </a:lnTo>
                <a:lnTo>
                  <a:pt x="3387120" y="630746"/>
                </a:lnTo>
                <a:lnTo>
                  <a:pt x="13579" y="630746"/>
                </a:lnTo>
                <a:lnTo>
                  <a:pt x="13579" y="15616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9"> 
				</p:cNvPr>
          <p:cNvSpPr/>
          <p:nvPr/>
        </p:nvSpPr>
        <p:spPr>
          <a:xfrm>
            <a:off x="8820150" y="2543175"/>
            <a:ext cx="19050" cy="628650"/>
          </a:xfrm>
          <a:custGeom>
            <a:avLst/>
            <a:gdLst>
              <a:gd name="connsiteX0" fmla="*/ 24803 w 19050"/>
              <a:gd name="connsiteY0" fmla="*/ 15616 h 628650"/>
              <a:gd name="connsiteX1" fmla="*/ 24803 w 19050"/>
              <a:gd name="connsiteY1" fmla="*/ 630746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28650">
                <a:moveTo>
                  <a:pt x="24803" y="15616"/>
                </a:moveTo>
                <a:lnTo>
                  <a:pt x="24803" y="630746"/>
                </a:lnTo>
              </a:path>
            </a:pathLst>
          </a:custGeom>
          <a:ln w="1157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20"> 
				</p:cNvPr>
          <p:cNvSpPr/>
          <p:nvPr/>
        </p:nvSpPr>
        <p:spPr>
          <a:xfrm>
            <a:off x="457200" y="3152775"/>
            <a:ext cx="1657350" cy="2409825"/>
          </a:xfrm>
          <a:custGeom>
            <a:avLst/>
            <a:gdLst>
              <a:gd name="connsiteX0" fmla="*/ 10273 w 1657350"/>
              <a:gd name="connsiteY0" fmla="*/ 12482 h 2409825"/>
              <a:gd name="connsiteX1" fmla="*/ 1658009 w 1657350"/>
              <a:gd name="connsiteY1" fmla="*/ 12482 h 2409825"/>
              <a:gd name="connsiteX2" fmla="*/ 1658009 w 1657350"/>
              <a:gd name="connsiteY2" fmla="*/ 2412358 h 2409825"/>
              <a:gd name="connsiteX3" fmla="*/ 10273 w 1657350"/>
              <a:gd name="connsiteY3" fmla="*/ 2412358 h 2409825"/>
              <a:gd name="connsiteX4" fmla="*/ 10273 w 1657350"/>
              <a:gd name="connsiteY4" fmla="*/ 12482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50" h="2409825">
                <a:moveTo>
                  <a:pt x="10273" y="12482"/>
                </a:moveTo>
                <a:lnTo>
                  <a:pt x="1658009" y="12482"/>
                </a:lnTo>
                <a:lnTo>
                  <a:pt x="1658009" y="2412358"/>
                </a:lnTo>
                <a:lnTo>
                  <a:pt x="10273" y="2412358"/>
                </a:lnTo>
                <a:lnTo>
                  <a:pt x="10273" y="12482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1"> 
				</p:cNvPr>
          <p:cNvSpPr/>
          <p:nvPr/>
        </p:nvSpPr>
        <p:spPr>
          <a:xfrm>
            <a:off x="5457825" y="3152775"/>
            <a:ext cx="1695450" cy="2409825"/>
          </a:xfrm>
          <a:custGeom>
            <a:avLst/>
            <a:gdLst>
              <a:gd name="connsiteX0" fmla="*/ 13579 w 1695450"/>
              <a:gd name="connsiteY0" fmla="*/ 12482 h 2409825"/>
              <a:gd name="connsiteX1" fmla="*/ 1704685 w 1695450"/>
              <a:gd name="connsiteY1" fmla="*/ 12482 h 2409825"/>
              <a:gd name="connsiteX2" fmla="*/ 1704685 w 1695450"/>
              <a:gd name="connsiteY2" fmla="*/ 2412358 h 2409825"/>
              <a:gd name="connsiteX3" fmla="*/ 13579 w 1695450"/>
              <a:gd name="connsiteY3" fmla="*/ 2412358 h 2409825"/>
              <a:gd name="connsiteX4" fmla="*/ 13579 w 1695450"/>
              <a:gd name="connsiteY4" fmla="*/ 12482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50" h="2409825">
                <a:moveTo>
                  <a:pt x="13579" y="12482"/>
                </a:moveTo>
                <a:lnTo>
                  <a:pt x="1704685" y="12482"/>
                </a:lnTo>
                <a:lnTo>
                  <a:pt x="1704685" y="2412358"/>
                </a:lnTo>
                <a:lnTo>
                  <a:pt x="13579" y="2412358"/>
                </a:lnTo>
                <a:lnTo>
                  <a:pt x="13579" y="12482"/>
                </a:lnTo>
                <a:close/>
              </a:path>
            </a:pathLst>
          </a:custGeom>
          <a:solidFill>
            <a:srgbClr val="cb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2"> 
				</p:cNvPr>
          <p:cNvSpPr/>
          <p:nvPr/>
        </p:nvSpPr>
        <p:spPr>
          <a:xfrm>
            <a:off x="7143750" y="3152775"/>
            <a:ext cx="1695450" cy="2409825"/>
          </a:xfrm>
          <a:custGeom>
            <a:avLst/>
            <a:gdLst>
              <a:gd name="connsiteX0" fmla="*/ 10089 w 1695450"/>
              <a:gd name="connsiteY0" fmla="*/ 12482 h 2409825"/>
              <a:gd name="connsiteX1" fmla="*/ 1701195 w 1695450"/>
              <a:gd name="connsiteY1" fmla="*/ 12482 h 2409825"/>
              <a:gd name="connsiteX2" fmla="*/ 1701195 w 1695450"/>
              <a:gd name="connsiteY2" fmla="*/ 2412358 h 2409825"/>
              <a:gd name="connsiteX3" fmla="*/ 10089 w 1695450"/>
              <a:gd name="connsiteY3" fmla="*/ 2412358 h 2409825"/>
              <a:gd name="connsiteX4" fmla="*/ 10089 w 1695450"/>
              <a:gd name="connsiteY4" fmla="*/ 12482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50" h="2409825">
                <a:moveTo>
                  <a:pt x="10089" y="12482"/>
                </a:moveTo>
                <a:lnTo>
                  <a:pt x="1701195" y="12482"/>
                </a:lnTo>
                <a:lnTo>
                  <a:pt x="1701195" y="2412358"/>
                </a:lnTo>
                <a:lnTo>
                  <a:pt x="10089" y="2412358"/>
                </a:lnTo>
                <a:lnTo>
                  <a:pt x="10089" y="124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3"> 
				</p:cNvPr>
          <p:cNvSpPr/>
          <p:nvPr/>
        </p:nvSpPr>
        <p:spPr>
          <a:xfrm>
            <a:off x="457200" y="5543550"/>
            <a:ext cx="8382000" cy="142875"/>
          </a:xfrm>
          <a:custGeom>
            <a:avLst/>
            <a:gdLst>
              <a:gd name="connsiteX0" fmla="*/ 10273 w 8382000"/>
              <a:gd name="connsiteY0" fmla="*/ 12928 h 142875"/>
              <a:gd name="connsiteX1" fmla="*/ 8387753 w 8382000"/>
              <a:gd name="connsiteY1" fmla="*/ 12928 h 142875"/>
              <a:gd name="connsiteX2" fmla="*/ 8387753 w 8382000"/>
              <a:gd name="connsiteY2" fmla="*/ 142877 h 142875"/>
              <a:gd name="connsiteX3" fmla="*/ 10273 w 8382000"/>
              <a:gd name="connsiteY3" fmla="*/ 142877 h 142875"/>
              <a:gd name="connsiteX4" fmla="*/ 10273 w 8382000"/>
              <a:gd name="connsiteY4" fmla="*/ 12928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0" h="142875">
                <a:moveTo>
                  <a:pt x="10273" y="12928"/>
                </a:moveTo>
                <a:lnTo>
                  <a:pt x="8387753" y="12928"/>
                </a:lnTo>
                <a:lnTo>
                  <a:pt x="8387753" y="142877"/>
                </a:lnTo>
                <a:lnTo>
                  <a:pt x="10273" y="142877"/>
                </a:lnTo>
                <a:lnTo>
                  <a:pt x="10273" y="1292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4"> 
				</p:cNvPr>
          <p:cNvSpPr/>
          <p:nvPr/>
        </p:nvSpPr>
        <p:spPr>
          <a:xfrm>
            <a:off x="457200" y="5667375"/>
            <a:ext cx="1657350" cy="609600"/>
          </a:xfrm>
          <a:custGeom>
            <a:avLst/>
            <a:gdLst>
              <a:gd name="connsiteX0" fmla="*/ 10273 w 1657350"/>
              <a:gd name="connsiteY0" fmla="*/ 10388 h 609600"/>
              <a:gd name="connsiteX1" fmla="*/ 1658009 w 1657350"/>
              <a:gd name="connsiteY1" fmla="*/ 10388 h 609600"/>
              <a:gd name="connsiteX2" fmla="*/ 1658009 w 1657350"/>
              <a:gd name="connsiteY2" fmla="*/ 616846 h 609600"/>
              <a:gd name="connsiteX3" fmla="*/ 10273 w 1657350"/>
              <a:gd name="connsiteY3" fmla="*/ 616846 h 609600"/>
              <a:gd name="connsiteX4" fmla="*/ 10273 w 1657350"/>
              <a:gd name="connsiteY4" fmla="*/ 10388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50" h="609600">
                <a:moveTo>
                  <a:pt x="10273" y="10388"/>
                </a:moveTo>
                <a:lnTo>
                  <a:pt x="1658009" y="10388"/>
                </a:lnTo>
                <a:lnTo>
                  <a:pt x="1658009" y="616846"/>
                </a:lnTo>
                <a:lnTo>
                  <a:pt x="10273" y="616846"/>
                </a:lnTo>
                <a:lnTo>
                  <a:pt x="10273" y="10388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5"> 
				</p:cNvPr>
          <p:cNvSpPr/>
          <p:nvPr/>
        </p:nvSpPr>
        <p:spPr>
          <a:xfrm>
            <a:off x="5457825" y="5667375"/>
            <a:ext cx="1695450" cy="609600"/>
          </a:xfrm>
          <a:custGeom>
            <a:avLst/>
            <a:gdLst>
              <a:gd name="connsiteX0" fmla="*/ 13579 w 1695450"/>
              <a:gd name="connsiteY0" fmla="*/ 10388 h 609600"/>
              <a:gd name="connsiteX1" fmla="*/ 1704685 w 1695450"/>
              <a:gd name="connsiteY1" fmla="*/ 10388 h 609600"/>
              <a:gd name="connsiteX2" fmla="*/ 1704685 w 1695450"/>
              <a:gd name="connsiteY2" fmla="*/ 616846 h 609600"/>
              <a:gd name="connsiteX3" fmla="*/ 13579 w 1695450"/>
              <a:gd name="connsiteY3" fmla="*/ 616846 h 609600"/>
              <a:gd name="connsiteX4" fmla="*/ 13579 w 1695450"/>
              <a:gd name="connsiteY4" fmla="*/ 10388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50" h="609600">
                <a:moveTo>
                  <a:pt x="13579" y="10388"/>
                </a:moveTo>
                <a:lnTo>
                  <a:pt x="1704685" y="10388"/>
                </a:lnTo>
                <a:lnTo>
                  <a:pt x="1704685" y="616846"/>
                </a:lnTo>
                <a:lnTo>
                  <a:pt x="13579" y="616846"/>
                </a:lnTo>
                <a:lnTo>
                  <a:pt x="13579" y="10388"/>
                </a:lnTo>
                <a:close/>
              </a:path>
            </a:pathLst>
          </a:custGeom>
          <a:solidFill>
            <a:srgbClr val="cb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6"> 
				</p:cNvPr>
          <p:cNvSpPr/>
          <p:nvPr/>
        </p:nvSpPr>
        <p:spPr>
          <a:xfrm>
            <a:off x="7143750" y="5667375"/>
            <a:ext cx="1695450" cy="609600"/>
          </a:xfrm>
          <a:custGeom>
            <a:avLst/>
            <a:gdLst>
              <a:gd name="connsiteX0" fmla="*/ 10089 w 1695450"/>
              <a:gd name="connsiteY0" fmla="*/ 10388 h 609600"/>
              <a:gd name="connsiteX1" fmla="*/ 1701195 w 1695450"/>
              <a:gd name="connsiteY1" fmla="*/ 10388 h 609600"/>
              <a:gd name="connsiteX2" fmla="*/ 1701195 w 1695450"/>
              <a:gd name="connsiteY2" fmla="*/ 616846 h 609600"/>
              <a:gd name="connsiteX3" fmla="*/ 10089 w 1695450"/>
              <a:gd name="connsiteY3" fmla="*/ 616846 h 609600"/>
              <a:gd name="connsiteX4" fmla="*/ 10089 w 1695450"/>
              <a:gd name="connsiteY4" fmla="*/ 10388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50" h="609600">
                <a:moveTo>
                  <a:pt x="10089" y="10388"/>
                </a:moveTo>
                <a:lnTo>
                  <a:pt x="1701195" y="10388"/>
                </a:lnTo>
                <a:lnTo>
                  <a:pt x="1701195" y="616846"/>
                </a:lnTo>
                <a:lnTo>
                  <a:pt x="10089" y="616846"/>
                </a:lnTo>
                <a:lnTo>
                  <a:pt x="10089" y="1038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7"> 
				</p:cNvPr>
          <p:cNvSpPr/>
          <p:nvPr/>
        </p:nvSpPr>
        <p:spPr>
          <a:xfrm>
            <a:off x="2105025" y="2000250"/>
            <a:ext cx="6734175" cy="19050"/>
          </a:xfrm>
          <a:custGeom>
            <a:avLst/>
            <a:gdLst>
              <a:gd name="connsiteX0" fmla="*/ 10184 w 6734175"/>
              <a:gd name="connsiteY0" fmla="*/ 21384 h 19050"/>
              <a:gd name="connsiteX1" fmla="*/ 6739920 w 6734175"/>
              <a:gd name="connsiteY1" fmla="*/ 2138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34175" h="19050">
                <a:moveTo>
                  <a:pt x="10184" y="21384"/>
                </a:moveTo>
                <a:lnTo>
                  <a:pt x="6739920" y="21384"/>
                </a:lnTo>
              </a:path>
            </a:pathLst>
          </a:custGeom>
          <a:ln w="1155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8"> 
				</p:cNvPr>
          <p:cNvSpPr/>
          <p:nvPr/>
        </p:nvSpPr>
        <p:spPr>
          <a:xfrm>
            <a:off x="5467350" y="2543175"/>
            <a:ext cx="3352800" cy="9525"/>
          </a:xfrm>
          <a:custGeom>
            <a:avLst/>
            <a:gdLst>
              <a:gd name="connsiteX0" fmla="*/ 12727 w 3352800"/>
              <a:gd name="connsiteY0" fmla="*/ 15618 h 9525"/>
              <a:gd name="connsiteX1" fmla="*/ 3360250 w 3352800"/>
              <a:gd name="connsiteY1" fmla="*/ 1561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800" h="9525">
                <a:moveTo>
                  <a:pt x="12727" y="15618"/>
                </a:moveTo>
                <a:lnTo>
                  <a:pt x="3360250" y="15618"/>
                </a:lnTo>
              </a:path>
            </a:pathLst>
          </a:custGeom>
          <a:ln w="13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 229"> 
				</p:cNvPr>
          <p:cNvSpPr/>
          <p:nvPr/>
        </p:nvSpPr>
        <p:spPr>
          <a:xfrm>
            <a:off x="5467350" y="2543175"/>
            <a:ext cx="3352800" cy="19050"/>
          </a:xfrm>
          <a:custGeom>
            <a:avLst/>
            <a:gdLst>
              <a:gd name="connsiteX0" fmla="*/ 12727 w 3352800"/>
              <a:gd name="connsiteY0" fmla="*/ 24279 h 19050"/>
              <a:gd name="connsiteX1" fmla="*/ 3360250 w 3352800"/>
              <a:gd name="connsiteY1" fmla="*/ 242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800" h="19050">
                <a:moveTo>
                  <a:pt x="12727" y="24279"/>
                </a:moveTo>
                <a:lnTo>
                  <a:pt x="3360250" y="24279"/>
                </a:lnTo>
              </a:path>
            </a:pathLst>
          </a:custGeom>
          <a:ln w="1155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30"> 
				</p:cNvPr>
          <p:cNvSpPr/>
          <p:nvPr/>
        </p:nvSpPr>
        <p:spPr>
          <a:xfrm>
            <a:off x="3771900" y="2009775"/>
            <a:ext cx="9525" cy="1152525"/>
          </a:xfrm>
          <a:custGeom>
            <a:avLst/>
            <a:gdLst>
              <a:gd name="connsiteX0" fmla="*/ 17071 w 9525"/>
              <a:gd name="connsiteY0" fmla="*/ 11862 h 1152525"/>
              <a:gd name="connsiteX1" fmla="*/ 17071 w 9525"/>
              <a:gd name="connsiteY1" fmla="*/ 1155486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152525">
                <a:moveTo>
                  <a:pt x="17071" y="11862"/>
                </a:moveTo>
                <a:lnTo>
                  <a:pt x="17071" y="1155486"/>
                </a:lnTo>
              </a:path>
            </a:pathLst>
          </a:custGeom>
          <a:ln w="13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 231"> 
				</p:cNvPr>
          <p:cNvSpPr/>
          <p:nvPr/>
        </p:nvSpPr>
        <p:spPr>
          <a:xfrm>
            <a:off x="3771900" y="2009775"/>
            <a:ext cx="19050" cy="1152525"/>
          </a:xfrm>
          <a:custGeom>
            <a:avLst/>
            <a:gdLst>
              <a:gd name="connsiteX0" fmla="*/ 25743 w 19050"/>
              <a:gd name="connsiteY0" fmla="*/ 11859 h 1152525"/>
              <a:gd name="connsiteX1" fmla="*/ 25743 w 19050"/>
              <a:gd name="connsiteY1" fmla="*/ 115548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152525">
                <a:moveTo>
                  <a:pt x="25743" y="11859"/>
                </a:moveTo>
                <a:lnTo>
                  <a:pt x="25743" y="1155483"/>
                </a:lnTo>
              </a:path>
            </a:pathLst>
          </a:custGeom>
          <a:ln w="1156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reeform 232"> 
				</p:cNvPr>
          <p:cNvSpPr/>
          <p:nvPr/>
        </p:nvSpPr>
        <p:spPr>
          <a:xfrm>
            <a:off x="5457825" y="2543175"/>
            <a:ext cx="9525" cy="619125"/>
          </a:xfrm>
          <a:custGeom>
            <a:avLst/>
            <a:gdLst>
              <a:gd name="connsiteX0" fmla="*/ 13579 w 9525"/>
              <a:gd name="connsiteY0" fmla="*/ 15618 h 619125"/>
              <a:gd name="connsiteX1" fmla="*/ 13579 w 9525"/>
              <a:gd name="connsiteY1" fmla="*/ 62208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19125">
                <a:moveTo>
                  <a:pt x="13579" y="15618"/>
                </a:moveTo>
                <a:lnTo>
                  <a:pt x="13579" y="622085"/>
                </a:lnTo>
              </a:path>
            </a:pathLst>
          </a:custGeom>
          <a:ln w="13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3"> 
				</p:cNvPr>
          <p:cNvSpPr/>
          <p:nvPr/>
        </p:nvSpPr>
        <p:spPr>
          <a:xfrm>
            <a:off x="5457825" y="2543175"/>
            <a:ext cx="19050" cy="619125"/>
          </a:xfrm>
          <a:custGeom>
            <a:avLst/>
            <a:gdLst>
              <a:gd name="connsiteX0" fmla="*/ 22252 w 19050"/>
              <a:gd name="connsiteY0" fmla="*/ 15616 h 619125"/>
              <a:gd name="connsiteX1" fmla="*/ 22252 w 19050"/>
              <a:gd name="connsiteY1" fmla="*/ 622082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19125">
                <a:moveTo>
                  <a:pt x="22252" y="15616"/>
                </a:moveTo>
                <a:lnTo>
                  <a:pt x="22252" y="622082"/>
                </a:lnTo>
              </a:path>
            </a:pathLst>
          </a:custGeom>
          <a:ln w="1156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4"> 
				</p:cNvPr>
          <p:cNvSpPr/>
          <p:nvPr/>
        </p:nvSpPr>
        <p:spPr>
          <a:xfrm>
            <a:off x="7143750" y="2552700"/>
            <a:ext cx="9525" cy="609600"/>
          </a:xfrm>
          <a:custGeom>
            <a:avLst/>
            <a:gdLst>
              <a:gd name="connsiteX0" fmla="*/ 10089 w 9525"/>
              <a:gd name="connsiteY0" fmla="*/ 14757 h 609600"/>
              <a:gd name="connsiteX1" fmla="*/ 10089 w 9525"/>
              <a:gd name="connsiteY1" fmla="*/ 61256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09600">
                <a:moveTo>
                  <a:pt x="10089" y="14757"/>
                </a:moveTo>
                <a:lnTo>
                  <a:pt x="10089" y="612560"/>
                </a:lnTo>
              </a:path>
            </a:pathLst>
          </a:custGeom>
          <a:ln w="13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5"> 
				</p:cNvPr>
          <p:cNvSpPr/>
          <p:nvPr/>
        </p:nvSpPr>
        <p:spPr>
          <a:xfrm>
            <a:off x="7143750" y="2552700"/>
            <a:ext cx="9525" cy="609600"/>
          </a:xfrm>
          <a:custGeom>
            <a:avLst/>
            <a:gdLst>
              <a:gd name="connsiteX0" fmla="*/ 18760 w 9525"/>
              <a:gd name="connsiteY0" fmla="*/ 14754 h 609600"/>
              <a:gd name="connsiteX1" fmla="*/ 18760 w 9525"/>
              <a:gd name="connsiteY1" fmla="*/ 612557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09600">
                <a:moveTo>
                  <a:pt x="18760" y="14754"/>
                </a:moveTo>
                <a:lnTo>
                  <a:pt x="18760" y="612557"/>
                </a:lnTo>
              </a:path>
            </a:pathLst>
          </a:custGeom>
          <a:ln w="1156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6"> 
				</p:cNvPr>
          <p:cNvSpPr/>
          <p:nvPr/>
        </p:nvSpPr>
        <p:spPr>
          <a:xfrm>
            <a:off x="447675" y="3752850"/>
            <a:ext cx="1647825" cy="9525"/>
          </a:xfrm>
          <a:custGeom>
            <a:avLst/>
            <a:gdLst>
              <a:gd name="connsiteX0" fmla="*/ 11116 w 1647825"/>
              <a:gd name="connsiteY0" fmla="*/ 10214 h 9525"/>
              <a:gd name="connsiteX1" fmla="*/ 1650189 w 1647825"/>
              <a:gd name="connsiteY1" fmla="*/ 1021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7825" h="9525">
                <a:moveTo>
                  <a:pt x="11116" y="10214"/>
                </a:moveTo>
                <a:lnTo>
                  <a:pt x="1650189" y="10214"/>
                </a:lnTo>
              </a:path>
            </a:pathLst>
          </a:custGeom>
          <a:ln w="13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7"> 
				</p:cNvPr>
          <p:cNvSpPr/>
          <p:nvPr/>
        </p:nvSpPr>
        <p:spPr>
          <a:xfrm>
            <a:off x="447675" y="3752850"/>
            <a:ext cx="1647825" cy="9525"/>
          </a:xfrm>
          <a:custGeom>
            <a:avLst/>
            <a:gdLst>
              <a:gd name="connsiteX0" fmla="*/ 11117 w 1647825"/>
              <a:gd name="connsiteY0" fmla="*/ 18883 h 9525"/>
              <a:gd name="connsiteX1" fmla="*/ 1650189 w 1647825"/>
              <a:gd name="connsiteY1" fmla="*/ 1888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7825" h="9525">
                <a:moveTo>
                  <a:pt x="11117" y="18883"/>
                </a:moveTo>
                <a:lnTo>
                  <a:pt x="1650189" y="18883"/>
                </a:lnTo>
              </a:path>
            </a:pathLst>
          </a:custGeom>
          <a:ln w="1155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 238"> 
				</p:cNvPr>
          <p:cNvSpPr/>
          <p:nvPr/>
        </p:nvSpPr>
        <p:spPr>
          <a:xfrm>
            <a:off x="2105025" y="3752850"/>
            <a:ext cx="1676400" cy="9525"/>
          </a:xfrm>
          <a:custGeom>
            <a:avLst/>
            <a:gdLst>
              <a:gd name="connsiteX0" fmla="*/ 10183 w 1676400"/>
              <a:gd name="connsiteY0" fmla="*/ 10214 h 9525"/>
              <a:gd name="connsiteX1" fmla="*/ 1683944 w 1676400"/>
              <a:gd name="connsiteY1" fmla="*/ 1021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6400" h="9525">
                <a:moveTo>
                  <a:pt x="10183" y="10214"/>
                </a:moveTo>
                <a:lnTo>
                  <a:pt x="1683944" y="10214"/>
                </a:lnTo>
              </a:path>
            </a:pathLst>
          </a:custGeom>
          <a:ln w="1395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9"> 
				</p:cNvPr>
          <p:cNvSpPr/>
          <p:nvPr/>
        </p:nvSpPr>
        <p:spPr>
          <a:xfrm>
            <a:off x="2105025" y="3752850"/>
            <a:ext cx="1676400" cy="9525"/>
          </a:xfrm>
          <a:custGeom>
            <a:avLst/>
            <a:gdLst>
              <a:gd name="connsiteX0" fmla="*/ 10184 w 1676400"/>
              <a:gd name="connsiteY0" fmla="*/ 18883 h 9525"/>
              <a:gd name="connsiteX1" fmla="*/ 1683954 w 1676400"/>
              <a:gd name="connsiteY1" fmla="*/ 1888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6400" h="9525">
                <a:moveTo>
                  <a:pt x="10184" y="18883"/>
                </a:moveTo>
                <a:lnTo>
                  <a:pt x="1683954" y="18883"/>
                </a:lnTo>
              </a:path>
            </a:pathLst>
          </a:custGeom>
          <a:ln w="1155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reeform 240"> 
				</p:cNvPr>
          <p:cNvSpPr/>
          <p:nvPr/>
        </p:nvSpPr>
        <p:spPr>
          <a:xfrm>
            <a:off x="3781425" y="3752850"/>
            <a:ext cx="5038725" cy="9525"/>
          </a:xfrm>
          <a:custGeom>
            <a:avLst/>
            <a:gdLst>
              <a:gd name="connsiteX0" fmla="*/ 16218 w 5038725"/>
              <a:gd name="connsiteY0" fmla="*/ 10214 h 9525"/>
              <a:gd name="connsiteX1" fmla="*/ 5046175 w 5038725"/>
              <a:gd name="connsiteY1" fmla="*/ 1021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38725" h="9525">
                <a:moveTo>
                  <a:pt x="16218" y="10214"/>
                </a:moveTo>
                <a:lnTo>
                  <a:pt x="5046175" y="10214"/>
                </a:lnTo>
              </a:path>
            </a:pathLst>
          </a:custGeom>
          <a:ln w="1395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 241"> 
				</p:cNvPr>
          <p:cNvSpPr/>
          <p:nvPr/>
        </p:nvSpPr>
        <p:spPr>
          <a:xfrm>
            <a:off x="3781425" y="3752850"/>
            <a:ext cx="5038725" cy="9525"/>
          </a:xfrm>
          <a:custGeom>
            <a:avLst/>
            <a:gdLst>
              <a:gd name="connsiteX0" fmla="*/ 16218 w 5038725"/>
              <a:gd name="connsiteY0" fmla="*/ 18883 h 9525"/>
              <a:gd name="connsiteX1" fmla="*/ 5046175 w 5038725"/>
              <a:gd name="connsiteY1" fmla="*/ 1888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38725" h="9525">
                <a:moveTo>
                  <a:pt x="16218" y="18883"/>
                </a:moveTo>
                <a:lnTo>
                  <a:pt x="5046175" y="18883"/>
                </a:lnTo>
              </a:path>
            </a:pathLst>
          </a:custGeom>
          <a:ln w="1155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 242"> 
				</p:cNvPr>
          <p:cNvSpPr/>
          <p:nvPr/>
        </p:nvSpPr>
        <p:spPr>
          <a:xfrm>
            <a:off x="447675" y="4343400"/>
            <a:ext cx="1647825" cy="9525"/>
          </a:xfrm>
          <a:custGeom>
            <a:avLst/>
            <a:gdLst>
              <a:gd name="connsiteX0" fmla="*/ 11116 w 1647825"/>
              <a:gd name="connsiteY0" fmla="*/ 17467 h 9525"/>
              <a:gd name="connsiteX1" fmla="*/ 1650189 w 1647825"/>
              <a:gd name="connsiteY1" fmla="*/ 1746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7825" h="9525">
                <a:moveTo>
                  <a:pt x="11116" y="17467"/>
                </a:moveTo>
                <a:lnTo>
                  <a:pt x="1650189" y="17467"/>
                </a:lnTo>
              </a:path>
            </a:pathLst>
          </a:custGeom>
          <a:ln w="13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reeform 243"> 
				</p:cNvPr>
          <p:cNvSpPr/>
          <p:nvPr/>
        </p:nvSpPr>
        <p:spPr>
          <a:xfrm>
            <a:off x="447675" y="4343400"/>
            <a:ext cx="1647825" cy="19050"/>
          </a:xfrm>
          <a:custGeom>
            <a:avLst/>
            <a:gdLst>
              <a:gd name="connsiteX0" fmla="*/ 11117 w 1647825"/>
              <a:gd name="connsiteY0" fmla="*/ 26127 h 19050"/>
              <a:gd name="connsiteX1" fmla="*/ 1650189 w 1647825"/>
              <a:gd name="connsiteY1" fmla="*/ 2612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7825" h="19050">
                <a:moveTo>
                  <a:pt x="11117" y="26127"/>
                </a:moveTo>
                <a:lnTo>
                  <a:pt x="1650189" y="26127"/>
                </a:lnTo>
              </a:path>
            </a:pathLst>
          </a:custGeom>
          <a:ln w="1155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4"> 
				</p:cNvPr>
          <p:cNvSpPr/>
          <p:nvPr/>
        </p:nvSpPr>
        <p:spPr>
          <a:xfrm>
            <a:off x="2105025" y="4343400"/>
            <a:ext cx="1676400" cy="9525"/>
          </a:xfrm>
          <a:custGeom>
            <a:avLst/>
            <a:gdLst>
              <a:gd name="connsiteX0" fmla="*/ 10183 w 1676400"/>
              <a:gd name="connsiteY0" fmla="*/ 17467 h 9525"/>
              <a:gd name="connsiteX1" fmla="*/ 1683944 w 1676400"/>
              <a:gd name="connsiteY1" fmla="*/ 1746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6400" h="9525">
                <a:moveTo>
                  <a:pt x="10183" y="17467"/>
                </a:moveTo>
                <a:lnTo>
                  <a:pt x="1683944" y="17467"/>
                </a:lnTo>
              </a:path>
            </a:pathLst>
          </a:custGeom>
          <a:ln w="1395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reeform 245"> 
				</p:cNvPr>
          <p:cNvSpPr/>
          <p:nvPr/>
        </p:nvSpPr>
        <p:spPr>
          <a:xfrm>
            <a:off x="2105025" y="4343400"/>
            <a:ext cx="1676400" cy="19050"/>
          </a:xfrm>
          <a:custGeom>
            <a:avLst/>
            <a:gdLst>
              <a:gd name="connsiteX0" fmla="*/ 10184 w 1676400"/>
              <a:gd name="connsiteY0" fmla="*/ 26127 h 19050"/>
              <a:gd name="connsiteX1" fmla="*/ 1683954 w 1676400"/>
              <a:gd name="connsiteY1" fmla="*/ 2612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6400" h="19050">
                <a:moveTo>
                  <a:pt x="10184" y="26127"/>
                </a:moveTo>
                <a:lnTo>
                  <a:pt x="1683954" y="26127"/>
                </a:lnTo>
              </a:path>
            </a:pathLst>
          </a:custGeom>
          <a:ln w="1155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6"> 
				</p:cNvPr>
          <p:cNvSpPr/>
          <p:nvPr/>
        </p:nvSpPr>
        <p:spPr>
          <a:xfrm>
            <a:off x="3781425" y="4343400"/>
            <a:ext cx="5038725" cy="9525"/>
          </a:xfrm>
          <a:custGeom>
            <a:avLst/>
            <a:gdLst>
              <a:gd name="connsiteX0" fmla="*/ 16218 w 5038725"/>
              <a:gd name="connsiteY0" fmla="*/ 17467 h 9525"/>
              <a:gd name="connsiteX1" fmla="*/ 5046175 w 5038725"/>
              <a:gd name="connsiteY1" fmla="*/ 1746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38725" h="9525">
                <a:moveTo>
                  <a:pt x="16218" y="17467"/>
                </a:moveTo>
                <a:lnTo>
                  <a:pt x="5046175" y="17467"/>
                </a:lnTo>
              </a:path>
            </a:pathLst>
          </a:custGeom>
          <a:ln w="1395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7"> 
				</p:cNvPr>
          <p:cNvSpPr/>
          <p:nvPr/>
        </p:nvSpPr>
        <p:spPr>
          <a:xfrm>
            <a:off x="3781425" y="4343400"/>
            <a:ext cx="5038725" cy="19050"/>
          </a:xfrm>
          <a:custGeom>
            <a:avLst/>
            <a:gdLst>
              <a:gd name="connsiteX0" fmla="*/ 16218 w 5038725"/>
              <a:gd name="connsiteY0" fmla="*/ 26127 h 19050"/>
              <a:gd name="connsiteX1" fmla="*/ 5046175 w 5038725"/>
              <a:gd name="connsiteY1" fmla="*/ 2612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38725" h="19050">
                <a:moveTo>
                  <a:pt x="16218" y="26127"/>
                </a:moveTo>
                <a:lnTo>
                  <a:pt x="5046175" y="26127"/>
                </a:lnTo>
              </a:path>
            </a:pathLst>
          </a:custGeom>
          <a:ln w="1155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8"> 
				</p:cNvPr>
          <p:cNvSpPr/>
          <p:nvPr/>
        </p:nvSpPr>
        <p:spPr>
          <a:xfrm>
            <a:off x="447675" y="4943475"/>
            <a:ext cx="1647825" cy="9525"/>
          </a:xfrm>
          <a:custGeom>
            <a:avLst/>
            <a:gdLst>
              <a:gd name="connsiteX0" fmla="*/ 11116 w 1647825"/>
              <a:gd name="connsiteY0" fmla="*/ 15195 h 9525"/>
              <a:gd name="connsiteX1" fmla="*/ 1650189 w 1647825"/>
              <a:gd name="connsiteY1" fmla="*/ 151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7825" h="9525">
                <a:moveTo>
                  <a:pt x="11116" y="15195"/>
                </a:moveTo>
                <a:lnTo>
                  <a:pt x="1650189" y="15195"/>
                </a:lnTo>
              </a:path>
            </a:pathLst>
          </a:custGeom>
          <a:ln w="13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9"> 
				</p:cNvPr>
          <p:cNvSpPr/>
          <p:nvPr/>
        </p:nvSpPr>
        <p:spPr>
          <a:xfrm>
            <a:off x="447675" y="4943475"/>
            <a:ext cx="1647825" cy="19050"/>
          </a:xfrm>
          <a:custGeom>
            <a:avLst/>
            <a:gdLst>
              <a:gd name="connsiteX0" fmla="*/ 11117 w 1647825"/>
              <a:gd name="connsiteY0" fmla="*/ 23855 h 19050"/>
              <a:gd name="connsiteX1" fmla="*/ 1650189 w 1647825"/>
              <a:gd name="connsiteY1" fmla="*/ 238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7825" h="19050">
                <a:moveTo>
                  <a:pt x="11117" y="23855"/>
                </a:moveTo>
                <a:lnTo>
                  <a:pt x="1650189" y="23855"/>
                </a:lnTo>
              </a:path>
            </a:pathLst>
          </a:custGeom>
          <a:ln w="115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50"> 
				</p:cNvPr>
          <p:cNvSpPr/>
          <p:nvPr/>
        </p:nvSpPr>
        <p:spPr>
          <a:xfrm>
            <a:off x="2105025" y="4943475"/>
            <a:ext cx="1676400" cy="9525"/>
          </a:xfrm>
          <a:custGeom>
            <a:avLst/>
            <a:gdLst>
              <a:gd name="connsiteX0" fmla="*/ 10183 w 1676400"/>
              <a:gd name="connsiteY0" fmla="*/ 15195 h 9525"/>
              <a:gd name="connsiteX1" fmla="*/ 1683944 w 1676400"/>
              <a:gd name="connsiteY1" fmla="*/ 151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6400" h="9525">
                <a:moveTo>
                  <a:pt x="10183" y="15195"/>
                </a:moveTo>
                <a:lnTo>
                  <a:pt x="1683944" y="15195"/>
                </a:lnTo>
              </a:path>
            </a:pathLst>
          </a:custGeom>
          <a:ln w="1395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 251"> 
				</p:cNvPr>
          <p:cNvSpPr/>
          <p:nvPr/>
        </p:nvSpPr>
        <p:spPr>
          <a:xfrm>
            <a:off x="2105025" y="4943475"/>
            <a:ext cx="1676400" cy="19050"/>
          </a:xfrm>
          <a:custGeom>
            <a:avLst/>
            <a:gdLst>
              <a:gd name="connsiteX0" fmla="*/ 10184 w 1676400"/>
              <a:gd name="connsiteY0" fmla="*/ 23855 h 19050"/>
              <a:gd name="connsiteX1" fmla="*/ 1683954 w 1676400"/>
              <a:gd name="connsiteY1" fmla="*/ 238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6400" h="19050">
                <a:moveTo>
                  <a:pt x="10184" y="23855"/>
                </a:moveTo>
                <a:lnTo>
                  <a:pt x="1683954" y="23855"/>
                </a:lnTo>
              </a:path>
            </a:pathLst>
          </a:custGeom>
          <a:ln w="1155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form 252"> 
				</p:cNvPr>
          <p:cNvSpPr/>
          <p:nvPr/>
        </p:nvSpPr>
        <p:spPr>
          <a:xfrm>
            <a:off x="3781425" y="4943475"/>
            <a:ext cx="5038725" cy="9525"/>
          </a:xfrm>
          <a:custGeom>
            <a:avLst/>
            <a:gdLst>
              <a:gd name="connsiteX0" fmla="*/ 16218 w 5038725"/>
              <a:gd name="connsiteY0" fmla="*/ 15195 h 9525"/>
              <a:gd name="connsiteX1" fmla="*/ 5046175 w 5038725"/>
              <a:gd name="connsiteY1" fmla="*/ 151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38725" h="9525">
                <a:moveTo>
                  <a:pt x="16218" y="15195"/>
                </a:moveTo>
                <a:lnTo>
                  <a:pt x="5046175" y="15195"/>
                </a:lnTo>
              </a:path>
            </a:pathLst>
          </a:custGeom>
          <a:ln w="1395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 253"> 
				</p:cNvPr>
          <p:cNvSpPr/>
          <p:nvPr/>
        </p:nvSpPr>
        <p:spPr>
          <a:xfrm>
            <a:off x="3781425" y="4943475"/>
            <a:ext cx="5038725" cy="19050"/>
          </a:xfrm>
          <a:custGeom>
            <a:avLst/>
            <a:gdLst>
              <a:gd name="connsiteX0" fmla="*/ 16218 w 5038725"/>
              <a:gd name="connsiteY0" fmla="*/ 23855 h 19050"/>
              <a:gd name="connsiteX1" fmla="*/ 5046175 w 5038725"/>
              <a:gd name="connsiteY1" fmla="*/ 238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38725" h="19050">
                <a:moveTo>
                  <a:pt x="16218" y="23855"/>
                </a:moveTo>
                <a:lnTo>
                  <a:pt x="5046175" y="23855"/>
                </a:lnTo>
              </a:path>
            </a:pathLst>
          </a:custGeom>
          <a:ln w="1155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 254"> 
				</p:cNvPr>
          <p:cNvSpPr/>
          <p:nvPr/>
        </p:nvSpPr>
        <p:spPr>
          <a:xfrm>
            <a:off x="2085975" y="2000250"/>
            <a:ext cx="28575" cy="3562350"/>
          </a:xfrm>
          <a:custGeom>
            <a:avLst/>
            <a:gdLst>
              <a:gd name="connsiteX0" fmla="*/ 11889 w 28575"/>
              <a:gd name="connsiteY0" fmla="*/ 12720 h 3562350"/>
              <a:gd name="connsiteX1" fmla="*/ 29234 w 28575"/>
              <a:gd name="connsiteY1" fmla="*/ 12720 h 3562350"/>
              <a:gd name="connsiteX2" fmla="*/ 29234 w 28575"/>
              <a:gd name="connsiteY2" fmla="*/ 3564883 h 3562350"/>
              <a:gd name="connsiteX3" fmla="*/ 11889 w 28575"/>
              <a:gd name="connsiteY3" fmla="*/ 3564883 h 3562350"/>
              <a:gd name="connsiteX4" fmla="*/ 11889 w 28575"/>
              <a:gd name="connsiteY4" fmla="*/ 12720 h 356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3562350">
                <a:moveTo>
                  <a:pt x="11889" y="12720"/>
                </a:moveTo>
                <a:lnTo>
                  <a:pt x="29234" y="12720"/>
                </a:lnTo>
                <a:lnTo>
                  <a:pt x="29234" y="3564883"/>
                </a:lnTo>
                <a:lnTo>
                  <a:pt x="11889" y="3564883"/>
                </a:lnTo>
                <a:lnTo>
                  <a:pt x="11889" y="12720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 255"> 
				</p:cNvPr>
          <p:cNvSpPr/>
          <p:nvPr/>
        </p:nvSpPr>
        <p:spPr>
          <a:xfrm>
            <a:off x="3771900" y="3152775"/>
            <a:ext cx="9525" cy="2390775"/>
          </a:xfrm>
          <a:custGeom>
            <a:avLst/>
            <a:gdLst>
              <a:gd name="connsiteX0" fmla="*/ 17071 w 9525"/>
              <a:gd name="connsiteY0" fmla="*/ 12485 h 2390775"/>
              <a:gd name="connsiteX1" fmla="*/ 17071 w 9525"/>
              <a:gd name="connsiteY1" fmla="*/ 2395034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90775">
                <a:moveTo>
                  <a:pt x="17071" y="12485"/>
                </a:moveTo>
                <a:lnTo>
                  <a:pt x="17071" y="2395034"/>
                </a:lnTo>
              </a:path>
            </a:pathLst>
          </a:custGeom>
          <a:ln w="13955">
            <a:solidFill>
              <a:srgbClr val="00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 256"> 
				</p:cNvPr>
          <p:cNvSpPr/>
          <p:nvPr/>
        </p:nvSpPr>
        <p:spPr>
          <a:xfrm>
            <a:off x="3771900" y="3152775"/>
            <a:ext cx="19050" cy="2390775"/>
          </a:xfrm>
          <a:custGeom>
            <a:avLst/>
            <a:gdLst>
              <a:gd name="connsiteX0" fmla="*/ 25743 w 19050"/>
              <a:gd name="connsiteY0" fmla="*/ 12482 h 2390775"/>
              <a:gd name="connsiteX1" fmla="*/ 25743 w 19050"/>
              <a:gd name="connsiteY1" fmla="*/ 2395031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90775">
                <a:moveTo>
                  <a:pt x="25743" y="12482"/>
                </a:moveTo>
                <a:lnTo>
                  <a:pt x="25743" y="2395031"/>
                </a:lnTo>
              </a:path>
            </a:pathLst>
          </a:custGeom>
          <a:ln w="11563">
            <a:solidFill>
              <a:srgbClr val="00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 257"> 
				</p:cNvPr>
          <p:cNvSpPr/>
          <p:nvPr/>
        </p:nvSpPr>
        <p:spPr>
          <a:xfrm>
            <a:off x="5457825" y="3152775"/>
            <a:ext cx="9525" cy="2390775"/>
          </a:xfrm>
          <a:custGeom>
            <a:avLst/>
            <a:gdLst>
              <a:gd name="connsiteX0" fmla="*/ 13579 w 9525"/>
              <a:gd name="connsiteY0" fmla="*/ 12485 h 2390775"/>
              <a:gd name="connsiteX1" fmla="*/ 13579 w 9525"/>
              <a:gd name="connsiteY1" fmla="*/ 2395034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90775">
                <a:moveTo>
                  <a:pt x="13579" y="12485"/>
                </a:moveTo>
                <a:lnTo>
                  <a:pt x="13579" y="2395034"/>
                </a:lnTo>
              </a:path>
            </a:pathLst>
          </a:custGeom>
          <a:ln w="1395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 258"> 
				</p:cNvPr>
          <p:cNvSpPr/>
          <p:nvPr/>
        </p:nvSpPr>
        <p:spPr>
          <a:xfrm>
            <a:off x="5457825" y="3152775"/>
            <a:ext cx="19050" cy="2390775"/>
          </a:xfrm>
          <a:custGeom>
            <a:avLst/>
            <a:gdLst>
              <a:gd name="connsiteX0" fmla="*/ 22252 w 19050"/>
              <a:gd name="connsiteY0" fmla="*/ 12482 h 2390775"/>
              <a:gd name="connsiteX1" fmla="*/ 22252 w 19050"/>
              <a:gd name="connsiteY1" fmla="*/ 2395031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90775">
                <a:moveTo>
                  <a:pt x="22252" y="12482"/>
                </a:moveTo>
                <a:lnTo>
                  <a:pt x="22252" y="2395031"/>
                </a:lnTo>
              </a:path>
            </a:pathLst>
          </a:custGeom>
          <a:ln w="1156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 259"> 
				</p:cNvPr>
          <p:cNvSpPr/>
          <p:nvPr/>
        </p:nvSpPr>
        <p:spPr>
          <a:xfrm>
            <a:off x="7143750" y="3152775"/>
            <a:ext cx="9525" cy="2390775"/>
          </a:xfrm>
          <a:custGeom>
            <a:avLst/>
            <a:gdLst>
              <a:gd name="connsiteX0" fmla="*/ 10089 w 9525"/>
              <a:gd name="connsiteY0" fmla="*/ 12485 h 2390775"/>
              <a:gd name="connsiteX1" fmla="*/ 10089 w 9525"/>
              <a:gd name="connsiteY1" fmla="*/ 2395034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90775">
                <a:moveTo>
                  <a:pt x="10089" y="12485"/>
                </a:moveTo>
                <a:lnTo>
                  <a:pt x="10089" y="2395034"/>
                </a:lnTo>
              </a:path>
            </a:pathLst>
          </a:custGeom>
          <a:ln w="1395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60"> 
				</p:cNvPr>
          <p:cNvSpPr/>
          <p:nvPr/>
        </p:nvSpPr>
        <p:spPr>
          <a:xfrm>
            <a:off x="7143750" y="3152775"/>
            <a:ext cx="9525" cy="2390775"/>
          </a:xfrm>
          <a:custGeom>
            <a:avLst/>
            <a:gdLst>
              <a:gd name="connsiteX0" fmla="*/ 18760 w 9525"/>
              <a:gd name="connsiteY0" fmla="*/ 12482 h 2390775"/>
              <a:gd name="connsiteX1" fmla="*/ 18760 w 9525"/>
              <a:gd name="connsiteY1" fmla="*/ 2395031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90775">
                <a:moveTo>
                  <a:pt x="18760" y="12482"/>
                </a:moveTo>
                <a:lnTo>
                  <a:pt x="18760" y="2395031"/>
                </a:lnTo>
              </a:path>
            </a:pathLst>
          </a:custGeom>
          <a:ln w="1156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1"> 
				</p:cNvPr>
          <p:cNvSpPr/>
          <p:nvPr/>
        </p:nvSpPr>
        <p:spPr>
          <a:xfrm>
            <a:off x="447675" y="5534025"/>
            <a:ext cx="8391525" cy="28575"/>
          </a:xfrm>
          <a:custGeom>
            <a:avLst/>
            <a:gdLst>
              <a:gd name="connsiteX0" fmla="*/ 11117 w 8391525"/>
              <a:gd name="connsiteY0" fmla="*/ 13781 h 28575"/>
              <a:gd name="connsiteX1" fmla="*/ 8397270 w 8391525"/>
              <a:gd name="connsiteY1" fmla="*/ 13781 h 28575"/>
              <a:gd name="connsiteX2" fmla="*/ 8397270 w 8391525"/>
              <a:gd name="connsiteY2" fmla="*/ 31117 h 28575"/>
              <a:gd name="connsiteX3" fmla="*/ 11117 w 8391525"/>
              <a:gd name="connsiteY3" fmla="*/ 31117 h 28575"/>
              <a:gd name="connsiteX4" fmla="*/ 11117 w 8391525"/>
              <a:gd name="connsiteY4" fmla="*/ 1378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1525" h="28575">
                <a:moveTo>
                  <a:pt x="11117" y="13781"/>
                </a:moveTo>
                <a:lnTo>
                  <a:pt x="8397270" y="13781"/>
                </a:lnTo>
                <a:lnTo>
                  <a:pt x="8397270" y="31117"/>
                </a:lnTo>
                <a:lnTo>
                  <a:pt x="11117" y="31117"/>
                </a:lnTo>
                <a:lnTo>
                  <a:pt x="11117" y="13781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2"> 
				</p:cNvPr>
          <p:cNvSpPr/>
          <p:nvPr/>
        </p:nvSpPr>
        <p:spPr>
          <a:xfrm>
            <a:off x="8810625" y="2009775"/>
            <a:ext cx="28575" cy="3552825"/>
          </a:xfrm>
          <a:custGeom>
            <a:avLst/>
            <a:gdLst>
              <a:gd name="connsiteX0" fmla="*/ 16974 w 28575"/>
              <a:gd name="connsiteY0" fmla="*/ 11859 h 3552825"/>
              <a:gd name="connsiteX1" fmla="*/ 34320 w 28575"/>
              <a:gd name="connsiteY1" fmla="*/ 11859 h 3552825"/>
              <a:gd name="connsiteX2" fmla="*/ 34320 w 28575"/>
              <a:gd name="connsiteY2" fmla="*/ 3555367 h 3552825"/>
              <a:gd name="connsiteX3" fmla="*/ 16974 w 28575"/>
              <a:gd name="connsiteY3" fmla="*/ 3555367 h 3552825"/>
              <a:gd name="connsiteX4" fmla="*/ 16974 w 28575"/>
              <a:gd name="connsiteY4" fmla="*/ 11859 h 355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3552825">
                <a:moveTo>
                  <a:pt x="16974" y="11859"/>
                </a:moveTo>
                <a:lnTo>
                  <a:pt x="34320" y="11859"/>
                </a:lnTo>
                <a:lnTo>
                  <a:pt x="34320" y="3555367"/>
                </a:lnTo>
                <a:lnTo>
                  <a:pt x="16974" y="3555367"/>
                </a:lnTo>
                <a:lnTo>
                  <a:pt x="16974" y="11859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3"> 
				</p:cNvPr>
          <p:cNvSpPr/>
          <p:nvPr/>
        </p:nvSpPr>
        <p:spPr>
          <a:xfrm>
            <a:off x="457200" y="5657850"/>
            <a:ext cx="8382000" cy="28575"/>
          </a:xfrm>
          <a:custGeom>
            <a:avLst/>
            <a:gdLst>
              <a:gd name="connsiteX0" fmla="*/ 10265 w 8382000"/>
              <a:gd name="connsiteY0" fmla="*/ 11249 h 28575"/>
              <a:gd name="connsiteX1" fmla="*/ 8387745 w 8382000"/>
              <a:gd name="connsiteY1" fmla="*/ 11249 h 28575"/>
              <a:gd name="connsiteX2" fmla="*/ 8387745 w 8382000"/>
              <a:gd name="connsiteY2" fmla="*/ 28577 h 28575"/>
              <a:gd name="connsiteX3" fmla="*/ 10265 w 8382000"/>
              <a:gd name="connsiteY3" fmla="*/ 28577 h 28575"/>
              <a:gd name="connsiteX4" fmla="*/ 10265 w 8382000"/>
              <a:gd name="connsiteY4" fmla="*/ 1124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0" h="28575">
                <a:moveTo>
                  <a:pt x="10265" y="11249"/>
                </a:moveTo>
                <a:lnTo>
                  <a:pt x="8387745" y="11249"/>
                </a:lnTo>
                <a:lnTo>
                  <a:pt x="8387745" y="28577"/>
                </a:lnTo>
                <a:lnTo>
                  <a:pt x="10265" y="28577"/>
                </a:lnTo>
                <a:lnTo>
                  <a:pt x="10265" y="11249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4"> 
				</p:cNvPr>
          <p:cNvSpPr/>
          <p:nvPr/>
        </p:nvSpPr>
        <p:spPr>
          <a:xfrm>
            <a:off x="447675" y="5657850"/>
            <a:ext cx="19050" cy="619125"/>
          </a:xfrm>
          <a:custGeom>
            <a:avLst/>
            <a:gdLst>
              <a:gd name="connsiteX0" fmla="*/ 19790 w 19050"/>
              <a:gd name="connsiteY0" fmla="*/ 11249 h 619125"/>
              <a:gd name="connsiteX1" fmla="*/ 19790 w 19050"/>
              <a:gd name="connsiteY1" fmla="*/ 626371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19125">
                <a:moveTo>
                  <a:pt x="19790" y="11249"/>
                </a:moveTo>
                <a:lnTo>
                  <a:pt x="19790" y="626371"/>
                </a:lnTo>
              </a:path>
            </a:pathLst>
          </a:custGeom>
          <a:ln w="1156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reeform 265"> 
				</p:cNvPr>
          <p:cNvSpPr/>
          <p:nvPr/>
        </p:nvSpPr>
        <p:spPr>
          <a:xfrm>
            <a:off x="2085975" y="5676900"/>
            <a:ext cx="28575" cy="600075"/>
          </a:xfrm>
          <a:custGeom>
            <a:avLst/>
            <a:gdLst>
              <a:gd name="connsiteX0" fmla="*/ 11889 w 28575"/>
              <a:gd name="connsiteY0" fmla="*/ 9527 h 600075"/>
              <a:gd name="connsiteX1" fmla="*/ 29234 w 28575"/>
              <a:gd name="connsiteY1" fmla="*/ 9527 h 600075"/>
              <a:gd name="connsiteX2" fmla="*/ 29234 w 28575"/>
              <a:gd name="connsiteY2" fmla="*/ 607321 h 600075"/>
              <a:gd name="connsiteX3" fmla="*/ 11889 w 28575"/>
              <a:gd name="connsiteY3" fmla="*/ 607321 h 600075"/>
              <a:gd name="connsiteX4" fmla="*/ 11889 w 28575"/>
              <a:gd name="connsiteY4" fmla="*/ 9527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600075">
                <a:moveTo>
                  <a:pt x="11889" y="9527"/>
                </a:moveTo>
                <a:lnTo>
                  <a:pt x="29234" y="9527"/>
                </a:lnTo>
                <a:lnTo>
                  <a:pt x="29234" y="607321"/>
                </a:lnTo>
                <a:lnTo>
                  <a:pt x="11889" y="607321"/>
                </a:lnTo>
                <a:lnTo>
                  <a:pt x="11889" y="9527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6"> 
				</p:cNvPr>
          <p:cNvSpPr/>
          <p:nvPr/>
        </p:nvSpPr>
        <p:spPr>
          <a:xfrm>
            <a:off x="3771900" y="5676900"/>
            <a:ext cx="9525" cy="581025"/>
          </a:xfrm>
          <a:custGeom>
            <a:avLst/>
            <a:gdLst>
              <a:gd name="connsiteX0" fmla="*/ 17071 w 9525"/>
              <a:gd name="connsiteY0" fmla="*/ 9530 h 581025"/>
              <a:gd name="connsiteX1" fmla="*/ 17071 w 9525"/>
              <a:gd name="connsiteY1" fmla="*/ 59000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81025">
                <a:moveTo>
                  <a:pt x="17071" y="9530"/>
                </a:moveTo>
                <a:lnTo>
                  <a:pt x="17071" y="590005"/>
                </a:lnTo>
              </a:path>
            </a:pathLst>
          </a:custGeom>
          <a:ln w="13955">
            <a:solidFill>
              <a:srgbClr val="00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7"> 
				</p:cNvPr>
          <p:cNvSpPr/>
          <p:nvPr/>
        </p:nvSpPr>
        <p:spPr>
          <a:xfrm>
            <a:off x="3771900" y="5676900"/>
            <a:ext cx="19050" cy="581025"/>
          </a:xfrm>
          <a:custGeom>
            <a:avLst/>
            <a:gdLst>
              <a:gd name="connsiteX0" fmla="*/ 25743 w 19050"/>
              <a:gd name="connsiteY0" fmla="*/ 9527 h 581025"/>
              <a:gd name="connsiteX1" fmla="*/ 25743 w 19050"/>
              <a:gd name="connsiteY1" fmla="*/ 590011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81025">
                <a:moveTo>
                  <a:pt x="25743" y="9527"/>
                </a:moveTo>
                <a:lnTo>
                  <a:pt x="25743" y="590011"/>
                </a:lnTo>
              </a:path>
            </a:pathLst>
          </a:custGeom>
          <a:ln w="11563">
            <a:solidFill>
              <a:srgbClr val="00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8"> 
				</p:cNvPr>
          <p:cNvSpPr/>
          <p:nvPr/>
        </p:nvSpPr>
        <p:spPr>
          <a:xfrm>
            <a:off x="5457825" y="5676900"/>
            <a:ext cx="9525" cy="581025"/>
          </a:xfrm>
          <a:custGeom>
            <a:avLst/>
            <a:gdLst>
              <a:gd name="connsiteX0" fmla="*/ 13579 w 9525"/>
              <a:gd name="connsiteY0" fmla="*/ 9530 h 581025"/>
              <a:gd name="connsiteX1" fmla="*/ 13579 w 9525"/>
              <a:gd name="connsiteY1" fmla="*/ 59000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81025">
                <a:moveTo>
                  <a:pt x="13579" y="9530"/>
                </a:moveTo>
                <a:lnTo>
                  <a:pt x="13579" y="590005"/>
                </a:lnTo>
              </a:path>
            </a:pathLst>
          </a:custGeom>
          <a:ln w="1395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9"> 
				</p:cNvPr>
          <p:cNvSpPr/>
          <p:nvPr/>
        </p:nvSpPr>
        <p:spPr>
          <a:xfrm>
            <a:off x="5457825" y="5676900"/>
            <a:ext cx="19050" cy="581025"/>
          </a:xfrm>
          <a:custGeom>
            <a:avLst/>
            <a:gdLst>
              <a:gd name="connsiteX0" fmla="*/ 22252 w 19050"/>
              <a:gd name="connsiteY0" fmla="*/ 9527 h 581025"/>
              <a:gd name="connsiteX1" fmla="*/ 22252 w 19050"/>
              <a:gd name="connsiteY1" fmla="*/ 590011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81025">
                <a:moveTo>
                  <a:pt x="22252" y="9527"/>
                </a:moveTo>
                <a:lnTo>
                  <a:pt x="22252" y="590011"/>
                </a:lnTo>
              </a:path>
            </a:pathLst>
          </a:custGeom>
          <a:ln w="1156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reeform 270"> 
				</p:cNvPr>
          <p:cNvSpPr/>
          <p:nvPr/>
        </p:nvSpPr>
        <p:spPr>
          <a:xfrm>
            <a:off x="7143750" y="5676900"/>
            <a:ext cx="9525" cy="581025"/>
          </a:xfrm>
          <a:custGeom>
            <a:avLst/>
            <a:gdLst>
              <a:gd name="connsiteX0" fmla="*/ 10089 w 9525"/>
              <a:gd name="connsiteY0" fmla="*/ 9530 h 581025"/>
              <a:gd name="connsiteX1" fmla="*/ 10089 w 9525"/>
              <a:gd name="connsiteY1" fmla="*/ 59000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81025">
                <a:moveTo>
                  <a:pt x="10089" y="9530"/>
                </a:moveTo>
                <a:lnTo>
                  <a:pt x="10089" y="590005"/>
                </a:lnTo>
              </a:path>
            </a:pathLst>
          </a:custGeom>
          <a:ln w="1395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reeform 271"> 
				</p:cNvPr>
          <p:cNvSpPr/>
          <p:nvPr/>
        </p:nvSpPr>
        <p:spPr>
          <a:xfrm>
            <a:off x="7143750" y="5676900"/>
            <a:ext cx="9525" cy="581025"/>
          </a:xfrm>
          <a:custGeom>
            <a:avLst/>
            <a:gdLst>
              <a:gd name="connsiteX0" fmla="*/ 18760 w 9525"/>
              <a:gd name="connsiteY0" fmla="*/ 9527 h 581025"/>
              <a:gd name="connsiteX1" fmla="*/ 18760 w 9525"/>
              <a:gd name="connsiteY1" fmla="*/ 590011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81025">
                <a:moveTo>
                  <a:pt x="18760" y="9527"/>
                </a:moveTo>
                <a:lnTo>
                  <a:pt x="18760" y="590011"/>
                </a:lnTo>
              </a:path>
            </a:pathLst>
          </a:custGeom>
          <a:ln w="1156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2"> 
				</p:cNvPr>
          <p:cNvSpPr/>
          <p:nvPr/>
        </p:nvSpPr>
        <p:spPr>
          <a:xfrm>
            <a:off x="457200" y="6248400"/>
            <a:ext cx="8382000" cy="28575"/>
          </a:xfrm>
          <a:custGeom>
            <a:avLst/>
            <a:gdLst>
              <a:gd name="connsiteX0" fmla="*/ 10265 w 8382000"/>
              <a:gd name="connsiteY0" fmla="*/ 18511 h 28575"/>
              <a:gd name="connsiteX1" fmla="*/ 8387745 w 8382000"/>
              <a:gd name="connsiteY1" fmla="*/ 18511 h 28575"/>
              <a:gd name="connsiteX2" fmla="*/ 8387745 w 8382000"/>
              <a:gd name="connsiteY2" fmla="*/ 35830 h 28575"/>
              <a:gd name="connsiteX3" fmla="*/ 10265 w 8382000"/>
              <a:gd name="connsiteY3" fmla="*/ 35830 h 28575"/>
              <a:gd name="connsiteX4" fmla="*/ 10265 w 8382000"/>
              <a:gd name="connsiteY4" fmla="*/ 1851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0" h="28575">
                <a:moveTo>
                  <a:pt x="10265" y="18511"/>
                </a:moveTo>
                <a:lnTo>
                  <a:pt x="8387745" y="18511"/>
                </a:lnTo>
                <a:lnTo>
                  <a:pt x="8387745" y="35830"/>
                </a:lnTo>
                <a:lnTo>
                  <a:pt x="10265" y="35830"/>
                </a:lnTo>
                <a:lnTo>
                  <a:pt x="10265" y="18511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3"> 
				</p:cNvPr>
          <p:cNvSpPr/>
          <p:nvPr/>
        </p:nvSpPr>
        <p:spPr>
          <a:xfrm>
            <a:off x="8810625" y="5676900"/>
            <a:ext cx="28575" cy="600075"/>
          </a:xfrm>
          <a:custGeom>
            <a:avLst/>
            <a:gdLst>
              <a:gd name="connsiteX0" fmla="*/ 16974 w 28575"/>
              <a:gd name="connsiteY0" fmla="*/ 9527 h 600075"/>
              <a:gd name="connsiteX1" fmla="*/ 34320 w 28575"/>
              <a:gd name="connsiteY1" fmla="*/ 9527 h 600075"/>
              <a:gd name="connsiteX2" fmla="*/ 34320 w 28575"/>
              <a:gd name="connsiteY2" fmla="*/ 607321 h 600075"/>
              <a:gd name="connsiteX3" fmla="*/ 16974 w 28575"/>
              <a:gd name="connsiteY3" fmla="*/ 607321 h 600075"/>
              <a:gd name="connsiteX4" fmla="*/ 16974 w 28575"/>
              <a:gd name="connsiteY4" fmla="*/ 9527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600075">
                <a:moveTo>
                  <a:pt x="16974" y="9527"/>
                </a:moveTo>
                <a:lnTo>
                  <a:pt x="34320" y="9527"/>
                </a:lnTo>
                <a:lnTo>
                  <a:pt x="34320" y="607321"/>
                </a:lnTo>
                <a:lnTo>
                  <a:pt x="16974" y="607321"/>
                </a:lnTo>
                <a:lnTo>
                  <a:pt x="16974" y="9527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4"> 
				</p:cNvPr>
          <p:cNvSpPr/>
          <p:nvPr/>
        </p:nvSpPr>
        <p:spPr>
          <a:xfrm>
            <a:off x="2095500" y="6267450"/>
            <a:ext cx="9525" cy="19050"/>
          </a:xfrm>
          <a:custGeom>
            <a:avLst/>
            <a:gdLst>
              <a:gd name="connsiteX0" fmla="*/ 11036 w 9525"/>
              <a:gd name="connsiteY0" fmla="*/ 16783 h 19050"/>
              <a:gd name="connsiteX1" fmla="*/ 11036 w 9525"/>
              <a:gd name="connsiteY1" fmla="*/ 254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1036" y="16783"/>
                </a:moveTo>
                <a:lnTo>
                  <a:pt x="11036" y="25447"/>
                </a:lnTo>
              </a:path>
            </a:pathLst>
          </a:custGeom>
          <a:ln w="13955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5"> 
				</p:cNvPr>
          <p:cNvSpPr/>
          <p:nvPr/>
        </p:nvSpPr>
        <p:spPr>
          <a:xfrm>
            <a:off x="2095500" y="6267450"/>
            <a:ext cx="19050" cy="19050"/>
          </a:xfrm>
          <a:custGeom>
            <a:avLst/>
            <a:gdLst>
              <a:gd name="connsiteX0" fmla="*/ 19709 w 19050"/>
              <a:gd name="connsiteY0" fmla="*/ 16780 h 19050"/>
              <a:gd name="connsiteX1" fmla="*/ 19709 w 19050"/>
              <a:gd name="connsiteY1" fmla="*/ 254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19709" y="16780"/>
                </a:moveTo>
                <a:lnTo>
                  <a:pt x="19709" y="25444"/>
                </a:lnTo>
              </a:path>
            </a:pathLst>
          </a:custGeom>
          <a:ln w="1156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6"> 
				</p:cNvPr>
          <p:cNvSpPr/>
          <p:nvPr/>
        </p:nvSpPr>
        <p:spPr>
          <a:xfrm>
            <a:off x="3771900" y="6267450"/>
            <a:ext cx="9525" cy="19050"/>
          </a:xfrm>
          <a:custGeom>
            <a:avLst/>
            <a:gdLst>
              <a:gd name="connsiteX0" fmla="*/ 17071 w 9525"/>
              <a:gd name="connsiteY0" fmla="*/ 16783 h 19050"/>
              <a:gd name="connsiteX1" fmla="*/ 17071 w 9525"/>
              <a:gd name="connsiteY1" fmla="*/ 254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7071" y="16783"/>
                </a:moveTo>
                <a:lnTo>
                  <a:pt x="17071" y="25447"/>
                </a:lnTo>
              </a:path>
            </a:pathLst>
          </a:custGeom>
          <a:ln w="13955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7"> 
				</p:cNvPr>
          <p:cNvSpPr/>
          <p:nvPr/>
        </p:nvSpPr>
        <p:spPr>
          <a:xfrm>
            <a:off x="3771900" y="6267450"/>
            <a:ext cx="19050" cy="19050"/>
          </a:xfrm>
          <a:custGeom>
            <a:avLst/>
            <a:gdLst>
              <a:gd name="connsiteX0" fmla="*/ 25743 w 19050"/>
              <a:gd name="connsiteY0" fmla="*/ 16780 h 19050"/>
              <a:gd name="connsiteX1" fmla="*/ 25743 w 19050"/>
              <a:gd name="connsiteY1" fmla="*/ 254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5743" y="16780"/>
                </a:moveTo>
                <a:lnTo>
                  <a:pt x="25743" y="25444"/>
                </a:lnTo>
              </a:path>
            </a:pathLst>
          </a:custGeom>
          <a:ln w="1156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8"> 
				</p:cNvPr>
          <p:cNvSpPr/>
          <p:nvPr/>
        </p:nvSpPr>
        <p:spPr>
          <a:xfrm>
            <a:off x="5457825" y="6267450"/>
            <a:ext cx="9525" cy="19050"/>
          </a:xfrm>
          <a:custGeom>
            <a:avLst/>
            <a:gdLst>
              <a:gd name="connsiteX0" fmla="*/ 13579 w 9525"/>
              <a:gd name="connsiteY0" fmla="*/ 16783 h 19050"/>
              <a:gd name="connsiteX1" fmla="*/ 13579 w 9525"/>
              <a:gd name="connsiteY1" fmla="*/ 254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3579" y="16783"/>
                </a:moveTo>
                <a:lnTo>
                  <a:pt x="13579" y="25447"/>
                </a:lnTo>
              </a:path>
            </a:pathLst>
          </a:custGeom>
          <a:ln w="13955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9"> 
				</p:cNvPr>
          <p:cNvSpPr/>
          <p:nvPr/>
        </p:nvSpPr>
        <p:spPr>
          <a:xfrm>
            <a:off x="5457825" y="6267450"/>
            <a:ext cx="19050" cy="19050"/>
          </a:xfrm>
          <a:custGeom>
            <a:avLst/>
            <a:gdLst>
              <a:gd name="connsiteX0" fmla="*/ 22252 w 19050"/>
              <a:gd name="connsiteY0" fmla="*/ 16780 h 19050"/>
              <a:gd name="connsiteX1" fmla="*/ 22252 w 19050"/>
              <a:gd name="connsiteY1" fmla="*/ 254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252" y="16780"/>
                </a:moveTo>
                <a:lnTo>
                  <a:pt x="22252" y="25444"/>
                </a:lnTo>
              </a:path>
            </a:pathLst>
          </a:custGeom>
          <a:ln w="11562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80"> 
				</p:cNvPr>
          <p:cNvSpPr/>
          <p:nvPr/>
        </p:nvSpPr>
        <p:spPr>
          <a:xfrm>
            <a:off x="7143750" y="6267450"/>
            <a:ext cx="9525" cy="19050"/>
          </a:xfrm>
          <a:custGeom>
            <a:avLst/>
            <a:gdLst>
              <a:gd name="connsiteX0" fmla="*/ 10089 w 9525"/>
              <a:gd name="connsiteY0" fmla="*/ 16783 h 19050"/>
              <a:gd name="connsiteX1" fmla="*/ 10089 w 9525"/>
              <a:gd name="connsiteY1" fmla="*/ 254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0089" y="16783"/>
                </a:moveTo>
                <a:lnTo>
                  <a:pt x="10089" y="25447"/>
                </a:lnTo>
              </a:path>
            </a:pathLst>
          </a:custGeom>
          <a:ln w="13955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1"> 
				</p:cNvPr>
          <p:cNvSpPr/>
          <p:nvPr/>
        </p:nvSpPr>
        <p:spPr>
          <a:xfrm>
            <a:off x="7143750" y="6267450"/>
            <a:ext cx="9525" cy="19050"/>
          </a:xfrm>
          <a:custGeom>
            <a:avLst/>
            <a:gdLst>
              <a:gd name="connsiteX0" fmla="*/ 18760 w 9525"/>
              <a:gd name="connsiteY0" fmla="*/ 16780 h 19050"/>
              <a:gd name="connsiteX1" fmla="*/ 18760 w 9525"/>
              <a:gd name="connsiteY1" fmla="*/ 254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8760" y="16780"/>
                </a:moveTo>
                <a:lnTo>
                  <a:pt x="18760" y="25444"/>
                </a:lnTo>
              </a:path>
            </a:pathLst>
          </a:custGeom>
          <a:ln w="11562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2"> 
				</p:cNvPr>
          <p:cNvSpPr/>
          <p:nvPr/>
        </p:nvSpPr>
        <p:spPr>
          <a:xfrm>
            <a:off x="8820150" y="6267450"/>
            <a:ext cx="9525" cy="19050"/>
          </a:xfrm>
          <a:custGeom>
            <a:avLst/>
            <a:gdLst>
              <a:gd name="connsiteX0" fmla="*/ 16122 w 9525"/>
              <a:gd name="connsiteY0" fmla="*/ 16783 h 19050"/>
              <a:gd name="connsiteX1" fmla="*/ 16122 w 9525"/>
              <a:gd name="connsiteY1" fmla="*/ 254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6122" y="16783"/>
                </a:moveTo>
                <a:lnTo>
                  <a:pt x="16122" y="25447"/>
                </a:lnTo>
              </a:path>
            </a:pathLst>
          </a:custGeom>
          <a:ln w="13955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3"> 
				</p:cNvPr>
          <p:cNvSpPr/>
          <p:nvPr/>
        </p:nvSpPr>
        <p:spPr>
          <a:xfrm>
            <a:off x="8820150" y="6267450"/>
            <a:ext cx="19050" cy="19050"/>
          </a:xfrm>
          <a:custGeom>
            <a:avLst/>
            <a:gdLst>
              <a:gd name="connsiteX0" fmla="*/ 24795 w 19050"/>
              <a:gd name="connsiteY0" fmla="*/ 16780 h 19050"/>
              <a:gd name="connsiteX1" fmla="*/ 24795 w 19050"/>
              <a:gd name="connsiteY1" fmla="*/ 254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4795" y="16780"/>
                </a:moveTo>
                <a:lnTo>
                  <a:pt x="24795" y="25444"/>
                </a:lnTo>
              </a:path>
            </a:pathLst>
          </a:custGeom>
          <a:ln w="11562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4"> 
				</p:cNvPr>
          <p:cNvSpPr/>
          <p:nvPr/>
        </p:nvSpPr>
        <p:spPr>
          <a:xfrm>
            <a:off x="447675" y="6267450"/>
            <a:ext cx="9525" cy="19050"/>
          </a:xfrm>
          <a:custGeom>
            <a:avLst/>
            <a:gdLst>
              <a:gd name="connsiteX0" fmla="*/ 11116 w 9525"/>
              <a:gd name="connsiteY0" fmla="*/ 16783 h 19050"/>
              <a:gd name="connsiteX1" fmla="*/ 11116 w 9525"/>
              <a:gd name="connsiteY1" fmla="*/ 254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1116" y="16783"/>
                </a:moveTo>
                <a:lnTo>
                  <a:pt x="11116" y="25447"/>
                </a:lnTo>
              </a:path>
            </a:pathLst>
          </a:custGeom>
          <a:ln w="13955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reeform 285"> 
				</p:cNvPr>
          <p:cNvSpPr/>
          <p:nvPr/>
        </p:nvSpPr>
        <p:spPr>
          <a:xfrm>
            <a:off x="447675" y="6267450"/>
            <a:ext cx="19050" cy="19050"/>
          </a:xfrm>
          <a:custGeom>
            <a:avLst/>
            <a:gdLst>
              <a:gd name="connsiteX0" fmla="*/ 19790 w 19050"/>
              <a:gd name="connsiteY0" fmla="*/ 16780 h 19050"/>
              <a:gd name="connsiteX1" fmla="*/ 19790 w 19050"/>
              <a:gd name="connsiteY1" fmla="*/ 254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19790" y="16780"/>
                </a:moveTo>
                <a:lnTo>
                  <a:pt x="19790" y="25444"/>
                </a:lnTo>
              </a:path>
            </a:pathLst>
          </a:custGeom>
          <a:ln w="1156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7" name="Picture 28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288" name="Picture 28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289" name="Picture 28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290" name="Picture 290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695325"/>
            <a:ext cx="8382000" cy="1190625"/>
          </a:xfrm>
          <a:prstGeom prst="rect">
            <a:avLst/>
          </a:prstGeom>
        </p:spPr>
      </p:pic>
      <p:sp>
        <p:nvSpPr>
          <p:cNvPr id="290" name="TextBox 290"/>
          <p:cNvSpPr txBox="1"/>
          <p:nvPr/>
        </p:nvSpPr>
        <p:spPr>
          <a:xfrm>
            <a:off x="757642" y="-10066"/>
            <a:ext cx="2778774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</p:txBody>
      </p:sp>
      <p:sp>
        <p:nvSpPr>
          <p:cNvPr id="291" name="TextBox 291"/>
          <p:cNvSpPr txBox="1"/>
          <p:nvPr/>
        </p:nvSpPr>
        <p:spPr>
          <a:xfrm>
            <a:off x="732293" y="97049"/>
            <a:ext cx="8080557" cy="25995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Summary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4722">
              <a:lnSpc>
                <a:spcPts val="187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fifth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consecutive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reaching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record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11,200.0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yen.</a:t>
            </a:r>
          </a:p>
          <a:p>
            <a:pPr indent="114722">
              <a:lnSpc>
                <a:spcPts val="240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relatively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unchanged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previous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1,215.0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</a:p>
          <a:p>
            <a:pPr indent="114722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yen.</a:t>
            </a:r>
          </a:p>
          <a:p>
            <a:pPr indent="114722">
              <a:lnSpc>
                <a:spcPts val="239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EPS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536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5%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year-on-year.</a:t>
            </a:r>
          </a:p>
          <a:p>
            <a:pPr indent="7043788">
              <a:lnSpc>
                <a:spcPts val="181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799766">
              <a:lnSpc>
                <a:spcPts val="2091"/>
              </a:lnSpc>
            </a:pPr>
            <a:r>
              <a:rPr lang="en-US" altLang="zh-CN" sz="14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  <a:r>
              <a:rPr lang="en-US" altLang="zh-CN" sz="14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</a:p>
          <a:p>
            <a:pPr indent="1894559">
              <a:lnSpc>
                <a:spcPts val="2387"/>
              </a:lnSpc>
            </a:pPr>
            <a:r>
              <a:rPr lang="en-US" altLang="zh-CN" sz="14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292" name="TextBox 292"/>
          <p:cNvSpPr txBox="1"/>
          <p:nvPr/>
        </p:nvSpPr>
        <p:spPr>
          <a:xfrm>
            <a:off x="5896293" y="2687136"/>
            <a:ext cx="833923" cy="345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6100">
              <a:lnSpc>
                <a:spcPts val="1291"/>
              </a:lnSpc>
            </a:pPr>
            <a:r>
              <a:rPr lang="en-US" altLang="zh-CN" sz="10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</a:t>
            </a:r>
          </a:p>
          <a:p>
            <a:pPr indent="0">
              <a:lnSpc>
                <a:spcPts val="1432"/>
              </a:lnSpc>
            </a:pPr>
            <a:r>
              <a:rPr lang="en-US" altLang="zh-CN" sz="10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year-on-year</a:t>
            </a:r>
          </a:p>
        </p:txBody>
      </p:sp>
      <p:sp>
        <p:nvSpPr>
          <p:cNvPr id="293" name="TextBox 293"/>
          <p:cNvSpPr txBox="1"/>
          <p:nvPr/>
        </p:nvSpPr>
        <p:spPr>
          <a:xfrm>
            <a:off x="7908258" y="2790141"/>
            <a:ext cx="183675" cy="1524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0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[%]</a:t>
            </a:r>
          </a:p>
        </p:txBody>
      </p:sp>
      <p:sp>
        <p:nvSpPr>
          <p:cNvPr id="294" name="TextBox 294"/>
          <p:cNvSpPr txBox="1"/>
          <p:nvPr/>
        </p:nvSpPr>
        <p:spPr>
          <a:xfrm>
            <a:off x="753644" y="3209671"/>
            <a:ext cx="1266514" cy="3013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9377">
              <a:lnSpc>
                <a:spcPts val="1920"/>
              </a:lnSpc>
            </a:pPr>
            <a:r>
              <a:rPr lang="en-US" altLang="zh-CN" sz="16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69377">
              <a:lnSpc>
                <a:spcPts val="2115"/>
              </a:lnSpc>
            </a:pPr>
            <a:r>
              <a:rPr lang="en-US" altLang="zh-CN" sz="16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69377">
              <a:lnSpc>
                <a:spcPts val="2591"/>
              </a:lnSpc>
            </a:pPr>
            <a:r>
              <a:rPr lang="en-US" altLang="zh-CN" sz="16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8119">
              <a:lnSpc>
                <a:spcPts val="2115"/>
              </a:lnSpc>
            </a:pPr>
            <a:r>
              <a:rPr lang="en-US" altLang="zh-CN" sz="16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69377">
              <a:lnSpc>
                <a:spcPts val="2591"/>
              </a:lnSpc>
            </a:pPr>
            <a:r>
              <a:rPr lang="en-US" altLang="zh-CN" sz="16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199461">
              <a:lnSpc>
                <a:spcPts val="2115"/>
              </a:lnSpc>
            </a:pPr>
            <a:r>
              <a:rPr lang="en-US" altLang="zh-CN" sz="16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83"/>
              </a:lnSpc>
            </a:pPr>
            <a:r>
              <a:rPr lang="en-US" altLang="zh-CN" sz="16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6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5791">
              <a:lnSpc>
                <a:spcPts val="1410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※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0873">
              <a:lnSpc>
                <a:spcPts val="2251"/>
              </a:lnSpc>
            </a:pPr>
            <a:r>
              <a:rPr lang="en-US" altLang="zh-CN" sz="16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EPS</a:t>
            </a:r>
          </a:p>
          <a:p>
            <a:pPr indent="1012290">
              <a:lnSpc>
                <a:spcPts val="936"/>
              </a:lnSpc>
            </a:pPr>
            <a:r>
              <a:rPr lang="en-US" altLang="zh-CN" sz="88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(yen)</a:t>
            </a:r>
          </a:p>
        </p:txBody>
      </p:sp>
      <p:sp>
        <p:nvSpPr>
          <p:cNvPr id="295" name="TextBox 295"/>
          <p:cNvSpPr txBox="1"/>
          <p:nvPr/>
        </p:nvSpPr>
        <p:spPr>
          <a:xfrm>
            <a:off x="2904365" y="3348699"/>
            <a:ext cx="849005" cy="27665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00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10,925.2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410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9,711.5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410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1,213.7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3528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585.5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2116">
              <a:lnSpc>
                <a:spcPts val="2662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509.21</a:t>
            </a:r>
          </a:p>
        </p:txBody>
      </p:sp>
      <p:sp>
        <p:nvSpPr>
          <p:cNvPr id="296" name="TextBox 296"/>
          <p:cNvSpPr txBox="1"/>
          <p:nvPr/>
        </p:nvSpPr>
        <p:spPr>
          <a:xfrm>
            <a:off x="4586786" y="3348699"/>
            <a:ext cx="849006" cy="27665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00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11,200.0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411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9,985.0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411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1,215.0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3528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586.0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2116">
              <a:lnSpc>
                <a:spcPts val="2662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536.00</a:t>
            </a:r>
          </a:p>
        </p:txBody>
      </p:sp>
      <p:sp>
        <p:nvSpPr>
          <p:cNvPr id="297" name="TextBox 297"/>
          <p:cNvSpPr txBox="1"/>
          <p:nvPr/>
        </p:nvSpPr>
        <p:spPr>
          <a:xfrm>
            <a:off x="6442651" y="3348699"/>
            <a:ext cx="675561" cy="27665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">
              <a:lnSpc>
                <a:spcPts val="2000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+274.8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+273.5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2823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2823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62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+26.79</a:t>
            </a:r>
          </a:p>
        </p:txBody>
      </p:sp>
      <p:sp>
        <p:nvSpPr>
          <p:cNvPr id="298" name="TextBox 298"/>
          <p:cNvSpPr txBox="1"/>
          <p:nvPr/>
        </p:nvSpPr>
        <p:spPr>
          <a:xfrm>
            <a:off x="8177105" y="3348699"/>
            <a:ext cx="626340" cy="27665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00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+2.8%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62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+5.3%</a:t>
            </a:r>
          </a:p>
        </p:txBody>
      </p:sp>
      <p:sp>
        <p:nvSpPr>
          <p:cNvPr id="299" name="TextBox 299"/>
          <p:cNvSpPr txBox="1"/>
          <p:nvPr/>
        </p:nvSpPr>
        <p:spPr>
          <a:xfrm>
            <a:off x="531177" y="6342406"/>
            <a:ext cx="4631547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noncontrolling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interests.</a:t>
            </a:r>
          </a:p>
        </p:txBody>
      </p:sp>
      <p:sp>
        <p:nvSpPr>
          <p:cNvPr id="300" name="TextBox 300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301" name="TextBox 301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302" name="TextBox 302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icture 30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305" name="Picture 30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306" name="Picture 306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81475"/>
            <a:ext cx="9048750" cy="2676525"/>
          </a:xfrm>
          <a:prstGeom prst="rect">
            <a:avLst/>
          </a:prstGeom>
        </p:spPr>
      </p:pic>
      <p:pic>
        <p:nvPicPr>
          <p:cNvPr id="307" name="Picture 307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" y="657225"/>
            <a:ext cx="9001125" cy="914400"/>
          </a:xfrm>
          <a:prstGeom prst="rect">
            <a:avLst/>
          </a:prstGeom>
        </p:spPr>
      </p:pic>
      <p:pic>
        <p:nvPicPr>
          <p:cNvPr id="308" name="Picture 308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1609725"/>
            <a:ext cx="8982075" cy="2533650"/>
          </a:xfrm>
          <a:prstGeom prst="rect">
            <a:avLst/>
          </a:prstGeom>
        </p:spPr>
      </p:pic>
      <p:sp>
        <p:nvSpPr>
          <p:cNvPr id="308" name="TextBox 308"/>
          <p:cNvSpPr txBox="1"/>
          <p:nvPr/>
        </p:nvSpPr>
        <p:spPr>
          <a:xfrm>
            <a:off x="775008" y="63142"/>
            <a:ext cx="2813295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Shareholder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Returns</a:t>
            </a:r>
          </a:p>
        </p:txBody>
      </p:sp>
      <p:sp>
        <p:nvSpPr>
          <p:cNvPr id="309" name="TextBox 309"/>
          <p:cNvSpPr txBox="1"/>
          <p:nvPr/>
        </p:nvSpPr>
        <p:spPr>
          <a:xfrm>
            <a:off x="415118" y="841632"/>
            <a:ext cx="1550742" cy="5449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repurchases:</a:t>
            </a:r>
          </a:p>
          <a:p>
            <a:pPr indent="0">
              <a:lnSpc>
                <a:spcPts val="264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Dividends:</a:t>
            </a:r>
          </a:p>
        </p:txBody>
      </p:sp>
      <p:sp>
        <p:nvSpPr>
          <p:cNvPr id="310" name="TextBox 310"/>
          <p:cNvSpPr txBox="1"/>
          <p:nvPr/>
        </p:nvSpPr>
        <p:spPr>
          <a:xfrm>
            <a:off x="2035115" y="842270"/>
            <a:ext cx="6326357" cy="5349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636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250.0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repurchase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Japanese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government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planned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  <a:p>
            <a:pPr indent="0">
              <a:lnSpc>
                <a:spcPts val="256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180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planned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311" name="TextBox 311"/>
          <p:cNvSpPr txBox="1"/>
          <p:nvPr/>
        </p:nvSpPr>
        <p:spPr>
          <a:xfrm>
            <a:off x="299598" y="1753684"/>
            <a:ext cx="1372507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repurchases</a:t>
            </a:r>
          </a:p>
        </p:txBody>
      </p:sp>
      <p:sp>
        <p:nvSpPr>
          <p:cNvPr id="312" name="TextBox 312"/>
          <p:cNvSpPr txBox="1"/>
          <p:nvPr/>
        </p:nvSpPr>
        <p:spPr>
          <a:xfrm>
            <a:off x="4865785" y="1894553"/>
            <a:ext cx="507125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381.7</a:t>
            </a:r>
          </a:p>
        </p:txBody>
      </p:sp>
      <p:sp>
        <p:nvSpPr>
          <p:cNvPr id="313" name="TextBox 313"/>
          <p:cNvSpPr txBox="1"/>
          <p:nvPr/>
        </p:nvSpPr>
        <p:spPr>
          <a:xfrm>
            <a:off x="6945405" y="1750439"/>
            <a:ext cx="507127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406.5</a:t>
            </a:r>
          </a:p>
        </p:txBody>
      </p:sp>
      <p:sp>
        <p:nvSpPr>
          <p:cNvPr id="314" name="TextBox 314"/>
          <p:cNvSpPr txBox="1"/>
          <p:nvPr/>
        </p:nvSpPr>
        <p:spPr>
          <a:xfrm>
            <a:off x="7857519" y="1725617"/>
            <a:ext cx="1081760" cy="8191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4178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07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250.0</a:t>
            </a:r>
          </a:p>
        </p:txBody>
      </p:sp>
      <p:sp>
        <p:nvSpPr>
          <p:cNvPr id="315" name="TextBox 315"/>
          <p:cNvSpPr txBox="1"/>
          <p:nvPr/>
        </p:nvSpPr>
        <p:spPr>
          <a:xfrm>
            <a:off x="1697432" y="2559238"/>
            <a:ext cx="507126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200.0</a:t>
            </a:r>
          </a:p>
        </p:txBody>
      </p:sp>
      <p:sp>
        <p:nvSpPr>
          <p:cNvPr id="316" name="TextBox 316"/>
          <p:cNvSpPr txBox="1"/>
          <p:nvPr/>
        </p:nvSpPr>
        <p:spPr>
          <a:xfrm>
            <a:off x="5920594" y="2787209"/>
            <a:ext cx="507125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150.0</a:t>
            </a:r>
          </a:p>
        </p:txBody>
      </p:sp>
      <p:sp>
        <p:nvSpPr>
          <p:cNvPr id="317" name="TextBox 317"/>
          <p:cNvSpPr txBox="1"/>
          <p:nvPr/>
        </p:nvSpPr>
        <p:spPr>
          <a:xfrm>
            <a:off x="660750" y="3057962"/>
            <a:ext cx="475604" cy="8902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792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94.4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21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2007</a:t>
            </a:r>
          </a:p>
        </p:txBody>
      </p:sp>
      <p:sp>
        <p:nvSpPr>
          <p:cNvPr id="318" name="TextBox 318"/>
          <p:cNvSpPr txBox="1"/>
          <p:nvPr/>
        </p:nvSpPr>
        <p:spPr>
          <a:xfrm>
            <a:off x="1697437" y="3799975"/>
            <a:ext cx="475604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2008</a:t>
            </a:r>
          </a:p>
        </p:txBody>
      </p:sp>
      <p:sp>
        <p:nvSpPr>
          <p:cNvPr id="319" name="TextBox 319"/>
          <p:cNvSpPr txBox="1"/>
          <p:nvPr/>
        </p:nvSpPr>
        <p:spPr>
          <a:xfrm>
            <a:off x="2732128" y="3801774"/>
            <a:ext cx="475604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2009</a:t>
            </a:r>
          </a:p>
        </p:txBody>
      </p:sp>
      <p:sp>
        <p:nvSpPr>
          <p:cNvPr id="320" name="TextBox 320"/>
          <p:cNvSpPr txBox="1"/>
          <p:nvPr/>
        </p:nvSpPr>
        <p:spPr>
          <a:xfrm>
            <a:off x="3812248" y="3803223"/>
            <a:ext cx="475605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2010</a:t>
            </a:r>
          </a:p>
        </p:txBody>
      </p:sp>
      <p:sp>
        <p:nvSpPr>
          <p:cNvPr id="321" name="TextBox 321"/>
          <p:cNvSpPr txBox="1"/>
          <p:nvPr/>
        </p:nvSpPr>
        <p:spPr>
          <a:xfrm>
            <a:off x="4892367" y="3809441"/>
            <a:ext cx="475605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322" name="TextBox 322"/>
          <p:cNvSpPr txBox="1"/>
          <p:nvPr/>
        </p:nvSpPr>
        <p:spPr>
          <a:xfrm>
            <a:off x="5945909" y="3807088"/>
            <a:ext cx="475605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323" name="TextBox 323"/>
          <p:cNvSpPr txBox="1"/>
          <p:nvPr/>
        </p:nvSpPr>
        <p:spPr>
          <a:xfrm>
            <a:off x="6982596" y="3809540"/>
            <a:ext cx="475603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324" name="TextBox 324"/>
          <p:cNvSpPr txBox="1"/>
          <p:nvPr/>
        </p:nvSpPr>
        <p:spPr>
          <a:xfrm>
            <a:off x="7946071" y="3798337"/>
            <a:ext cx="559719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2014E</a:t>
            </a:r>
          </a:p>
        </p:txBody>
      </p:sp>
      <p:sp>
        <p:nvSpPr>
          <p:cNvPr id="325" name="TextBox 325"/>
          <p:cNvSpPr txBox="1"/>
          <p:nvPr/>
        </p:nvSpPr>
        <p:spPr>
          <a:xfrm>
            <a:off x="315664" y="4318161"/>
            <a:ext cx="1457851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</a:t>
            </a:r>
          </a:p>
        </p:txBody>
      </p:sp>
      <p:sp>
        <p:nvSpPr>
          <p:cNvPr id="326" name="TextBox 326"/>
          <p:cNvSpPr txBox="1"/>
          <p:nvPr/>
        </p:nvSpPr>
        <p:spPr>
          <a:xfrm>
            <a:off x="8034988" y="4294073"/>
            <a:ext cx="338081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180</a:t>
            </a:r>
          </a:p>
        </p:txBody>
      </p:sp>
      <p:sp>
        <p:nvSpPr>
          <p:cNvPr id="327" name="TextBox 327"/>
          <p:cNvSpPr txBox="1"/>
          <p:nvPr/>
        </p:nvSpPr>
        <p:spPr>
          <a:xfrm>
            <a:off x="8653612" y="4268559"/>
            <a:ext cx="23045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(yen)</a:t>
            </a:r>
          </a:p>
        </p:txBody>
      </p:sp>
      <p:sp>
        <p:nvSpPr>
          <p:cNvPr id="328" name="TextBox 328"/>
          <p:cNvSpPr txBox="1"/>
          <p:nvPr/>
        </p:nvSpPr>
        <p:spPr>
          <a:xfrm>
            <a:off x="554009" y="4686371"/>
            <a:ext cx="868160" cy="18148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803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  <a:r>
              <a:rPr lang="en-US" altLang="zh-CN" sz="803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     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Pay-out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3630">
              <a:lnSpc>
                <a:spcPts val="251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9642">
              <a:lnSpc>
                <a:spcPts val="1488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75435">
              <a:lnSpc>
                <a:spcPts val="1464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19.5%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740">
              <a:lnSpc>
                <a:spcPts val="1769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2007</a:t>
            </a:r>
          </a:p>
        </p:txBody>
      </p:sp>
      <p:sp>
        <p:nvSpPr>
          <p:cNvPr id="329" name="TextBox 329"/>
          <p:cNvSpPr txBox="1"/>
          <p:nvPr/>
        </p:nvSpPr>
        <p:spPr>
          <a:xfrm>
            <a:off x="1709634" y="5189627"/>
            <a:ext cx="506026" cy="1312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4148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8753">
              <a:lnSpc>
                <a:spcPts val="1688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881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27.5%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381">
              <a:lnSpc>
                <a:spcPts val="188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2008</a:t>
            </a:r>
          </a:p>
        </p:txBody>
      </p:sp>
      <p:sp>
        <p:nvSpPr>
          <p:cNvPr id="330" name="TextBox 330"/>
          <p:cNvSpPr txBox="1"/>
          <p:nvPr/>
        </p:nvSpPr>
        <p:spPr>
          <a:xfrm>
            <a:off x="2732128" y="5033188"/>
            <a:ext cx="524693" cy="14712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5201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3680">
              <a:lnSpc>
                <a:spcPts val="1169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18667">
              <a:lnSpc>
                <a:spcPts val="1932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32.3%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94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2009</a:t>
            </a:r>
          </a:p>
        </p:txBody>
      </p:sp>
      <p:sp>
        <p:nvSpPr>
          <p:cNvPr id="331" name="TextBox 331"/>
          <p:cNvSpPr txBox="1"/>
          <p:nvPr/>
        </p:nvSpPr>
        <p:spPr>
          <a:xfrm>
            <a:off x="3810556" y="5023662"/>
            <a:ext cx="506025" cy="1482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718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0497">
              <a:lnSpc>
                <a:spcPts val="1082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922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31.2%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91">
              <a:lnSpc>
                <a:spcPts val="1777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2010</a:t>
            </a:r>
          </a:p>
        </p:txBody>
      </p:sp>
      <p:sp>
        <p:nvSpPr>
          <p:cNvPr id="332" name="TextBox 332"/>
          <p:cNvSpPr txBox="1"/>
          <p:nvPr/>
        </p:nvSpPr>
        <p:spPr>
          <a:xfrm>
            <a:off x="4887358" y="4870123"/>
            <a:ext cx="505847" cy="1641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2657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140</a:t>
            </a:r>
          </a:p>
          <a:p>
            <a:pPr indent="183815">
              <a:lnSpc>
                <a:spcPts val="1289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2030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38.2%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09">
              <a:lnSpc>
                <a:spcPts val="1721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333" name="TextBox 333"/>
          <p:cNvSpPr txBox="1"/>
          <p:nvPr/>
        </p:nvSpPr>
        <p:spPr>
          <a:xfrm>
            <a:off x="5945909" y="4589192"/>
            <a:ext cx="541751" cy="19205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8442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7300">
              <a:lnSpc>
                <a:spcPts val="1905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35725">
              <a:lnSpc>
                <a:spcPts val="1781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37.2%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46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334" name="TextBox 334"/>
          <p:cNvSpPr txBox="1"/>
          <p:nvPr/>
        </p:nvSpPr>
        <p:spPr>
          <a:xfrm>
            <a:off x="6982596" y="4488657"/>
            <a:ext cx="508579" cy="2023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6836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1425">
              <a:lnSpc>
                <a:spcPts val="1561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2554">
              <a:lnSpc>
                <a:spcPts val="1768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33.4%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15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335" name="TextBox 335"/>
          <p:cNvSpPr txBox="1"/>
          <p:nvPr/>
        </p:nvSpPr>
        <p:spPr>
          <a:xfrm>
            <a:off x="7946071" y="5323469"/>
            <a:ext cx="559719" cy="11775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2395">
              <a:lnSpc>
                <a:spcPts val="996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43845">
              <a:lnSpc>
                <a:spcPts val="1850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33.6%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24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2014E</a:t>
            </a:r>
          </a:p>
        </p:txBody>
      </p:sp>
      <p:sp>
        <p:nvSpPr>
          <p:cNvPr id="336" name="TextBox 336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337" name="TextBox 337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338" name="TextBox 338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Freeform 339"> 
				</p:cNvPr>
          <p:cNvSpPr/>
          <p:nvPr/>
        </p:nvSpPr>
        <p:spPr>
          <a:xfrm>
            <a:off x="0" y="3352800"/>
            <a:ext cx="8162925" cy="9525"/>
          </a:xfrm>
          <a:custGeom>
            <a:avLst/>
            <a:gdLst>
              <a:gd name="connsiteX0" fmla="*/ 0 w 8162925"/>
              <a:gd name="connsiteY0" fmla="*/ 15331 h 9525"/>
              <a:gd name="connsiteX1" fmla="*/ 8172399 w 8162925"/>
              <a:gd name="connsiteY1" fmla="*/ 153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2925" h="9525">
                <a:moveTo>
                  <a:pt x="0" y="15331"/>
                </a:moveTo>
                <a:lnTo>
                  <a:pt x="8172399" y="15331"/>
                </a:lnTo>
              </a:path>
            </a:pathLst>
          </a:custGeom>
          <a:ln w="12700">
            <a:solidFill>
              <a:srgbClr val="006e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reeform 340"> 
				</p:cNvPr>
          <p:cNvSpPr/>
          <p:nvPr/>
        </p:nvSpPr>
        <p:spPr>
          <a:xfrm>
            <a:off x="0" y="0"/>
            <a:ext cx="9144000" cy="38100"/>
          </a:xfrm>
          <a:custGeom>
            <a:avLst/>
            <a:gdLst>
              <a:gd name="connsiteX0" fmla="*/ 0 w 9144000"/>
              <a:gd name="connsiteY0" fmla="*/ 45719 h 38100"/>
              <a:gd name="connsiteX1" fmla="*/ 9144000 w 9144000"/>
              <a:gd name="connsiteY1" fmla="*/ 45719 h 38100"/>
              <a:gd name="connsiteX2" fmla="*/ 9144000 w 9144000"/>
              <a:gd name="connsiteY2" fmla="*/ 0 h 38100"/>
              <a:gd name="connsiteX3" fmla="*/ 0 w 9144000"/>
              <a:gd name="connsiteY3" fmla="*/ 0 h 38100"/>
              <a:gd name="connsiteX4" fmla="*/ 0 w 9144000"/>
              <a:gd name="connsiteY4" fmla="*/ 4571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810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356a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2" name="Picture 34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3381375" cy="6858000"/>
          </a:xfrm>
          <a:prstGeom prst="rect">
            <a:avLst/>
          </a:prstGeom>
        </p:spPr>
      </p:pic>
      <p:pic>
        <p:nvPicPr>
          <p:cNvPr id="343" name="Picture 34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114300"/>
            <a:ext cx="1085850" cy="447675"/>
          </a:xfrm>
          <a:prstGeom prst="rect">
            <a:avLst/>
          </a:prstGeom>
        </p:spPr>
      </p:pic>
      <p:sp>
        <p:nvSpPr>
          <p:cNvPr id="343" name="TextBox 343"/>
          <p:cNvSpPr txBox="1"/>
          <p:nvPr/>
        </p:nvSpPr>
        <p:spPr>
          <a:xfrm>
            <a:off x="3555481" y="2610485"/>
            <a:ext cx="4802789" cy="6958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75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Medium-Term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</a:p>
          <a:p>
            <a:pPr indent="0">
              <a:lnSpc>
                <a:spcPts val="2903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“Towards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Stage”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Picture 34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346" name="Picture 34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347" name="Picture 34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29075"/>
            <a:ext cx="8905875" cy="2828925"/>
          </a:xfrm>
          <a:prstGeom prst="rect">
            <a:avLst/>
          </a:prstGeom>
        </p:spPr>
      </p:pic>
      <p:pic>
        <p:nvPicPr>
          <p:cNvPr id="348" name="Picture 348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675" y="628650"/>
            <a:ext cx="5791200" cy="3305175"/>
          </a:xfrm>
          <a:prstGeom prst="rect">
            <a:avLst/>
          </a:prstGeom>
        </p:spPr>
      </p:pic>
      <p:pic>
        <p:nvPicPr>
          <p:cNvPr id="349" name="Picture 349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75" y="581025"/>
            <a:ext cx="2924175" cy="3429000"/>
          </a:xfrm>
          <a:prstGeom prst="rect">
            <a:avLst/>
          </a:prstGeom>
        </p:spPr>
      </p:pic>
      <p:sp>
        <p:nvSpPr>
          <p:cNvPr id="349" name="TextBox 349"/>
          <p:cNvSpPr txBox="1"/>
          <p:nvPr/>
        </p:nvSpPr>
        <p:spPr>
          <a:xfrm>
            <a:off x="773568" y="68112"/>
            <a:ext cx="3308525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Medium-Term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Strategy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“Towards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Next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Stage”</a:t>
            </a:r>
          </a:p>
        </p:txBody>
      </p:sp>
      <p:sp>
        <p:nvSpPr>
          <p:cNvPr id="350" name="TextBox 350"/>
          <p:cNvSpPr txBox="1"/>
          <p:nvPr/>
        </p:nvSpPr>
        <p:spPr>
          <a:xfrm>
            <a:off x="775008" y="161061"/>
            <a:ext cx="4863075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351" name="TextBox 351"/>
          <p:cNvSpPr txBox="1"/>
          <p:nvPr/>
        </p:nvSpPr>
        <p:spPr>
          <a:xfrm>
            <a:off x="767285" y="685081"/>
            <a:ext cx="2219031" cy="6376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15"/>
              </a:lnSpc>
            </a:pPr>
            <a:r>
              <a:rPr lang="en-US" altLang="zh-CN" sz="1704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704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04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Sales</a:t>
            </a:r>
          </a:p>
          <a:p>
            <a:pPr indent="1430163">
              <a:lnSpc>
                <a:spcPts val="1813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¥1,530.0</a:t>
            </a:r>
          </a:p>
          <a:p>
            <a:pPr indent="1631330">
              <a:lnSpc>
                <a:spcPts val="119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</a:p>
        </p:txBody>
      </p:sp>
      <p:sp>
        <p:nvSpPr>
          <p:cNvPr id="352" name="TextBox 352"/>
          <p:cNvSpPr txBox="1"/>
          <p:nvPr/>
        </p:nvSpPr>
        <p:spPr>
          <a:xfrm>
            <a:off x="3721750" y="785730"/>
            <a:ext cx="2111957" cy="5722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Sales:</a:t>
            </a:r>
          </a:p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Proportion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sales:</a:t>
            </a:r>
          </a:p>
        </p:txBody>
      </p:sp>
      <p:sp>
        <p:nvSpPr>
          <p:cNvPr id="353" name="TextBox 353"/>
          <p:cNvSpPr txBox="1"/>
          <p:nvPr/>
        </p:nvSpPr>
        <p:spPr>
          <a:xfrm>
            <a:off x="6074628" y="835142"/>
            <a:ext cx="1921438" cy="5139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$20.0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FY2016</a:t>
            </a:r>
          </a:p>
          <a:p>
            <a:pPr indent="0">
              <a:lnSpc>
                <a:spcPts val="240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50%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FY2016</a:t>
            </a:r>
          </a:p>
        </p:txBody>
      </p:sp>
      <p:sp>
        <p:nvSpPr>
          <p:cNvPr id="354" name="TextBox 354"/>
          <p:cNvSpPr txBox="1"/>
          <p:nvPr/>
        </p:nvSpPr>
        <p:spPr>
          <a:xfrm>
            <a:off x="343769" y="1373203"/>
            <a:ext cx="2859088" cy="35761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4793">
              <a:lnSpc>
                <a:spcPts val="332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¥954.1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¥1,196.0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</a:p>
          <a:p>
            <a:pPr indent="280617">
              <a:lnSpc>
                <a:spcPts val="119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</a:p>
          <a:p>
            <a:pPr indent="967428">
              <a:lnSpc>
                <a:spcPts val="4534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$15.0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$12.2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</a:p>
          <a:p>
            <a:pPr indent="10327">
              <a:lnSpc>
                <a:spcPts val="302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$12.0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43.1%</a:t>
            </a:r>
          </a:p>
          <a:p>
            <a:pPr indent="71287">
              <a:lnSpc>
                <a:spcPts val="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87">
              <a:lnSpc>
                <a:spcPts val="4513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31.8%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36.6%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Proportion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sales</a:t>
            </a:r>
          </a:p>
          <a:p>
            <a:pPr indent="78950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represented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sales</a:t>
            </a:r>
          </a:p>
          <a:p>
            <a:pPr indent="0">
              <a:lnSpc>
                <a:spcPts val="151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4593">
              <a:lnSpc>
                <a:spcPts val="2144"/>
              </a:lnSpc>
            </a:pPr>
            <a:r>
              <a:rPr lang="en-US" altLang="zh-CN" sz="1704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704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04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Volume</a:t>
            </a:r>
            <a:r>
              <a:rPr lang="en-US" altLang="zh-CN" sz="1704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04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from</a:t>
            </a:r>
          </a:p>
          <a:p>
            <a:pPr indent="493543">
              <a:lnSpc>
                <a:spcPts val="2039"/>
              </a:lnSpc>
            </a:pPr>
            <a:r>
              <a:rPr lang="en-US" altLang="zh-CN" sz="1704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Cross-Selling</a:t>
            </a:r>
          </a:p>
          <a:p>
            <a:pPr indent="2109444">
              <a:lnSpc>
                <a:spcPts val="1657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$700</a:t>
            </a:r>
          </a:p>
          <a:p>
            <a:pPr indent="2153640">
              <a:lnSpc>
                <a:spcPts val="107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</a:p>
        </p:txBody>
      </p:sp>
      <p:sp>
        <p:nvSpPr>
          <p:cNvPr id="355" name="TextBox 355"/>
          <p:cNvSpPr txBox="1"/>
          <p:nvPr/>
        </p:nvSpPr>
        <p:spPr>
          <a:xfrm>
            <a:off x="3219296" y="1467946"/>
            <a:ext cx="5088371" cy="41652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5413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“Overseas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leading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top-line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(growth)”</a:t>
            </a:r>
          </a:p>
          <a:p>
            <a:pPr indent="549339">
              <a:lnSpc>
                <a:spcPts val="2168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  <a:p>
            <a:pPr indent="557075">
              <a:lnSpc>
                <a:spcPts val="124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$12.2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(¥1,196.0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billion)</a:t>
            </a:r>
          </a:p>
          <a:p>
            <a:pPr indent="557075">
              <a:lnSpc>
                <a:spcPts val="216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Proportion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</a:p>
          <a:p>
            <a:pPr indent="557075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37%</a:t>
            </a:r>
          </a:p>
          <a:p>
            <a:pPr indent="561195">
              <a:lnSpc>
                <a:spcPts val="2326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Targets</a:t>
            </a:r>
          </a:p>
          <a:p>
            <a:pPr indent="544883">
              <a:lnSpc>
                <a:spcPts val="123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$15.0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(¥1,530.0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billion)</a:t>
            </a:r>
          </a:p>
          <a:p>
            <a:pPr indent="544888">
              <a:lnSpc>
                <a:spcPts val="216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Proportion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</a:p>
          <a:p>
            <a:pPr indent="544888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43%</a:t>
            </a:r>
          </a:p>
          <a:p>
            <a:pPr indent="9857">
              <a:lnSpc>
                <a:spcPts val="194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Note: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Exchange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$1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dollar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¥97.73</a:t>
            </a:r>
          </a:p>
          <a:p>
            <a:pPr indent="351386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Exchange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$1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dollar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¥102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(estimate)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80"/>
              </a:lnSpc>
            </a:pP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“Order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volume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cross-selling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latter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half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year:</a:t>
            </a:r>
          </a:p>
          <a:p>
            <a:pPr indent="97534">
              <a:lnSpc>
                <a:spcPts val="2003"/>
              </a:lnSpc>
            </a:pP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$200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million”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6573">
              <a:lnSpc>
                <a:spcPts val="2454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  <a:p>
            <a:pPr indent="2177882">
              <a:lnSpc>
                <a:spcPts val="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$700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</a:p>
        </p:txBody>
      </p:sp>
      <p:sp>
        <p:nvSpPr>
          <p:cNvPr id="356" name="TextBox 356"/>
          <p:cNvSpPr txBox="1"/>
          <p:nvPr/>
        </p:nvSpPr>
        <p:spPr>
          <a:xfrm>
            <a:off x="254568" y="5972120"/>
            <a:ext cx="534307" cy="6178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4989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$62</a:t>
            </a:r>
          </a:p>
          <a:p>
            <a:pPr indent="122797">
              <a:lnSpc>
                <a:spcPts val="107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</a:p>
          <a:p>
            <a:pPr indent="0">
              <a:lnSpc>
                <a:spcPts val="190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FY2010</a:t>
            </a:r>
          </a:p>
        </p:txBody>
      </p:sp>
      <p:sp>
        <p:nvSpPr>
          <p:cNvPr id="357" name="TextBox 357"/>
          <p:cNvSpPr txBox="1"/>
          <p:nvPr/>
        </p:nvSpPr>
        <p:spPr>
          <a:xfrm>
            <a:off x="984798" y="5940370"/>
            <a:ext cx="526687" cy="6420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4438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$85</a:t>
            </a:r>
          </a:p>
          <a:p>
            <a:pPr indent="82246">
              <a:lnSpc>
                <a:spcPts val="107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</a:p>
          <a:p>
            <a:pPr indent="0">
              <a:lnSpc>
                <a:spcPts val="209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FY2011</a:t>
            </a:r>
          </a:p>
        </p:txBody>
      </p:sp>
      <p:sp>
        <p:nvSpPr>
          <p:cNvPr id="358" name="TextBox 358"/>
          <p:cNvSpPr txBox="1"/>
          <p:nvPr/>
        </p:nvSpPr>
        <p:spPr>
          <a:xfrm>
            <a:off x="1706026" y="5809054"/>
            <a:ext cx="534307" cy="7809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9333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$143</a:t>
            </a:r>
          </a:p>
          <a:p>
            <a:pPr indent="93529">
              <a:lnSpc>
                <a:spcPts val="107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8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359" name="TextBox 359"/>
          <p:cNvSpPr txBox="1"/>
          <p:nvPr/>
        </p:nvSpPr>
        <p:spPr>
          <a:xfrm>
            <a:off x="2384077" y="6405148"/>
            <a:ext cx="534307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360" name="TextBox 360"/>
          <p:cNvSpPr txBox="1"/>
          <p:nvPr/>
        </p:nvSpPr>
        <p:spPr>
          <a:xfrm>
            <a:off x="54927" y="6634536"/>
            <a:ext cx="3024769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361" name="TextBox 361"/>
          <p:cNvSpPr txBox="1"/>
          <p:nvPr/>
        </p:nvSpPr>
        <p:spPr>
          <a:xfrm>
            <a:off x="4419601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362" name="TextBox 362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