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5image.jpeg"/>
	<Relationship Id="rId3" Type="http://schemas.openxmlformats.org/officeDocument/2006/relationships/image" Target="../media/46image.jpeg"/>
	<Relationship Id="rId4" Type="http://schemas.openxmlformats.org/officeDocument/2006/relationships/image" Target="../media/47image.jpeg"/>
	<Relationship Id="rId5" Type="http://schemas.openxmlformats.org/officeDocument/2006/relationships/image" Target="../media/48image.jpeg"/>
	<Relationship Id="rId6" Type="http://schemas.openxmlformats.org/officeDocument/2006/relationships/image" Target="../media/49image.jpeg"/>
	<Relationship Id="rId7" Type="http://schemas.openxmlformats.org/officeDocument/2006/relationships/image" Target="../media/50image.jpeg"/>
	<Relationship Id="rId8" Type="http://schemas.openxmlformats.org/officeDocument/2006/relationships/image" Target="../media/51image.jpeg"/>
	<Relationship Id="rId9" Type="http://schemas.openxmlformats.org/officeDocument/2006/relationships/image" Target="../media/52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3image.jpeg"/>
	<Relationship Id="rId3" Type="http://schemas.openxmlformats.org/officeDocument/2006/relationships/image" Target="../media/54image.jpeg"/>
	<Relationship Id="rId4" Type="http://schemas.openxmlformats.org/officeDocument/2006/relationships/image" Target="../media/55image.jpeg"/>
	<Relationship Id="rId5" Type="http://schemas.openxmlformats.org/officeDocument/2006/relationships/image" Target="../media/56image.jpeg"/>
	<Relationship Id="rId6" Type="http://schemas.openxmlformats.org/officeDocument/2006/relationships/image" Target="../media/57image.jpeg"/>
	<Relationship Id="rId7" Type="http://schemas.openxmlformats.org/officeDocument/2006/relationships/image" Target="../media/58image.jpeg"/>
	<Relationship Id="rId8" Type="http://schemas.openxmlformats.org/officeDocument/2006/relationships/image" Target="../media/59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0image.jpeg"/>
	<Relationship Id="rId3" Type="http://schemas.openxmlformats.org/officeDocument/2006/relationships/image" Target="../media/61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2image.jpeg"/>
	<Relationship Id="rId3" Type="http://schemas.openxmlformats.org/officeDocument/2006/relationships/image" Target="../media/63image.jpeg"/>
	<Relationship Id="rId4" Type="http://schemas.openxmlformats.org/officeDocument/2006/relationships/image" Target="../media/64image.jpeg"/>
	<Relationship Id="rId5" Type="http://schemas.openxmlformats.org/officeDocument/2006/relationships/image" Target="../media/65image.jpeg"/>
	<Relationship Id="rId6" Type="http://schemas.openxmlformats.org/officeDocument/2006/relationships/image" Target="../media/66image.jpeg"/>
	<Relationship Id="rId7" Type="http://schemas.openxmlformats.org/officeDocument/2006/relationships/image" Target="../media/67image.jpeg"/>
	<Relationship Id="rId8" Type="http://schemas.openxmlformats.org/officeDocument/2006/relationships/image" Target="../media/68image.jpeg"/>
	<Relationship Id="rId9" Type="http://schemas.openxmlformats.org/officeDocument/2006/relationships/image" Target="../media/69image.jpeg"/>
	<Relationship Id="rId10" Type="http://schemas.openxmlformats.org/officeDocument/2006/relationships/image" Target="../media/70image.jpeg"/>
	<Relationship Id="rId11" Type="http://schemas.openxmlformats.org/officeDocument/2006/relationships/image" Target="../media/71image.jpeg"/>
	<Relationship Id="rId12" Type="http://schemas.openxmlformats.org/officeDocument/2006/relationships/image" Target="../media/72image.jpeg"/>
	<Relationship Id="rId13" Type="http://schemas.openxmlformats.org/officeDocument/2006/relationships/image" Target="../media/73image.jpeg"/>
	<Relationship Id="rId14" Type="http://schemas.openxmlformats.org/officeDocument/2006/relationships/image" Target="../media/74image.jpeg"/>
	<Relationship Id="rId15" Type="http://schemas.openxmlformats.org/officeDocument/2006/relationships/image" Target="../media/75image.jpeg"/>
	<Relationship Id="rId16" Type="http://schemas.openxmlformats.org/officeDocument/2006/relationships/image" Target="../media/76image.jpeg"/>
	<Relationship Id="rId17" Type="http://schemas.openxmlformats.org/officeDocument/2006/relationships/image" Target="../media/77image.jpeg"/>
	<Relationship Id="rId18" Type="http://schemas.openxmlformats.org/officeDocument/2006/relationships/image" Target="../media/78image.jpeg"/>
	<Relationship Id="rId19" Type="http://schemas.openxmlformats.org/officeDocument/2006/relationships/image" Target="../media/79image.jpeg"/>
	<Relationship Id="rId20" Type="http://schemas.openxmlformats.org/officeDocument/2006/relationships/image" Target="../media/80image.jpeg"/>
	<Relationship Id="rId21" Type="http://schemas.openxmlformats.org/officeDocument/2006/relationships/image" Target="../media/81image.jpeg"/>
	<Relationship Id="rId22" Type="http://schemas.openxmlformats.org/officeDocument/2006/relationships/image" Target="../media/82image.jpeg"/>
	<Relationship Id="rId23" Type="http://schemas.openxmlformats.org/officeDocument/2006/relationships/image" Target="../media/83image.jpeg"/>
	<Relationship Id="rId24" Type="http://schemas.openxmlformats.org/officeDocument/2006/relationships/image" Target="../media/84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5image.jpeg"/>
	<Relationship Id="rId3" Type="http://schemas.openxmlformats.org/officeDocument/2006/relationships/image" Target="../media/86image.jpeg"/>
	<Relationship Id="rId4" Type="http://schemas.openxmlformats.org/officeDocument/2006/relationships/image" Target="../media/87image.jpeg"/>
	<Relationship Id="rId5" Type="http://schemas.openxmlformats.org/officeDocument/2006/relationships/image" Target="../media/88image.jpeg"/>
	<Relationship Id="rId6" Type="http://schemas.openxmlformats.org/officeDocument/2006/relationships/image" Target="../media/89image.jpeg"/>
	<Relationship Id="rId7" Type="http://schemas.openxmlformats.org/officeDocument/2006/relationships/image" Target="../media/90image.jpeg"/>
	<Relationship Id="rId8" Type="http://schemas.openxmlformats.org/officeDocument/2006/relationships/image" Target="../media/91image.jpeg"/>
	<Relationship Id="rId9" Type="http://schemas.openxmlformats.org/officeDocument/2006/relationships/image" Target="../media/92image.jpeg"/>
	<Relationship Id="rId10" Type="http://schemas.openxmlformats.org/officeDocument/2006/relationships/image" Target="../media/93image.jpeg"/>
	<Relationship Id="rId11" Type="http://schemas.openxmlformats.org/officeDocument/2006/relationships/image" Target="../media/94image.jpeg"/>
	<Relationship Id="rId12" Type="http://schemas.openxmlformats.org/officeDocument/2006/relationships/image" Target="../media/95image.jpeg"/>
	<Relationship Id="rId13" Type="http://schemas.openxmlformats.org/officeDocument/2006/relationships/image" Target="../media/96image.jpeg"/>
	<Relationship Id="rId14" Type="http://schemas.openxmlformats.org/officeDocument/2006/relationships/image" Target="../media/97image.jpeg"/>
	<Relationship Id="rId15" Type="http://schemas.openxmlformats.org/officeDocument/2006/relationships/image" Target="../media/98image.jpeg"/>
	<Relationship Id="rId16" Type="http://schemas.openxmlformats.org/officeDocument/2006/relationships/image" Target="../media/99image.jpeg"/>
	<Relationship Id="rId17" Type="http://schemas.openxmlformats.org/officeDocument/2006/relationships/image" Target="../media/100image.jpeg"/>
	<Relationship Id="rId18" Type="http://schemas.openxmlformats.org/officeDocument/2006/relationships/image" Target="../media/101image.jpeg"/>
	<Relationship Id="rId19" Type="http://schemas.openxmlformats.org/officeDocument/2006/relationships/image" Target="../media/102image.jpeg"/>
	<Relationship Id="rId20" Type="http://schemas.openxmlformats.org/officeDocument/2006/relationships/image" Target="../media/103image.jpeg"/>
	<Relationship Id="rId21" Type="http://schemas.openxmlformats.org/officeDocument/2006/relationships/image" Target="../media/104image.jpeg"/>
	<Relationship Id="rId22" Type="http://schemas.openxmlformats.org/officeDocument/2006/relationships/image" Target="../media/105image.jpeg"/>
	<Relationship Id="rId23" Type="http://schemas.openxmlformats.org/officeDocument/2006/relationships/image" Target="../media/106image.jpeg"/>
	<Relationship Id="rId24" Type="http://schemas.openxmlformats.org/officeDocument/2006/relationships/image" Target="../media/107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8image.jpeg"/>
	<Relationship Id="rId3" Type="http://schemas.openxmlformats.org/officeDocument/2006/relationships/image" Target="../media/109image.jpeg"/>
	<Relationship Id="rId4" Type="http://schemas.openxmlformats.org/officeDocument/2006/relationships/image" Target="../media/110image.jpeg"/>
	<Relationship Id="rId5" Type="http://schemas.openxmlformats.org/officeDocument/2006/relationships/image" Target="../media/111image.jpeg"/>
	<Relationship Id="rId6" Type="http://schemas.openxmlformats.org/officeDocument/2006/relationships/image" Target="../media/112image.jpeg"/>
	<Relationship Id="rId7" Type="http://schemas.openxmlformats.org/officeDocument/2006/relationships/image" Target="../media/113image.jpeg"/>
	<Relationship Id="rId8" Type="http://schemas.openxmlformats.org/officeDocument/2006/relationships/image" Target="../media/114image.jpeg"/>
	<Relationship Id="rId9" Type="http://schemas.openxmlformats.org/officeDocument/2006/relationships/image" Target="../media/115image.jpeg"/>
	<Relationship Id="rId10" Type="http://schemas.openxmlformats.org/officeDocument/2006/relationships/image" Target="../media/116image.jpeg"/>
	<Relationship Id="rId11" Type="http://schemas.openxmlformats.org/officeDocument/2006/relationships/image" Target="../media/117image.jpeg"/>
	<Relationship Id="rId12" Type="http://schemas.openxmlformats.org/officeDocument/2006/relationships/image" Target="../media/118image.jpeg"/>
	<Relationship Id="rId13" Type="http://schemas.openxmlformats.org/officeDocument/2006/relationships/image" Target="../media/119image.jpeg"/>
	<Relationship Id="rId14" Type="http://schemas.openxmlformats.org/officeDocument/2006/relationships/image" Target="../media/120image.jpeg"/>
	<Relationship Id="rId15" Type="http://schemas.openxmlformats.org/officeDocument/2006/relationships/image" Target="../media/121image.jpeg"/>
	<Relationship Id="rId16" Type="http://schemas.openxmlformats.org/officeDocument/2006/relationships/image" Target="../media/122image.jpeg"/>
	<Relationship Id="rId17" Type="http://schemas.openxmlformats.org/officeDocument/2006/relationships/image" Target="../media/123image.jpeg"/>
	<Relationship Id="rId18" Type="http://schemas.openxmlformats.org/officeDocument/2006/relationships/image" Target="../media/124image.jpeg"/>
	<Relationship Id="rId19" Type="http://schemas.openxmlformats.org/officeDocument/2006/relationships/image" Target="../media/125image.jpeg"/>
	<Relationship Id="rId20" Type="http://schemas.openxmlformats.org/officeDocument/2006/relationships/image" Target="../media/126image.jpeg"/>
	<Relationship Id="rId21" Type="http://schemas.openxmlformats.org/officeDocument/2006/relationships/image" Target="../media/127image.jpeg"/>
	<Relationship Id="rId22" Type="http://schemas.openxmlformats.org/officeDocument/2006/relationships/image" Target="../media/128image.jpeg"/>
	<Relationship Id="rId23" Type="http://schemas.openxmlformats.org/officeDocument/2006/relationships/image" Target="../media/129image.jpeg"/>
	<Relationship Id="rId24" Type="http://schemas.openxmlformats.org/officeDocument/2006/relationships/image" Target="../media/130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1image.jpeg"/>
	<Relationship Id="rId3" Type="http://schemas.openxmlformats.org/officeDocument/2006/relationships/image" Target="../media/132image.jpeg"/>
	<Relationship Id="rId4" Type="http://schemas.openxmlformats.org/officeDocument/2006/relationships/image" Target="../media/133image.jpeg"/>
	<Relationship Id="rId5" Type="http://schemas.openxmlformats.org/officeDocument/2006/relationships/image" Target="../media/134image.jpeg"/>
	<Relationship Id="rId6" Type="http://schemas.openxmlformats.org/officeDocument/2006/relationships/image" Target="../media/135image.jpeg"/>
	<Relationship Id="rId7" Type="http://schemas.openxmlformats.org/officeDocument/2006/relationships/image" Target="../media/136image.jpeg"/>
	<Relationship Id="rId8" Type="http://schemas.openxmlformats.org/officeDocument/2006/relationships/image" Target="../media/137image.jpeg"/>
	<Relationship Id="rId9" Type="http://schemas.openxmlformats.org/officeDocument/2006/relationships/image" Target="../media/138image.jpeg"/>
	<Relationship Id="rId10" Type="http://schemas.openxmlformats.org/officeDocument/2006/relationships/image" Target="../media/139image.jpeg"/>
	<Relationship Id="rId11" Type="http://schemas.openxmlformats.org/officeDocument/2006/relationships/image" Target="../media/140image.jpeg"/>
	<Relationship Id="rId12" Type="http://schemas.openxmlformats.org/officeDocument/2006/relationships/image" Target="../media/141image.jpeg"/>
	<Relationship Id="rId13" Type="http://schemas.openxmlformats.org/officeDocument/2006/relationships/image" Target="../media/142image.jpeg"/>
	<Relationship Id="rId14" Type="http://schemas.openxmlformats.org/officeDocument/2006/relationships/image" Target="../media/143image.jpeg"/>
	<Relationship Id="rId15" Type="http://schemas.openxmlformats.org/officeDocument/2006/relationships/image" Target="../media/144image.jpeg"/>
	<Relationship Id="rId16" Type="http://schemas.openxmlformats.org/officeDocument/2006/relationships/image" Target="../media/145image.jpeg"/>
	<Relationship Id="rId17" Type="http://schemas.openxmlformats.org/officeDocument/2006/relationships/image" Target="../media/146image.jpeg"/>
	<Relationship Id="rId18" Type="http://schemas.openxmlformats.org/officeDocument/2006/relationships/image" Target="../media/147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8image.jpeg"/>
	<Relationship Id="rId3" Type="http://schemas.openxmlformats.org/officeDocument/2006/relationships/image" Target="../media/149image.jpeg"/>
	<Relationship Id="rId4" Type="http://schemas.openxmlformats.org/officeDocument/2006/relationships/image" Target="../media/150image.jpeg"/>
	<Relationship Id="rId5" Type="http://schemas.openxmlformats.org/officeDocument/2006/relationships/image" Target="../media/151image.jpeg"/>
	<Relationship Id="rId6" Type="http://schemas.openxmlformats.org/officeDocument/2006/relationships/image" Target="../media/152image.jpeg"/>
	<Relationship Id="rId7" Type="http://schemas.openxmlformats.org/officeDocument/2006/relationships/image" Target="../media/153image.jpeg"/>
	<Relationship Id="rId8" Type="http://schemas.openxmlformats.org/officeDocument/2006/relationships/image" Target="../media/154image.jpeg"/>
	<Relationship Id="rId9" Type="http://schemas.openxmlformats.org/officeDocument/2006/relationships/image" Target="../media/155image.jpeg"/>
	<Relationship Id="rId10" Type="http://schemas.openxmlformats.org/officeDocument/2006/relationships/image" Target="../media/156image.jpeg"/>
	<Relationship Id="rId11" Type="http://schemas.openxmlformats.org/officeDocument/2006/relationships/image" Target="../media/157image.jpeg"/>
	<Relationship Id="rId12" Type="http://schemas.openxmlformats.org/officeDocument/2006/relationships/image" Target="../media/158image.jpeg"/>
	<Relationship Id="rId13" Type="http://schemas.openxmlformats.org/officeDocument/2006/relationships/image" Target="../media/159image.jpeg"/>
	<Relationship Id="rId14" Type="http://schemas.openxmlformats.org/officeDocument/2006/relationships/image" Target="../media/160image.jpeg"/>
	<Relationship Id="rId15" Type="http://schemas.openxmlformats.org/officeDocument/2006/relationships/image" Target="../media/161image.jpeg"/>
	<Relationship Id="rId16" Type="http://schemas.openxmlformats.org/officeDocument/2006/relationships/image" Target="../media/162image.jpeg"/>
	<Relationship Id="rId17" Type="http://schemas.openxmlformats.org/officeDocument/2006/relationships/image" Target="../media/163image.jpeg"/>
	<Relationship Id="rId18" Type="http://schemas.openxmlformats.org/officeDocument/2006/relationships/image" Target="../media/164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5image.jpeg"/>
	<Relationship Id="rId3" Type="http://schemas.openxmlformats.org/officeDocument/2006/relationships/image" Target="../media/166image.jpeg"/>
	<Relationship Id="rId4" Type="http://schemas.openxmlformats.org/officeDocument/2006/relationships/image" Target="../media/167image.jpeg"/>
	<Relationship Id="rId5" Type="http://schemas.openxmlformats.org/officeDocument/2006/relationships/image" Target="../media/168image.jpeg"/>
	<Relationship Id="rId6" Type="http://schemas.openxmlformats.org/officeDocument/2006/relationships/image" Target="../media/169image.jpeg"/>
	<Relationship Id="rId7" Type="http://schemas.openxmlformats.org/officeDocument/2006/relationships/image" Target="../media/170image.jpeg"/>
	<Relationship Id="rId8" Type="http://schemas.openxmlformats.org/officeDocument/2006/relationships/image" Target="../media/171image.jpeg"/>
	<Relationship Id="rId9" Type="http://schemas.openxmlformats.org/officeDocument/2006/relationships/image" Target="../media/172image.jpeg"/>
	<Relationship Id="rId10" Type="http://schemas.openxmlformats.org/officeDocument/2006/relationships/image" Target="../media/173image.jpeg"/>
	<Relationship Id="rId11" Type="http://schemas.openxmlformats.org/officeDocument/2006/relationships/image" Target="../media/174image.jpeg"/>
	<Relationship Id="rId12" Type="http://schemas.openxmlformats.org/officeDocument/2006/relationships/image" Target="../media/175image.jpeg"/>
	<Relationship Id="rId13" Type="http://schemas.openxmlformats.org/officeDocument/2006/relationships/image" Target="../media/176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7image.jpeg"/>
	<Relationship Id="rId3" Type="http://schemas.openxmlformats.org/officeDocument/2006/relationships/image" Target="../media/178image.jpeg"/>
	<Relationship Id="rId4" Type="http://schemas.openxmlformats.org/officeDocument/2006/relationships/image" Target="../media/179image.jpeg"/>
	<Relationship Id="rId5" Type="http://schemas.openxmlformats.org/officeDocument/2006/relationships/image" Target="../media/180image.jpeg"/>
	<Relationship Id="rId6" Type="http://schemas.openxmlformats.org/officeDocument/2006/relationships/image" Target="../media/181image.jpeg"/>
	<Relationship Id="rId7" Type="http://schemas.openxmlformats.org/officeDocument/2006/relationships/image" Target="../media/182image.jpeg"/>
	<Relationship Id="rId8" Type="http://schemas.openxmlformats.org/officeDocument/2006/relationships/image" Target="../media/183image.jpeg"/>
	<Relationship Id="rId9" Type="http://schemas.openxmlformats.org/officeDocument/2006/relationships/image" Target="../media/184image.jpeg"/>
	<Relationship Id="rId10" Type="http://schemas.openxmlformats.org/officeDocument/2006/relationships/image" Target="../media/185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6image.jpeg"/>
	<Relationship Id="rId3" Type="http://schemas.openxmlformats.org/officeDocument/2006/relationships/image" Target="../media/187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8image.jpeg"/>
	<Relationship Id="rId3" Type="http://schemas.openxmlformats.org/officeDocument/2006/relationships/image" Target="../media/189image.jpeg"/>
	<Relationship Id="rId4" Type="http://schemas.openxmlformats.org/officeDocument/2006/relationships/image" Target="../media/190image.jpeg"/>
	<Relationship Id="rId5" Type="http://schemas.openxmlformats.org/officeDocument/2006/relationships/image" Target="../media/191image.jpeg"/>
	<Relationship Id="rId6" Type="http://schemas.openxmlformats.org/officeDocument/2006/relationships/image" Target="../media/192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3image.jpeg"/>
	<Relationship Id="rId3" Type="http://schemas.openxmlformats.org/officeDocument/2006/relationships/image" Target="../media/194image.jpeg"/>
	<Relationship Id="rId4" Type="http://schemas.openxmlformats.org/officeDocument/2006/relationships/image" Target="../media/195image.jpeg"/>
	<Relationship Id="rId5" Type="http://schemas.openxmlformats.org/officeDocument/2006/relationships/image" Target="../media/196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7image.jpeg"/>
	<Relationship Id="rId3" Type="http://schemas.openxmlformats.org/officeDocument/2006/relationships/image" Target="../media/198image.jpeg"/>
	<Relationship Id="rId4" Type="http://schemas.openxmlformats.org/officeDocument/2006/relationships/image" Target="../media/199image.jpeg"/>
	<Relationship Id="rId5" Type="http://schemas.openxmlformats.org/officeDocument/2006/relationships/image" Target="../media/200image.jpeg"/>
	<Relationship Id="rId6" Type="http://schemas.openxmlformats.org/officeDocument/2006/relationships/image" Target="../media/201image.jpeg"/>
	<Relationship Id="rId7" Type="http://schemas.openxmlformats.org/officeDocument/2006/relationships/image" Target="../media/202image.jpeg"/>
	<Relationship Id="rId8" Type="http://schemas.openxmlformats.org/officeDocument/2006/relationships/image" Target="../media/203image.jpeg"/>
	<Relationship Id="rId9" Type="http://schemas.openxmlformats.org/officeDocument/2006/relationships/image" Target="../media/204image.jpeg"/>
	<Relationship Id="rId10" Type="http://schemas.openxmlformats.org/officeDocument/2006/relationships/image" Target="../media/205image.jpeg"/>
	<Relationship Id="rId11" Type="http://schemas.openxmlformats.org/officeDocument/2006/relationships/image" Target="../media/206image.jpeg"/>
	<Relationship Id="rId12" Type="http://schemas.openxmlformats.org/officeDocument/2006/relationships/image" Target="../media/207image.jpeg"/>
	<Relationship Id="rId13" Type="http://schemas.openxmlformats.org/officeDocument/2006/relationships/image" Target="../media/208image.jpeg"/>
	<Relationship Id="rId14" Type="http://schemas.openxmlformats.org/officeDocument/2006/relationships/image" Target="../media/209image.jpeg"/>
	<Relationship Id="rId15" Type="http://schemas.openxmlformats.org/officeDocument/2006/relationships/image" Target="../media/210image.jpeg"/>
	<Relationship Id="rId16" Type="http://schemas.openxmlformats.org/officeDocument/2006/relationships/image" Target="../media/211image.jpeg"/>
	<Relationship Id="rId17" Type="http://schemas.openxmlformats.org/officeDocument/2006/relationships/image" Target="../media/212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3image.jpeg"/>
	<Relationship Id="rId3" Type="http://schemas.openxmlformats.org/officeDocument/2006/relationships/image" Target="../media/214image.jpeg"/>
	<Relationship Id="rId4" Type="http://schemas.openxmlformats.org/officeDocument/2006/relationships/image" Target="../media/215image.jpeg"/>
	<Relationship Id="rId5" Type="http://schemas.openxmlformats.org/officeDocument/2006/relationships/image" Target="../media/216image.jpeg"/>
	<Relationship Id="rId6" Type="http://schemas.openxmlformats.org/officeDocument/2006/relationships/image" Target="../media/217image.jpeg"/>
	<Relationship Id="rId7" Type="http://schemas.openxmlformats.org/officeDocument/2006/relationships/image" Target="../media/218image.jpeg"/>
	<Relationship Id="rId8" Type="http://schemas.openxmlformats.org/officeDocument/2006/relationships/image" Target="../media/219image.jpeg"/>
	<Relationship Id="rId9" Type="http://schemas.openxmlformats.org/officeDocument/2006/relationships/image" Target="../media/220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1image.jpeg"/>
	<Relationship Id="rId3" Type="http://schemas.openxmlformats.org/officeDocument/2006/relationships/image" Target="../media/222image.jpeg"/>
	<Relationship Id="rId4" Type="http://schemas.openxmlformats.org/officeDocument/2006/relationships/image" Target="../media/223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4image.jpeg"/>
	<Relationship Id="rId3" Type="http://schemas.openxmlformats.org/officeDocument/2006/relationships/image" Target="../media/225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	<Relationship Id="rId6" Type="http://schemas.openxmlformats.org/officeDocument/2006/relationships/image" Target="../media/10image.jpeg"/>
	<Relationship Id="rId7" Type="http://schemas.openxmlformats.org/officeDocument/2006/relationships/image" Target="../media/11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	<Relationship Id="rId3" Type="http://schemas.openxmlformats.org/officeDocument/2006/relationships/image" Target="../media/13image.jpeg"/>
	<Relationship Id="rId4" Type="http://schemas.openxmlformats.org/officeDocument/2006/relationships/image" Target="../media/14image.jpeg"/>
	<Relationship Id="rId5" Type="http://schemas.openxmlformats.org/officeDocument/2006/relationships/image" Target="../media/15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	<Relationship Id="rId3" Type="http://schemas.openxmlformats.org/officeDocument/2006/relationships/image" Target="../media/18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	<Relationship Id="rId3" Type="http://schemas.openxmlformats.org/officeDocument/2006/relationships/image" Target="../media/20image.jpeg"/>
	<Relationship Id="rId4" Type="http://schemas.openxmlformats.org/officeDocument/2006/relationships/image" Target="../media/21image.jpeg"/>
	<Relationship Id="rId5" Type="http://schemas.openxmlformats.org/officeDocument/2006/relationships/image" Target="../media/22image.jpeg"/>
	<Relationship Id="rId6" Type="http://schemas.openxmlformats.org/officeDocument/2006/relationships/image" Target="../media/23image.jpeg"/>
	<Relationship Id="rId7" Type="http://schemas.openxmlformats.org/officeDocument/2006/relationships/image" Target="../media/24image.jpeg"/>
	<Relationship Id="rId8" Type="http://schemas.openxmlformats.org/officeDocument/2006/relationships/image" Target="../media/25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image.jpeg"/>
	<Relationship Id="rId3" Type="http://schemas.openxmlformats.org/officeDocument/2006/relationships/image" Target="../media/27image.jpeg"/>
	<Relationship Id="rId4" Type="http://schemas.openxmlformats.org/officeDocument/2006/relationships/image" Target="../media/28image.jpeg"/>
	<Relationship Id="rId5" Type="http://schemas.openxmlformats.org/officeDocument/2006/relationships/image" Target="../media/29image.jpeg"/>
	<Relationship Id="rId6" Type="http://schemas.openxmlformats.org/officeDocument/2006/relationships/image" Target="../media/30image.jpeg"/>
	<Relationship Id="rId7" Type="http://schemas.openxmlformats.org/officeDocument/2006/relationships/image" Target="../media/31image.jpeg"/>
	<Relationship Id="rId8" Type="http://schemas.openxmlformats.org/officeDocument/2006/relationships/image" Target="../media/32image.jpeg"/>
	<Relationship Id="rId9" Type="http://schemas.openxmlformats.org/officeDocument/2006/relationships/image" Target="../media/33image.jpeg"/>
	<Relationship Id="rId10" Type="http://schemas.openxmlformats.org/officeDocument/2006/relationships/image" Target="../media/3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5image.jpeg"/>
	<Relationship Id="rId3" Type="http://schemas.openxmlformats.org/officeDocument/2006/relationships/image" Target="../media/36image.jpeg"/>
	<Relationship Id="rId4" Type="http://schemas.openxmlformats.org/officeDocument/2006/relationships/image" Target="../media/37image.jpeg"/>
	<Relationship Id="rId5" Type="http://schemas.openxmlformats.org/officeDocument/2006/relationships/image" Target="../media/38image.jpeg"/>
	<Relationship Id="rId6" Type="http://schemas.openxmlformats.org/officeDocument/2006/relationships/image" Target="../media/39image.jpeg"/>
	<Relationship Id="rId7" Type="http://schemas.openxmlformats.org/officeDocument/2006/relationships/image" Target="../media/40image.jpeg"/>
	<Relationship Id="rId8" Type="http://schemas.openxmlformats.org/officeDocument/2006/relationships/image" Target="../media/41image.jpeg"/>
	<Relationship Id="rId9" Type="http://schemas.openxmlformats.org/officeDocument/2006/relationships/image" Target="../media/42image.jpeg"/>
	<Relationship Id="rId10" Type="http://schemas.openxmlformats.org/officeDocument/2006/relationships/image" Target="../media/43image.jpeg"/>
	<Relationship Id="rId11" Type="http://schemas.openxmlformats.org/officeDocument/2006/relationships/image" Target="../media/44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950 w 762000"/>
              <a:gd name="connsiteY0" fmla="*/ 63545 h 771525"/>
              <a:gd name="connsiteX1" fmla="*/ 670950 w 762000"/>
              <a:gd name="connsiteY1" fmla="*/ 63545 h 771525"/>
              <a:gd name="connsiteX2" fmla="*/ 394112 w 762000"/>
              <a:gd name="connsiteY2" fmla="*/ 15275 h 771525"/>
              <a:gd name="connsiteX3" fmla="*/ 114758 w 762000"/>
              <a:gd name="connsiteY3" fmla="*/ 63545 h 771525"/>
              <a:gd name="connsiteX4" fmla="*/ 11572 w 762000"/>
              <a:gd name="connsiteY4" fmla="*/ 511528 h 771525"/>
              <a:gd name="connsiteX5" fmla="*/ 389918 w 762000"/>
              <a:gd name="connsiteY5" fmla="*/ 774051 h 771525"/>
              <a:gd name="connsiteX6" fmla="*/ 769101 w 762000"/>
              <a:gd name="connsiteY6" fmla="*/ 520843 h 771525"/>
              <a:gd name="connsiteX7" fmla="*/ 670950 w 762000"/>
              <a:gd name="connsiteY7" fmla="*/ 6354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950" y="63545"/>
                </a:moveTo>
                <a:lnTo>
                  <a:pt x="670950" y="63545"/>
                </a:lnTo>
                <a:cubicBezTo>
                  <a:pt x="597127" y="32"/>
                  <a:pt x="485552" y="-21985"/>
                  <a:pt x="394112" y="15275"/>
                </a:cubicBezTo>
                <a:cubicBezTo>
                  <a:pt x="300994" y="-19445"/>
                  <a:pt x="187742" y="-814"/>
                  <a:pt x="114758" y="63545"/>
                </a:cubicBezTo>
                <a:cubicBezTo>
                  <a:pt x="-4366" y="171942"/>
                  <a:pt x="-42955" y="355708"/>
                  <a:pt x="11572" y="511528"/>
                </a:cubicBezTo>
                <a:cubicBezTo>
                  <a:pt x="69457" y="663960"/>
                  <a:pt x="225493" y="776591"/>
                  <a:pt x="389918" y="774051"/>
                </a:cubicBezTo>
                <a:cubicBezTo>
                  <a:pt x="550987" y="778285"/>
                  <a:pt x="709539" y="674122"/>
                  <a:pt x="769101" y="520843"/>
                </a:cubicBezTo>
                <a:cubicBezTo>
                  <a:pt x="832858" y="365870"/>
                  <a:pt x="791752" y="177870"/>
                  <a:pt x="670950" y="63545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257 w 571500"/>
              <a:gd name="connsiteY0" fmla="*/ 501172 h 561975"/>
              <a:gd name="connsiteX1" fmla="*/ 503257 w 571500"/>
              <a:gd name="connsiteY1" fmla="*/ 501172 h 561975"/>
              <a:gd name="connsiteX2" fmla="*/ 181119 w 571500"/>
              <a:gd name="connsiteY2" fmla="*/ 570614 h 561975"/>
              <a:gd name="connsiteX3" fmla="*/ 12500 w 571500"/>
              <a:gd name="connsiteY3" fmla="*/ 418181 h 561975"/>
              <a:gd name="connsiteX4" fmla="*/ 25083 w 571500"/>
              <a:gd name="connsiteY4" fmla="*/ 111622 h 561975"/>
              <a:gd name="connsiteX5" fmla="*/ 176085 w 571500"/>
              <a:gd name="connsiteY5" fmla="*/ 12541 h 561975"/>
              <a:gd name="connsiteX6" fmla="*/ 134979 w 571500"/>
              <a:gd name="connsiteY6" fmla="*/ 255586 h 561975"/>
              <a:gd name="connsiteX7" fmla="*/ 270042 w 571500"/>
              <a:gd name="connsiteY7" fmla="*/ 352974 h 561975"/>
              <a:gd name="connsiteX8" fmla="*/ 436984 w 571500"/>
              <a:gd name="connsiteY8" fmla="*/ 263208 h 561975"/>
              <a:gd name="connsiteX9" fmla="*/ 398395 w 571500"/>
              <a:gd name="connsiteY9" fmla="*/ 14235 h 561975"/>
              <a:gd name="connsiteX10" fmla="*/ 572886 w 571500"/>
              <a:gd name="connsiteY10" fmla="*/ 153965 h 561975"/>
              <a:gd name="connsiteX11" fmla="*/ 503257 w 571500"/>
              <a:gd name="connsiteY11" fmla="*/ 501172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257" y="501172"/>
                </a:moveTo>
                <a:lnTo>
                  <a:pt x="503257" y="501172"/>
                </a:lnTo>
                <a:cubicBezTo>
                  <a:pt x="420206" y="585857"/>
                  <a:pt x="290176" y="612956"/>
                  <a:pt x="181119" y="570614"/>
                </a:cubicBezTo>
                <a:cubicBezTo>
                  <a:pt x="111490" y="545208"/>
                  <a:pt x="44377" y="485929"/>
                  <a:pt x="12500" y="418181"/>
                </a:cubicBezTo>
                <a:cubicBezTo>
                  <a:pt x="-35317" y="327568"/>
                  <a:pt x="-30284" y="195460"/>
                  <a:pt x="25083" y="111622"/>
                </a:cubicBezTo>
                <a:cubicBezTo>
                  <a:pt x="59478" y="60811"/>
                  <a:pt x="112329" y="15082"/>
                  <a:pt x="176085" y="12541"/>
                </a:cubicBezTo>
                <a:cubicBezTo>
                  <a:pt x="125751" y="78595"/>
                  <a:pt x="95551" y="175136"/>
                  <a:pt x="134979" y="255586"/>
                </a:cubicBezTo>
                <a:cubicBezTo>
                  <a:pt x="159307" y="308938"/>
                  <a:pt x="214675" y="347046"/>
                  <a:pt x="270042" y="352974"/>
                </a:cubicBezTo>
                <a:cubicBezTo>
                  <a:pt x="337155" y="359748"/>
                  <a:pt x="403428" y="325875"/>
                  <a:pt x="436984" y="263208"/>
                </a:cubicBezTo>
                <a:cubicBezTo>
                  <a:pt x="482285" y="182758"/>
                  <a:pt x="451245" y="80289"/>
                  <a:pt x="398395" y="14235"/>
                </a:cubicBezTo>
                <a:cubicBezTo>
                  <a:pt x="477251" y="14235"/>
                  <a:pt x="542686" y="86217"/>
                  <a:pt x="572886" y="153965"/>
                </a:cubicBezTo>
                <a:cubicBezTo>
                  <a:pt x="621542" y="269983"/>
                  <a:pt x="594697" y="413947"/>
                  <a:pt x="503257" y="501172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815 w 142875"/>
              <a:gd name="connsiteY0" fmla="*/ 32446 h 228600"/>
              <a:gd name="connsiteX1" fmla="*/ 58815 w 142875"/>
              <a:gd name="connsiteY1" fmla="*/ 32446 h 228600"/>
              <a:gd name="connsiteX2" fmla="*/ 77270 w 142875"/>
              <a:gd name="connsiteY2" fmla="*/ 18050 h 228600"/>
              <a:gd name="connsiteX3" fmla="*/ 149416 w 142875"/>
              <a:gd name="connsiteY3" fmla="*/ 176410 h 228600"/>
              <a:gd name="connsiteX4" fmla="*/ 96565 w 142875"/>
              <a:gd name="connsiteY4" fmla="*/ 231455 h 228600"/>
              <a:gd name="connsiteX5" fmla="*/ 12675 w 142875"/>
              <a:gd name="connsiteY5" fmla="*/ 192500 h 228600"/>
              <a:gd name="connsiteX6" fmla="*/ 58815 w 142875"/>
              <a:gd name="connsiteY6" fmla="*/ 324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815" y="32446"/>
                </a:moveTo>
                <a:lnTo>
                  <a:pt x="58815" y="32446"/>
                </a:lnTo>
                <a:lnTo>
                  <a:pt x="77270" y="18050"/>
                </a:lnTo>
                <a:cubicBezTo>
                  <a:pt x="130121" y="51924"/>
                  <a:pt x="155288" y="112897"/>
                  <a:pt x="149416" y="176410"/>
                </a:cubicBezTo>
                <a:cubicBezTo>
                  <a:pt x="144383" y="202662"/>
                  <a:pt x="120893" y="223834"/>
                  <a:pt x="96565" y="231455"/>
                </a:cubicBezTo>
                <a:cubicBezTo>
                  <a:pt x="63009" y="239077"/>
                  <a:pt x="27775" y="223834"/>
                  <a:pt x="12675" y="192500"/>
                </a:cubicBezTo>
                <a:cubicBezTo>
                  <a:pt x="-5780" y="132374"/>
                  <a:pt x="16869" y="73095"/>
                  <a:pt x="58815" y="32446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5109 w 419100"/>
              <a:gd name="connsiteY0" fmla="*/ 348119 h 419100"/>
              <a:gd name="connsiteX1" fmla="*/ 65109 w 419100"/>
              <a:gd name="connsiteY1" fmla="*/ 348119 h 419100"/>
              <a:gd name="connsiteX2" fmla="*/ 65109 w 419100"/>
              <a:gd name="connsiteY2" fmla="*/ 92371 h 419100"/>
              <a:gd name="connsiteX3" fmla="*/ 15614 w 419100"/>
              <a:gd name="connsiteY3" fmla="*/ 92371 h 419100"/>
              <a:gd name="connsiteX4" fmla="*/ 15614 w 419100"/>
              <a:gd name="connsiteY4" fmla="*/ 11920 h 419100"/>
              <a:gd name="connsiteX5" fmla="*/ 154033 w 419100"/>
              <a:gd name="connsiteY5" fmla="*/ 11920 h 419100"/>
              <a:gd name="connsiteX6" fmla="*/ 284062 w 419100"/>
              <a:gd name="connsiteY6" fmla="*/ 247344 h 419100"/>
              <a:gd name="connsiteX7" fmla="*/ 284062 w 419100"/>
              <a:gd name="connsiteY7" fmla="*/ 92371 h 419100"/>
              <a:gd name="connsiteX8" fmla="*/ 235406 w 419100"/>
              <a:gd name="connsiteY8" fmla="*/ 92371 h 419100"/>
              <a:gd name="connsiteX9" fmla="*/ 235406 w 419100"/>
              <a:gd name="connsiteY9" fmla="*/ 11920 h 419100"/>
              <a:gd name="connsiteX10" fmla="*/ 421642 w 419100"/>
              <a:gd name="connsiteY10" fmla="*/ 11920 h 419100"/>
              <a:gd name="connsiteX11" fmla="*/ 421642 w 419100"/>
              <a:gd name="connsiteY11" fmla="*/ 91524 h 419100"/>
              <a:gd name="connsiteX12" fmla="*/ 374663 w 419100"/>
              <a:gd name="connsiteY12" fmla="*/ 91524 h 419100"/>
              <a:gd name="connsiteX13" fmla="*/ 374663 w 419100"/>
              <a:gd name="connsiteY13" fmla="*/ 427722 h 419100"/>
              <a:gd name="connsiteX14" fmla="*/ 285740 w 419100"/>
              <a:gd name="connsiteY14" fmla="*/ 427722 h 419100"/>
              <a:gd name="connsiteX15" fmla="*/ 154871 w 419100"/>
              <a:gd name="connsiteY15" fmla="*/ 191452 h 419100"/>
              <a:gd name="connsiteX16" fmla="*/ 154871 w 419100"/>
              <a:gd name="connsiteY16" fmla="*/ 348119 h 419100"/>
              <a:gd name="connsiteX17" fmla="*/ 202689 w 419100"/>
              <a:gd name="connsiteY17" fmla="*/ 348119 h 419100"/>
              <a:gd name="connsiteX18" fmla="*/ 202689 w 419100"/>
              <a:gd name="connsiteY18" fmla="*/ 427722 h 419100"/>
              <a:gd name="connsiteX19" fmla="*/ 18130 w 419100"/>
              <a:gd name="connsiteY19" fmla="*/ 427722 h 419100"/>
              <a:gd name="connsiteX20" fmla="*/ 18130 w 419100"/>
              <a:gd name="connsiteY20" fmla="*/ 348965 h 419100"/>
              <a:gd name="connsiteX21" fmla="*/ 65109 w 419100"/>
              <a:gd name="connsiteY21" fmla="*/ 34811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5109" y="348119"/>
                </a:moveTo>
                <a:lnTo>
                  <a:pt x="65109" y="348119"/>
                </a:lnTo>
                <a:lnTo>
                  <a:pt x="65109" y="92371"/>
                </a:lnTo>
                <a:lnTo>
                  <a:pt x="15614" y="92371"/>
                </a:lnTo>
                <a:lnTo>
                  <a:pt x="15614" y="11920"/>
                </a:lnTo>
                <a:lnTo>
                  <a:pt x="154033" y="11920"/>
                </a:lnTo>
                <a:lnTo>
                  <a:pt x="284062" y="247344"/>
                </a:lnTo>
                <a:lnTo>
                  <a:pt x="284062" y="92371"/>
                </a:lnTo>
                <a:lnTo>
                  <a:pt x="235406" y="92371"/>
                </a:lnTo>
                <a:lnTo>
                  <a:pt x="235406" y="11920"/>
                </a:lnTo>
                <a:lnTo>
                  <a:pt x="421642" y="11920"/>
                </a:lnTo>
                <a:lnTo>
                  <a:pt x="421642" y="91524"/>
                </a:lnTo>
                <a:lnTo>
                  <a:pt x="374663" y="91524"/>
                </a:lnTo>
                <a:lnTo>
                  <a:pt x="374663" y="427722"/>
                </a:lnTo>
                <a:lnTo>
                  <a:pt x="285740" y="427722"/>
                </a:lnTo>
                <a:lnTo>
                  <a:pt x="154871" y="191452"/>
                </a:lnTo>
                <a:lnTo>
                  <a:pt x="154871" y="348119"/>
                </a:lnTo>
                <a:lnTo>
                  <a:pt x="202689" y="348119"/>
                </a:lnTo>
                <a:lnTo>
                  <a:pt x="202689" y="427722"/>
                </a:lnTo>
                <a:lnTo>
                  <a:pt x="18130" y="427722"/>
                </a:lnTo>
                <a:lnTo>
                  <a:pt x="18130" y="348965"/>
                </a:lnTo>
                <a:lnTo>
                  <a:pt x="65109" y="34811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838 w 371475"/>
              <a:gd name="connsiteY0" fmla="*/ 427722 h 419100"/>
              <a:gd name="connsiteX1" fmla="*/ 85838 w 371475"/>
              <a:gd name="connsiteY1" fmla="*/ 427722 h 419100"/>
              <a:gd name="connsiteX2" fmla="*/ 85838 w 371475"/>
              <a:gd name="connsiteY2" fmla="*/ 347272 h 419100"/>
              <a:gd name="connsiteX3" fmla="*/ 142884 w 371475"/>
              <a:gd name="connsiteY3" fmla="*/ 347272 h 419100"/>
              <a:gd name="connsiteX4" fmla="*/ 142884 w 371475"/>
              <a:gd name="connsiteY4" fmla="*/ 92371 h 419100"/>
              <a:gd name="connsiteX5" fmla="*/ 92550 w 371475"/>
              <a:gd name="connsiteY5" fmla="*/ 92371 h 419100"/>
              <a:gd name="connsiteX6" fmla="*/ 92550 w 371475"/>
              <a:gd name="connsiteY6" fmla="*/ 170281 h 419100"/>
              <a:gd name="connsiteX7" fmla="*/ 15371 w 371475"/>
              <a:gd name="connsiteY7" fmla="*/ 170281 h 419100"/>
              <a:gd name="connsiteX8" fmla="*/ 15371 w 371475"/>
              <a:gd name="connsiteY8" fmla="*/ 11073 h 419100"/>
              <a:gd name="connsiteX9" fmla="*/ 375260 w 371475"/>
              <a:gd name="connsiteY9" fmla="*/ 11073 h 419100"/>
              <a:gd name="connsiteX10" fmla="*/ 375260 w 371475"/>
              <a:gd name="connsiteY10" fmla="*/ 170281 h 419100"/>
              <a:gd name="connsiteX11" fmla="*/ 297242 w 371475"/>
              <a:gd name="connsiteY11" fmla="*/ 170281 h 419100"/>
              <a:gd name="connsiteX12" fmla="*/ 297242 w 371475"/>
              <a:gd name="connsiteY12" fmla="*/ 91524 h 419100"/>
              <a:gd name="connsiteX13" fmla="*/ 246908 w 371475"/>
              <a:gd name="connsiteY13" fmla="*/ 91524 h 419100"/>
              <a:gd name="connsiteX14" fmla="*/ 246908 w 371475"/>
              <a:gd name="connsiteY14" fmla="*/ 347272 h 419100"/>
              <a:gd name="connsiteX15" fmla="*/ 305630 w 371475"/>
              <a:gd name="connsiteY15" fmla="*/ 347272 h 419100"/>
              <a:gd name="connsiteX16" fmla="*/ 305630 w 371475"/>
              <a:gd name="connsiteY16" fmla="*/ 427722 h 419100"/>
              <a:gd name="connsiteX17" fmla="*/ 85838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838" y="427722"/>
                </a:moveTo>
                <a:lnTo>
                  <a:pt x="85838" y="427722"/>
                </a:lnTo>
                <a:lnTo>
                  <a:pt x="85838" y="347272"/>
                </a:lnTo>
                <a:lnTo>
                  <a:pt x="142884" y="347272"/>
                </a:lnTo>
                <a:lnTo>
                  <a:pt x="142884" y="92371"/>
                </a:lnTo>
                <a:lnTo>
                  <a:pt x="92550" y="92371"/>
                </a:lnTo>
                <a:lnTo>
                  <a:pt x="92550" y="170281"/>
                </a:lnTo>
                <a:lnTo>
                  <a:pt x="15371" y="170281"/>
                </a:lnTo>
                <a:lnTo>
                  <a:pt x="15371" y="11073"/>
                </a:lnTo>
                <a:lnTo>
                  <a:pt x="375260" y="11073"/>
                </a:lnTo>
                <a:lnTo>
                  <a:pt x="375260" y="170281"/>
                </a:lnTo>
                <a:lnTo>
                  <a:pt x="297242" y="170281"/>
                </a:lnTo>
                <a:lnTo>
                  <a:pt x="297242" y="91524"/>
                </a:lnTo>
                <a:lnTo>
                  <a:pt x="246908" y="91524"/>
                </a:lnTo>
                <a:lnTo>
                  <a:pt x="246908" y="347272"/>
                </a:lnTo>
                <a:lnTo>
                  <a:pt x="305630" y="347272"/>
                </a:lnTo>
                <a:lnTo>
                  <a:pt x="305630" y="427722"/>
                </a:lnTo>
                <a:lnTo>
                  <a:pt x="85838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919 w 371475"/>
              <a:gd name="connsiteY0" fmla="*/ 427722 h 419100"/>
              <a:gd name="connsiteX1" fmla="*/ 87919 w 371475"/>
              <a:gd name="connsiteY1" fmla="*/ 427722 h 419100"/>
              <a:gd name="connsiteX2" fmla="*/ 87919 w 371475"/>
              <a:gd name="connsiteY2" fmla="*/ 347272 h 419100"/>
              <a:gd name="connsiteX3" fmla="*/ 145803 w 371475"/>
              <a:gd name="connsiteY3" fmla="*/ 347272 h 419100"/>
              <a:gd name="connsiteX4" fmla="*/ 145803 w 371475"/>
              <a:gd name="connsiteY4" fmla="*/ 92371 h 419100"/>
              <a:gd name="connsiteX5" fmla="*/ 95470 w 371475"/>
              <a:gd name="connsiteY5" fmla="*/ 92371 h 419100"/>
              <a:gd name="connsiteX6" fmla="*/ 95470 w 371475"/>
              <a:gd name="connsiteY6" fmla="*/ 170281 h 419100"/>
              <a:gd name="connsiteX7" fmla="*/ 17451 w 371475"/>
              <a:gd name="connsiteY7" fmla="*/ 170281 h 419100"/>
              <a:gd name="connsiteX8" fmla="*/ 17451 w 371475"/>
              <a:gd name="connsiteY8" fmla="*/ 11073 h 419100"/>
              <a:gd name="connsiteX9" fmla="*/ 378180 w 371475"/>
              <a:gd name="connsiteY9" fmla="*/ 11073 h 419100"/>
              <a:gd name="connsiteX10" fmla="*/ 378180 w 371475"/>
              <a:gd name="connsiteY10" fmla="*/ 170281 h 419100"/>
              <a:gd name="connsiteX11" fmla="*/ 300161 w 371475"/>
              <a:gd name="connsiteY11" fmla="*/ 170281 h 419100"/>
              <a:gd name="connsiteX12" fmla="*/ 300161 w 371475"/>
              <a:gd name="connsiteY12" fmla="*/ 91524 h 419100"/>
              <a:gd name="connsiteX13" fmla="*/ 249828 w 371475"/>
              <a:gd name="connsiteY13" fmla="*/ 91524 h 419100"/>
              <a:gd name="connsiteX14" fmla="*/ 249828 w 371475"/>
              <a:gd name="connsiteY14" fmla="*/ 347272 h 419100"/>
              <a:gd name="connsiteX15" fmla="*/ 308550 w 371475"/>
              <a:gd name="connsiteY15" fmla="*/ 347272 h 419100"/>
              <a:gd name="connsiteX16" fmla="*/ 308550 w 371475"/>
              <a:gd name="connsiteY16" fmla="*/ 427722 h 419100"/>
              <a:gd name="connsiteX17" fmla="*/ 87919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919" y="427722"/>
                </a:moveTo>
                <a:lnTo>
                  <a:pt x="87919" y="427722"/>
                </a:lnTo>
                <a:lnTo>
                  <a:pt x="87919" y="347272"/>
                </a:lnTo>
                <a:lnTo>
                  <a:pt x="145803" y="347272"/>
                </a:lnTo>
                <a:lnTo>
                  <a:pt x="145803" y="92371"/>
                </a:lnTo>
                <a:lnTo>
                  <a:pt x="95470" y="92371"/>
                </a:lnTo>
                <a:lnTo>
                  <a:pt x="95470" y="170281"/>
                </a:lnTo>
                <a:lnTo>
                  <a:pt x="17451" y="170281"/>
                </a:lnTo>
                <a:lnTo>
                  <a:pt x="17451" y="11073"/>
                </a:lnTo>
                <a:lnTo>
                  <a:pt x="378180" y="11073"/>
                </a:lnTo>
                <a:lnTo>
                  <a:pt x="378180" y="170281"/>
                </a:lnTo>
                <a:lnTo>
                  <a:pt x="300161" y="170281"/>
                </a:lnTo>
                <a:lnTo>
                  <a:pt x="300161" y="91524"/>
                </a:lnTo>
                <a:lnTo>
                  <a:pt x="249828" y="91524"/>
                </a:lnTo>
                <a:lnTo>
                  <a:pt x="249828" y="347272"/>
                </a:lnTo>
                <a:lnTo>
                  <a:pt x="308550" y="347272"/>
                </a:lnTo>
                <a:lnTo>
                  <a:pt x="308550" y="427722"/>
                </a:lnTo>
                <a:lnTo>
                  <a:pt x="87919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842797" y="3445450"/>
            <a:ext cx="4681409" cy="3002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</a:p>
          <a:p>
            <a:pPr indent="1091076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07767">
              <a:lnSpc>
                <a:spcPts val="26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Freeform 674"> 
				</p:cNvPr>
          <p:cNvSpPr/>
          <p:nvPr/>
        </p:nvSpPr>
        <p:spPr>
          <a:xfrm>
            <a:off x="247650" y="1695450"/>
            <a:ext cx="8629650" cy="3581400"/>
          </a:xfrm>
          <a:custGeom>
            <a:avLst/>
            <a:gdLst>
              <a:gd name="connsiteX0" fmla="*/ 10153 w 8629650"/>
              <a:gd name="connsiteY0" fmla="*/ 11564 h 3581400"/>
              <a:gd name="connsiteX1" fmla="*/ 8633551 w 8629650"/>
              <a:gd name="connsiteY1" fmla="*/ 11564 h 3581400"/>
              <a:gd name="connsiteX2" fmla="*/ 8633551 w 8629650"/>
              <a:gd name="connsiteY2" fmla="*/ 3585681 h 3581400"/>
              <a:gd name="connsiteX3" fmla="*/ 10153 w 8629650"/>
              <a:gd name="connsiteY3" fmla="*/ 3585681 h 3581400"/>
              <a:gd name="connsiteX4" fmla="*/ 10153 w 8629650"/>
              <a:gd name="connsiteY4" fmla="*/ 11564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9650" h="3581400">
                <a:moveTo>
                  <a:pt x="10153" y="11564"/>
                </a:moveTo>
                <a:lnTo>
                  <a:pt x="8633551" y="11564"/>
                </a:lnTo>
                <a:lnTo>
                  <a:pt x="8633551" y="3585681"/>
                </a:lnTo>
                <a:lnTo>
                  <a:pt x="10153" y="3585681"/>
                </a:lnTo>
                <a:lnTo>
                  <a:pt x="10153" y="115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247650" y="5257800"/>
            <a:ext cx="857250" cy="247650"/>
          </a:xfrm>
          <a:custGeom>
            <a:avLst/>
            <a:gdLst>
              <a:gd name="connsiteX0" fmla="*/ 10153 w 857250"/>
              <a:gd name="connsiteY0" fmla="*/ 17050 h 247650"/>
              <a:gd name="connsiteX1" fmla="*/ 858671 w 857250"/>
              <a:gd name="connsiteY1" fmla="*/ 17050 h 247650"/>
              <a:gd name="connsiteX2" fmla="*/ 858671 w 857250"/>
              <a:gd name="connsiteY2" fmla="*/ 255743 h 247650"/>
              <a:gd name="connsiteX3" fmla="*/ 10153 w 857250"/>
              <a:gd name="connsiteY3" fmla="*/ 255743 h 247650"/>
              <a:gd name="connsiteX4" fmla="*/ 10153 w 857250"/>
              <a:gd name="connsiteY4" fmla="*/ 170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247650">
                <a:moveTo>
                  <a:pt x="10153" y="17050"/>
                </a:moveTo>
                <a:lnTo>
                  <a:pt x="858671" y="17050"/>
                </a:lnTo>
                <a:lnTo>
                  <a:pt x="858671" y="255743"/>
                </a:lnTo>
                <a:lnTo>
                  <a:pt x="10153" y="255743"/>
                </a:lnTo>
                <a:lnTo>
                  <a:pt x="10153" y="170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1085850" y="5257800"/>
            <a:ext cx="5391150" cy="247650"/>
          </a:xfrm>
          <a:custGeom>
            <a:avLst/>
            <a:gdLst>
              <a:gd name="connsiteX0" fmla="*/ 14179 w 5391150"/>
              <a:gd name="connsiteY0" fmla="*/ 17050 h 247650"/>
              <a:gd name="connsiteX1" fmla="*/ 5394381 w 5391150"/>
              <a:gd name="connsiteY1" fmla="*/ 17050 h 247650"/>
              <a:gd name="connsiteX2" fmla="*/ 5394381 w 5391150"/>
              <a:gd name="connsiteY2" fmla="*/ 255743 h 247650"/>
              <a:gd name="connsiteX3" fmla="*/ 14179 w 5391150"/>
              <a:gd name="connsiteY3" fmla="*/ 255743 h 247650"/>
              <a:gd name="connsiteX4" fmla="*/ 14179 w 5391150"/>
              <a:gd name="connsiteY4" fmla="*/ 170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0" h="247650">
                <a:moveTo>
                  <a:pt x="14179" y="17050"/>
                </a:moveTo>
                <a:lnTo>
                  <a:pt x="5394381" y="17050"/>
                </a:lnTo>
                <a:lnTo>
                  <a:pt x="5394381" y="255743"/>
                </a:lnTo>
                <a:lnTo>
                  <a:pt x="14179" y="255743"/>
                </a:lnTo>
                <a:lnTo>
                  <a:pt x="14179" y="1705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6715125" y="5257800"/>
            <a:ext cx="2162175" cy="247650"/>
          </a:xfrm>
          <a:custGeom>
            <a:avLst/>
            <a:gdLst>
              <a:gd name="connsiteX0" fmla="*/ 10226 w 2162175"/>
              <a:gd name="connsiteY0" fmla="*/ 17050 h 247650"/>
              <a:gd name="connsiteX1" fmla="*/ 2166075 w 2162175"/>
              <a:gd name="connsiteY1" fmla="*/ 17050 h 247650"/>
              <a:gd name="connsiteX2" fmla="*/ 2166075 w 2162175"/>
              <a:gd name="connsiteY2" fmla="*/ 255743 h 247650"/>
              <a:gd name="connsiteX3" fmla="*/ 10226 w 2162175"/>
              <a:gd name="connsiteY3" fmla="*/ 255743 h 247650"/>
              <a:gd name="connsiteX4" fmla="*/ 10226 w 2162175"/>
              <a:gd name="connsiteY4" fmla="*/ 170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175" h="247650">
                <a:moveTo>
                  <a:pt x="10226" y="17050"/>
                </a:moveTo>
                <a:lnTo>
                  <a:pt x="2166075" y="17050"/>
                </a:lnTo>
                <a:lnTo>
                  <a:pt x="2166075" y="255743"/>
                </a:lnTo>
                <a:lnTo>
                  <a:pt x="10226" y="255743"/>
                </a:lnTo>
                <a:lnTo>
                  <a:pt x="10226" y="1705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8858250" y="5257800"/>
            <a:ext cx="19050" cy="247650"/>
          </a:xfrm>
          <a:custGeom>
            <a:avLst/>
            <a:gdLst>
              <a:gd name="connsiteX0" fmla="*/ 22950 w 19050"/>
              <a:gd name="connsiteY0" fmla="*/ 17051 h 247650"/>
              <a:gd name="connsiteX1" fmla="*/ 22950 w 19050"/>
              <a:gd name="connsiteY1" fmla="*/ 2557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2950" y="17051"/>
                </a:moveTo>
                <a:lnTo>
                  <a:pt x="22950" y="255744"/>
                </a:lnTo>
              </a:path>
            </a:pathLst>
          </a:custGeom>
          <a:ln w="83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247650" y="5495925"/>
            <a:ext cx="857250" cy="257175"/>
          </a:xfrm>
          <a:custGeom>
            <a:avLst/>
            <a:gdLst>
              <a:gd name="connsiteX0" fmla="*/ 10152 w 857250"/>
              <a:gd name="connsiteY0" fmla="*/ 11337 h 257175"/>
              <a:gd name="connsiteX1" fmla="*/ 858671 w 857250"/>
              <a:gd name="connsiteY1" fmla="*/ 11337 h 257175"/>
              <a:gd name="connsiteX2" fmla="*/ 858671 w 857250"/>
              <a:gd name="connsiteY2" fmla="*/ 262594 h 257175"/>
              <a:gd name="connsiteX3" fmla="*/ 10152 w 857250"/>
              <a:gd name="connsiteY3" fmla="*/ 262594 h 257175"/>
              <a:gd name="connsiteX4" fmla="*/ 10152 w 857250"/>
              <a:gd name="connsiteY4" fmla="*/ 113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257175">
                <a:moveTo>
                  <a:pt x="10152" y="11337"/>
                </a:moveTo>
                <a:lnTo>
                  <a:pt x="858671" y="11337"/>
                </a:lnTo>
                <a:lnTo>
                  <a:pt x="858671" y="262594"/>
                </a:lnTo>
                <a:lnTo>
                  <a:pt x="10152" y="262594"/>
                </a:lnTo>
                <a:lnTo>
                  <a:pt x="10152" y="1133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1085850" y="5495925"/>
            <a:ext cx="5391150" cy="257175"/>
          </a:xfrm>
          <a:custGeom>
            <a:avLst/>
            <a:gdLst>
              <a:gd name="connsiteX0" fmla="*/ 14179 w 5391150"/>
              <a:gd name="connsiteY0" fmla="*/ 11338 h 257175"/>
              <a:gd name="connsiteX1" fmla="*/ 5394381 w 5391150"/>
              <a:gd name="connsiteY1" fmla="*/ 11338 h 257175"/>
              <a:gd name="connsiteX2" fmla="*/ 5394381 w 5391150"/>
              <a:gd name="connsiteY2" fmla="*/ 262594 h 257175"/>
              <a:gd name="connsiteX3" fmla="*/ 14179 w 5391150"/>
              <a:gd name="connsiteY3" fmla="*/ 262594 h 257175"/>
              <a:gd name="connsiteX4" fmla="*/ 14179 w 5391150"/>
              <a:gd name="connsiteY4" fmla="*/ 1133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1150" h="257175">
                <a:moveTo>
                  <a:pt x="14179" y="11338"/>
                </a:moveTo>
                <a:lnTo>
                  <a:pt x="5394381" y="11338"/>
                </a:lnTo>
                <a:lnTo>
                  <a:pt x="5394381" y="262594"/>
                </a:lnTo>
                <a:lnTo>
                  <a:pt x="14179" y="262594"/>
                </a:lnTo>
                <a:lnTo>
                  <a:pt x="14179" y="1133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6457950" y="5495925"/>
            <a:ext cx="266700" cy="257175"/>
          </a:xfrm>
          <a:custGeom>
            <a:avLst/>
            <a:gdLst>
              <a:gd name="connsiteX0" fmla="*/ 15989 w 266700"/>
              <a:gd name="connsiteY0" fmla="*/ 11339 h 257175"/>
              <a:gd name="connsiteX1" fmla="*/ 273686 w 266700"/>
              <a:gd name="connsiteY1" fmla="*/ 11339 h 257175"/>
              <a:gd name="connsiteX2" fmla="*/ 273686 w 266700"/>
              <a:gd name="connsiteY2" fmla="*/ 262595 h 257175"/>
              <a:gd name="connsiteX3" fmla="*/ 15989 w 266700"/>
              <a:gd name="connsiteY3" fmla="*/ 262595 h 257175"/>
              <a:gd name="connsiteX4" fmla="*/ 15989 w 266700"/>
              <a:gd name="connsiteY4" fmla="*/ 1133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57175">
                <a:moveTo>
                  <a:pt x="15989" y="11339"/>
                </a:moveTo>
                <a:lnTo>
                  <a:pt x="273686" y="11339"/>
                </a:lnTo>
                <a:lnTo>
                  <a:pt x="273686" y="262595"/>
                </a:lnTo>
                <a:lnTo>
                  <a:pt x="15989" y="262595"/>
                </a:lnTo>
                <a:lnTo>
                  <a:pt x="15989" y="113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6715125" y="5495925"/>
            <a:ext cx="2162175" cy="257175"/>
          </a:xfrm>
          <a:custGeom>
            <a:avLst/>
            <a:gdLst>
              <a:gd name="connsiteX0" fmla="*/ 10225 w 2162175"/>
              <a:gd name="connsiteY0" fmla="*/ 11339 h 257175"/>
              <a:gd name="connsiteX1" fmla="*/ 2166075 w 2162175"/>
              <a:gd name="connsiteY1" fmla="*/ 11339 h 257175"/>
              <a:gd name="connsiteX2" fmla="*/ 2166075 w 2162175"/>
              <a:gd name="connsiteY2" fmla="*/ 262595 h 257175"/>
              <a:gd name="connsiteX3" fmla="*/ 10225 w 2162175"/>
              <a:gd name="connsiteY3" fmla="*/ 262595 h 257175"/>
              <a:gd name="connsiteX4" fmla="*/ 10225 w 2162175"/>
              <a:gd name="connsiteY4" fmla="*/ 1133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175" h="257175">
                <a:moveTo>
                  <a:pt x="10225" y="11339"/>
                </a:moveTo>
                <a:lnTo>
                  <a:pt x="2166075" y="11339"/>
                </a:lnTo>
                <a:lnTo>
                  <a:pt x="2166075" y="262595"/>
                </a:lnTo>
                <a:lnTo>
                  <a:pt x="10225" y="262595"/>
                </a:lnTo>
                <a:lnTo>
                  <a:pt x="10225" y="1133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8858250" y="5495925"/>
            <a:ext cx="19050" cy="257175"/>
          </a:xfrm>
          <a:custGeom>
            <a:avLst/>
            <a:gdLst>
              <a:gd name="connsiteX0" fmla="*/ 22950 w 19050"/>
              <a:gd name="connsiteY0" fmla="*/ 11340 h 257175"/>
              <a:gd name="connsiteX1" fmla="*/ 22950 w 19050"/>
              <a:gd name="connsiteY1" fmla="*/ 26259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2950" y="11340"/>
                </a:moveTo>
                <a:lnTo>
                  <a:pt x="22950" y="262596"/>
                </a:lnTo>
              </a:path>
            </a:pathLst>
          </a:custGeom>
          <a:ln w="83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247650" y="5734050"/>
            <a:ext cx="8629650" cy="19050"/>
          </a:xfrm>
          <a:custGeom>
            <a:avLst/>
            <a:gdLst>
              <a:gd name="connsiteX0" fmla="*/ 10152 w 8629650"/>
              <a:gd name="connsiteY0" fmla="*/ 24471 h 19050"/>
              <a:gd name="connsiteX1" fmla="*/ 8633551 w 8629650"/>
              <a:gd name="connsiteY1" fmla="*/ 244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9650" h="19050">
                <a:moveTo>
                  <a:pt x="10152" y="24471"/>
                </a:moveTo>
                <a:lnTo>
                  <a:pt x="8633551" y="24471"/>
                </a:lnTo>
              </a:path>
            </a:pathLst>
          </a:custGeom>
          <a:ln w="8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1095375" y="5257800"/>
            <a:ext cx="5381625" cy="19050"/>
          </a:xfrm>
          <a:custGeom>
            <a:avLst/>
            <a:gdLst>
              <a:gd name="connsiteX0" fmla="*/ 10946 w 5381625"/>
              <a:gd name="connsiteY0" fmla="*/ 23331 h 19050"/>
              <a:gd name="connsiteX1" fmla="*/ 5384858 w 5381625"/>
              <a:gd name="connsiteY1" fmla="*/ 233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25" h="19050">
                <a:moveTo>
                  <a:pt x="10946" y="23331"/>
                </a:moveTo>
                <a:lnTo>
                  <a:pt x="5384858" y="23331"/>
                </a:lnTo>
              </a:path>
            </a:pathLst>
          </a:custGeom>
          <a:ln w="1675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6715125" y="5257800"/>
            <a:ext cx="2162175" cy="19050"/>
          </a:xfrm>
          <a:custGeom>
            <a:avLst/>
            <a:gdLst>
              <a:gd name="connsiteX0" fmla="*/ 16512 w 2162175"/>
              <a:gd name="connsiteY0" fmla="*/ 23331 h 19050"/>
              <a:gd name="connsiteX1" fmla="*/ 2166075 w 2162175"/>
              <a:gd name="connsiteY1" fmla="*/ 233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175" h="19050">
                <a:moveTo>
                  <a:pt x="16512" y="23331"/>
                </a:moveTo>
                <a:lnTo>
                  <a:pt x="2166075" y="23331"/>
                </a:lnTo>
              </a:path>
            </a:pathLst>
          </a:custGeom>
          <a:ln w="1675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1095375" y="5495925"/>
            <a:ext cx="4295775" cy="9525"/>
          </a:xfrm>
          <a:custGeom>
            <a:avLst/>
            <a:gdLst>
              <a:gd name="connsiteX0" fmla="*/ 10940 w 4295775"/>
              <a:gd name="connsiteY0" fmla="*/ 11335 h 9525"/>
              <a:gd name="connsiteX1" fmla="*/ 4297499 w 4295775"/>
              <a:gd name="connsiteY1" fmla="*/ 113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5775" h="9525">
                <a:moveTo>
                  <a:pt x="10940" y="11335"/>
                </a:moveTo>
                <a:lnTo>
                  <a:pt x="4297499" y="11335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1095375" y="5495925"/>
            <a:ext cx="4295775" cy="9525"/>
          </a:xfrm>
          <a:custGeom>
            <a:avLst/>
            <a:gdLst>
              <a:gd name="connsiteX0" fmla="*/ 10946 w 4295775"/>
              <a:gd name="connsiteY0" fmla="*/ 17618 h 9525"/>
              <a:gd name="connsiteX1" fmla="*/ 4297499 w 4295775"/>
              <a:gd name="connsiteY1" fmla="*/ 176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95775" h="9525">
                <a:moveTo>
                  <a:pt x="10946" y="17618"/>
                </a:moveTo>
                <a:lnTo>
                  <a:pt x="4297499" y="17618"/>
                </a:lnTo>
              </a:path>
            </a:pathLst>
          </a:custGeom>
          <a:ln w="8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5391150" y="5495925"/>
            <a:ext cx="1076325" cy="9525"/>
          </a:xfrm>
          <a:custGeom>
            <a:avLst/>
            <a:gdLst>
              <a:gd name="connsiteX0" fmla="*/ 14295 w 1076325"/>
              <a:gd name="connsiteY0" fmla="*/ 11336 h 9525"/>
              <a:gd name="connsiteX1" fmla="*/ 1076506 w 1076325"/>
              <a:gd name="connsiteY1" fmla="*/ 1133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4295" y="11336"/>
                </a:moveTo>
                <a:lnTo>
                  <a:pt x="1076506" y="11336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5391150" y="5495925"/>
            <a:ext cx="1076325" cy="9525"/>
          </a:xfrm>
          <a:custGeom>
            <a:avLst/>
            <a:gdLst>
              <a:gd name="connsiteX0" fmla="*/ 14300 w 1076325"/>
              <a:gd name="connsiteY0" fmla="*/ 17618 h 9525"/>
              <a:gd name="connsiteX1" fmla="*/ 1076505 w 1076325"/>
              <a:gd name="connsiteY1" fmla="*/ 176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4300" y="17618"/>
                </a:moveTo>
                <a:lnTo>
                  <a:pt x="1076505" y="17618"/>
                </a:lnTo>
              </a:path>
            </a:pathLst>
          </a:custGeom>
          <a:ln w="8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1076325" y="5257800"/>
            <a:ext cx="28575" cy="485775"/>
          </a:xfrm>
          <a:custGeom>
            <a:avLst/>
            <a:gdLst>
              <a:gd name="connsiteX0" fmla="*/ 29996 w 28575"/>
              <a:gd name="connsiteY0" fmla="*/ 10764 h 485775"/>
              <a:gd name="connsiteX1" fmla="*/ 29996 w 28575"/>
              <a:gd name="connsiteY1" fmla="*/ 48815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85775">
                <a:moveTo>
                  <a:pt x="29996" y="10764"/>
                </a:moveTo>
                <a:lnTo>
                  <a:pt x="29996" y="488157"/>
                </a:lnTo>
              </a:path>
            </a:pathLst>
          </a:custGeom>
          <a:ln w="167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2162175" y="5495925"/>
            <a:ext cx="9525" cy="247650"/>
          </a:xfrm>
          <a:custGeom>
            <a:avLst/>
            <a:gdLst>
              <a:gd name="connsiteX0" fmla="*/ 12637 w 9525"/>
              <a:gd name="connsiteY0" fmla="*/ 17619 h 247650"/>
              <a:gd name="connsiteX1" fmla="*/ 12637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2637" y="17619"/>
                </a:moveTo>
                <a:lnTo>
                  <a:pt x="12637" y="250032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2162175" y="5495925"/>
            <a:ext cx="9525" cy="247650"/>
          </a:xfrm>
          <a:custGeom>
            <a:avLst/>
            <a:gdLst>
              <a:gd name="connsiteX0" fmla="*/ 18928 w 9525"/>
              <a:gd name="connsiteY0" fmla="*/ 17621 h 247650"/>
              <a:gd name="connsiteX1" fmla="*/ 18928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8928" y="17621"/>
                </a:moveTo>
                <a:lnTo>
                  <a:pt x="18928" y="250032"/>
                </a:lnTo>
              </a:path>
            </a:pathLst>
          </a:custGeom>
          <a:ln w="83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3238500" y="5495925"/>
            <a:ext cx="9525" cy="247650"/>
          </a:xfrm>
          <a:custGeom>
            <a:avLst/>
            <a:gdLst>
              <a:gd name="connsiteX0" fmla="*/ 11095 w 9525"/>
              <a:gd name="connsiteY0" fmla="*/ 17620 h 247650"/>
              <a:gd name="connsiteX1" fmla="*/ 11095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1095" y="17620"/>
                </a:moveTo>
                <a:lnTo>
                  <a:pt x="11095" y="250032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3238500" y="5495925"/>
            <a:ext cx="9525" cy="247650"/>
          </a:xfrm>
          <a:custGeom>
            <a:avLst/>
            <a:gdLst>
              <a:gd name="connsiteX0" fmla="*/ 17385 w 9525"/>
              <a:gd name="connsiteY0" fmla="*/ 17621 h 247650"/>
              <a:gd name="connsiteX1" fmla="*/ 17385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7385" y="17621"/>
                </a:moveTo>
                <a:lnTo>
                  <a:pt x="17385" y="250032"/>
                </a:lnTo>
              </a:path>
            </a:pathLst>
          </a:custGeom>
          <a:ln w="83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4314825" y="5495925"/>
            <a:ext cx="9525" cy="247650"/>
          </a:xfrm>
          <a:custGeom>
            <a:avLst/>
            <a:gdLst>
              <a:gd name="connsiteX0" fmla="*/ 9552 w 9525"/>
              <a:gd name="connsiteY0" fmla="*/ 17620 h 247650"/>
              <a:gd name="connsiteX1" fmla="*/ 9552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9552" y="17620"/>
                </a:moveTo>
                <a:lnTo>
                  <a:pt x="9552" y="250032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4314825" y="5495925"/>
            <a:ext cx="9525" cy="247650"/>
          </a:xfrm>
          <a:custGeom>
            <a:avLst/>
            <a:gdLst>
              <a:gd name="connsiteX0" fmla="*/ 15842 w 9525"/>
              <a:gd name="connsiteY0" fmla="*/ 17621 h 247650"/>
              <a:gd name="connsiteX1" fmla="*/ 15842 w 9525"/>
              <a:gd name="connsiteY1" fmla="*/ 25003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">
                <a:moveTo>
                  <a:pt x="15842" y="17621"/>
                </a:moveTo>
                <a:lnTo>
                  <a:pt x="15842" y="250032"/>
                </a:lnTo>
              </a:path>
            </a:pathLst>
          </a:custGeom>
          <a:ln w="83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5381625" y="5267325"/>
            <a:ext cx="19050" cy="476250"/>
          </a:xfrm>
          <a:custGeom>
            <a:avLst/>
            <a:gdLst>
              <a:gd name="connsiteX0" fmla="*/ 23824 w 19050"/>
              <a:gd name="connsiteY0" fmla="*/ 13811 h 476250"/>
              <a:gd name="connsiteX1" fmla="*/ 23824 w 19050"/>
              <a:gd name="connsiteY1" fmla="*/ 47863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3824" y="13811"/>
                </a:moveTo>
                <a:lnTo>
                  <a:pt x="23824" y="478634"/>
                </a:lnTo>
              </a:path>
            </a:pathLst>
          </a:custGeom>
          <a:ln w="1676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1076325" y="5734050"/>
            <a:ext cx="5400675" cy="19050"/>
          </a:xfrm>
          <a:custGeom>
            <a:avLst/>
            <a:gdLst>
              <a:gd name="connsiteX0" fmla="*/ 17418 w 5400675"/>
              <a:gd name="connsiteY0" fmla="*/ 24472 h 19050"/>
              <a:gd name="connsiteX1" fmla="*/ 5403906 w 5400675"/>
              <a:gd name="connsiteY1" fmla="*/ 244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00675" h="19050">
                <a:moveTo>
                  <a:pt x="17418" y="24472"/>
                </a:moveTo>
                <a:lnTo>
                  <a:pt x="5403906" y="24472"/>
                </a:lnTo>
              </a:path>
            </a:pathLst>
          </a:custGeom>
          <a:ln w="1675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6457950" y="5267325"/>
            <a:ext cx="19050" cy="476250"/>
          </a:xfrm>
          <a:custGeom>
            <a:avLst/>
            <a:gdLst>
              <a:gd name="connsiteX0" fmla="*/ 22281 w 19050"/>
              <a:gd name="connsiteY0" fmla="*/ 13811 h 476250"/>
              <a:gd name="connsiteX1" fmla="*/ 22281 w 19050"/>
              <a:gd name="connsiteY1" fmla="*/ 47863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2281" y="13811"/>
                </a:moveTo>
                <a:lnTo>
                  <a:pt x="22281" y="478635"/>
                </a:lnTo>
              </a:path>
            </a:pathLst>
          </a:custGeom>
          <a:ln w="1676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6467475" y="5734050"/>
            <a:ext cx="247650" cy="9525"/>
          </a:xfrm>
          <a:custGeom>
            <a:avLst/>
            <a:gdLst>
              <a:gd name="connsiteX0" fmla="*/ 12751 w 247650"/>
              <a:gd name="connsiteY0" fmla="*/ 18190 h 9525"/>
              <a:gd name="connsiteX1" fmla="*/ 251591 w 247650"/>
              <a:gd name="connsiteY1" fmla="*/ 181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" h="9525">
                <a:moveTo>
                  <a:pt x="12751" y="18190"/>
                </a:moveTo>
                <a:lnTo>
                  <a:pt x="251591" y="18190"/>
                </a:lnTo>
              </a:path>
            </a:pathLst>
          </a:custGeom>
          <a:ln w="192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6467475" y="5734050"/>
            <a:ext cx="247650" cy="19050"/>
          </a:xfrm>
          <a:custGeom>
            <a:avLst/>
            <a:gdLst>
              <a:gd name="connsiteX0" fmla="*/ 12750 w 247650"/>
              <a:gd name="connsiteY0" fmla="*/ 24473 h 19050"/>
              <a:gd name="connsiteX1" fmla="*/ 251590 w 247650"/>
              <a:gd name="connsiteY1" fmla="*/ 244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" h="19050">
                <a:moveTo>
                  <a:pt x="12750" y="24473"/>
                </a:moveTo>
                <a:lnTo>
                  <a:pt x="251590" y="24473"/>
                </a:lnTo>
              </a:path>
            </a:pathLst>
          </a:custGeom>
          <a:ln w="8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6705600" y="5257800"/>
            <a:ext cx="19050" cy="495300"/>
          </a:xfrm>
          <a:custGeom>
            <a:avLst/>
            <a:gdLst>
              <a:gd name="connsiteX0" fmla="*/ 26035 w 19050"/>
              <a:gd name="connsiteY0" fmla="*/ 10769 h 495300"/>
              <a:gd name="connsiteX1" fmla="*/ 26035 w 19050"/>
              <a:gd name="connsiteY1" fmla="*/ 50071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6035" y="10769"/>
                </a:moveTo>
                <a:lnTo>
                  <a:pt x="26035" y="500718"/>
                </a:lnTo>
              </a:path>
            </a:pathLst>
          </a:custGeom>
          <a:ln w="1676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7781925" y="5267325"/>
            <a:ext cx="19050" cy="485775"/>
          </a:xfrm>
          <a:custGeom>
            <a:avLst/>
            <a:gdLst>
              <a:gd name="connsiteX0" fmla="*/ 24493 w 19050"/>
              <a:gd name="connsiteY0" fmla="*/ 13813 h 485775"/>
              <a:gd name="connsiteX1" fmla="*/ 24493 w 19050"/>
              <a:gd name="connsiteY1" fmla="*/ 49119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4493" y="13813"/>
                </a:moveTo>
                <a:lnTo>
                  <a:pt x="24493" y="491199"/>
                </a:lnTo>
              </a:path>
            </a:pathLst>
          </a:custGeom>
          <a:ln w="1676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6715125" y="5734050"/>
            <a:ext cx="2162175" cy="19050"/>
          </a:xfrm>
          <a:custGeom>
            <a:avLst/>
            <a:gdLst>
              <a:gd name="connsiteX0" fmla="*/ 16510 w 2162175"/>
              <a:gd name="connsiteY0" fmla="*/ 24474 h 19050"/>
              <a:gd name="connsiteX1" fmla="*/ 2166074 w 2162175"/>
              <a:gd name="connsiteY1" fmla="*/ 24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175" h="19050">
                <a:moveTo>
                  <a:pt x="16510" y="24474"/>
                </a:moveTo>
                <a:lnTo>
                  <a:pt x="2166074" y="24474"/>
                </a:lnTo>
              </a:path>
            </a:pathLst>
          </a:custGeom>
          <a:ln w="1675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8858250" y="5267325"/>
            <a:ext cx="19050" cy="485775"/>
          </a:xfrm>
          <a:custGeom>
            <a:avLst/>
            <a:gdLst>
              <a:gd name="connsiteX0" fmla="*/ 22949 w 19050"/>
              <a:gd name="connsiteY0" fmla="*/ 13813 h 485775"/>
              <a:gd name="connsiteX1" fmla="*/ 22949 w 19050"/>
              <a:gd name="connsiteY1" fmla="*/ 49119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2949" y="13813"/>
                </a:moveTo>
                <a:lnTo>
                  <a:pt x="22949" y="491193"/>
                </a:lnTo>
              </a:path>
            </a:pathLst>
          </a:custGeom>
          <a:ln w="1676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6753225" y="5210175"/>
            <a:ext cx="2095500" cy="9525"/>
          </a:xfrm>
          <a:custGeom>
            <a:avLst/>
            <a:gdLst>
              <a:gd name="connsiteX0" fmla="*/ 12982 w 2095500"/>
              <a:gd name="connsiteY0" fmla="*/ 11280 h 9525"/>
              <a:gd name="connsiteX1" fmla="*/ 2099693 w 2095500"/>
              <a:gd name="connsiteY1" fmla="*/ 112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0" h="9525">
                <a:moveTo>
                  <a:pt x="12982" y="11280"/>
                </a:moveTo>
                <a:lnTo>
                  <a:pt x="2099693" y="11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7019925" y="2209800"/>
            <a:ext cx="514350" cy="28575"/>
          </a:xfrm>
          <a:custGeom>
            <a:avLst/>
            <a:gdLst>
              <a:gd name="connsiteX0" fmla="*/ 395890 w 514350"/>
              <a:gd name="connsiteY0" fmla="*/ 31069 h 28575"/>
              <a:gd name="connsiteX1" fmla="*/ 268613 w 514350"/>
              <a:gd name="connsiteY1" fmla="*/ 31069 h 28575"/>
              <a:gd name="connsiteX2" fmla="*/ 141337 w 514350"/>
              <a:gd name="connsiteY2" fmla="*/ 31069 h 28575"/>
              <a:gd name="connsiteX3" fmla="*/ 14060 w 514350"/>
              <a:gd name="connsiteY3" fmla="*/ 31069 h 28575"/>
              <a:gd name="connsiteX4" fmla="*/ 14060 w 514350"/>
              <a:gd name="connsiteY4" fmla="*/ 18507 h 28575"/>
              <a:gd name="connsiteX5" fmla="*/ 141337 w 514350"/>
              <a:gd name="connsiteY5" fmla="*/ 18507 h 28575"/>
              <a:gd name="connsiteX6" fmla="*/ 268613 w 514350"/>
              <a:gd name="connsiteY6" fmla="*/ 18507 h 28575"/>
              <a:gd name="connsiteX7" fmla="*/ 395890 w 514350"/>
              <a:gd name="connsiteY7" fmla="*/ 18507 h 28575"/>
              <a:gd name="connsiteX8" fmla="*/ 523168 w 514350"/>
              <a:gd name="connsiteY8" fmla="*/ 18507 h 28575"/>
              <a:gd name="connsiteX9" fmla="*/ 523168 w 514350"/>
              <a:gd name="connsiteY9" fmla="*/ 31069 h 28575"/>
              <a:gd name="connsiteX10" fmla="*/ 395890 w 514350"/>
              <a:gd name="connsiteY10" fmla="*/ 3106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28575">
                <a:moveTo>
                  <a:pt x="395890" y="31069"/>
                </a:moveTo>
                <a:lnTo>
                  <a:pt x="268613" y="31069"/>
                </a:lnTo>
                <a:lnTo>
                  <a:pt x="141337" y="31069"/>
                </a:lnTo>
                <a:lnTo>
                  <a:pt x="14060" y="31069"/>
                </a:lnTo>
                <a:lnTo>
                  <a:pt x="14060" y="18507"/>
                </a:lnTo>
                <a:lnTo>
                  <a:pt x="141337" y="18507"/>
                </a:lnTo>
                <a:lnTo>
                  <a:pt x="268613" y="18507"/>
                </a:lnTo>
                <a:lnTo>
                  <a:pt x="395890" y="18507"/>
                </a:lnTo>
                <a:lnTo>
                  <a:pt x="523168" y="18507"/>
                </a:lnTo>
                <a:lnTo>
                  <a:pt x="523168" y="31069"/>
                </a:lnTo>
                <a:lnTo>
                  <a:pt x="395890" y="310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1095375" y="1924050"/>
            <a:ext cx="19050" cy="3305175"/>
          </a:xfrm>
          <a:custGeom>
            <a:avLst/>
            <a:gdLst>
              <a:gd name="connsiteX0" fmla="*/ 17226 w 19050"/>
              <a:gd name="connsiteY0" fmla="*/ 3300546 h 3305175"/>
              <a:gd name="connsiteX1" fmla="*/ 17226 w 19050"/>
              <a:gd name="connsiteY1" fmla="*/ 15374 h 330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05175">
                <a:moveTo>
                  <a:pt x="17226" y="3300546"/>
                </a:moveTo>
                <a:lnTo>
                  <a:pt x="17226" y="1537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1095375" y="5210175"/>
            <a:ext cx="76200" cy="19050"/>
          </a:xfrm>
          <a:custGeom>
            <a:avLst/>
            <a:gdLst>
              <a:gd name="connsiteX0" fmla="*/ 17226 w 76200"/>
              <a:gd name="connsiteY0" fmla="*/ 14421 h 19050"/>
              <a:gd name="connsiteX1" fmla="*/ 73793 w 76200"/>
              <a:gd name="connsiteY1" fmla="*/ 144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4421"/>
                </a:moveTo>
                <a:lnTo>
                  <a:pt x="73793" y="1442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1095375" y="4552950"/>
            <a:ext cx="76200" cy="19050"/>
          </a:xfrm>
          <a:custGeom>
            <a:avLst/>
            <a:gdLst>
              <a:gd name="connsiteX0" fmla="*/ 17226 w 76200"/>
              <a:gd name="connsiteY0" fmla="*/ 12099 h 19050"/>
              <a:gd name="connsiteX1" fmla="*/ 73793 w 76200"/>
              <a:gd name="connsiteY1" fmla="*/ 120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2099"/>
                </a:moveTo>
                <a:lnTo>
                  <a:pt x="73793" y="1209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1095375" y="3895725"/>
            <a:ext cx="76200" cy="19050"/>
          </a:xfrm>
          <a:custGeom>
            <a:avLst/>
            <a:gdLst>
              <a:gd name="connsiteX0" fmla="*/ 17226 w 76200"/>
              <a:gd name="connsiteY0" fmla="*/ 16058 h 19050"/>
              <a:gd name="connsiteX1" fmla="*/ 73793 w 76200"/>
              <a:gd name="connsiteY1" fmla="*/ 160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6058"/>
                </a:moveTo>
                <a:lnTo>
                  <a:pt x="73793" y="1605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1095375" y="3238500"/>
            <a:ext cx="76200" cy="19050"/>
          </a:xfrm>
          <a:custGeom>
            <a:avLst/>
            <a:gdLst>
              <a:gd name="connsiteX0" fmla="*/ 17226 w 76200"/>
              <a:gd name="connsiteY0" fmla="*/ 13736 h 19050"/>
              <a:gd name="connsiteX1" fmla="*/ 73793 w 76200"/>
              <a:gd name="connsiteY1" fmla="*/ 137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3736"/>
                </a:moveTo>
                <a:lnTo>
                  <a:pt x="73793" y="1373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1095375" y="2581275"/>
            <a:ext cx="76200" cy="19050"/>
          </a:xfrm>
          <a:custGeom>
            <a:avLst/>
            <a:gdLst>
              <a:gd name="connsiteX0" fmla="*/ 17226 w 76200"/>
              <a:gd name="connsiteY0" fmla="*/ 17696 h 19050"/>
              <a:gd name="connsiteX1" fmla="*/ 73793 w 76200"/>
              <a:gd name="connsiteY1" fmla="*/ 1769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7696"/>
                </a:moveTo>
                <a:lnTo>
                  <a:pt x="73793" y="1769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1095375" y="1924050"/>
            <a:ext cx="76200" cy="19050"/>
          </a:xfrm>
          <a:custGeom>
            <a:avLst/>
            <a:gdLst>
              <a:gd name="connsiteX0" fmla="*/ 17226 w 76200"/>
              <a:gd name="connsiteY0" fmla="*/ 15374 h 19050"/>
              <a:gd name="connsiteX1" fmla="*/ 73793 w 76200"/>
              <a:gd name="connsiteY1" fmla="*/ 153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7226" y="15374"/>
                </a:moveTo>
                <a:lnTo>
                  <a:pt x="73793" y="1537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1095375" y="5210175"/>
            <a:ext cx="5381625" cy="9525"/>
          </a:xfrm>
          <a:custGeom>
            <a:avLst/>
            <a:gdLst>
              <a:gd name="connsiteX0" fmla="*/ 14083 w 5381625"/>
              <a:gd name="connsiteY0" fmla="*/ 11280 h 9525"/>
              <a:gd name="connsiteX1" fmla="*/ 5387994 w 5381625"/>
              <a:gd name="connsiteY1" fmla="*/ 112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25" h="9525">
                <a:moveTo>
                  <a:pt x="14083" y="11280"/>
                </a:moveTo>
                <a:lnTo>
                  <a:pt x="5387994" y="11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1371600" y="2124075"/>
            <a:ext cx="523875" cy="19050"/>
          </a:xfrm>
          <a:custGeom>
            <a:avLst/>
            <a:gdLst>
              <a:gd name="connsiteX0" fmla="*/ 272296 w 523875"/>
              <a:gd name="connsiteY0" fmla="*/ 24861 h 19050"/>
              <a:gd name="connsiteX1" fmla="*/ 17742 w 523875"/>
              <a:gd name="connsiteY1" fmla="*/ 24861 h 19050"/>
              <a:gd name="connsiteX2" fmla="*/ 17742 w 523875"/>
              <a:gd name="connsiteY2" fmla="*/ 12298 h 19050"/>
              <a:gd name="connsiteX3" fmla="*/ 272296 w 523875"/>
              <a:gd name="connsiteY3" fmla="*/ 12298 h 19050"/>
              <a:gd name="connsiteX4" fmla="*/ 526850 w 523875"/>
              <a:gd name="connsiteY4" fmla="*/ 12298 h 19050"/>
              <a:gd name="connsiteX5" fmla="*/ 526850 w 523875"/>
              <a:gd name="connsiteY5" fmla="*/ 24861 h 19050"/>
              <a:gd name="connsiteX6" fmla="*/ 272296 w 523875"/>
              <a:gd name="connsiteY6" fmla="*/ 248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75" h="19050">
                <a:moveTo>
                  <a:pt x="272296" y="24861"/>
                </a:moveTo>
                <a:lnTo>
                  <a:pt x="17742" y="24861"/>
                </a:lnTo>
                <a:lnTo>
                  <a:pt x="17742" y="12298"/>
                </a:lnTo>
                <a:lnTo>
                  <a:pt x="272296" y="12298"/>
                </a:lnTo>
                <a:lnTo>
                  <a:pt x="526850" y="12298"/>
                </a:lnTo>
                <a:lnTo>
                  <a:pt x="526850" y="24861"/>
                </a:lnTo>
                <a:lnTo>
                  <a:pt x="272296" y="2486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2447925" y="2133600"/>
            <a:ext cx="523875" cy="19050"/>
          </a:xfrm>
          <a:custGeom>
            <a:avLst/>
            <a:gdLst>
              <a:gd name="connsiteX0" fmla="*/ 270102 w 523875"/>
              <a:gd name="connsiteY0" fmla="*/ 28462 h 19050"/>
              <a:gd name="connsiteX1" fmla="*/ 15549 w 523875"/>
              <a:gd name="connsiteY1" fmla="*/ 28462 h 19050"/>
              <a:gd name="connsiteX2" fmla="*/ 15549 w 523875"/>
              <a:gd name="connsiteY2" fmla="*/ 15899 h 19050"/>
              <a:gd name="connsiteX3" fmla="*/ 270102 w 523875"/>
              <a:gd name="connsiteY3" fmla="*/ 15899 h 19050"/>
              <a:gd name="connsiteX4" fmla="*/ 524656 w 523875"/>
              <a:gd name="connsiteY4" fmla="*/ 15899 h 19050"/>
              <a:gd name="connsiteX5" fmla="*/ 524656 w 523875"/>
              <a:gd name="connsiteY5" fmla="*/ 28462 h 19050"/>
              <a:gd name="connsiteX6" fmla="*/ 270102 w 523875"/>
              <a:gd name="connsiteY6" fmla="*/ 284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75" h="19050">
                <a:moveTo>
                  <a:pt x="270102" y="28462"/>
                </a:moveTo>
                <a:lnTo>
                  <a:pt x="15549" y="28462"/>
                </a:lnTo>
                <a:lnTo>
                  <a:pt x="15549" y="15899"/>
                </a:lnTo>
                <a:lnTo>
                  <a:pt x="270102" y="15899"/>
                </a:lnTo>
                <a:lnTo>
                  <a:pt x="524656" y="15899"/>
                </a:lnTo>
                <a:lnTo>
                  <a:pt x="524656" y="28462"/>
                </a:lnTo>
                <a:lnTo>
                  <a:pt x="270102" y="2846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5381625" y="1771650"/>
            <a:ext cx="9525" cy="3924300"/>
          </a:xfrm>
          <a:custGeom>
            <a:avLst/>
            <a:gdLst>
              <a:gd name="connsiteX0" fmla="*/ 10502 w 9525"/>
              <a:gd name="connsiteY0" fmla="*/ 9550 h 3924300"/>
              <a:gd name="connsiteX1" fmla="*/ 10502 w 9525"/>
              <a:gd name="connsiteY1" fmla="*/ 3933546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924300">
                <a:moveTo>
                  <a:pt x="10502" y="9550"/>
                </a:moveTo>
                <a:lnTo>
                  <a:pt x="10502" y="3933546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7219950" y="819150"/>
            <a:ext cx="1447800" cy="657225"/>
          </a:xfrm>
          <a:custGeom>
            <a:avLst/>
            <a:gdLst>
              <a:gd name="connsiteX0" fmla="*/ 16509 w 1447800"/>
              <a:gd name="connsiteY0" fmla="*/ 17627 h 657225"/>
              <a:gd name="connsiteX1" fmla="*/ 1456512 w 1447800"/>
              <a:gd name="connsiteY1" fmla="*/ 17627 h 657225"/>
              <a:gd name="connsiteX2" fmla="*/ 1456512 w 1447800"/>
              <a:gd name="connsiteY2" fmla="*/ 665632 h 657225"/>
              <a:gd name="connsiteX3" fmla="*/ 16509 w 1447800"/>
              <a:gd name="connsiteY3" fmla="*/ 665632 h 657225"/>
              <a:gd name="connsiteX4" fmla="*/ 16509 w 1447800"/>
              <a:gd name="connsiteY4" fmla="*/ 1762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657225">
                <a:moveTo>
                  <a:pt x="16509" y="17627"/>
                </a:moveTo>
                <a:lnTo>
                  <a:pt x="1456512" y="17627"/>
                </a:lnTo>
                <a:lnTo>
                  <a:pt x="1456512" y="665632"/>
                </a:lnTo>
                <a:lnTo>
                  <a:pt x="16509" y="665632"/>
                </a:lnTo>
                <a:lnTo>
                  <a:pt x="16509" y="176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2" name="Picture 7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723" name="Picture 7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724" name="Picture 72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25" name="Picture 72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5" y="2257425"/>
            <a:ext cx="1790700" cy="2971800"/>
          </a:xfrm>
          <a:prstGeom prst="rect">
            <a:avLst/>
          </a:prstGeom>
        </p:spPr>
      </p:pic>
      <p:pic>
        <p:nvPicPr>
          <p:cNvPr id="726" name="Picture 72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825" y="2171700"/>
            <a:ext cx="5057775" cy="3057525"/>
          </a:xfrm>
          <a:prstGeom prst="rect">
            <a:avLst/>
          </a:prstGeom>
        </p:spPr>
      </p:pic>
      <p:pic>
        <p:nvPicPr>
          <p:cNvPr id="727" name="Picture 72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1295400"/>
            <a:ext cx="314325" cy="133350"/>
          </a:xfrm>
          <a:prstGeom prst="rect">
            <a:avLst/>
          </a:prstGeom>
        </p:spPr>
      </p:pic>
      <p:pic>
        <p:nvPicPr>
          <p:cNvPr id="728" name="Picture 72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1104900"/>
            <a:ext cx="314325" cy="123825"/>
          </a:xfrm>
          <a:prstGeom prst="rect">
            <a:avLst/>
          </a:prstGeom>
        </p:spPr>
      </p:pic>
      <p:pic>
        <p:nvPicPr>
          <p:cNvPr id="729" name="Picture 72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0" y="914400"/>
            <a:ext cx="314325" cy="123825"/>
          </a:xfrm>
          <a:prstGeom prst="rect">
            <a:avLst/>
          </a:prstGeom>
        </p:spPr>
      </p:pic>
      <p:sp>
        <p:nvSpPr>
          <p:cNvPr id="729" name="TextBox 729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730" name="TextBox 730"/>
          <p:cNvSpPr txBox="1"/>
          <p:nvPr/>
        </p:nvSpPr>
        <p:spPr>
          <a:xfrm>
            <a:off x="774001" y="122061"/>
            <a:ext cx="560324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(Xi,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FOMA)*</a:t>
            </a:r>
          </a:p>
        </p:txBody>
      </p:sp>
      <p:sp>
        <p:nvSpPr>
          <p:cNvPr id="731" name="TextBox 731"/>
          <p:cNvSpPr txBox="1"/>
          <p:nvPr/>
        </p:nvSpPr>
        <p:spPr>
          <a:xfrm>
            <a:off x="7849175" y="918377"/>
            <a:ext cx="623875" cy="502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440079" y="1484984"/>
            <a:ext cx="460144" cy="3840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151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808">
              <a:lnSpc>
                <a:spcPts val="2168"/>
              </a:lnSpc>
            </a:pPr>
            <a:r>
              <a:rPr lang="en-US" altLang="zh-CN" sz="143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33" name="TextBox 733"/>
          <p:cNvSpPr txBox="1"/>
          <p:nvPr/>
        </p:nvSpPr>
        <p:spPr>
          <a:xfrm>
            <a:off x="1388384" y="1926046"/>
            <a:ext cx="508405" cy="2932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3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95034">
              <a:lnSpc>
                <a:spcPts val="2388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3">
              <a:lnSpc>
                <a:spcPts val="2121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24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1,470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2462525" y="1939173"/>
            <a:ext cx="508404" cy="2932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2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4,590</a:t>
            </a:r>
          </a:p>
          <a:p>
            <a:pPr indent="88957">
              <a:lnSpc>
                <a:spcPts val="2465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2">
              <a:lnSpc>
                <a:spcPts val="2173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95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1,430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3536665" y="1991685"/>
            <a:ext cx="508405" cy="28997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2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4,510</a:t>
            </a:r>
          </a:p>
          <a:p>
            <a:pPr indent="88956">
              <a:lnSpc>
                <a:spcPts val="2575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3">
              <a:lnSpc>
                <a:spcPts val="2037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2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1,370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4610806" y="2116402"/>
            <a:ext cx="508404" cy="2824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2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4,320</a:t>
            </a:r>
          </a:p>
          <a:p>
            <a:pPr indent="88956">
              <a:lnSpc>
                <a:spcPts val="2387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2">
              <a:lnSpc>
                <a:spcPts val="2122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1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1,220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5684945" y="2129531"/>
            <a:ext cx="508405" cy="2814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3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4,300</a:t>
            </a:r>
          </a:p>
          <a:p>
            <a:pPr indent="88958">
              <a:lnSpc>
                <a:spcPts val="2560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3">
              <a:lnSpc>
                <a:spcPts val="1949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94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1,210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7031801" y="2017978"/>
            <a:ext cx="509661" cy="2875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0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4,500</a:t>
            </a:r>
          </a:p>
          <a:p>
            <a:pPr indent="83930">
              <a:lnSpc>
                <a:spcPts val="2454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0">
              <a:lnSpc>
                <a:spcPts val="2041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9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1,370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8076904" y="2089672"/>
            <a:ext cx="509663" cy="2846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1">
              <a:lnSpc>
                <a:spcPts val="185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4,390</a:t>
            </a:r>
          </a:p>
          <a:p>
            <a:pPr indent="83930">
              <a:lnSpc>
                <a:spcPts val="2413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2">
              <a:lnSpc>
                <a:spcPts val="2236"/>
              </a:lnSpc>
            </a:pPr>
            <a:r>
              <a:rPr lang="en-US" altLang="zh-CN" sz="15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4"/>
              </a:lnSpc>
            </a:pPr>
            <a:r>
              <a:rPr lang="en-US" altLang="zh-CN" sz="15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1,240</a:t>
            </a:r>
          </a:p>
        </p:txBody>
      </p:sp>
      <p:sp>
        <p:nvSpPr>
          <p:cNvPr id="740" name="TextBox 740"/>
          <p:cNvSpPr txBox="1"/>
          <p:nvPr/>
        </p:nvSpPr>
        <p:spPr>
          <a:xfrm>
            <a:off x="1508580" y="5528409"/>
            <a:ext cx="264835" cy="21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41" name="TextBox 741"/>
          <p:cNvSpPr txBox="1"/>
          <p:nvPr/>
        </p:nvSpPr>
        <p:spPr>
          <a:xfrm>
            <a:off x="2583451" y="5528409"/>
            <a:ext cx="264835" cy="21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2935345" y="5289715"/>
            <a:ext cx="1088428" cy="45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622361">
              <a:lnSpc>
                <a:spcPts val="1879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4733011" y="5528409"/>
            <a:ext cx="264836" cy="21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5625457" y="5289715"/>
            <a:ext cx="635764" cy="45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82424">
              <a:lnSpc>
                <a:spcPts val="1879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6945372" y="5409060"/>
            <a:ext cx="635765" cy="21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7963592" y="5409060"/>
            <a:ext cx="756611" cy="21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2"/>
              </a:lnSpc>
            </a:pPr>
            <a:r>
              <a:rPr lang="en-US" altLang="zh-CN" sz="14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702999" y="5923617"/>
            <a:ext cx="6554106" cy="259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therefrom.</a:t>
            </a:r>
          </a:p>
          <a:p>
            <a:pPr indent="141726">
              <a:lnSpc>
                <a:spcPts val="11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Freeform 751"> 
				</p:cNvPr>
          <p:cNvSpPr/>
          <p:nvPr/>
        </p:nvSpPr>
        <p:spPr>
          <a:xfrm>
            <a:off x="95250" y="1409700"/>
            <a:ext cx="8639175" cy="4029075"/>
          </a:xfrm>
          <a:custGeom>
            <a:avLst/>
            <a:gdLst>
              <a:gd name="connsiteX0" fmla="*/ 18956 w 8639175"/>
              <a:gd name="connsiteY0" fmla="*/ 9710 h 4029075"/>
              <a:gd name="connsiteX1" fmla="*/ 8641615 w 8639175"/>
              <a:gd name="connsiteY1" fmla="*/ 9710 h 4029075"/>
              <a:gd name="connsiteX2" fmla="*/ 8641615 w 8639175"/>
              <a:gd name="connsiteY2" fmla="*/ 4032365 h 4029075"/>
              <a:gd name="connsiteX3" fmla="*/ 18956 w 8639175"/>
              <a:gd name="connsiteY3" fmla="*/ 4032365 h 4029075"/>
              <a:gd name="connsiteX4" fmla="*/ 18956 w 8639175"/>
              <a:gd name="connsiteY4" fmla="*/ 9710 h 402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75" h="4029075">
                <a:moveTo>
                  <a:pt x="18956" y="9710"/>
                </a:moveTo>
                <a:lnTo>
                  <a:pt x="8641615" y="9710"/>
                </a:lnTo>
                <a:lnTo>
                  <a:pt x="8641615" y="4032365"/>
                </a:lnTo>
                <a:lnTo>
                  <a:pt x="18956" y="4032365"/>
                </a:lnTo>
                <a:lnTo>
                  <a:pt x="18956" y="97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95250" y="5419725"/>
            <a:ext cx="990600" cy="323850"/>
          </a:xfrm>
          <a:custGeom>
            <a:avLst/>
            <a:gdLst>
              <a:gd name="connsiteX0" fmla="*/ 18956 w 990600"/>
              <a:gd name="connsiteY0" fmla="*/ 15658 h 323850"/>
              <a:gd name="connsiteX1" fmla="*/ 997889 w 990600"/>
              <a:gd name="connsiteY1" fmla="*/ 15658 h 323850"/>
              <a:gd name="connsiteX2" fmla="*/ 997889 w 990600"/>
              <a:gd name="connsiteY2" fmla="*/ 329713 h 323850"/>
              <a:gd name="connsiteX3" fmla="*/ 18956 w 990600"/>
              <a:gd name="connsiteY3" fmla="*/ 329713 h 323850"/>
              <a:gd name="connsiteX4" fmla="*/ 18956 w 990600"/>
              <a:gd name="connsiteY4" fmla="*/ 156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323850">
                <a:moveTo>
                  <a:pt x="18956" y="15658"/>
                </a:moveTo>
                <a:lnTo>
                  <a:pt x="997889" y="15658"/>
                </a:lnTo>
                <a:lnTo>
                  <a:pt x="997889" y="329713"/>
                </a:lnTo>
                <a:lnTo>
                  <a:pt x="18956" y="329713"/>
                </a:lnTo>
                <a:lnTo>
                  <a:pt x="18956" y="156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1076325" y="5419725"/>
            <a:ext cx="6048375" cy="323850"/>
          </a:xfrm>
          <a:custGeom>
            <a:avLst/>
            <a:gdLst>
              <a:gd name="connsiteX0" fmla="*/ 10109 w 6048375"/>
              <a:gd name="connsiteY0" fmla="*/ 15658 h 323850"/>
              <a:gd name="connsiteX1" fmla="*/ 6051330 w 6048375"/>
              <a:gd name="connsiteY1" fmla="*/ 15658 h 323850"/>
              <a:gd name="connsiteX2" fmla="*/ 6051330 w 6048375"/>
              <a:gd name="connsiteY2" fmla="*/ 329713 h 323850"/>
              <a:gd name="connsiteX3" fmla="*/ 10109 w 6048375"/>
              <a:gd name="connsiteY3" fmla="*/ 329713 h 323850"/>
              <a:gd name="connsiteX4" fmla="*/ 10109 w 6048375"/>
              <a:gd name="connsiteY4" fmla="*/ 156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8375" h="323850">
                <a:moveTo>
                  <a:pt x="10109" y="15658"/>
                </a:moveTo>
                <a:lnTo>
                  <a:pt x="6051330" y="15658"/>
                </a:lnTo>
                <a:lnTo>
                  <a:pt x="6051330" y="329713"/>
                </a:lnTo>
                <a:lnTo>
                  <a:pt x="10109" y="329713"/>
                </a:lnTo>
                <a:lnTo>
                  <a:pt x="10109" y="1565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7105650" y="5419725"/>
            <a:ext cx="419100" cy="323850"/>
          </a:xfrm>
          <a:custGeom>
            <a:avLst/>
            <a:gdLst>
              <a:gd name="connsiteX0" fmla="*/ 15299 w 419100"/>
              <a:gd name="connsiteY0" fmla="*/ 15658 h 323850"/>
              <a:gd name="connsiteX1" fmla="*/ 424305 w 419100"/>
              <a:gd name="connsiteY1" fmla="*/ 15658 h 323850"/>
              <a:gd name="connsiteX2" fmla="*/ 424305 w 419100"/>
              <a:gd name="connsiteY2" fmla="*/ 329713 h 323850"/>
              <a:gd name="connsiteX3" fmla="*/ 15299 w 419100"/>
              <a:gd name="connsiteY3" fmla="*/ 329713 h 323850"/>
              <a:gd name="connsiteX4" fmla="*/ 15299 w 419100"/>
              <a:gd name="connsiteY4" fmla="*/ 156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323850">
                <a:moveTo>
                  <a:pt x="15299" y="15658"/>
                </a:moveTo>
                <a:lnTo>
                  <a:pt x="424305" y="15658"/>
                </a:lnTo>
                <a:lnTo>
                  <a:pt x="424305" y="329713"/>
                </a:lnTo>
                <a:lnTo>
                  <a:pt x="15299" y="329713"/>
                </a:lnTo>
                <a:lnTo>
                  <a:pt x="15299" y="156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reeform 755"> 
				</p:cNvPr>
          <p:cNvSpPr/>
          <p:nvPr/>
        </p:nvSpPr>
        <p:spPr>
          <a:xfrm>
            <a:off x="7505700" y="5419725"/>
            <a:ext cx="1228725" cy="323850"/>
          </a:xfrm>
          <a:custGeom>
            <a:avLst/>
            <a:gdLst>
              <a:gd name="connsiteX0" fmla="*/ 17558 w 1228725"/>
              <a:gd name="connsiteY0" fmla="*/ 15658 h 323850"/>
              <a:gd name="connsiteX1" fmla="*/ 1231165 w 1228725"/>
              <a:gd name="connsiteY1" fmla="*/ 15658 h 323850"/>
              <a:gd name="connsiteX2" fmla="*/ 1231165 w 1228725"/>
              <a:gd name="connsiteY2" fmla="*/ 329713 h 323850"/>
              <a:gd name="connsiteX3" fmla="*/ 17558 w 1228725"/>
              <a:gd name="connsiteY3" fmla="*/ 329713 h 323850"/>
              <a:gd name="connsiteX4" fmla="*/ 17558 w 1228725"/>
              <a:gd name="connsiteY4" fmla="*/ 156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323850">
                <a:moveTo>
                  <a:pt x="17558" y="15658"/>
                </a:moveTo>
                <a:lnTo>
                  <a:pt x="1231165" y="15658"/>
                </a:lnTo>
                <a:lnTo>
                  <a:pt x="1231165" y="329713"/>
                </a:lnTo>
                <a:lnTo>
                  <a:pt x="17558" y="329713"/>
                </a:lnTo>
                <a:lnTo>
                  <a:pt x="17558" y="1565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> 
				</p:cNvPr>
          <p:cNvSpPr/>
          <p:nvPr/>
        </p:nvSpPr>
        <p:spPr>
          <a:xfrm>
            <a:off x="8715375" y="5419725"/>
            <a:ext cx="19050" cy="323850"/>
          </a:xfrm>
          <a:custGeom>
            <a:avLst/>
            <a:gdLst>
              <a:gd name="connsiteX0" fmla="*/ 21497 w 19050"/>
              <a:gd name="connsiteY0" fmla="*/ 15658 h 323850"/>
              <a:gd name="connsiteX1" fmla="*/ 21497 w 19050"/>
              <a:gd name="connsiteY1" fmla="*/ 32971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1497" y="15658"/>
                </a:moveTo>
                <a:lnTo>
                  <a:pt x="21497" y="329713"/>
                </a:lnTo>
              </a:path>
            </a:pathLst>
          </a:custGeom>
          <a:ln w="894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> 
				</p:cNvPr>
          <p:cNvSpPr/>
          <p:nvPr/>
        </p:nvSpPr>
        <p:spPr>
          <a:xfrm>
            <a:off x="95250" y="5724525"/>
            <a:ext cx="8639175" cy="19050"/>
          </a:xfrm>
          <a:custGeom>
            <a:avLst/>
            <a:gdLst>
              <a:gd name="connsiteX0" fmla="*/ 18956 w 8639175"/>
              <a:gd name="connsiteY0" fmla="*/ 24912 h 19050"/>
              <a:gd name="connsiteX1" fmla="*/ 8641615 w 8639175"/>
              <a:gd name="connsiteY1" fmla="*/ 249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39175" h="19050">
                <a:moveTo>
                  <a:pt x="18956" y="24912"/>
                </a:moveTo>
                <a:lnTo>
                  <a:pt x="8641615" y="24912"/>
                </a:lnTo>
              </a:path>
            </a:pathLst>
          </a:custGeom>
          <a:ln w="89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> 
				</p:cNvPr>
          <p:cNvSpPr/>
          <p:nvPr/>
        </p:nvSpPr>
        <p:spPr>
          <a:xfrm>
            <a:off x="95250" y="5419725"/>
            <a:ext cx="9525" cy="323850"/>
          </a:xfrm>
          <a:custGeom>
            <a:avLst/>
            <a:gdLst>
              <a:gd name="connsiteX0" fmla="*/ 12254 w 9525"/>
              <a:gd name="connsiteY0" fmla="*/ 15658 h 323850"/>
              <a:gd name="connsiteX1" fmla="*/ 12254 w 9525"/>
              <a:gd name="connsiteY1" fmla="*/ 32971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3850">
                <a:moveTo>
                  <a:pt x="12254" y="15658"/>
                </a:moveTo>
                <a:lnTo>
                  <a:pt x="12254" y="329719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> 
				</p:cNvPr>
          <p:cNvSpPr/>
          <p:nvPr/>
        </p:nvSpPr>
        <p:spPr>
          <a:xfrm>
            <a:off x="95250" y="5419725"/>
            <a:ext cx="9525" cy="323850"/>
          </a:xfrm>
          <a:custGeom>
            <a:avLst/>
            <a:gdLst>
              <a:gd name="connsiteX0" fmla="*/ 18956 w 9525"/>
              <a:gd name="connsiteY0" fmla="*/ 15658 h 323850"/>
              <a:gd name="connsiteX1" fmla="*/ 18956 w 9525"/>
              <a:gd name="connsiteY1" fmla="*/ 32971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3850">
                <a:moveTo>
                  <a:pt x="18956" y="15658"/>
                </a:moveTo>
                <a:lnTo>
                  <a:pt x="18956" y="329713"/>
                </a:lnTo>
              </a:path>
            </a:pathLst>
          </a:custGeom>
          <a:ln w="8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> 
				</p:cNvPr>
          <p:cNvSpPr/>
          <p:nvPr/>
        </p:nvSpPr>
        <p:spPr>
          <a:xfrm>
            <a:off x="1076325" y="5419725"/>
            <a:ext cx="9525" cy="323850"/>
          </a:xfrm>
          <a:custGeom>
            <a:avLst/>
            <a:gdLst>
              <a:gd name="connsiteX0" fmla="*/ 10111 w 9525"/>
              <a:gd name="connsiteY0" fmla="*/ 15658 h 323850"/>
              <a:gd name="connsiteX1" fmla="*/ 10111 w 9525"/>
              <a:gd name="connsiteY1" fmla="*/ 32971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3850">
                <a:moveTo>
                  <a:pt x="10111" y="15658"/>
                </a:moveTo>
                <a:lnTo>
                  <a:pt x="10111" y="329719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> 
				</p:cNvPr>
          <p:cNvSpPr/>
          <p:nvPr/>
        </p:nvSpPr>
        <p:spPr>
          <a:xfrm>
            <a:off x="1076325" y="5419725"/>
            <a:ext cx="9525" cy="323850"/>
          </a:xfrm>
          <a:custGeom>
            <a:avLst/>
            <a:gdLst>
              <a:gd name="connsiteX0" fmla="*/ 16814 w 9525"/>
              <a:gd name="connsiteY0" fmla="*/ 15658 h 323850"/>
              <a:gd name="connsiteX1" fmla="*/ 16814 w 9525"/>
              <a:gd name="connsiteY1" fmla="*/ 32971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3850">
                <a:moveTo>
                  <a:pt x="16814" y="15658"/>
                </a:moveTo>
                <a:lnTo>
                  <a:pt x="16814" y="329713"/>
                </a:lnTo>
              </a:path>
            </a:pathLst>
          </a:custGeom>
          <a:ln w="8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> 
				</p:cNvPr>
          <p:cNvSpPr/>
          <p:nvPr/>
        </p:nvSpPr>
        <p:spPr>
          <a:xfrm>
            <a:off x="2276475" y="5429250"/>
            <a:ext cx="9525" cy="314325"/>
          </a:xfrm>
          <a:custGeom>
            <a:avLst/>
            <a:gdLst>
              <a:gd name="connsiteX0" fmla="*/ 16864 w 9525"/>
              <a:gd name="connsiteY0" fmla="*/ 12814 h 314325"/>
              <a:gd name="connsiteX1" fmla="*/ 16864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6864" y="12814"/>
                </a:moveTo>
                <a:lnTo>
                  <a:pt x="16864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3"> 
				</p:cNvPr>
          <p:cNvSpPr/>
          <p:nvPr/>
        </p:nvSpPr>
        <p:spPr>
          <a:xfrm>
            <a:off x="2276475" y="5429250"/>
            <a:ext cx="19050" cy="314325"/>
          </a:xfrm>
          <a:custGeom>
            <a:avLst/>
            <a:gdLst>
              <a:gd name="connsiteX0" fmla="*/ 23567 w 19050"/>
              <a:gd name="connsiteY0" fmla="*/ 12815 h 314325"/>
              <a:gd name="connsiteX1" fmla="*/ 23567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3567" y="12815"/>
                </a:moveTo>
                <a:lnTo>
                  <a:pt x="23567" y="320188"/>
                </a:lnTo>
              </a:path>
            </a:pathLst>
          </a:custGeom>
          <a:ln w="8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reeform 764"> 
				</p:cNvPr>
          <p:cNvSpPr/>
          <p:nvPr/>
        </p:nvSpPr>
        <p:spPr>
          <a:xfrm>
            <a:off x="3486150" y="5429250"/>
            <a:ext cx="9525" cy="314325"/>
          </a:xfrm>
          <a:custGeom>
            <a:avLst/>
            <a:gdLst>
              <a:gd name="connsiteX0" fmla="*/ 14092 w 9525"/>
              <a:gd name="connsiteY0" fmla="*/ 12814 h 314325"/>
              <a:gd name="connsiteX1" fmla="*/ 14092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4092" y="12814"/>
                </a:moveTo>
                <a:lnTo>
                  <a:pt x="14092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> 
				</p:cNvPr>
          <p:cNvSpPr/>
          <p:nvPr/>
        </p:nvSpPr>
        <p:spPr>
          <a:xfrm>
            <a:off x="3486150" y="5429250"/>
            <a:ext cx="19050" cy="314325"/>
          </a:xfrm>
          <a:custGeom>
            <a:avLst/>
            <a:gdLst>
              <a:gd name="connsiteX0" fmla="*/ 20795 w 19050"/>
              <a:gd name="connsiteY0" fmla="*/ 12815 h 314325"/>
              <a:gd name="connsiteX1" fmla="*/ 20795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0795" y="12815"/>
                </a:moveTo>
                <a:lnTo>
                  <a:pt x="20795" y="320188"/>
                </a:lnTo>
              </a:path>
            </a:pathLst>
          </a:custGeom>
          <a:ln w="8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> 
				</p:cNvPr>
          <p:cNvSpPr/>
          <p:nvPr/>
        </p:nvSpPr>
        <p:spPr>
          <a:xfrm>
            <a:off x="4695825" y="5429250"/>
            <a:ext cx="9525" cy="314325"/>
          </a:xfrm>
          <a:custGeom>
            <a:avLst/>
            <a:gdLst>
              <a:gd name="connsiteX0" fmla="*/ 11321 w 9525"/>
              <a:gd name="connsiteY0" fmla="*/ 12814 h 314325"/>
              <a:gd name="connsiteX1" fmla="*/ 11321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1321" y="12814"/>
                </a:moveTo>
                <a:lnTo>
                  <a:pt x="11321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> 
				</p:cNvPr>
          <p:cNvSpPr/>
          <p:nvPr/>
        </p:nvSpPr>
        <p:spPr>
          <a:xfrm>
            <a:off x="4695825" y="5429250"/>
            <a:ext cx="9525" cy="314325"/>
          </a:xfrm>
          <a:custGeom>
            <a:avLst/>
            <a:gdLst>
              <a:gd name="connsiteX0" fmla="*/ 18023 w 9525"/>
              <a:gd name="connsiteY0" fmla="*/ 12815 h 314325"/>
              <a:gd name="connsiteX1" fmla="*/ 18023 w 9525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8023" y="12815"/>
                </a:moveTo>
                <a:lnTo>
                  <a:pt x="18023" y="320188"/>
                </a:lnTo>
              </a:path>
            </a:pathLst>
          </a:custGeom>
          <a:ln w="8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> 
				</p:cNvPr>
          <p:cNvSpPr/>
          <p:nvPr/>
        </p:nvSpPr>
        <p:spPr>
          <a:xfrm>
            <a:off x="5895975" y="5429250"/>
            <a:ext cx="9525" cy="314325"/>
          </a:xfrm>
          <a:custGeom>
            <a:avLst/>
            <a:gdLst>
              <a:gd name="connsiteX0" fmla="*/ 18074 w 9525"/>
              <a:gd name="connsiteY0" fmla="*/ 12814 h 314325"/>
              <a:gd name="connsiteX1" fmla="*/ 18074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8074" y="12814"/>
                </a:moveTo>
                <a:lnTo>
                  <a:pt x="18074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5895975" y="5429250"/>
            <a:ext cx="19050" cy="314325"/>
          </a:xfrm>
          <a:custGeom>
            <a:avLst/>
            <a:gdLst>
              <a:gd name="connsiteX0" fmla="*/ 24776 w 19050"/>
              <a:gd name="connsiteY0" fmla="*/ 12815 h 314325"/>
              <a:gd name="connsiteX1" fmla="*/ 24776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4776" y="12815"/>
                </a:moveTo>
                <a:lnTo>
                  <a:pt x="24776" y="320188"/>
                </a:lnTo>
              </a:path>
            </a:pathLst>
          </a:custGeom>
          <a:ln w="8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7105650" y="5429250"/>
            <a:ext cx="9525" cy="314325"/>
          </a:xfrm>
          <a:custGeom>
            <a:avLst/>
            <a:gdLst>
              <a:gd name="connsiteX0" fmla="*/ 15302 w 9525"/>
              <a:gd name="connsiteY0" fmla="*/ 12814 h 314325"/>
              <a:gd name="connsiteX1" fmla="*/ 15302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5302" y="12814"/>
                </a:moveTo>
                <a:lnTo>
                  <a:pt x="15302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7105650" y="5429250"/>
            <a:ext cx="19050" cy="314325"/>
          </a:xfrm>
          <a:custGeom>
            <a:avLst/>
            <a:gdLst>
              <a:gd name="connsiteX0" fmla="*/ 22004 w 19050"/>
              <a:gd name="connsiteY0" fmla="*/ 12815 h 314325"/>
              <a:gd name="connsiteX1" fmla="*/ 22004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2004" y="12815"/>
                </a:moveTo>
                <a:lnTo>
                  <a:pt x="22004" y="320188"/>
                </a:lnTo>
              </a:path>
            </a:pathLst>
          </a:custGeom>
          <a:ln w="8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7505700" y="5429250"/>
            <a:ext cx="9525" cy="314325"/>
          </a:xfrm>
          <a:custGeom>
            <a:avLst/>
            <a:gdLst>
              <a:gd name="connsiteX0" fmla="*/ 17553 w 9525"/>
              <a:gd name="connsiteY0" fmla="*/ 12814 h 314325"/>
              <a:gd name="connsiteX1" fmla="*/ 17553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7553" y="12814"/>
                </a:moveTo>
                <a:lnTo>
                  <a:pt x="17553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7505700" y="5429250"/>
            <a:ext cx="19050" cy="314325"/>
          </a:xfrm>
          <a:custGeom>
            <a:avLst/>
            <a:gdLst>
              <a:gd name="connsiteX0" fmla="*/ 24262 w 19050"/>
              <a:gd name="connsiteY0" fmla="*/ 12815 h 314325"/>
              <a:gd name="connsiteX1" fmla="*/ 24262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4262" y="12815"/>
                </a:moveTo>
                <a:lnTo>
                  <a:pt x="24262" y="320188"/>
                </a:lnTo>
              </a:path>
            </a:pathLst>
          </a:custGeom>
          <a:ln w="8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8715375" y="5429250"/>
            <a:ext cx="9525" cy="314325"/>
          </a:xfrm>
          <a:custGeom>
            <a:avLst/>
            <a:gdLst>
              <a:gd name="connsiteX0" fmla="*/ 14782 w 9525"/>
              <a:gd name="connsiteY0" fmla="*/ 12814 h 314325"/>
              <a:gd name="connsiteX1" fmla="*/ 14782 w 9525"/>
              <a:gd name="connsiteY1" fmla="*/ 320193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4782" y="12814"/>
                </a:moveTo>
                <a:lnTo>
                  <a:pt x="14782" y="320193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8715375" y="5429250"/>
            <a:ext cx="19050" cy="314325"/>
          </a:xfrm>
          <a:custGeom>
            <a:avLst/>
            <a:gdLst>
              <a:gd name="connsiteX0" fmla="*/ 21490 w 19050"/>
              <a:gd name="connsiteY0" fmla="*/ 12815 h 314325"/>
              <a:gd name="connsiteX1" fmla="*/ 21490 w 19050"/>
              <a:gd name="connsiteY1" fmla="*/ 3201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1490" y="12815"/>
                </a:moveTo>
                <a:lnTo>
                  <a:pt x="21490" y="320188"/>
                </a:lnTo>
              </a:path>
            </a:pathLst>
          </a:custGeom>
          <a:ln w="8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1076325" y="5419725"/>
            <a:ext cx="7658100" cy="9525"/>
          </a:xfrm>
          <a:custGeom>
            <a:avLst/>
            <a:gdLst>
              <a:gd name="connsiteX0" fmla="*/ 16816 w 7658100"/>
              <a:gd name="connsiteY0" fmla="*/ 15658 h 9525"/>
              <a:gd name="connsiteX1" fmla="*/ 7667241 w 7658100"/>
              <a:gd name="connsiteY1" fmla="*/ 156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8100" h="9525">
                <a:moveTo>
                  <a:pt x="16816" y="15658"/>
                </a:moveTo>
                <a:lnTo>
                  <a:pt x="7667241" y="15658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1076325" y="5419725"/>
            <a:ext cx="7658100" cy="19050"/>
          </a:xfrm>
          <a:custGeom>
            <a:avLst/>
            <a:gdLst>
              <a:gd name="connsiteX0" fmla="*/ 16814 w 7658100"/>
              <a:gd name="connsiteY0" fmla="*/ 22340 h 19050"/>
              <a:gd name="connsiteX1" fmla="*/ 7660540 w 7658100"/>
              <a:gd name="connsiteY1" fmla="*/ 223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8100" h="19050">
                <a:moveTo>
                  <a:pt x="16814" y="22340"/>
                </a:moveTo>
                <a:lnTo>
                  <a:pt x="7660540" y="22340"/>
                </a:lnTo>
              </a:path>
            </a:pathLst>
          </a:custGeom>
          <a:ln w="89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1076325" y="5724525"/>
            <a:ext cx="7658100" cy="9525"/>
          </a:xfrm>
          <a:custGeom>
            <a:avLst/>
            <a:gdLst>
              <a:gd name="connsiteX0" fmla="*/ 16816 w 7658100"/>
              <a:gd name="connsiteY0" fmla="*/ 18237 h 9525"/>
              <a:gd name="connsiteX1" fmla="*/ 7667241 w 7658100"/>
              <a:gd name="connsiteY1" fmla="*/ 182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8100" h="9525">
                <a:moveTo>
                  <a:pt x="16816" y="18237"/>
                </a:moveTo>
                <a:lnTo>
                  <a:pt x="7667241" y="18237"/>
                </a:lnTo>
              </a:path>
            </a:pathLst>
          </a:custGeom>
          <a:ln w="180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1076325" y="5724525"/>
            <a:ext cx="7658100" cy="19050"/>
          </a:xfrm>
          <a:custGeom>
            <a:avLst/>
            <a:gdLst>
              <a:gd name="connsiteX0" fmla="*/ 16814 w 7658100"/>
              <a:gd name="connsiteY0" fmla="*/ 24912 h 19050"/>
              <a:gd name="connsiteX1" fmla="*/ 7660540 w 7658100"/>
              <a:gd name="connsiteY1" fmla="*/ 249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8100" h="19050">
                <a:moveTo>
                  <a:pt x="16814" y="24912"/>
                </a:moveTo>
                <a:lnTo>
                  <a:pt x="7660540" y="24912"/>
                </a:lnTo>
              </a:path>
            </a:pathLst>
          </a:custGeom>
          <a:ln w="89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1085850" y="1628775"/>
            <a:ext cx="19050" cy="3762375"/>
          </a:xfrm>
          <a:custGeom>
            <a:avLst/>
            <a:gdLst>
              <a:gd name="connsiteX0" fmla="*/ 13996 w 19050"/>
              <a:gd name="connsiteY0" fmla="*/ 3759832 h 3762375"/>
              <a:gd name="connsiteX1" fmla="*/ 13996 w 19050"/>
              <a:gd name="connsiteY1" fmla="*/ 1114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62375">
                <a:moveTo>
                  <a:pt x="13996" y="3759832"/>
                </a:moveTo>
                <a:lnTo>
                  <a:pt x="13996" y="1114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1085850" y="1628775"/>
            <a:ext cx="76200" cy="19050"/>
          </a:xfrm>
          <a:custGeom>
            <a:avLst/>
            <a:gdLst>
              <a:gd name="connsiteX0" fmla="*/ 13996 w 76200"/>
              <a:gd name="connsiteY0" fmla="*/ 11145 h 19050"/>
              <a:gd name="connsiteX1" fmla="*/ 74341 w 76200"/>
              <a:gd name="connsiteY1" fmla="*/ 1114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1145"/>
                </a:moveTo>
                <a:lnTo>
                  <a:pt x="74341" y="1114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1085850" y="2371725"/>
            <a:ext cx="76200" cy="19050"/>
          </a:xfrm>
          <a:custGeom>
            <a:avLst/>
            <a:gdLst>
              <a:gd name="connsiteX0" fmla="*/ 13996 w 76200"/>
              <a:gd name="connsiteY0" fmla="*/ 16596 h 19050"/>
              <a:gd name="connsiteX1" fmla="*/ 74341 w 76200"/>
              <a:gd name="connsiteY1" fmla="*/ 1659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6596"/>
                </a:moveTo>
                <a:lnTo>
                  <a:pt x="74341" y="1659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1085850" y="3124200"/>
            <a:ext cx="76200" cy="19050"/>
          </a:xfrm>
          <a:custGeom>
            <a:avLst/>
            <a:gdLst>
              <a:gd name="connsiteX0" fmla="*/ 13996 w 76200"/>
              <a:gd name="connsiteY0" fmla="*/ 12522 h 19050"/>
              <a:gd name="connsiteX1" fmla="*/ 74341 w 76200"/>
              <a:gd name="connsiteY1" fmla="*/ 125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2522"/>
                </a:moveTo>
                <a:lnTo>
                  <a:pt x="74341" y="1252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1085850" y="3876675"/>
            <a:ext cx="76200" cy="19050"/>
          </a:xfrm>
          <a:custGeom>
            <a:avLst/>
            <a:gdLst>
              <a:gd name="connsiteX0" fmla="*/ 13996 w 76200"/>
              <a:gd name="connsiteY0" fmla="*/ 15130 h 19050"/>
              <a:gd name="connsiteX1" fmla="*/ 74341 w 76200"/>
              <a:gd name="connsiteY1" fmla="*/ 151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5130"/>
                </a:moveTo>
                <a:lnTo>
                  <a:pt x="74341" y="1513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1085850" y="4629150"/>
            <a:ext cx="76200" cy="19050"/>
          </a:xfrm>
          <a:custGeom>
            <a:avLst/>
            <a:gdLst>
              <a:gd name="connsiteX0" fmla="*/ 13996 w 76200"/>
              <a:gd name="connsiteY0" fmla="*/ 11056 h 19050"/>
              <a:gd name="connsiteX1" fmla="*/ 74341 w 76200"/>
              <a:gd name="connsiteY1" fmla="*/ 110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1056"/>
                </a:moveTo>
                <a:lnTo>
                  <a:pt x="74341" y="110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1085850" y="5372100"/>
            <a:ext cx="76200" cy="19050"/>
          </a:xfrm>
          <a:custGeom>
            <a:avLst/>
            <a:gdLst>
              <a:gd name="connsiteX0" fmla="*/ 13996 w 76200"/>
              <a:gd name="connsiteY0" fmla="*/ 16507 h 19050"/>
              <a:gd name="connsiteX1" fmla="*/ 74341 w 76200"/>
              <a:gd name="connsiteY1" fmla="*/ 165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996" y="16507"/>
                </a:moveTo>
                <a:lnTo>
                  <a:pt x="74341" y="1650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1085850" y="5372100"/>
            <a:ext cx="6029325" cy="9525"/>
          </a:xfrm>
          <a:custGeom>
            <a:avLst/>
            <a:gdLst>
              <a:gd name="connsiteX0" fmla="*/ 10644 w 6029325"/>
              <a:gd name="connsiteY0" fmla="*/ 13166 h 9525"/>
              <a:gd name="connsiteX1" fmla="*/ 6038454 w 6029325"/>
              <a:gd name="connsiteY1" fmla="*/ 1316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29325" h="9525">
                <a:moveTo>
                  <a:pt x="10644" y="13166"/>
                </a:moveTo>
                <a:lnTo>
                  <a:pt x="6038454" y="131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6229350" y="2247900"/>
            <a:ext cx="552450" cy="19050"/>
          </a:xfrm>
          <a:custGeom>
            <a:avLst/>
            <a:gdLst>
              <a:gd name="connsiteX0" fmla="*/ 287491 w 552450"/>
              <a:gd name="connsiteY0" fmla="*/ 28202 h 19050"/>
              <a:gd name="connsiteX1" fmla="*/ 15938 w 552450"/>
              <a:gd name="connsiteY1" fmla="*/ 28202 h 19050"/>
              <a:gd name="connsiteX2" fmla="*/ 15938 w 552450"/>
              <a:gd name="connsiteY2" fmla="*/ 14837 h 19050"/>
              <a:gd name="connsiteX3" fmla="*/ 287491 w 552450"/>
              <a:gd name="connsiteY3" fmla="*/ 14837 h 19050"/>
              <a:gd name="connsiteX4" fmla="*/ 559044 w 552450"/>
              <a:gd name="connsiteY4" fmla="*/ 14837 h 19050"/>
              <a:gd name="connsiteX5" fmla="*/ 559044 w 552450"/>
              <a:gd name="connsiteY5" fmla="*/ 28202 h 19050"/>
              <a:gd name="connsiteX6" fmla="*/ 287491 w 552450"/>
              <a:gd name="connsiteY6" fmla="*/ 282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19050">
                <a:moveTo>
                  <a:pt x="287491" y="28202"/>
                </a:moveTo>
                <a:lnTo>
                  <a:pt x="15938" y="28202"/>
                </a:lnTo>
                <a:lnTo>
                  <a:pt x="15938" y="14837"/>
                </a:lnTo>
                <a:lnTo>
                  <a:pt x="287491" y="14837"/>
                </a:lnTo>
                <a:lnTo>
                  <a:pt x="559044" y="14837"/>
                </a:lnTo>
                <a:lnTo>
                  <a:pt x="559044" y="28202"/>
                </a:lnTo>
                <a:lnTo>
                  <a:pt x="287491" y="282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7534275" y="5372100"/>
            <a:ext cx="1190625" cy="9525"/>
          </a:xfrm>
          <a:custGeom>
            <a:avLst/>
            <a:gdLst>
              <a:gd name="connsiteX0" fmla="*/ 12445 w 1190625"/>
              <a:gd name="connsiteY0" fmla="*/ 13166 h 9525"/>
              <a:gd name="connsiteX1" fmla="*/ 1199233 w 1190625"/>
              <a:gd name="connsiteY1" fmla="*/ 1316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25" h="9525">
                <a:moveTo>
                  <a:pt x="12445" y="13166"/>
                </a:moveTo>
                <a:lnTo>
                  <a:pt x="1199233" y="131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7200900" y="847725"/>
            <a:ext cx="1200150" cy="438150"/>
          </a:xfrm>
          <a:custGeom>
            <a:avLst/>
            <a:gdLst>
              <a:gd name="connsiteX0" fmla="*/ 14071 w 1200150"/>
              <a:gd name="connsiteY0" fmla="*/ 13779 h 438150"/>
              <a:gd name="connsiteX1" fmla="*/ 1202067 w 1200150"/>
              <a:gd name="connsiteY1" fmla="*/ 13779 h 438150"/>
              <a:gd name="connsiteX2" fmla="*/ 1202067 w 1200150"/>
              <a:gd name="connsiteY2" fmla="*/ 445833 h 438150"/>
              <a:gd name="connsiteX3" fmla="*/ 14071 w 1200150"/>
              <a:gd name="connsiteY3" fmla="*/ 445833 h 438150"/>
              <a:gd name="connsiteX4" fmla="*/ 14071 w 1200150"/>
              <a:gd name="connsiteY4" fmla="*/ 1377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438150">
                <a:moveTo>
                  <a:pt x="14071" y="13779"/>
                </a:moveTo>
                <a:lnTo>
                  <a:pt x="1202067" y="13779"/>
                </a:lnTo>
                <a:lnTo>
                  <a:pt x="1202067" y="445833"/>
                </a:lnTo>
                <a:lnTo>
                  <a:pt x="14071" y="445833"/>
                </a:lnTo>
                <a:lnTo>
                  <a:pt x="14071" y="137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5895975" y="1647825"/>
            <a:ext cx="9525" cy="4152900"/>
          </a:xfrm>
          <a:custGeom>
            <a:avLst/>
            <a:gdLst>
              <a:gd name="connsiteX0" fmla="*/ 15602 w 9525"/>
              <a:gd name="connsiteY0" fmla="*/ 17439 h 4152900"/>
              <a:gd name="connsiteX1" fmla="*/ 15602 w 9525"/>
              <a:gd name="connsiteY1" fmla="*/ 4157437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52900">
                <a:moveTo>
                  <a:pt x="15602" y="17439"/>
                </a:moveTo>
                <a:lnTo>
                  <a:pt x="15602" y="4157437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3" name="Picture 79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794" name="Picture 79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795" name="Picture 79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96" name="Picture 79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5" y="2295525"/>
            <a:ext cx="5676900" cy="3105150"/>
          </a:xfrm>
          <a:prstGeom prst="rect">
            <a:avLst/>
          </a:prstGeom>
        </p:spPr>
      </p:pic>
      <p:pic>
        <p:nvPicPr>
          <p:cNvPr id="797" name="Picture 79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0" y="1657350"/>
            <a:ext cx="847725" cy="3733800"/>
          </a:xfrm>
          <a:prstGeom prst="rect">
            <a:avLst/>
          </a:prstGeom>
        </p:spPr>
      </p:pic>
      <p:pic>
        <p:nvPicPr>
          <p:cNvPr id="798" name="Picture 79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914400"/>
            <a:ext cx="314325" cy="314325"/>
          </a:xfrm>
          <a:prstGeom prst="rect">
            <a:avLst/>
          </a:prstGeom>
        </p:spPr>
      </p:pic>
      <p:pic>
        <p:nvPicPr>
          <p:cNvPr id="799" name="Picture 79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847725"/>
            <a:ext cx="247650" cy="276225"/>
          </a:xfrm>
          <a:prstGeom prst="rect">
            <a:avLst/>
          </a:prstGeom>
        </p:spPr>
      </p:pic>
      <p:sp>
        <p:nvSpPr>
          <p:cNvPr id="799" name="TextBox 799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00" name="TextBox 800"/>
          <p:cNvSpPr txBox="1"/>
          <p:nvPr/>
        </p:nvSpPr>
        <p:spPr>
          <a:xfrm>
            <a:off x="774001" y="122061"/>
            <a:ext cx="4720097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01" name="TextBox 801"/>
          <p:cNvSpPr txBox="1"/>
          <p:nvPr/>
        </p:nvSpPr>
        <p:spPr>
          <a:xfrm>
            <a:off x="7732903" y="928317"/>
            <a:ext cx="494911" cy="299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 indent="0">
              <a:lnSpc>
                <a:spcPts val="141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802" name="TextBox 802"/>
          <p:cNvSpPr txBox="1"/>
          <p:nvPr/>
        </p:nvSpPr>
        <p:spPr>
          <a:xfrm>
            <a:off x="8244408" y="88160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03" name="TextBox 803"/>
          <p:cNvSpPr txBox="1"/>
          <p:nvPr/>
        </p:nvSpPr>
        <p:spPr>
          <a:xfrm>
            <a:off x="367723" y="1343092"/>
            <a:ext cx="644649" cy="408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11811">
              <a:lnSpc>
                <a:spcPts val="2158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</p:txBody>
      </p:sp>
      <p:sp>
        <p:nvSpPr>
          <p:cNvPr id="804" name="TextBox 804"/>
          <p:cNvSpPr txBox="1"/>
          <p:nvPr/>
        </p:nvSpPr>
        <p:spPr>
          <a:xfrm>
            <a:off x="379534" y="2273175"/>
            <a:ext cx="490870" cy="3224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2767">
              <a:lnSpc>
                <a:spcPts val="1899"/>
              </a:lnSpc>
            </a:pPr>
            <a:r>
              <a:rPr lang="en-US" altLang="zh-CN" sz="15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05" name="TextBox 805"/>
          <p:cNvSpPr txBox="1"/>
          <p:nvPr/>
        </p:nvSpPr>
        <p:spPr>
          <a:xfrm>
            <a:off x="1361338" y="2439046"/>
            <a:ext cx="661908" cy="3283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590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590">
              <a:lnSpc>
                <a:spcPts val="2327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986">
              <a:lnSpc>
                <a:spcPts val="2477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7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806" name="TextBox 806"/>
          <p:cNvSpPr txBox="1"/>
          <p:nvPr/>
        </p:nvSpPr>
        <p:spPr>
          <a:xfrm>
            <a:off x="2568239" y="2334153"/>
            <a:ext cx="661907" cy="3388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774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3,692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74">
              <a:lnSpc>
                <a:spcPts val="2431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170">
              <a:lnSpc>
                <a:spcPts val="2890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7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807" name="TextBox 807"/>
          <p:cNvSpPr txBox="1"/>
          <p:nvPr/>
        </p:nvSpPr>
        <p:spPr>
          <a:xfrm>
            <a:off x="3714848" y="2222847"/>
            <a:ext cx="782491" cy="35001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0250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955">
              <a:lnSpc>
                <a:spcPts val="2567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646">
              <a:lnSpc>
                <a:spcPts val="2328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89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808" name="TextBox 808"/>
          <p:cNvSpPr txBox="1"/>
          <p:nvPr/>
        </p:nvSpPr>
        <p:spPr>
          <a:xfrm>
            <a:off x="4982041" y="2115377"/>
            <a:ext cx="661908" cy="3607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144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144">
              <a:lnSpc>
                <a:spcPts val="2708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539">
              <a:lnSpc>
                <a:spcPts val="2751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71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809" name="TextBox 809"/>
          <p:cNvSpPr txBox="1"/>
          <p:nvPr/>
        </p:nvSpPr>
        <p:spPr>
          <a:xfrm>
            <a:off x="6188942" y="2038953"/>
            <a:ext cx="661908" cy="3684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28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328">
              <a:lnSpc>
                <a:spcPts val="2849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724">
              <a:lnSpc>
                <a:spcPts val="2052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2,877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0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810" name="TextBox 810"/>
          <p:cNvSpPr txBox="1"/>
          <p:nvPr/>
        </p:nvSpPr>
        <p:spPr>
          <a:xfrm>
            <a:off x="7684212" y="1710025"/>
            <a:ext cx="900280" cy="4012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3342">
              <a:lnSpc>
                <a:spcPts val="1974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342">
              <a:lnSpc>
                <a:spcPts val="2232"/>
              </a:lnSpc>
            </a:pPr>
            <a:r>
              <a:rPr lang="en-US" altLang="zh-CN" sz="168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342">
              <a:lnSpc>
                <a:spcPts val="2337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2"/>
              </a:lnSpc>
            </a:pPr>
            <a:r>
              <a:rPr lang="en-US" altLang="zh-CN" sz="16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11" name="TextBox 811"/>
          <p:cNvSpPr txBox="1"/>
          <p:nvPr/>
        </p:nvSpPr>
        <p:spPr>
          <a:xfrm>
            <a:off x="819812" y="592527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12" name="TextBox 812"/>
          <p:cNvSpPr txBox="1"/>
          <p:nvPr/>
        </p:nvSpPr>
        <p:spPr>
          <a:xfrm>
            <a:off x="934157" y="5957981"/>
            <a:ext cx="7722527" cy="26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103">
              <a:lnSpc>
                <a:spcPts val="115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</p:txBody>
      </p:sp>
      <p:sp>
        <p:nvSpPr>
          <p:cNvPr id="813" name="TextBox 81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814" name="TextBox 81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815" name="TextBox 8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Freeform 816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" name="Picture 8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820" name="Picture 82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820" name="TextBox 820"/>
          <p:cNvSpPr txBox="1"/>
          <p:nvPr/>
        </p:nvSpPr>
        <p:spPr>
          <a:xfrm>
            <a:off x="5070475" y="3016794"/>
            <a:ext cx="235953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Freeform 821"> 
				</p:cNvPr>
          <p:cNvSpPr/>
          <p:nvPr/>
        </p:nvSpPr>
        <p:spPr>
          <a:xfrm>
            <a:off x="5924550" y="3895725"/>
            <a:ext cx="695325" cy="9525"/>
          </a:xfrm>
          <a:custGeom>
            <a:avLst/>
            <a:gdLst>
              <a:gd name="connsiteX0" fmla="*/ 15602 w 695325"/>
              <a:gd name="connsiteY0" fmla="*/ 15369 h 9525"/>
              <a:gd name="connsiteX1" fmla="*/ 699598 w 695325"/>
              <a:gd name="connsiteY1" fmla="*/ 153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5369"/>
                </a:moveTo>
                <a:lnTo>
                  <a:pt x="699598" y="1536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7181850" y="1847850"/>
            <a:ext cx="695325" cy="9525"/>
          </a:xfrm>
          <a:custGeom>
            <a:avLst/>
            <a:gdLst>
              <a:gd name="connsiteX0" fmla="*/ 18518 w 695325"/>
              <a:gd name="connsiteY0" fmla="*/ 15636 h 9525"/>
              <a:gd name="connsiteX1" fmla="*/ 702515 w 695325"/>
              <a:gd name="connsiteY1" fmla="*/ 1563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8518" y="15636"/>
                </a:moveTo>
                <a:lnTo>
                  <a:pt x="702515" y="1563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5924550" y="1771650"/>
            <a:ext cx="695325" cy="9525"/>
          </a:xfrm>
          <a:custGeom>
            <a:avLst/>
            <a:gdLst>
              <a:gd name="connsiteX0" fmla="*/ 15602 w 695325"/>
              <a:gd name="connsiteY0" fmla="*/ 13494 h 9525"/>
              <a:gd name="connsiteX1" fmla="*/ 699598 w 695325"/>
              <a:gd name="connsiteY1" fmla="*/ 134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3494"/>
                </a:moveTo>
                <a:lnTo>
                  <a:pt x="699598" y="1349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3486150" y="4067175"/>
            <a:ext cx="638175" cy="9525"/>
          </a:xfrm>
          <a:custGeom>
            <a:avLst/>
            <a:gdLst>
              <a:gd name="connsiteX0" fmla="*/ 11460 w 638175"/>
              <a:gd name="connsiteY0" fmla="*/ 14640 h 9525"/>
              <a:gd name="connsiteX1" fmla="*/ 642942 w 638175"/>
              <a:gd name="connsiteY1" fmla="*/ 146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4640"/>
                </a:moveTo>
                <a:lnTo>
                  <a:pt x="642942" y="1464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2200275" y="3962400"/>
            <a:ext cx="647700" cy="9525"/>
          </a:xfrm>
          <a:custGeom>
            <a:avLst/>
            <a:gdLst>
              <a:gd name="connsiteX0" fmla="*/ 9749 w 647700"/>
              <a:gd name="connsiteY0" fmla="*/ 13516 h 9525"/>
              <a:gd name="connsiteX1" fmla="*/ 648051 w 647700"/>
              <a:gd name="connsiteY1" fmla="*/ 135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516"/>
                </a:moveTo>
                <a:lnTo>
                  <a:pt x="648051" y="1351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3448050" y="2114550"/>
            <a:ext cx="657225" cy="9525"/>
          </a:xfrm>
          <a:custGeom>
            <a:avLst/>
            <a:gdLst>
              <a:gd name="connsiteX0" fmla="*/ 11460 w 657225"/>
              <a:gd name="connsiteY0" fmla="*/ 14822 h 9525"/>
              <a:gd name="connsiteX1" fmla="*/ 659465 w 657225"/>
              <a:gd name="connsiteY1" fmla="*/ 148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4822"/>
                </a:moveTo>
                <a:lnTo>
                  <a:pt x="659465" y="1482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> 
				</p:cNvPr>
          <p:cNvSpPr/>
          <p:nvPr/>
        </p:nvSpPr>
        <p:spPr>
          <a:xfrm>
            <a:off x="2181225" y="1990725"/>
            <a:ext cx="657225" cy="9525"/>
          </a:xfrm>
          <a:custGeom>
            <a:avLst/>
            <a:gdLst>
              <a:gd name="connsiteX0" fmla="*/ 14511 w 657225"/>
              <a:gd name="connsiteY0" fmla="*/ 11647 h 9525"/>
              <a:gd name="connsiteX1" fmla="*/ 665512 w 657225"/>
              <a:gd name="connsiteY1" fmla="*/ 116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1647"/>
                </a:moveTo>
                <a:lnTo>
                  <a:pt x="665512" y="1164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> 
				</p:cNvPr>
          <p:cNvSpPr/>
          <p:nvPr/>
        </p:nvSpPr>
        <p:spPr>
          <a:xfrm>
            <a:off x="7048500" y="4038600"/>
            <a:ext cx="762000" cy="9525"/>
          </a:xfrm>
          <a:custGeom>
            <a:avLst/>
            <a:gdLst>
              <a:gd name="connsiteX0" fmla="*/ 15175 w 762000"/>
              <a:gd name="connsiteY0" fmla="*/ 16375 h 9525"/>
              <a:gd name="connsiteX1" fmla="*/ 763865 w 762000"/>
              <a:gd name="connsiteY1" fmla="*/ 184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175" y="16375"/>
                </a:moveTo>
                <a:lnTo>
                  <a:pt x="763865" y="1843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reeform 831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reeform 832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> 
				</p:cNvPr>
          <p:cNvSpPr/>
          <p:nvPr/>
        </p:nvSpPr>
        <p:spPr>
          <a:xfrm>
            <a:off x="4067175" y="1695450"/>
            <a:ext cx="723900" cy="333375"/>
          </a:xfrm>
          <a:custGeom>
            <a:avLst/>
            <a:gdLst>
              <a:gd name="connsiteX0" fmla="*/ 10020 w 723900"/>
              <a:gd name="connsiteY0" fmla="*/ 13182 h 333375"/>
              <a:gd name="connsiteX1" fmla="*/ 730021 w 723900"/>
              <a:gd name="connsiteY1" fmla="*/ 13182 h 333375"/>
              <a:gd name="connsiteX2" fmla="*/ 730021 w 723900"/>
              <a:gd name="connsiteY2" fmla="*/ 337184 h 333375"/>
              <a:gd name="connsiteX3" fmla="*/ 10020 w 723900"/>
              <a:gd name="connsiteY3" fmla="*/ 337184 h 333375"/>
              <a:gd name="connsiteX4" fmla="*/ 10020 w 723900"/>
              <a:gd name="connsiteY4" fmla="*/ 1318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182"/>
                </a:moveTo>
                <a:lnTo>
                  <a:pt x="730021" y="13182"/>
                </a:lnTo>
                <a:lnTo>
                  <a:pt x="730021" y="337184"/>
                </a:lnTo>
                <a:lnTo>
                  <a:pt x="10020" y="337184"/>
                </a:lnTo>
                <a:lnTo>
                  <a:pt x="10020" y="131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reeform 835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reeform 836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reeform 838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> 
				</p:cNvPr>
          <p:cNvSpPr/>
          <p:nvPr/>
        </p:nvSpPr>
        <p:spPr>
          <a:xfrm>
            <a:off x="4067175" y="3676650"/>
            <a:ext cx="723900" cy="333375"/>
          </a:xfrm>
          <a:custGeom>
            <a:avLst/>
            <a:gdLst>
              <a:gd name="connsiteX0" fmla="*/ 10020 w 723900"/>
              <a:gd name="connsiteY0" fmla="*/ 16408 h 333375"/>
              <a:gd name="connsiteX1" fmla="*/ 730021 w 723900"/>
              <a:gd name="connsiteY1" fmla="*/ 16408 h 333375"/>
              <a:gd name="connsiteX2" fmla="*/ 730021 w 723900"/>
              <a:gd name="connsiteY2" fmla="*/ 340410 h 333375"/>
              <a:gd name="connsiteX3" fmla="*/ 10020 w 723900"/>
              <a:gd name="connsiteY3" fmla="*/ 340410 h 333375"/>
              <a:gd name="connsiteX4" fmla="*/ 10020 w 723900"/>
              <a:gd name="connsiteY4" fmla="*/ 1640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6408"/>
                </a:moveTo>
                <a:lnTo>
                  <a:pt x="730021" y="16408"/>
                </a:lnTo>
                <a:lnTo>
                  <a:pt x="730021" y="340410"/>
                </a:lnTo>
                <a:lnTo>
                  <a:pt x="10020" y="340410"/>
                </a:lnTo>
                <a:lnTo>
                  <a:pt x="10020" y="1640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7" name="Picture 8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848" name="Picture 84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849" name="Picture 84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850" name="Picture 85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851" name="Picture 85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852" name="Picture 85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853" name="Picture 85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854" name="Picture 85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495675"/>
            <a:ext cx="1895475" cy="1562100"/>
          </a:xfrm>
          <a:prstGeom prst="rect">
            <a:avLst/>
          </a:prstGeom>
        </p:spPr>
      </p:pic>
      <p:pic>
        <p:nvPicPr>
          <p:cNvPr id="855" name="Picture 85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819275"/>
            <a:ext cx="847725" cy="1238250"/>
          </a:xfrm>
          <a:prstGeom prst="rect">
            <a:avLst/>
          </a:prstGeom>
        </p:spPr>
      </p:pic>
      <p:pic>
        <p:nvPicPr>
          <p:cNvPr id="856" name="Picture 85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095500"/>
            <a:ext cx="828675" cy="962025"/>
          </a:xfrm>
          <a:prstGeom prst="rect">
            <a:avLst/>
          </a:prstGeom>
        </p:spPr>
      </p:pic>
      <p:pic>
        <p:nvPicPr>
          <p:cNvPr id="857" name="Picture 85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52600"/>
            <a:ext cx="828675" cy="1304925"/>
          </a:xfrm>
          <a:prstGeom prst="rect">
            <a:avLst/>
          </a:prstGeom>
        </p:spPr>
      </p:pic>
      <p:pic>
        <p:nvPicPr>
          <p:cNvPr id="858" name="Picture 85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2250" y="1533525"/>
            <a:ext cx="828675" cy="666750"/>
          </a:xfrm>
          <a:prstGeom prst="rect">
            <a:avLst/>
          </a:prstGeom>
        </p:spPr>
      </p:pic>
      <p:pic>
        <p:nvPicPr>
          <p:cNvPr id="859" name="Picture 859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2400" y="4019550"/>
            <a:ext cx="847725" cy="1038225"/>
          </a:xfrm>
          <a:prstGeom prst="rect">
            <a:avLst/>
          </a:prstGeom>
        </p:spPr>
      </p:pic>
      <p:pic>
        <p:nvPicPr>
          <p:cNvPr id="860" name="Picture 860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4048125"/>
            <a:ext cx="828675" cy="990600"/>
          </a:xfrm>
          <a:prstGeom prst="rect">
            <a:avLst/>
          </a:prstGeom>
        </p:spPr>
      </p:pic>
      <p:pic>
        <p:nvPicPr>
          <p:cNvPr id="861" name="Picture 861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38750" y="3876675"/>
            <a:ext cx="828675" cy="1181100"/>
          </a:xfrm>
          <a:prstGeom prst="rect">
            <a:avLst/>
          </a:prstGeom>
        </p:spPr>
      </p:pic>
      <p:pic>
        <p:nvPicPr>
          <p:cNvPr id="862" name="Picture 862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2250" y="3552825"/>
            <a:ext cx="828675" cy="600075"/>
          </a:xfrm>
          <a:prstGeom prst="rect">
            <a:avLst/>
          </a:prstGeom>
        </p:spPr>
      </p:pic>
      <p:pic>
        <p:nvPicPr>
          <p:cNvPr id="863" name="Picture 863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864" name="Picture 864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865" name="Picture 865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866" name="Picture 866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57225"/>
          </a:xfrm>
          <a:prstGeom prst="rect">
            <a:avLst/>
          </a:prstGeom>
        </p:spPr>
      </p:pic>
      <p:pic>
        <p:nvPicPr>
          <p:cNvPr id="867" name="Picture 867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81125"/>
            <a:ext cx="828675" cy="552450"/>
          </a:xfrm>
          <a:prstGeom prst="rect">
            <a:avLst/>
          </a:prstGeom>
        </p:spPr>
      </p:pic>
      <p:pic>
        <p:nvPicPr>
          <p:cNvPr id="868" name="Picture 868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57950" y="5705475"/>
            <a:ext cx="257175" cy="295275"/>
          </a:xfrm>
          <a:prstGeom prst="rect">
            <a:avLst/>
          </a:prstGeom>
        </p:spPr>
      </p:pic>
      <p:pic>
        <p:nvPicPr>
          <p:cNvPr id="869" name="Picture 869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90825" y="5753100"/>
            <a:ext cx="266700" cy="295275"/>
          </a:xfrm>
          <a:prstGeom prst="rect">
            <a:avLst/>
          </a:prstGeom>
        </p:spPr>
      </p:pic>
      <p:sp>
        <p:nvSpPr>
          <p:cNvPr id="869" name="TextBox 869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870" name="TextBox 870"/>
          <p:cNvSpPr txBox="1"/>
          <p:nvPr/>
        </p:nvSpPr>
        <p:spPr>
          <a:xfrm>
            <a:off x="775440" y="124425"/>
            <a:ext cx="368502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871" name="TextBox 871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872" name="TextBox 872"/>
          <p:cNvSpPr txBox="1"/>
          <p:nvPr/>
        </p:nvSpPr>
        <p:spPr>
          <a:xfrm>
            <a:off x="698436" y="1617515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873" name="TextBox 873"/>
          <p:cNvSpPr txBox="1"/>
          <p:nvPr/>
        </p:nvSpPr>
        <p:spPr>
          <a:xfrm>
            <a:off x="2785966" y="1062511"/>
            <a:ext cx="781498" cy="696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271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698436" y="1739454"/>
            <a:ext cx="59893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2990085" y="1763101"/>
            <a:ext cx="37288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4232940" y="1750464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24.4%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1603926" y="2181318"/>
            <a:ext cx="643836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24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879" name="TextBox 879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880" name="TextBox 880"/>
          <p:cNvSpPr txBox="1"/>
          <p:nvPr/>
        </p:nvSpPr>
        <p:spPr>
          <a:xfrm>
            <a:off x="3669261" y="2356591"/>
            <a:ext cx="22919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(12.7)</a:t>
            </a:r>
          </a:p>
          <a:p>
            <a:pPr indent="48792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(2.5)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+9.8</a:t>
            </a:r>
          </a:p>
        </p:txBody>
      </p:sp>
      <p:sp>
        <p:nvSpPr>
          <p:cNvPr id="881" name="TextBox 881"/>
          <p:cNvSpPr txBox="1"/>
          <p:nvPr/>
        </p:nvSpPr>
        <p:spPr>
          <a:xfrm>
            <a:off x="4115930" y="2181352"/>
            <a:ext cx="643837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03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882" name="TextBox 882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92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83" name="TextBox 883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884" name="TextBox 884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(54.3)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+52.8</a:t>
            </a:r>
          </a:p>
        </p:txBody>
      </p:sp>
      <p:sp>
        <p:nvSpPr>
          <p:cNvPr id="885" name="TextBox 885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76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86" name="TextBox 886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887" name="TextBox 887"/>
          <p:cNvSpPr txBox="1"/>
          <p:nvPr/>
        </p:nvSpPr>
        <p:spPr>
          <a:xfrm>
            <a:off x="2990212" y="3555610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</p:txBody>
      </p:sp>
      <p:sp>
        <p:nvSpPr>
          <p:cNvPr id="888" name="TextBox 888"/>
          <p:cNvSpPr txBox="1"/>
          <p:nvPr/>
        </p:nvSpPr>
        <p:spPr>
          <a:xfrm>
            <a:off x="4232940" y="3734888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24.1%</a:t>
            </a:r>
          </a:p>
        </p:txBody>
      </p:sp>
      <p:sp>
        <p:nvSpPr>
          <p:cNvPr id="889" name="TextBox 889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(1.5)%</a:t>
            </a:r>
          </a:p>
        </p:txBody>
      </p:sp>
      <p:sp>
        <p:nvSpPr>
          <p:cNvPr id="890" name="TextBox 890"/>
          <p:cNvSpPr txBox="1"/>
          <p:nvPr/>
        </p:nvSpPr>
        <p:spPr>
          <a:xfrm>
            <a:off x="1603926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891" name="TextBox 891"/>
          <p:cNvSpPr txBox="1"/>
          <p:nvPr/>
        </p:nvSpPr>
        <p:spPr>
          <a:xfrm>
            <a:off x="2349163" y="4220336"/>
            <a:ext cx="1324841" cy="542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51">
              <a:lnSpc>
                <a:spcPts val="9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21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6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892" name="TextBox 892"/>
          <p:cNvSpPr txBox="1"/>
          <p:nvPr/>
        </p:nvSpPr>
        <p:spPr>
          <a:xfrm>
            <a:off x="3759193" y="4238633"/>
            <a:ext cx="209449" cy="4536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043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</a:t>
            </a:r>
          </a:p>
          <a:p>
            <a:pPr indent="28992">
              <a:lnSpc>
                <a:spcPts val="97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(7.6)</a:t>
            </a:r>
          </a:p>
          <a:p>
            <a:pPr indent="0">
              <a:lnSpc>
                <a:spcPts val="178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+3.5</a:t>
            </a:r>
          </a:p>
        </p:txBody>
      </p:sp>
      <p:sp>
        <p:nvSpPr>
          <p:cNvPr id="893" name="TextBox 893"/>
          <p:cNvSpPr txBox="1"/>
          <p:nvPr/>
        </p:nvSpPr>
        <p:spPr>
          <a:xfrm>
            <a:off x="4115930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4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894" name="TextBox 894"/>
          <p:cNvSpPr txBox="1"/>
          <p:nvPr/>
        </p:nvSpPr>
        <p:spPr>
          <a:xfrm>
            <a:off x="5310672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7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95" name="TextBox 895"/>
          <p:cNvSpPr txBox="1"/>
          <p:nvPr/>
        </p:nvSpPr>
        <p:spPr>
          <a:xfrm>
            <a:off x="6084077" y="4220409"/>
            <a:ext cx="1324817" cy="551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2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397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5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896" name="TextBox 896"/>
          <p:cNvSpPr txBox="1"/>
          <p:nvPr/>
        </p:nvSpPr>
        <p:spPr>
          <a:xfrm>
            <a:off x="7474306" y="4220409"/>
            <a:ext cx="229200" cy="462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94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+3.1</a:t>
            </a:r>
          </a:p>
        </p:txBody>
      </p:sp>
      <p:sp>
        <p:nvSpPr>
          <p:cNvPr id="897" name="TextBox 897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1,681.0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30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98" name="TextBox 898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899" name="TextBox 899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900" name="TextBox 900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28.3</a:t>
            </a:r>
          </a:p>
        </p:txBody>
      </p:sp>
      <p:sp>
        <p:nvSpPr>
          <p:cNvPr id="901" name="TextBox 901"/>
          <p:cNvSpPr txBox="1"/>
          <p:nvPr/>
        </p:nvSpPr>
        <p:spPr>
          <a:xfrm>
            <a:off x="2990213" y="5741761"/>
            <a:ext cx="37301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</p:txBody>
      </p:sp>
      <p:sp>
        <p:nvSpPr>
          <p:cNvPr id="902" name="TextBox 902"/>
          <p:cNvSpPr txBox="1"/>
          <p:nvPr/>
        </p:nvSpPr>
        <p:spPr>
          <a:xfrm>
            <a:off x="4214620" y="5752987"/>
            <a:ext cx="443931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27.7</a:t>
            </a:r>
          </a:p>
        </p:txBody>
      </p:sp>
      <p:sp>
        <p:nvSpPr>
          <p:cNvPr id="903" name="TextBox 903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66.7</a:t>
            </a:r>
          </a:p>
        </p:txBody>
      </p:sp>
      <p:sp>
        <p:nvSpPr>
          <p:cNvPr id="904" name="TextBox 904"/>
          <p:cNvSpPr txBox="1"/>
          <p:nvPr/>
        </p:nvSpPr>
        <p:spPr>
          <a:xfrm>
            <a:off x="6696117" y="5741761"/>
            <a:ext cx="430821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23.2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+34.9%</a:t>
            </a:r>
          </a:p>
        </p:txBody>
      </p:sp>
      <p:sp>
        <p:nvSpPr>
          <p:cNvPr id="905" name="TextBox 905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</p:txBody>
      </p:sp>
      <p:sp>
        <p:nvSpPr>
          <p:cNvPr id="906" name="TextBox 906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07" name="TextBox 90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08" name="TextBox 90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Freeform 909"> 
				</p:cNvPr>
          <p:cNvSpPr/>
          <p:nvPr/>
        </p:nvSpPr>
        <p:spPr>
          <a:xfrm>
            <a:off x="5924550" y="3895725"/>
            <a:ext cx="695325" cy="9525"/>
          </a:xfrm>
          <a:custGeom>
            <a:avLst/>
            <a:gdLst>
              <a:gd name="connsiteX0" fmla="*/ 15600 w 695325"/>
              <a:gd name="connsiteY0" fmla="*/ 15369 h 9525"/>
              <a:gd name="connsiteX1" fmla="*/ 699597 w 695325"/>
              <a:gd name="connsiteY1" fmla="*/ 153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0" y="15369"/>
                </a:moveTo>
                <a:lnTo>
                  <a:pt x="699597" y="1536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> 
				</p:cNvPr>
          <p:cNvSpPr/>
          <p:nvPr/>
        </p:nvSpPr>
        <p:spPr>
          <a:xfrm>
            <a:off x="3486150" y="4076700"/>
            <a:ext cx="638175" cy="9525"/>
          </a:xfrm>
          <a:custGeom>
            <a:avLst/>
            <a:gdLst>
              <a:gd name="connsiteX0" fmla="*/ 11460 w 638175"/>
              <a:gd name="connsiteY0" fmla="*/ 9898 h 9525"/>
              <a:gd name="connsiteX1" fmla="*/ 642942 w 638175"/>
              <a:gd name="connsiteY1" fmla="*/ 98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9898"/>
                </a:moveTo>
                <a:lnTo>
                  <a:pt x="642942" y="98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> 
				</p:cNvPr>
          <p:cNvSpPr/>
          <p:nvPr/>
        </p:nvSpPr>
        <p:spPr>
          <a:xfrm>
            <a:off x="2200275" y="4000500"/>
            <a:ext cx="647700" cy="9525"/>
          </a:xfrm>
          <a:custGeom>
            <a:avLst/>
            <a:gdLst>
              <a:gd name="connsiteX0" fmla="*/ 9749 w 647700"/>
              <a:gd name="connsiteY0" fmla="*/ 13789 h 9525"/>
              <a:gd name="connsiteX1" fmla="*/ 648051 w 647700"/>
              <a:gd name="connsiteY1" fmla="*/ 137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789"/>
                </a:moveTo>
                <a:lnTo>
                  <a:pt x="648051" y="1378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> 
				</p:cNvPr>
          <p:cNvSpPr/>
          <p:nvPr/>
        </p:nvSpPr>
        <p:spPr>
          <a:xfrm>
            <a:off x="7219950" y="1847850"/>
            <a:ext cx="695325" cy="9525"/>
          </a:xfrm>
          <a:custGeom>
            <a:avLst/>
            <a:gdLst>
              <a:gd name="connsiteX0" fmla="*/ 16346 w 695325"/>
              <a:gd name="connsiteY0" fmla="*/ 14119 h 9525"/>
              <a:gd name="connsiteX1" fmla="*/ 700343 w 695325"/>
              <a:gd name="connsiteY1" fmla="*/ 141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6346" y="14119"/>
                </a:moveTo>
                <a:lnTo>
                  <a:pt x="700343" y="141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> 
				</p:cNvPr>
          <p:cNvSpPr/>
          <p:nvPr/>
        </p:nvSpPr>
        <p:spPr>
          <a:xfrm>
            <a:off x="5924550" y="1771650"/>
            <a:ext cx="695325" cy="9525"/>
          </a:xfrm>
          <a:custGeom>
            <a:avLst/>
            <a:gdLst>
              <a:gd name="connsiteX0" fmla="*/ 13798 w 695325"/>
              <a:gd name="connsiteY0" fmla="*/ 16669 h 9525"/>
              <a:gd name="connsiteX1" fmla="*/ 697795 w 695325"/>
              <a:gd name="connsiteY1" fmla="*/ 16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3798" y="16669"/>
                </a:moveTo>
                <a:lnTo>
                  <a:pt x="697795" y="1666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> 
				</p:cNvPr>
          <p:cNvSpPr/>
          <p:nvPr/>
        </p:nvSpPr>
        <p:spPr>
          <a:xfrm>
            <a:off x="3448050" y="2114550"/>
            <a:ext cx="657225" cy="9525"/>
          </a:xfrm>
          <a:custGeom>
            <a:avLst/>
            <a:gdLst>
              <a:gd name="connsiteX0" fmla="*/ 11460 w 657225"/>
              <a:gd name="connsiteY0" fmla="*/ 17995 h 9525"/>
              <a:gd name="connsiteX1" fmla="*/ 659465 w 657225"/>
              <a:gd name="connsiteY1" fmla="*/ 179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7995"/>
                </a:moveTo>
                <a:lnTo>
                  <a:pt x="659465" y="1799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> 
				</p:cNvPr>
          <p:cNvSpPr/>
          <p:nvPr/>
        </p:nvSpPr>
        <p:spPr>
          <a:xfrm>
            <a:off x="2181225" y="1990725"/>
            <a:ext cx="657225" cy="9525"/>
          </a:xfrm>
          <a:custGeom>
            <a:avLst/>
            <a:gdLst>
              <a:gd name="connsiteX0" fmla="*/ 14511 w 657225"/>
              <a:gd name="connsiteY0" fmla="*/ 10853 h 9525"/>
              <a:gd name="connsiteX1" fmla="*/ 665512 w 657225"/>
              <a:gd name="connsiteY1" fmla="*/ 108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0853"/>
                </a:moveTo>
                <a:lnTo>
                  <a:pt x="665512" y="1085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reeform 916"> 
				</p:cNvPr>
          <p:cNvSpPr/>
          <p:nvPr/>
        </p:nvSpPr>
        <p:spPr>
          <a:xfrm>
            <a:off x="7143750" y="4048125"/>
            <a:ext cx="752475" cy="9525"/>
          </a:xfrm>
          <a:custGeom>
            <a:avLst/>
            <a:gdLst>
              <a:gd name="connsiteX0" fmla="*/ 10983 w 752475"/>
              <a:gd name="connsiteY0" fmla="*/ 10025 h 9525"/>
              <a:gd name="connsiteX1" fmla="*/ 759673 w 752475"/>
              <a:gd name="connsiteY1" fmla="*/ 100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0025"/>
                </a:moveTo>
                <a:lnTo>
                  <a:pt x="759673" y="1002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reeform 917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reeform 921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reeform 922"> 
				</p:cNvPr>
          <p:cNvSpPr/>
          <p:nvPr/>
        </p:nvSpPr>
        <p:spPr>
          <a:xfrm>
            <a:off x="4067175" y="1695450"/>
            <a:ext cx="723900" cy="333375"/>
          </a:xfrm>
          <a:custGeom>
            <a:avLst/>
            <a:gdLst>
              <a:gd name="connsiteX0" fmla="*/ 10020 w 723900"/>
              <a:gd name="connsiteY0" fmla="*/ 13182 h 333375"/>
              <a:gd name="connsiteX1" fmla="*/ 730021 w 723900"/>
              <a:gd name="connsiteY1" fmla="*/ 13182 h 333375"/>
              <a:gd name="connsiteX2" fmla="*/ 730021 w 723900"/>
              <a:gd name="connsiteY2" fmla="*/ 337184 h 333375"/>
              <a:gd name="connsiteX3" fmla="*/ 10020 w 723900"/>
              <a:gd name="connsiteY3" fmla="*/ 337184 h 333375"/>
              <a:gd name="connsiteX4" fmla="*/ 10020 w 723900"/>
              <a:gd name="connsiteY4" fmla="*/ 1318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182"/>
                </a:moveTo>
                <a:lnTo>
                  <a:pt x="730021" y="13182"/>
                </a:lnTo>
                <a:lnTo>
                  <a:pt x="730021" y="337184"/>
                </a:lnTo>
                <a:lnTo>
                  <a:pt x="10020" y="337184"/>
                </a:lnTo>
                <a:lnTo>
                  <a:pt x="10020" y="131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reeform 923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reeform 924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Freeform 925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Freeform 926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reeform 927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reeform 929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 930"> 
				</p:cNvPr>
          <p:cNvSpPr/>
          <p:nvPr/>
        </p:nvSpPr>
        <p:spPr>
          <a:xfrm>
            <a:off x="4067175" y="3667125"/>
            <a:ext cx="723900" cy="333375"/>
          </a:xfrm>
          <a:custGeom>
            <a:avLst/>
            <a:gdLst>
              <a:gd name="connsiteX0" fmla="*/ 10020 w 723900"/>
              <a:gd name="connsiteY0" fmla="*/ 13944 h 333375"/>
              <a:gd name="connsiteX1" fmla="*/ 730021 w 723900"/>
              <a:gd name="connsiteY1" fmla="*/ 13944 h 333375"/>
              <a:gd name="connsiteX2" fmla="*/ 730021 w 723900"/>
              <a:gd name="connsiteY2" fmla="*/ 337946 h 333375"/>
              <a:gd name="connsiteX3" fmla="*/ 10020 w 723900"/>
              <a:gd name="connsiteY3" fmla="*/ 337946 h 333375"/>
              <a:gd name="connsiteX4" fmla="*/ 10020 w 723900"/>
              <a:gd name="connsiteY4" fmla="*/ 1394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944"/>
                </a:moveTo>
                <a:lnTo>
                  <a:pt x="730021" y="13944"/>
                </a:lnTo>
                <a:lnTo>
                  <a:pt x="730021" y="337946"/>
                </a:lnTo>
                <a:lnTo>
                  <a:pt x="10020" y="337946"/>
                </a:lnTo>
                <a:lnTo>
                  <a:pt x="10020" y="139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reeform 931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reeform 932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reeform 933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5" name="Picture 9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936" name="Picture 93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937" name="Picture 93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38" name="Picture 93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3581400"/>
            <a:ext cx="828675" cy="581025"/>
          </a:xfrm>
          <a:prstGeom prst="rect">
            <a:avLst/>
          </a:prstGeom>
        </p:spPr>
      </p:pic>
      <p:pic>
        <p:nvPicPr>
          <p:cNvPr id="939" name="Picture 93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940" name="Picture 94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941" name="Picture 94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942" name="Picture 94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943" name="Picture 94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0" y="3495675"/>
            <a:ext cx="1895475" cy="1533525"/>
          </a:xfrm>
          <a:prstGeom prst="rect">
            <a:avLst/>
          </a:prstGeom>
        </p:spPr>
      </p:pic>
      <p:pic>
        <p:nvPicPr>
          <p:cNvPr id="944" name="Picture 94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400" y="1819275"/>
            <a:ext cx="847725" cy="1238250"/>
          </a:xfrm>
          <a:prstGeom prst="rect">
            <a:avLst/>
          </a:prstGeom>
        </p:spPr>
      </p:pic>
      <p:pic>
        <p:nvPicPr>
          <p:cNvPr id="945" name="Picture 945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550" y="2095500"/>
            <a:ext cx="828675" cy="962025"/>
          </a:xfrm>
          <a:prstGeom prst="rect">
            <a:avLst/>
          </a:prstGeom>
        </p:spPr>
      </p:pic>
      <p:pic>
        <p:nvPicPr>
          <p:cNvPr id="946" name="Picture 946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8750" y="1752600"/>
            <a:ext cx="828675" cy="1304925"/>
          </a:xfrm>
          <a:prstGeom prst="rect">
            <a:avLst/>
          </a:prstGeom>
        </p:spPr>
      </p:pic>
      <p:pic>
        <p:nvPicPr>
          <p:cNvPr id="947" name="Picture 947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2250" y="1533525"/>
            <a:ext cx="828675" cy="666750"/>
          </a:xfrm>
          <a:prstGeom prst="rect">
            <a:avLst/>
          </a:prstGeom>
        </p:spPr>
      </p:pic>
      <p:pic>
        <p:nvPicPr>
          <p:cNvPr id="948" name="Picture 948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4019550"/>
            <a:ext cx="847725" cy="1038225"/>
          </a:xfrm>
          <a:prstGeom prst="rect">
            <a:avLst/>
          </a:prstGeom>
        </p:spPr>
      </p:pic>
      <p:pic>
        <p:nvPicPr>
          <p:cNvPr id="949" name="Picture 949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9550" y="4048125"/>
            <a:ext cx="828675" cy="981075"/>
          </a:xfrm>
          <a:prstGeom prst="rect">
            <a:avLst/>
          </a:prstGeom>
        </p:spPr>
      </p:pic>
      <p:pic>
        <p:nvPicPr>
          <p:cNvPr id="950" name="Picture 950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8750" y="3876675"/>
            <a:ext cx="828675" cy="1181100"/>
          </a:xfrm>
          <a:prstGeom prst="rect">
            <a:avLst/>
          </a:prstGeom>
        </p:spPr>
      </p:pic>
      <p:pic>
        <p:nvPicPr>
          <p:cNvPr id="951" name="Picture 951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952" name="Picture 952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953" name="Picture 953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28675" cy="476250"/>
          </a:xfrm>
          <a:prstGeom prst="rect">
            <a:avLst/>
          </a:prstGeom>
        </p:spPr>
      </p:pic>
      <p:pic>
        <p:nvPicPr>
          <p:cNvPr id="954" name="Picture 954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47700"/>
          </a:xfrm>
          <a:prstGeom prst="rect">
            <a:avLst/>
          </a:prstGeom>
        </p:spPr>
      </p:pic>
      <p:pic>
        <p:nvPicPr>
          <p:cNvPr id="955" name="Picture 955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81125"/>
            <a:ext cx="828675" cy="542925"/>
          </a:xfrm>
          <a:prstGeom prst="rect">
            <a:avLst/>
          </a:prstGeom>
        </p:spPr>
      </p:pic>
      <p:pic>
        <p:nvPicPr>
          <p:cNvPr id="956" name="Picture 956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57950" y="5705475"/>
            <a:ext cx="257175" cy="295275"/>
          </a:xfrm>
          <a:prstGeom prst="rect">
            <a:avLst/>
          </a:prstGeom>
        </p:spPr>
      </p:pic>
      <p:pic>
        <p:nvPicPr>
          <p:cNvPr id="957" name="Picture 957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81300" y="5724525"/>
            <a:ext cx="266700" cy="295275"/>
          </a:xfrm>
          <a:prstGeom prst="rect">
            <a:avLst/>
          </a:prstGeom>
        </p:spPr>
      </p:pic>
      <p:sp>
        <p:nvSpPr>
          <p:cNvPr id="957" name="TextBox 957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775440" y="124425"/>
            <a:ext cx="376274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698436" y="1617515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961" name="TextBox 961"/>
          <p:cNvSpPr txBox="1"/>
          <p:nvPr/>
        </p:nvSpPr>
        <p:spPr>
          <a:xfrm>
            <a:off x="2785966" y="1062511"/>
            <a:ext cx="781498" cy="696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</p:txBody>
      </p:sp>
      <p:sp>
        <p:nvSpPr>
          <p:cNvPr id="962" name="TextBox 962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271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</p:txBody>
      </p:sp>
      <p:sp>
        <p:nvSpPr>
          <p:cNvPr id="963" name="TextBox 963"/>
          <p:cNvSpPr txBox="1"/>
          <p:nvPr/>
        </p:nvSpPr>
        <p:spPr>
          <a:xfrm>
            <a:off x="698436" y="1739454"/>
            <a:ext cx="59893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964" name="TextBox 964"/>
          <p:cNvSpPr txBox="1"/>
          <p:nvPr/>
        </p:nvSpPr>
        <p:spPr>
          <a:xfrm>
            <a:off x="2990085" y="1763101"/>
            <a:ext cx="37288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(0.9)%</a:t>
            </a:r>
          </a:p>
        </p:txBody>
      </p:sp>
      <p:sp>
        <p:nvSpPr>
          <p:cNvPr id="965" name="TextBox 965"/>
          <p:cNvSpPr txBox="1"/>
          <p:nvPr/>
        </p:nvSpPr>
        <p:spPr>
          <a:xfrm>
            <a:off x="4232940" y="1750466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24.3%</a:t>
            </a:r>
          </a:p>
        </p:txBody>
      </p:sp>
      <p:sp>
        <p:nvSpPr>
          <p:cNvPr id="966" name="TextBox 966"/>
          <p:cNvSpPr txBox="1"/>
          <p:nvPr/>
        </p:nvSpPr>
        <p:spPr>
          <a:xfrm>
            <a:off x="1603926" y="2181318"/>
            <a:ext cx="643836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24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388.8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967" name="TextBox 967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968" name="TextBox 968"/>
          <p:cNvSpPr txBox="1"/>
          <p:nvPr/>
        </p:nvSpPr>
        <p:spPr>
          <a:xfrm>
            <a:off x="3669261" y="2356591"/>
            <a:ext cx="22919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(12.6)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+2.7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+6.3</a:t>
            </a:r>
          </a:p>
        </p:txBody>
      </p:sp>
      <p:sp>
        <p:nvSpPr>
          <p:cNvPr id="969" name="TextBox 969"/>
          <p:cNvSpPr txBox="1"/>
          <p:nvPr/>
        </p:nvSpPr>
        <p:spPr>
          <a:xfrm>
            <a:off x="4115930" y="2181352"/>
            <a:ext cx="643837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03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970" name="TextBox 970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92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71" name="TextBox 971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972" name="TextBox 972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+13.3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+29.3</a:t>
            </a:r>
          </a:p>
        </p:txBody>
      </p:sp>
      <p:sp>
        <p:nvSpPr>
          <p:cNvPr id="973" name="TextBox 973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76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974" name="TextBox 974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975" name="TextBox 975"/>
          <p:cNvSpPr txBox="1"/>
          <p:nvPr/>
        </p:nvSpPr>
        <p:spPr>
          <a:xfrm>
            <a:off x="2990213" y="3569082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</p:txBody>
      </p:sp>
      <p:sp>
        <p:nvSpPr>
          <p:cNvPr id="976" name="TextBox 976"/>
          <p:cNvSpPr txBox="1"/>
          <p:nvPr/>
        </p:nvSpPr>
        <p:spPr>
          <a:xfrm>
            <a:off x="4232940" y="372289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24.4%</a:t>
            </a:r>
          </a:p>
        </p:txBody>
      </p:sp>
      <p:sp>
        <p:nvSpPr>
          <p:cNvPr id="977" name="TextBox 977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26.2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</p:txBody>
      </p:sp>
      <p:sp>
        <p:nvSpPr>
          <p:cNvPr id="978" name="TextBox 978"/>
          <p:cNvSpPr txBox="1"/>
          <p:nvPr/>
        </p:nvSpPr>
        <p:spPr>
          <a:xfrm>
            <a:off x="1603926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979" name="TextBox 979"/>
          <p:cNvSpPr txBox="1"/>
          <p:nvPr/>
        </p:nvSpPr>
        <p:spPr>
          <a:xfrm>
            <a:off x="2349163" y="4220336"/>
            <a:ext cx="1324841" cy="542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51">
              <a:lnSpc>
                <a:spcPts val="9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21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6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980" name="TextBox 980"/>
          <p:cNvSpPr txBox="1"/>
          <p:nvPr/>
        </p:nvSpPr>
        <p:spPr>
          <a:xfrm>
            <a:off x="3759193" y="4238633"/>
            <a:ext cx="209450" cy="4536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043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</a:t>
            </a:r>
          </a:p>
          <a:p>
            <a:pPr indent="28992">
              <a:lnSpc>
                <a:spcPts val="97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</a:t>
            </a:r>
          </a:p>
          <a:p>
            <a:pPr indent="0">
              <a:lnSpc>
                <a:spcPts val="178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+0.7</a:t>
            </a:r>
          </a:p>
        </p:txBody>
      </p:sp>
      <p:sp>
        <p:nvSpPr>
          <p:cNvPr id="981" name="TextBox 981"/>
          <p:cNvSpPr txBox="1"/>
          <p:nvPr/>
        </p:nvSpPr>
        <p:spPr>
          <a:xfrm>
            <a:off x="4115930" y="4184122"/>
            <a:ext cx="643837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4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982" name="TextBox 982"/>
          <p:cNvSpPr txBox="1"/>
          <p:nvPr/>
        </p:nvSpPr>
        <p:spPr>
          <a:xfrm>
            <a:off x="5310766" y="4149057"/>
            <a:ext cx="676170" cy="1045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681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83" name="TextBox 983"/>
          <p:cNvSpPr txBox="1"/>
          <p:nvPr/>
        </p:nvSpPr>
        <p:spPr>
          <a:xfrm>
            <a:off x="6084079" y="4220409"/>
            <a:ext cx="1298830" cy="551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984" name="TextBox 984"/>
          <p:cNvSpPr txBox="1"/>
          <p:nvPr/>
        </p:nvSpPr>
        <p:spPr>
          <a:xfrm>
            <a:off x="7474309" y="4220409"/>
            <a:ext cx="229198" cy="462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(27.8)</a:t>
            </a:r>
          </a:p>
          <a:p>
            <a:pPr indent="19799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985" name="TextBox 985"/>
          <p:cNvSpPr txBox="1"/>
          <p:nvPr/>
        </p:nvSpPr>
        <p:spPr>
          <a:xfrm>
            <a:off x="7823741" y="4149057"/>
            <a:ext cx="676172" cy="1045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1,547.0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937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986" name="TextBox 986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987" name="TextBox 987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988" name="TextBox 988"/>
          <p:cNvSpPr txBox="1"/>
          <p:nvPr/>
        </p:nvSpPr>
        <p:spPr>
          <a:xfrm>
            <a:off x="1700749" y="6027210"/>
            <a:ext cx="43181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11.5</a:t>
            </a:r>
          </a:p>
        </p:txBody>
      </p:sp>
      <p:sp>
        <p:nvSpPr>
          <p:cNvPr id="989" name="TextBox 989"/>
          <p:cNvSpPr txBox="1"/>
          <p:nvPr/>
        </p:nvSpPr>
        <p:spPr>
          <a:xfrm>
            <a:off x="2955161" y="5741761"/>
            <a:ext cx="44296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(29.9)%</a:t>
            </a:r>
          </a:p>
        </p:txBody>
      </p:sp>
      <p:sp>
        <p:nvSpPr>
          <p:cNvPr id="990" name="TextBox 990"/>
          <p:cNvSpPr txBox="1"/>
          <p:nvPr/>
        </p:nvSpPr>
        <p:spPr>
          <a:xfrm>
            <a:off x="4278629" y="5752987"/>
            <a:ext cx="317515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38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8.1</a:t>
            </a:r>
          </a:p>
        </p:txBody>
      </p:sp>
      <p:sp>
        <p:nvSpPr>
          <p:cNvPr id="991" name="TextBox 991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</a:t>
            </a:r>
          </a:p>
        </p:txBody>
      </p:sp>
      <p:sp>
        <p:nvSpPr>
          <p:cNvPr id="992" name="TextBox 992"/>
          <p:cNvSpPr txBox="1"/>
          <p:nvPr/>
        </p:nvSpPr>
        <p:spPr>
          <a:xfrm>
            <a:off x="6661064" y="5741761"/>
            <a:ext cx="500898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4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+113.7%</a:t>
            </a:r>
          </a:p>
        </p:txBody>
      </p:sp>
      <p:sp>
        <p:nvSpPr>
          <p:cNvPr id="993" name="TextBox 993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</p:txBody>
      </p:sp>
      <p:sp>
        <p:nvSpPr>
          <p:cNvPr id="994" name="TextBox 994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95" name="TextBox 995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96" name="TextBox 99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Freeform 997"> 
				</p:cNvPr>
          <p:cNvSpPr/>
          <p:nvPr/>
        </p:nvSpPr>
        <p:spPr>
          <a:xfrm>
            <a:off x="7219950" y="1914525"/>
            <a:ext cx="657225" cy="9525"/>
          </a:xfrm>
          <a:custGeom>
            <a:avLst/>
            <a:gdLst>
              <a:gd name="connsiteX0" fmla="*/ 16419 w 657225"/>
              <a:gd name="connsiteY0" fmla="*/ 15017 h 9525"/>
              <a:gd name="connsiteX1" fmla="*/ 664423 w 657225"/>
              <a:gd name="connsiteY1" fmla="*/ 150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6419" y="15017"/>
                </a:moveTo>
                <a:lnTo>
                  <a:pt x="664423" y="1501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> 
				</p:cNvPr>
          <p:cNvSpPr/>
          <p:nvPr/>
        </p:nvSpPr>
        <p:spPr>
          <a:xfrm>
            <a:off x="5924550" y="1762125"/>
            <a:ext cx="657225" cy="9525"/>
          </a:xfrm>
          <a:custGeom>
            <a:avLst/>
            <a:gdLst>
              <a:gd name="connsiteX0" fmla="*/ 15602 w 657225"/>
              <a:gd name="connsiteY0" fmla="*/ 15017 h 9525"/>
              <a:gd name="connsiteX1" fmla="*/ 663606 w 657225"/>
              <a:gd name="connsiteY1" fmla="*/ 150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5602" y="15017"/>
                </a:moveTo>
                <a:lnTo>
                  <a:pt x="663606" y="1501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> 
				</p:cNvPr>
          <p:cNvSpPr/>
          <p:nvPr/>
        </p:nvSpPr>
        <p:spPr>
          <a:xfrm>
            <a:off x="5924550" y="3895725"/>
            <a:ext cx="657225" cy="9525"/>
          </a:xfrm>
          <a:custGeom>
            <a:avLst/>
            <a:gdLst>
              <a:gd name="connsiteX0" fmla="*/ 15602 w 657225"/>
              <a:gd name="connsiteY0" fmla="*/ 14575 h 9525"/>
              <a:gd name="connsiteX1" fmla="*/ 663606 w 657225"/>
              <a:gd name="connsiteY1" fmla="*/ 145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5602" y="14575"/>
                </a:moveTo>
                <a:lnTo>
                  <a:pt x="663606" y="1457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> 
				</p:cNvPr>
          <p:cNvSpPr/>
          <p:nvPr/>
        </p:nvSpPr>
        <p:spPr>
          <a:xfrm>
            <a:off x="3486150" y="4114800"/>
            <a:ext cx="638175" cy="9525"/>
          </a:xfrm>
          <a:custGeom>
            <a:avLst/>
            <a:gdLst>
              <a:gd name="connsiteX0" fmla="*/ 11460 w 638175"/>
              <a:gd name="connsiteY0" fmla="*/ 10080 h 9525"/>
              <a:gd name="connsiteX1" fmla="*/ 642942 w 638175"/>
              <a:gd name="connsiteY1" fmla="*/ 100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0080"/>
                </a:moveTo>
                <a:lnTo>
                  <a:pt x="642942" y="1008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> 
				</p:cNvPr>
          <p:cNvSpPr/>
          <p:nvPr/>
        </p:nvSpPr>
        <p:spPr>
          <a:xfrm>
            <a:off x="3476625" y="2114550"/>
            <a:ext cx="657225" cy="9525"/>
          </a:xfrm>
          <a:custGeom>
            <a:avLst/>
            <a:gdLst>
              <a:gd name="connsiteX0" fmla="*/ 15326 w 657225"/>
              <a:gd name="connsiteY0" fmla="*/ 17995 h 9525"/>
              <a:gd name="connsiteX1" fmla="*/ 663330 w 657225"/>
              <a:gd name="connsiteY1" fmla="*/ 179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5326" y="17995"/>
                </a:moveTo>
                <a:lnTo>
                  <a:pt x="663330" y="1799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> 
				</p:cNvPr>
          <p:cNvSpPr/>
          <p:nvPr/>
        </p:nvSpPr>
        <p:spPr>
          <a:xfrm>
            <a:off x="2181225" y="1990725"/>
            <a:ext cx="657225" cy="9525"/>
          </a:xfrm>
          <a:custGeom>
            <a:avLst/>
            <a:gdLst>
              <a:gd name="connsiteX0" fmla="*/ 14511 w 657225"/>
              <a:gd name="connsiteY0" fmla="*/ 10853 h 9525"/>
              <a:gd name="connsiteX1" fmla="*/ 665512 w 657225"/>
              <a:gd name="connsiteY1" fmla="*/ 108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0853"/>
                </a:moveTo>
                <a:lnTo>
                  <a:pt x="665512" y="1085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> 
				</p:cNvPr>
          <p:cNvSpPr/>
          <p:nvPr/>
        </p:nvSpPr>
        <p:spPr>
          <a:xfrm>
            <a:off x="2200275" y="4038600"/>
            <a:ext cx="647700" cy="9525"/>
          </a:xfrm>
          <a:custGeom>
            <a:avLst/>
            <a:gdLst>
              <a:gd name="connsiteX0" fmla="*/ 9749 w 647700"/>
              <a:gd name="connsiteY0" fmla="*/ 14279 h 9525"/>
              <a:gd name="connsiteX1" fmla="*/ 648051 w 647700"/>
              <a:gd name="connsiteY1" fmla="*/ 142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4279"/>
                </a:moveTo>
                <a:lnTo>
                  <a:pt x="648051" y="1427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> 
				</p:cNvPr>
          <p:cNvSpPr/>
          <p:nvPr/>
        </p:nvSpPr>
        <p:spPr>
          <a:xfrm>
            <a:off x="7124700" y="4038600"/>
            <a:ext cx="752475" cy="9525"/>
          </a:xfrm>
          <a:custGeom>
            <a:avLst/>
            <a:gdLst>
              <a:gd name="connsiteX0" fmla="*/ 10983 w 752475"/>
              <a:gd name="connsiteY0" fmla="*/ 18756 h 9525"/>
              <a:gd name="connsiteX1" fmla="*/ 759673 w 752475"/>
              <a:gd name="connsiteY1" fmla="*/ 187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8756"/>
                </a:moveTo>
                <a:lnTo>
                  <a:pt x="759673" y="1875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reeform 1007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reeform 1008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reeform 1009"> 
				</p:cNvPr>
          <p:cNvSpPr/>
          <p:nvPr/>
        </p:nvSpPr>
        <p:spPr>
          <a:xfrm>
            <a:off x="4067175" y="1695450"/>
            <a:ext cx="723900" cy="333375"/>
          </a:xfrm>
          <a:custGeom>
            <a:avLst/>
            <a:gdLst>
              <a:gd name="connsiteX0" fmla="*/ 10020 w 723900"/>
              <a:gd name="connsiteY0" fmla="*/ 13182 h 333375"/>
              <a:gd name="connsiteX1" fmla="*/ 730021 w 723900"/>
              <a:gd name="connsiteY1" fmla="*/ 13182 h 333375"/>
              <a:gd name="connsiteX2" fmla="*/ 730021 w 723900"/>
              <a:gd name="connsiteY2" fmla="*/ 337184 h 333375"/>
              <a:gd name="connsiteX3" fmla="*/ 10020 w 723900"/>
              <a:gd name="connsiteY3" fmla="*/ 337184 h 333375"/>
              <a:gd name="connsiteX4" fmla="*/ 10020 w 723900"/>
              <a:gd name="connsiteY4" fmla="*/ 1318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182"/>
                </a:moveTo>
                <a:lnTo>
                  <a:pt x="730021" y="13182"/>
                </a:lnTo>
                <a:lnTo>
                  <a:pt x="730021" y="337184"/>
                </a:lnTo>
                <a:lnTo>
                  <a:pt x="10020" y="337184"/>
                </a:lnTo>
                <a:lnTo>
                  <a:pt x="10020" y="131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Freeform 1010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reeform 1011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reeform 1012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Freeform 1015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Freeform 1016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Freeform 1017"> 
				</p:cNvPr>
          <p:cNvSpPr/>
          <p:nvPr/>
        </p:nvSpPr>
        <p:spPr>
          <a:xfrm>
            <a:off x="4067175" y="3705225"/>
            <a:ext cx="723900" cy="333375"/>
          </a:xfrm>
          <a:custGeom>
            <a:avLst/>
            <a:gdLst>
              <a:gd name="connsiteX0" fmla="*/ 10020 w 723900"/>
              <a:gd name="connsiteY0" fmla="*/ 11810 h 333375"/>
              <a:gd name="connsiteX1" fmla="*/ 730021 w 723900"/>
              <a:gd name="connsiteY1" fmla="*/ 11810 h 333375"/>
              <a:gd name="connsiteX2" fmla="*/ 730021 w 723900"/>
              <a:gd name="connsiteY2" fmla="*/ 335813 h 333375"/>
              <a:gd name="connsiteX3" fmla="*/ 10020 w 723900"/>
              <a:gd name="connsiteY3" fmla="*/ 335813 h 333375"/>
              <a:gd name="connsiteX4" fmla="*/ 10020 w 723900"/>
              <a:gd name="connsiteY4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1810"/>
                </a:moveTo>
                <a:lnTo>
                  <a:pt x="730021" y="11810"/>
                </a:lnTo>
                <a:lnTo>
                  <a:pt x="730021" y="335813"/>
                </a:lnTo>
                <a:lnTo>
                  <a:pt x="10020" y="335813"/>
                </a:lnTo>
                <a:lnTo>
                  <a:pt x="10020" y="118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Freeform 1018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reeform 1019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2" name="Picture 10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023" name="Picture 10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24" name="Picture 102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25" name="Picture 102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1026" name="Picture 102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1027" name="Picture 102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1028" name="Picture 102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1029" name="Picture 102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495675"/>
            <a:ext cx="1895475" cy="1533525"/>
          </a:xfrm>
          <a:prstGeom prst="rect">
            <a:avLst/>
          </a:prstGeom>
        </p:spPr>
      </p:pic>
      <p:pic>
        <p:nvPicPr>
          <p:cNvPr id="1030" name="Picture 103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895475"/>
            <a:ext cx="847725" cy="1162050"/>
          </a:xfrm>
          <a:prstGeom prst="rect">
            <a:avLst/>
          </a:prstGeom>
        </p:spPr>
      </p:pic>
      <p:pic>
        <p:nvPicPr>
          <p:cNvPr id="1031" name="Picture 103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095500"/>
            <a:ext cx="828675" cy="962025"/>
          </a:xfrm>
          <a:prstGeom prst="rect">
            <a:avLst/>
          </a:prstGeom>
        </p:spPr>
      </p:pic>
      <p:pic>
        <p:nvPicPr>
          <p:cNvPr id="1032" name="Picture 103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43075"/>
            <a:ext cx="828675" cy="1314450"/>
          </a:xfrm>
          <a:prstGeom prst="rect">
            <a:avLst/>
          </a:prstGeom>
        </p:spPr>
      </p:pic>
      <p:pic>
        <p:nvPicPr>
          <p:cNvPr id="1033" name="Picture 103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2250" y="1533525"/>
            <a:ext cx="828675" cy="666750"/>
          </a:xfrm>
          <a:prstGeom prst="rect">
            <a:avLst/>
          </a:prstGeom>
        </p:spPr>
      </p:pic>
      <p:pic>
        <p:nvPicPr>
          <p:cNvPr id="1034" name="Picture 103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2400" y="4019550"/>
            <a:ext cx="847725" cy="1038225"/>
          </a:xfrm>
          <a:prstGeom prst="rect">
            <a:avLst/>
          </a:prstGeom>
        </p:spPr>
      </p:pic>
      <p:pic>
        <p:nvPicPr>
          <p:cNvPr id="1035" name="Picture 103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4095750"/>
            <a:ext cx="828675" cy="933450"/>
          </a:xfrm>
          <a:prstGeom prst="rect">
            <a:avLst/>
          </a:prstGeom>
        </p:spPr>
      </p:pic>
      <p:pic>
        <p:nvPicPr>
          <p:cNvPr id="1036" name="Picture 1036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38750" y="3876675"/>
            <a:ext cx="828675" cy="1181100"/>
          </a:xfrm>
          <a:prstGeom prst="rect">
            <a:avLst/>
          </a:prstGeom>
        </p:spPr>
      </p:pic>
      <p:pic>
        <p:nvPicPr>
          <p:cNvPr id="1037" name="Picture 1037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2250" y="3638550"/>
            <a:ext cx="828675" cy="561975"/>
          </a:xfrm>
          <a:prstGeom prst="rect">
            <a:avLst/>
          </a:prstGeom>
        </p:spPr>
      </p:pic>
      <p:pic>
        <p:nvPicPr>
          <p:cNvPr id="1038" name="Picture 1038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91125" y="5924550"/>
            <a:ext cx="990600" cy="476250"/>
          </a:xfrm>
          <a:prstGeom prst="rect">
            <a:avLst/>
          </a:prstGeom>
        </p:spPr>
      </p:pic>
      <p:pic>
        <p:nvPicPr>
          <p:cNvPr id="1039" name="Picture 1039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040" name="Picture 1040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041" name="Picture 1041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57225"/>
          </a:xfrm>
          <a:prstGeom prst="rect">
            <a:avLst/>
          </a:prstGeom>
        </p:spPr>
      </p:pic>
      <p:pic>
        <p:nvPicPr>
          <p:cNvPr id="1042" name="Picture 1042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77000" y="1381125"/>
            <a:ext cx="847725" cy="619125"/>
          </a:xfrm>
          <a:prstGeom prst="rect">
            <a:avLst/>
          </a:prstGeom>
        </p:spPr>
      </p:pic>
      <p:pic>
        <p:nvPicPr>
          <p:cNvPr id="1043" name="Picture 1043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96050" y="5724525"/>
            <a:ext cx="257175" cy="295275"/>
          </a:xfrm>
          <a:prstGeom prst="rect">
            <a:avLst/>
          </a:prstGeom>
        </p:spPr>
      </p:pic>
      <p:pic>
        <p:nvPicPr>
          <p:cNvPr id="1044" name="Picture 1044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00350" y="5705475"/>
            <a:ext cx="266700" cy="295275"/>
          </a:xfrm>
          <a:prstGeom prst="rect">
            <a:avLst/>
          </a:prstGeom>
        </p:spPr>
      </p:pic>
      <p:sp>
        <p:nvSpPr>
          <p:cNvPr id="1044" name="TextBox 1044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1045" name="TextBox 1045"/>
          <p:cNvSpPr txBox="1"/>
          <p:nvPr/>
        </p:nvSpPr>
        <p:spPr>
          <a:xfrm>
            <a:off x="2349216" y="4344261"/>
            <a:ext cx="1272842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046" name="TextBox 1046"/>
          <p:cNvSpPr txBox="1"/>
          <p:nvPr/>
        </p:nvSpPr>
        <p:spPr>
          <a:xfrm>
            <a:off x="775440" y="124425"/>
            <a:ext cx="5347708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047" name="TextBox 1047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048" name="TextBox 1048"/>
          <p:cNvSpPr txBox="1"/>
          <p:nvPr/>
        </p:nvSpPr>
        <p:spPr>
          <a:xfrm>
            <a:off x="698436" y="1617515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049" name="TextBox 1049"/>
          <p:cNvSpPr txBox="1"/>
          <p:nvPr/>
        </p:nvSpPr>
        <p:spPr>
          <a:xfrm>
            <a:off x="2785966" y="1062511"/>
            <a:ext cx="781498" cy="696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</a:t>
            </a:r>
          </a:p>
        </p:txBody>
      </p:sp>
      <p:sp>
        <p:nvSpPr>
          <p:cNvPr id="1050" name="TextBox 1050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883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34.0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</p:txBody>
      </p:sp>
      <p:sp>
        <p:nvSpPr>
          <p:cNvPr id="1051" name="TextBox 1051"/>
          <p:cNvSpPr txBox="1"/>
          <p:nvPr/>
        </p:nvSpPr>
        <p:spPr>
          <a:xfrm>
            <a:off x="698436" y="1739454"/>
            <a:ext cx="59893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052" name="TextBox 1052"/>
          <p:cNvSpPr txBox="1"/>
          <p:nvPr/>
        </p:nvSpPr>
        <p:spPr>
          <a:xfrm>
            <a:off x="2990085" y="1763101"/>
            <a:ext cx="37288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</p:txBody>
      </p:sp>
      <p:sp>
        <p:nvSpPr>
          <p:cNvPr id="1053" name="TextBox 1053"/>
          <p:cNvSpPr txBox="1"/>
          <p:nvPr/>
        </p:nvSpPr>
        <p:spPr>
          <a:xfrm>
            <a:off x="4232940" y="1750464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</p:txBody>
      </p:sp>
      <p:sp>
        <p:nvSpPr>
          <p:cNvPr id="1054" name="TextBox 1054"/>
          <p:cNvSpPr txBox="1"/>
          <p:nvPr/>
        </p:nvSpPr>
        <p:spPr>
          <a:xfrm>
            <a:off x="1603914" y="2181318"/>
            <a:ext cx="643836" cy="1007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256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225.4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055" name="TextBox 1055"/>
          <p:cNvSpPr txBox="1"/>
          <p:nvPr/>
        </p:nvSpPr>
        <p:spPr>
          <a:xfrm>
            <a:off x="2421167" y="2241151"/>
            <a:ext cx="1082357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56" name="TextBox 1056"/>
          <p:cNvSpPr txBox="1"/>
          <p:nvPr/>
        </p:nvSpPr>
        <p:spPr>
          <a:xfrm>
            <a:off x="3686056" y="2241151"/>
            <a:ext cx="212404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+3.4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(6.4)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(5.7)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+0.4</a:t>
            </a:r>
          </a:p>
        </p:txBody>
      </p:sp>
      <p:sp>
        <p:nvSpPr>
          <p:cNvPr id="1057" name="TextBox 1057"/>
          <p:cNvSpPr txBox="1"/>
          <p:nvPr/>
        </p:nvSpPr>
        <p:spPr>
          <a:xfrm>
            <a:off x="4115918" y="2181352"/>
            <a:ext cx="643837" cy="100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59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217.2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058" name="TextBox 1058"/>
          <p:cNvSpPr txBox="1"/>
          <p:nvPr/>
        </p:nvSpPr>
        <p:spPr>
          <a:xfrm>
            <a:off x="5403587" y="2041495"/>
            <a:ext cx="507125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48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59" name="TextBox 1059"/>
          <p:cNvSpPr txBox="1"/>
          <p:nvPr/>
        </p:nvSpPr>
        <p:spPr>
          <a:xfrm>
            <a:off x="6156170" y="2241151"/>
            <a:ext cx="1082268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60" name="TextBox 1060"/>
          <p:cNvSpPr txBox="1"/>
          <p:nvPr/>
        </p:nvSpPr>
        <p:spPr>
          <a:xfrm>
            <a:off x="7372268" y="2241151"/>
            <a:ext cx="261196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+13.0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(8.5)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(20.4)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(20.6)</a:t>
            </a:r>
          </a:p>
          <a:p>
            <a:pPr indent="48792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+2.4</a:t>
            </a:r>
          </a:p>
        </p:txBody>
      </p:sp>
      <p:sp>
        <p:nvSpPr>
          <p:cNvPr id="1061" name="TextBox 1061"/>
          <p:cNvSpPr txBox="1"/>
          <p:nvPr/>
        </p:nvSpPr>
        <p:spPr>
          <a:xfrm>
            <a:off x="7908614" y="2041495"/>
            <a:ext cx="525733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2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62" name="TextBox 1062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63" name="TextBox 1063"/>
          <p:cNvSpPr txBox="1"/>
          <p:nvPr/>
        </p:nvSpPr>
        <p:spPr>
          <a:xfrm>
            <a:off x="2990213" y="3627618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</p:txBody>
      </p:sp>
      <p:sp>
        <p:nvSpPr>
          <p:cNvPr id="1064" name="TextBox 1064"/>
          <p:cNvSpPr txBox="1"/>
          <p:nvPr/>
        </p:nvSpPr>
        <p:spPr>
          <a:xfrm>
            <a:off x="4232940" y="375886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</p:txBody>
      </p:sp>
      <p:sp>
        <p:nvSpPr>
          <p:cNvPr id="1065" name="TextBox 1065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</p:txBody>
      </p:sp>
      <p:sp>
        <p:nvSpPr>
          <p:cNvPr id="1066" name="TextBox 1066"/>
          <p:cNvSpPr txBox="1"/>
          <p:nvPr/>
        </p:nvSpPr>
        <p:spPr>
          <a:xfrm>
            <a:off x="1603926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067" name="TextBox 1067"/>
          <p:cNvSpPr txBox="1"/>
          <p:nvPr/>
        </p:nvSpPr>
        <p:spPr>
          <a:xfrm>
            <a:off x="2349200" y="4220424"/>
            <a:ext cx="1619444" cy="541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">
              <a:lnSpc>
                <a:spcPts val="96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(0.4)</a:t>
            </a:r>
          </a:p>
          <a:p>
            <a:pPr indent="24384">
              <a:lnSpc>
                <a:spcPts val="152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+0.2</a:t>
            </a:r>
          </a:p>
          <a:p>
            <a:pPr indent="0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1439021">
              <a:lnSpc>
                <a:spcPts val="14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</a:t>
            </a:r>
          </a:p>
          <a:p>
            <a:pPr indent="24396">
              <a:lnSpc>
                <a:spcPts val="55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68" name="TextBox 1068"/>
          <p:cNvSpPr txBox="1"/>
          <p:nvPr/>
        </p:nvSpPr>
        <p:spPr>
          <a:xfrm>
            <a:off x="4115930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21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069" name="TextBox 1069"/>
          <p:cNvSpPr txBox="1"/>
          <p:nvPr/>
        </p:nvSpPr>
        <p:spPr>
          <a:xfrm>
            <a:off x="5403582" y="4148996"/>
            <a:ext cx="507125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6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70" name="TextBox 1070"/>
          <p:cNvSpPr txBox="1"/>
          <p:nvPr/>
        </p:nvSpPr>
        <p:spPr>
          <a:xfrm>
            <a:off x="6084027" y="4220409"/>
            <a:ext cx="1324867" cy="551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47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49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445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71" name="TextBox 1071"/>
          <p:cNvSpPr txBox="1"/>
          <p:nvPr/>
        </p:nvSpPr>
        <p:spPr>
          <a:xfrm>
            <a:off x="7474306" y="4220409"/>
            <a:ext cx="229198" cy="462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49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(30.2)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+6.0</a:t>
            </a:r>
          </a:p>
        </p:txBody>
      </p:sp>
      <p:sp>
        <p:nvSpPr>
          <p:cNvPr id="1072" name="TextBox 1072"/>
          <p:cNvSpPr txBox="1"/>
          <p:nvPr/>
        </p:nvSpPr>
        <p:spPr>
          <a:xfrm>
            <a:off x="7907436" y="4148996"/>
            <a:ext cx="52692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41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32.4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2955161" y="5741761"/>
            <a:ext cx="44296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7.8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(24.1)%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4214620" y="5752987"/>
            <a:ext cx="443931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24.6</a:t>
            </a:r>
          </a:p>
        </p:txBody>
      </p:sp>
      <p:sp>
        <p:nvSpPr>
          <p:cNvPr id="1078" name="TextBox 1078"/>
          <p:cNvSpPr txBox="1"/>
          <p:nvPr/>
        </p:nvSpPr>
        <p:spPr>
          <a:xfrm>
            <a:off x="5373155" y="6021654"/>
            <a:ext cx="5582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113.4</a:t>
            </a:r>
          </a:p>
        </p:txBody>
      </p:sp>
      <p:sp>
        <p:nvSpPr>
          <p:cNvPr id="1079" name="TextBox 1079"/>
          <p:cNvSpPr txBox="1"/>
          <p:nvPr/>
        </p:nvSpPr>
        <p:spPr>
          <a:xfrm>
            <a:off x="6714436" y="5741761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</a:p>
          <a:p>
            <a:pPr indent="10668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(9.2)%</a:t>
            </a:r>
          </a:p>
        </p:txBody>
      </p:sp>
      <p:sp>
        <p:nvSpPr>
          <p:cNvPr id="1080" name="TextBox 1080"/>
          <p:cNvSpPr txBox="1"/>
          <p:nvPr/>
        </p:nvSpPr>
        <p:spPr>
          <a:xfrm>
            <a:off x="7887028" y="6021654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</p:txBody>
      </p:sp>
      <p:sp>
        <p:nvSpPr>
          <p:cNvPr id="1081" name="TextBox 1081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83" name="TextBox 108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Freeform 1084"> 
				</p:cNvPr>
          <p:cNvSpPr/>
          <p:nvPr/>
        </p:nvSpPr>
        <p:spPr>
          <a:xfrm>
            <a:off x="5924550" y="3962400"/>
            <a:ext cx="771525" cy="9525"/>
          </a:xfrm>
          <a:custGeom>
            <a:avLst/>
            <a:gdLst>
              <a:gd name="connsiteX0" fmla="*/ 15602 w 771525"/>
              <a:gd name="connsiteY0" fmla="*/ 15619 h 9525"/>
              <a:gd name="connsiteX1" fmla="*/ 771607 w 771525"/>
              <a:gd name="connsiteY1" fmla="*/ 156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5619"/>
                </a:moveTo>
                <a:lnTo>
                  <a:pt x="771607" y="156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Freeform 1085"> 
				</p:cNvPr>
          <p:cNvSpPr/>
          <p:nvPr/>
        </p:nvSpPr>
        <p:spPr>
          <a:xfrm>
            <a:off x="3486150" y="4133850"/>
            <a:ext cx="638175" cy="9525"/>
          </a:xfrm>
          <a:custGeom>
            <a:avLst/>
            <a:gdLst>
              <a:gd name="connsiteX0" fmla="*/ 11460 w 638175"/>
              <a:gd name="connsiteY0" fmla="*/ 15226 h 9525"/>
              <a:gd name="connsiteX1" fmla="*/ 642942 w 638175"/>
              <a:gd name="connsiteY1" fmla="*/ 152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5226"/>
                </a:moveTo>
                <a:lnTo>
                  <a:pt x="642942" y="1522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Freeform 1086"> 
				</p:cNvPr>
          <p:cNvSpPr/>
          <p:nvPr/>
        </p:nvSpPr>
        <p:spPr>
          <a:xfrm>
            <a:off x="2200275" y="4067175"/>
            <a:ext cx="647700" cy="9525"/>
          </a:xfrm>
          <a:custGeom>
            <a:avLst/>
            <a:gdLst>
              <a:gd name="connsiteX0" fmla="*/ 9749 w 647700"/>
              <a:gd name="connsiteY0" fmla="*/ 13072 h 9525"/>
              <a:gd name="connsiteX1" fmla="*/ 648051 w 647700"/>
              <a:gd name="connsiteY1" fmla="*/ 130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072"/>
                </a:moveTo>
                <a:lnTo>
                  <a:pt x="648051" y="1307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Freeform 1087"> 
				</p:cNvPr>
          <p:cNvSpPr/>
          <p:nvPr/>
        </p:nvSpPr>
        <p:spPr>
          <a:xfrm>
            <a:off x="7153275" y="3810000"/>
            <a:ext cx="762000" cy="9525"/>
          </a:xfrm>
          <a:custGeom>
            <a:avLst/>
            <a:gdLst>
              <a:gd name="connsiteX0" fmla="*/ 11013 w 762000"/>
              <a:gd name="connsiteY0" fmla="*/ 15035 h 9525"/>
              <a:gd name="connsiteX1" fmla="*/ 767019 w 762000"/>
              <a:gd name="connsiteY1" fmla="*/ 150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1013" y="15035"/>
                </a:moveTo>
                <a:lnTo>
                  <a:pt x="767019" y="1503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 1088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Freeform 1089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Freeform 1090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 1091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1092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 1093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 1094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1095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Freeform 1096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Freeform 1097"> 
				</p:cNvPr>
          <p:cNvSpPr/>
          <p:nvPr/>
        </p:nvSpPr>
        <p:spPr>
          <a:xfrm>
            <a:off x="4067175" y="3705225"/>
            <a:ext cx="723900" cy="333375"/>
          </a:xfrm>
          <a:custGeom>
            <a:avLst/>
            <a:gdLst>
              <a:gd name="connsiteX0" fmla="*/ 10020 w 723900"/>
              <a:gd name="connsiteY0" fmla="*/ 11810 h 333375"/>
              <a:gd name="connsiteX1" fmla="*/ 730021 w 723900"/>
              <a:gd name="connsiteY1" fmla="*/ 11810 h 333375"/>
              <a:gd name="connsiteX2" fmla="*/ 730021 w 723900"/>
              <a:gd name="connsiteY2" fmla="*/ 335813 h 333375"/>
              <a:gd name="connsiteX3" fmla="*/ 10020 w 723900"/>
              <a:gd name="connsiteY3" fmla="*/ 335813 h 333375"/>
              <a:gd name="connsiteX4" fmla="*/ 10020 w 723900"/>
              <a:gd name="connsiteY4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1810"/>
                </a:moveTo>
                <a:lnTo>
                  <a:pt x="730021" y="11810"/>
                </a:lnTo>
                <a:lnTo>
                  <a:pt x="730021" y="335813"/>
                </a:lnTo>
                <a:lnTo>
                  <a:pt x="10020" y="335813"/>
                </a:lnTo>
                <a:lnTo>
                  <a:pt x="10020" y="118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Freeform 1098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Freeform 1099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2" name="Picture 110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103" name="Picture 110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04" name="Picture 110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05" name="Picture 110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981075"/>
            <a:ext cx="4410075" cy="2076450"/>
          </a:xfrm>
          <a:prstGeom prst="rect">
            <a:avLst/>
          </a:prstGeom>
        </p:spPr>
      </p:pic>
      <p:pic>
        <p:nvPicPr>
          <p:cNvPr id="1106" name="Picture 110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81375" cy="2076450"/>
          </a:xfrm>
          <a:prstGeom prst="rect">
            <a:avLst/>
          </a:prstGeom>
        </p:spPr>
      </p:pic>
      <p:pic>
        <p:nvPicPr>
          <p:cNvPr id="1107" name="Picture 110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2000250" cy="971550"/>
          </a:xfrm>
          <a:prstGeom prst="rect">
            <a:avLst/>
          </a:prstGeom>
        </p:spPr>
      </p:pic>
      <p:pic>
        <p:nvPicPr>
          <p:cNvPr id="1108" name="Picture 110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495675"/>
            <a:ext cx="1895475" cy="1562100"/>
          </a:xfrm>
          <a:prstGeom prst="rect">
            <a:avLst/>
          </a:prstGeom>
        </p:spPr>
      </p:pic>
      <p:pic>
        <p:nvPicPr>
          <p:cNvPr id="1109" name="Picture 110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781425"/>
            <a:ext cx="847725" cy="1276350"/>
          </a:xfrm>
          <a:prstGeom prst="rect">
            <a:avLst/>
          </a:prstGeom>
        </p:spPr>
      </p:pic>
      <p:pic>
        <p:nvPicPr>
          <p:cNvPr id="1110" name="Picture 111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114800"/>
            <a:ext cx="828675" cy="942975"/>
          </a:xfrm>
          <a:prstGeom prst="rect">
            <a:avLst/>
          </a:prstGeom>
        </p:spPr>
      </p:pic>
      <p:pic>
        <p:nvPicPr>
          <p:cNvPr id="1111" name="Picture 111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943350"/>
            <a:ext cx="828675" cy="1114425"/>
          </a:xfrm>
          <a:prstGeom prst="rect">
            <a:avLst/>
          </a:prstGeom>
        </p:spPr>
      </p:pic>
      <p:pic>
        <p:nvPicPr>
          <p:cNvPr id="1112" name="Picture 111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2250" y="3638550"/>
            <a:ext cx="828675" cy="581025"/>
          </a:xfrm>
          <a:prstGeom prst="rect">
            <a:avLst/>
          </a:prstGeom>
        </p:spPr>
      </p:pic>
      <p:pic>
        <p:nvPicPr>
          <p:cNvPr id="1113" name="Picture 111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1600" y="5924550"/>
            <a:ext cx="1000125" cy="476250"/>
          </a:xfrm>
          <a:prstGeom prst="rect">
            <a:avLst/>
          </a:prstGeom>
        </p:spPr>
      </p:pic>
      <p:pic>
        <p:nvPicPr>
          <p:cNvPr id="1114" name="Picture 111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115" name="Picture 111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3350" y="5924550"/>
            <a:ext cx="1028700" cy="476250"/>
          </a:xfrm>
          <a:prstGeom prst="rect">
            <a:avLst/>
          </a:prstGeom>
        </p:spPr>
      </p:pic>
      <p:pic>
        <p:nvPicPr>
          <p:cNvPr id="1116" name="Picture 1116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7950" y="3409950"/>
            <a:ext cx="866775" cy="638175"/>
          </a:xfrm>
          <a:prstGeom prst="rect">
            <a:avLst/>
          </a:prstGeom>
        </p:spPr>
      </p:pic>
      <p:pic>
        <p:nvPicPr>
          <p:cNvPr id="1117" name="Picture 1117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7950" y="5724525"/>
            <a:ext cx="257175" cy="295275"/>
          </a:xfrm>
          <a:prstGeom prst="rect">
            <a:avLst/>
          </a:prstGeom>
        </p:spPr>
      </p:pic>
      <p:pic>
        <p:nvPicPr>
          <p:cNvPr id="1118" name="Picture 1118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2250" y="5734050"/>
            <a:ext cx="266700" cy="295275"/>
          </a:xfrm>
          <a:prstGeom prst="rect">
            <a:avLst/>
          </a:prstGeom>
        </p:spPr>
      </p:pic>
      <p:sp>
        <p:nvSpPr>
          <p:cNvPr id="1118" name="TextBox 1118"/>
          <p:cNvSpPr txBox="1"/>
          <p:nvPr/>
        </p:nvSpPr>
        <p:spPr>
          <a:xfrm>
            <a:off x="774000" y="13696"/>
            <a:ext cx="266012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119" name="TextBox 1119"/>
          <p:cNvSpPr txBox="1"/>
          <p:nvPr/>
        </p:nvSpPr>
        <p:spPr>
          <a:xfrm>
            <a:off x="775440" y="124425"/>
            <a:ext cx="4480551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120" name="TextBox 1120"/>
          <p:cNvSpPr txBox="1"/>
          <p:nvPr/>
        </p:nvSpPr>
        <p:spPr>
          <a:xfrm>
            <a:off x="7678050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21" name="TextBox 1121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122" name="TextBox 1122"/>
          <p:cNvSpPr txBox="1"/>
          <p:nvPr/>
        </p:nvSpPr>
        <p:spPr>
          <a:xfrm>
            <a:off x="2785966" y="1062511"/>
            <a:ext cx="781498" cy="952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51">
              <a:lnSpc>
                <a:spcPts val="188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38.3</a:t>
            </a:r>
          </a:p>
          <a:p>
            <a:pPr indent="20411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(3.4)%</a:t>
            </a:r>
          </a:p>
        </p:txBody>
      </p:sp>
      <p:sp>
        <p:nvSpPr>
          <p:cNvPr id="1123" name="TextBox 1123"/>
          <p:cNvSpPr txBox="1"/>
          <p:nvPr/>
        </p:nvSpPr>
        <p:spPr>
          <a:xfrm>
            <a:off x="4232940" y="1778679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23.4%</a:t>
            </a:r>
          </a:p>
        </p:txBody>
      </p:sp>
      <p:sp>
        <p:nvSpPr>
          <p:cNvPr id="1124" name="TextBox 1124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463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128.8</a:t>
            </a:r>
          </a:p>
          <a:p>
            <a:pPr indent="13861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+2.9%</a:t>
            </a:r>
          </a:p>
        </p:txBody>
      </p:sp>
      <p:sp>
        <p:nvSpPr>
          <p:cNvPr id="1125" name="TextBox 1125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4,461.2</a:t>
            </a:r>
          </a:p>
        </p:txBody>
      </p:sp>
      <p:sp>
        <p:nvSpPr>
          <p:cNvPr id="1126" name="TextBox 1126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4,590.0</a:t>
            </a:r>
          </a:p>
        </p:txBody>
      </p:sp>
      <p:sp>
        <p:nvSpPr>
          <p:cNvPr id="1127" name="TextBox 1127"/>
          <p:cNvSpPr txBox="1"/>
          <p:nvPr/>
        </p:nvSpPr>
        <p:spPr>
          <a:xfrm>
            <a:off x="1579924" y="2278006"/>
            <a:ext cx="667838" cy="910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1,113.6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001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128" name="TextBox 1128"/>
          <p:cNvSpPr txBox="1"/>
          <p:nvPr/>
        </p:nvSpPr>
        <p:spPr>
          <a:xfrm>
            <a:off x="4092147" y="2278037"/>
            <a:ext cx="676170" cy="910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1,075.3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783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129" name="TextBox 1129"/>
          <p:cNvSpPr txBox="1"/>
          <p:nvPr/>
        </p:nvSpPr>
        <p:spPr>
          <a:xfrm>
            <a:off x="5431447" y="304057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30" name="TextBox 1130"/>
          <p:cNvSpPr txBox="1"/>
          <p:nvPr/>
        </p:nvSpPr>
        <p:spPr>
          <a:xfrm>
            <a:off x="7909678" y="304057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31" name="TextBox 1131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132" name="TextBox 1132"/>
          <p:cNvSpPr txBox="1"/>
          <p:nvPr/>
        </p:nvSpPr>
        <p:spPr>
          <a:xfrm>
            <a:off x="2990213" y="3641090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</p:txBody>
      </p:sp>
      <p:sp>
        <p:nvSpPr>
          <p:cNvPr id="1133" name="TextBox 1133"/>
          <p:cNvSpPr txBox="1"/>
          <p:nvPr/>
        </p:nvSpPr>
        <p:spPr>
          <a:xfrm>
            <a:off x="4232940" y="375886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22.5%</a:t>
            </a:r>
          </a:p>
        </p:txBody>
      </p:sp>
      <p:sp>
        <p:nvSpPr>
          <p:cNvPr id="1134" name="TextBox 1134"/>
          <p:cNvSpPr txBox="1"/>
          <p:nvPr/>
        </p:nvSpPr>
        <p:spPr>
          <a:xfrm>
            <a:off x="6658015" y="3411594"/>
            <a:ext cx="507127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198.0</a:t>
            </a:r>
          </a:p>
          <a:p>
            <a:pPr indent="7315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+5.4%</a:t>
            </a:r>
          </a:p>
        </p:txBody>
      </p:sp>
      <p:sp>
        <p:nvSpPr>
          <p:cNvPr id="1135" name="TextBox 1135"/>
          <p:cNvSpPr txBox="1"/>
          <p:nvPr/>
        </p:nvSpPr>
        <p:spPr>
          <a:xfrm>
            <a:off x="1603926" y="4274476"/>
            <a:ext cx="643836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866.1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136" name="TextBox 1136"/>
          <p:cNvSpPr txBox="1"/>
          <p:nvPr/>
        </p:nvSpPr>
        <p:spPr>
          <a:xfrm>
            <a:off x="4115930" y="4274463"/>
            <a:ext cx="643837" cy="92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69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865.7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137" name="TextBox 1137"/>
          <p:cNvSpPr txBox="1"/>
          <p:nvPr/>
        </p:nvSpPr>
        <p:spPr>
          <a:xfrm>
            <a:off x="5318375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3,642.0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072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38" name="TextBox 1138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30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39" name="TextBox 1139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140" name="TextBox 1140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141" name="TextBox 1141"/>
          <p:cNvSpPr txBox="1"/>
          <p:nvPr/>
        </p:nvSpPr>
        <p:spPr>
          <a:xfrm>
            <a:off x="1632136" y="6027210"/>
            <a:ext cx="57034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247.5</a:t>
            </a:r>
          </a:p>
        </p:txBody>
      </p:sp>
      <p:sp>
        <p:nvSpPr>
          <p:cNvPr id="1142" name="TextBox 1142"/>
          <p:cNvSpPr txBox="1"/>
          <p:nvPr/>
        </p:nvSpPr>
        <p:spPr>
          <a:xfrm>
            <a:off x="2955161" y="5741761"/>
            <a:ext cx="44296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8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37.8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(15.3)%</a:t>
            </a:r>
          </a:p>
        </p:txBody>
      </p:sp>
      <p:sp>
        <p:nvSpPr>
          <p:cNvPr id="1143" name="TextBox 1143"/>
          <p:cNvSpPr txBox="1"/>
          <p:nvPr/>
        </p:nvSpPr>
        <p:spPr>
          <a:xfrm>
            <a:off x="4152136" y="5752987"/>
            <a:ext cx="570347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23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209.6</a:t>
            </a:r>
          </a:p>
        </p:txBody>
      </p:sp>
      <p:sp>
        <p:nvSpPr>
          <p:cNvPr id="1144" name="TextBox 1144"/>
          <p:cNvSpPr txBox="1"/>
          <p:nvPr/>
        </p:nvSpPr>
        <p:spPr>
          <a:xfrm>
            <a:off x="5367027" y="6021654"/>
            <a:ext cx="57034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819.2</a:t>
            </a:r>
          </a:p>
        </p:txBody>
      </p:sp>
      <p:sp>
        <p:nvSpPr>
          <p:cNvPr id="1145" name="TextBox 1145"/>
          <p:cNvSpPr txBox="1"/>
          <p:nvPr/>
        </p:nvSpPr>
        <p:spPr>
          <a:xfrm>
            <a:off x="6714436" y="5741761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69.2</a:t>
            </a:r>
          </a:p>
          <a:p>
            <a:pPr indent="10668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(8.4)%</a:t>
            </a:r>
          </a:p>
        </p:txBody>
      </p:sp>
      <p:sp>
        <p:nvSpPr>
          <p:cNvPr id="1146" name="TextBox 1146"/>
          <p:cNvSpPr txBox="1"/>
          <p:nvPr/>
        </p:nvSpPr>
        <p:spPr>
          <a:xfrm>
            <a:off x="7887028" y="6021654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750.0</a:t>
            </a:r>
          </a:p>
        </p:txBody>
      </p:sp>
      <p:sp>
        <p:nvSpPr>
          <p:cNvPr id="1147" name="TextBox 1147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48" name="TextBox 114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49" name="TextBox 114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150"> 
				</p:cNvPr>
          <p:cNvSpPr/>
          <p:nvPr/>
        </p:nvSpPr>
        <p:spPr>
          <a:xfrm>
            <a:off x="5924550" y="3962400"/>
            <a:ext cx="771525" cy="9525"/>
          </a:xfrm>
          <a:custGeom>
            <a:avLst/>
            <a:gdLst>
              <a:gd name="connsiteX0" fmla="*/ 15602 w 771525"/>
              <a:gd name="connsiteY0" fmla="*/ 14032 h 9525"/>
              <a:gd name="connsiteX1" fmla="*/ 771607 w 771525"/>
              <a:gd name="connsiteY1" fmla="*/ 140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4032"/>
                </a:moveTo>
                <a:lnTo>
                  <a:pt x="771607" y="1403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Freeform 1151"> 
				</p:cNvPr>
          <p:cNvSpPr/>
          <p:nvPr/>
        </p:nvSpPr>
        <p:spPr>
          <a:xfrm>
            <a:off x="3486150" y="4048125"/>
            <a:ext cx="638175" cy="9525"/>
          </a:xfrm>
          <a:custGeom>
            <a:avLst/>
            <a:gdLst>
              <a:gd name="connsiteX0" fmla="*/ 11460 w 638175"/>
              <a:gd name="connsiteY0" fmla="*/ 13072 h 9525"/>
              <a:gd name="connsiteX1" fmla="*/ 642942 w 638175"/>
              <a:gd name="connsiteY1" fmla="*/ 130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3072"/>
                </a:moveTo>
                <a:lnTo>
                  <a:pt x="642942" y="1307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> 
				</p:cNvPr>
          <p:cNvSpPr/>
          <p:nvPr/>
        </p:nvSpPr>
        <p:spPr>
          <a:xfrm>
            <a:off x="2200275" y="4191000"/>
            <a:ext cx="647700" cy="9525"/>
          </a:xfrm>
          <a:custGeom>
            <a:avLst/>
            <a:gdLst>
              <a:gd name="connsiteX0" fmla="*/ 9749 w 647700"/>
              <a:gd name="connsiteY0" fmla="*/ 14914 h 9525"/>
              <a:gd name="connsiteX1" fmla="*/ 648051 w 647700"/>
              <a:gd name="connsiteY1" fmla="*/ 149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4914"/>
                </a:moveTo>
                <a:lnTo>
                  <a:pt x="648051" y="1491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> 
				</p:cNvPr>
          <p:cNvSpPr/>
          <p:nvPr/>
        </p:nvSpPr>
        <p:spPr>
          <a:xfrm>
            <a:off x="7181850" y="3810000"/>
            <a:ext cx="771525" cy="9525"/>
          </a:xfrm>
          <a:custGeom>
            <a:avLst/>
            <a:gdLst>
              <a:gd name="connsiteX0" fmla="*/ 18526 w 771525"/>
              <a:gd name="connsiteY0" fmla="*/ 15829 h 9525"/>
              <a:gd name="connsiteX1" fmla="*/ 774531 w 771525"/>
              <a:gd name="connsiteY1" fmla="*/ 158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8526" y="15829"/>
                </a:moveTo>
                <a:lnTo>
                  <a:pt x="774531" y="1582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Freeform 1154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 1155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Freeform 1156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Freeform 1157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Freeform 1158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Freeform 1159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Freeform 1160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Freeform 1161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Freeform 1162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Freeform 1163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Freeform 1164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Freeform 1165"> 
				</p:cNvPr>
          <p:cNvSpPr/>
          <p:nvPr/>
        </p:nvSpPr>
        <p:spPr>
          <a:xfrm>
            <a:off x="4067175" y="3629025"/>
            <a:ext cx="723900" cy="333375"/>
          </a:xfrm>
          <a:custGeom>
            <a:avLst/>
            <a:gdLst>
              <a:gd name="connsiteX0" fmla="*/ 10020 w 723900"/>
              <a:gd name="connsiteY0" fmla="*/ 16002 h 333375"/>
              <a:gd name="connsiteX1" fmla="*/ 730021 w 723900"/>
              <a:gd name="connsiteY1" fmla="*/ 16002 h 333375"/>
              <a:gd name="connsiteX2" fmla="*/ 730021 w 723900"/>
              <a:gd name="connsiteY2" fmla="*/ 340004 h 333375"/>
              <a:gd name="connsiteX3" fmla="*/ 10020 w 723900"/>
              <a:gd name="connsiteY3" fmla="*/ 340004 h 333375"/>
              <a:gd name="connsiteX4" fmla="*/ 10020 w 723900"/>
              <a:gd name="connsiteY4" fmla="*/ 1600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6002"/>
                </a:moveTo>
                <a:lnTo>
                  <a:pt x="730021" y="16002"/>
                </a:lnTo>
                <a:lnTo>
                  <a:pt x="730021" y="340004"/>
                </a:lnTo>
                <a:lnTo>
                  <a:pt x="10020" y="340004"/>
                </a:lnTo>
                <a:lnTo>
                  <a:pt x="1002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Freeform 1166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Freeform 1167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Freeform 1168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0" name="Picture 11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171" name="Picture 117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72" name="Picture 117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73" name="Picture 117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981075"/>
            <a:ext cx="4410075" cy="2076450"/>
          </a:xfrm>
          <a:prstGeom prst="rect">
            <a:avLst/>
          </a:prstGeom>
        </p:spPr>
      </p:pic>
      <p:pic>
        <p:nvPicPr>
          <p:cNvPr id="1174" name="Picture 117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81375" cy="2076450"/>
          </a:xfrm>
          <a:prstGeom prst="rect">
            <a:avLst/>
          </a:prstGeom>
        </p:spPr>
      </p:pic>
      <p:pic>
        <p:nvPicPr>
          <p:cNvPr id="1175" name="Picture 117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876425" cy="971550"/>
          </a:xfrm>
          <a:prstGeom prst="rect">
            <a:avLst/>
          </a:prstGeom>
        </p:spPr>
      </p:pic>
      <p:pic>
        <p:nvPicPr>
          <p:cNvPr id="1176" name="Picture 117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495675"/>
            <a:ext cx="1895475" cy="1543050"/>
          </a:xfrm>
          <a:prstGeom prst="rect">
            <a:avLst/>
          </a:prstGeom>
        </p:spPr>
      </p:pic>
      <p:pic>
        <p:nvPicPr>
          <p:cNvPr id="1177" name="Picture 117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781425"/>
            <a:ext cx="847725" cy="1276350"/>
          </a:xfrm>
          <a:prstGeom prst="rect">
            <a:avLst/>
          </a:prstGeom>
        </p:spPr>
      </p:pic>
      <p:pic>
        <p:nvPicPr>
          <p:cNvPr id="1178" name="Picture 117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029075"/>
            <a:ext cx="828675" cy="1009650"/>
          </a:xfrm>
          <a:prstGeom prst="rect">
            <a:avLst/>
          </a:prstGeom>
        </p:spPr>
      </p:pic>
      <p:pic>
        <p:nvPicPr>
          <p:cNvPr id="1179" name="Picture 1179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943350"/>
            <a:ext cx="828675" cy="1114425"/>
          </a:xfrm>
          <a:prstGeom prst="rect">
            <a:avLst/>
          </a:prstGeom>
        </p:spPr>
      </p:pic>
      <p:pic>
        <p:nvPicPr>
          <p:cNvPr id="1180" name="Picture 1180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1181" name="Picture 1181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1182" name="Picture 1182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0" y="5924550"/>
            <a:ext cx="828675" cy="476250"/>
          </a:xfrm>
          <a:prstGeom prst="rect">
            <a:avLst/>
          </a:prstGeom>
        </p:spPr>
      </p:pic>
      <p:pic>
        <p:nvPicPr>
          <p:cNvPr id="1183" name="Picture 1183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1300" y="5724525"/>
            <a:ext cx="266700" cy="295275"/>
          </a:xfrm>
          <a:prstGeom prst="rect">
            <a:avLst/>
          </a:prstGeom>
        </p:spPr>
      </p:pic>
      <p:pic>
        <p:nvPicPr>
          <p:cNvPr id="1184" name="Picture 1184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2250" y="3619500"/>
            <a:ext cx="828675" cy="657225"/>
          </a:xfrm>
          <a:prstGeom prst="rect">
            <a:avLst/>
          </a:prstGeom>
        </p:spPr>
      </p:pic>
      <p:pic>
        <p:nvPicPr>
          <p:cNvPr id="1185" name="Picture 1185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3390900"/>
            <a:ext cx="847725" cy="647700"/>
          </a:xfrm>
          <a:prstGeom prst="rect">
            <a:avLst/>
          </a:prstGeom>
        </p:spPr>
      </p:pic>
      <p:pic>
        <p:nvPicPr>
          <p:cNvPr id="1186" name="Picture 1186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6050" y="5715000"/>
            <a:ext cx="257175" cy="295275"/>
          </a:xfrm>
          <a:prstGeom prst="rect">
            <a:avLst/>
          </a:prstGeom>
        </p:spPr>
      </p:pic>
      <p:sp>
        <p:nvSpPr>
          <p:cNvPr id="1186" name="TextBox 1186"/>
          <p:cNvSpPr txBox="1"/>
          <p:nvPr/>
        </p:nvSpPr>
        <p:spPr>
          <a:xfrm>
            <a:off x="774000" y="13696"/>
            <a:ext cx="26890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187" name="TextBox 1187"/>
          <p:cNvSpPr txBox="1"/>
          <p:nvPr/>
        </p:nvSpPr>
        <p:spPr>
          <a:xfrm>
            <a:off x="775440" y="124425"/>
            <a:ext cx="382523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188" name="TextBox 1188"/>
          <p:cNvSpPr txBox="1"/>
          <p:nvPr/>
        </p:nvSpPr>
        <p:spPr>
          <a:xfrm>
            <a:off x="7678050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89" name="TextBox 1189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190" name="TextBox 1190"/>
          <p:cNvSpPr txBox="1"/>
          <p:nvPr/>
        </p:nvSpPr>
        <p:spPr>
          <a:xfrm>
            <a:off x="2785966" y="1062511"/>
            <a:ext cx="781498" cy="952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19">
              <a:lnSpc>
                <a:spcPts val="188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41.7</a:t>
            </a:r>
          </a:p>
          <a:p>
            <a:pPr indent="17513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+14.2%</a:t>
            </a:r>
          </a:p>
        </p:txBody>
      </p:sp>
      <p:sp>
        <p:nvSpPr>
          <p:cNvPr id="1191" name="TextBox 1191"/>
          <p:cNvSpPr txBox="1"/>
          <p:nvPr/>
        </p:nvSpPr>
        <p:spPr>
          <a:xfrm>
            <a:off x="4232940" y="167063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23.0%</a:t>
            </a:r>
          </a:p>
        </p:txBody>
      </p:sp>
      <p:sp>
        <p:nvSpPr>
          <p:cNvPr id="1192" name="TextBox 1192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083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116.2</a:t>
            </a:r>
          </a:p>
          <a:p>
            <a:pPr indent="13861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+8.6%</a:t>
            </a:r>
          </a:p>
        </p:txBody>
      </p:sp>
      <p:sp>
        <p:nvSpPr>
          <p:cNvPr id="1193" name="TextBox 1193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1,343.7</a:t>
            </a:r>
          </a:p>
        </p:txBody>
      </p:sp>
      <p:sp>
        <p:nvSpPr>
          <p:cNvPr id="1194" name="TextBox 1194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1,460.0</a:t>
            </a:r>
          </a:p>
        </p:txBody>
      </p:sp>
      <p:sp>
        <p:nvSpPr>
          <p:cNvPr id="1195" name="TextBox 1195"/>
          <p:cNvSpPr txBox="1"/>
          <p:nvPr/>
        </p:nvSpPr>
        <p:spPr>
          <a:xfrm>
            <a:off x="1603914" y="2278006"/>
            <a:ext cx="643836" cy="910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25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196" name="TextBox 1196"/>
          <p:cNvSpPr txBox="1"/>
          <p:nvPr/>
        </p:nvSpPr>
        <p:spPr>
          <a:xfrm>
            <a:off x="4115918" y="2278037"/>
            <a:ext cx="643837" cy="910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15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335.9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197" name="TextBox 1197"/>
          <p:cNvSpPr txBox="1"/>
          <p:nvPr/>
        </p:nvSpPr>
        <p:spPr>
          <a:xfrm>
            <a:off x="5431436" y="304052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98" name="TextBox 1198"/>
          <p:cNvSpPr txBox="1"/>
          <p:nvPr/>
        </p:nvSpPr>
        <p:spPr>
          <a:xfrm>
            <a:off x="7909667" y="304052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99" name="TextBox 1199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200" name="TextBox 1200"/>
          <p:cNvSpPr txBox="1"/>
          <p:nvPr/>
        </p:nvSpPr>
        <p:spPr>
          <a:xfrm>
            <a:off x="2961226" y="3641090"/>
            <a:ext cx="430823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41.3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+14.3%</a:t>
            </a:r>
          </a:p>
        </p:txBody>
      </p:sp>
      <p:sp>
        <p:nvSpPr>
          <p:cNvPr id="1201" name="TextBox 1201"/>
          <p:cNvSpPr txBox="1"/>
          <p:nvPr/>
        </p:nvSpPr>
        <p:spPr>
          <a:xfrm>
            <a:off x="4232940" y="368685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24.0%</a:t>
            </a:r>
          </a:p>
        </p:txBody>
      </p:sp>
      <p:sp>
        <p:nvSpPr>
          <p:cNvPr id="1202" name="TextBox 1202"/>
          <p:cNvSpPr txBox="1"/>
          <p:nvPr/>
        </p:nvSpPr>
        <p:spPr>
          <a:xfrm>
            <a:off x="6714435" y="3411594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93.8</a:t>
            </a:r>
          </a:p>
          <a:p>
            <a:pPr indent="16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+7.3%</a:t>
            </a:r>
          </a:p>
        </p:txBody>
      </p:sp>
      <p:sp>
        <p:nvSpPr>
          <p:cNvPr id="1203" name="TextBox 1203"/>
          <p:cNvSpPr txBox="1"/>
          <p:nvPr/>
        </p:nvSpPr>
        <p:spPr>
          <a:xfrm>
            <a:off x="1603926" y="4274476"/>
            <a:ext cx="643836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15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204" name="TextBox 1204"/>
          <p:cNvSpPr txBox="1"/>
          <p:nvPr/>
        </p:nvSpPr>
        <p:spPr>
          <a:xfrm>
            <a:off x="4115930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4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205" name="TextBox 1205"/>
          <p:cNvSpPr txBox="1"/>
          <p:nvPr/>
        </p:nvSpPr>
        <p:spPr>
          <a:xfrm>
            <a:off x="5318375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1,281.1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072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06" name="TextBox 1206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30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07" name="TextBox 1207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208" name="TextBox 1208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209" name="TextBox 1209"/>
          <p:cNvSpPr txBox="1"/>
          <p:nvPr/>
        </p:nvSpPr>
        <p:spPr>
          <a:xfrm>
            <a:off x="1758628" y="6027210"/>
            <a:ext cx="31751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5.1</a:t>
            </a:r>
          </a:p>
        </p:txBody>
      </p:sp>
      <p:sp>
        <p:nvSpPr>
          <p:cNvPr id="1210" name="TextBox 1210"/>
          <p:cNvSpPr txBox="1"/>
          <p:nvPr/>
        </p:nvSpPr>
        <p:spPr>
          <a:xfrm>
            <a:off x="2996278" y="5741761"/>
            <a:ext cx="36074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2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+7.7%</a:t>
            </a:r>
          </a:p>
        </p:txBody>
      </p:sp>
      <p:sp>
        <p:nvSpPr>
          <p:cNvPr id="1211" name="TextBox 1211"/>
          <p:cNvSpPr txBox="1"/>
          <p:nvPr/>
        </p:nvSpPr>
        <p:spPr>
          <a:xfrm>
            <a:off x="4278629" y="5752987"/>
            <a:ext cx="317515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20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5.5</a:t>
            </a:r>
          </a:p>
        </p:txBody>
      </p:sp>
      <p:sp>
        <p:nvSpPr>
          <p:cNvPr id="1212" name="TextBox 1212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62.5</a:t>
            </a:r>
          </a:p>
        </p:txBody>
      </p:sp>
      <p:sp>
        <p:nvSpPr>
          <p:cNvPr id="1213" name="TextBox 1213"/>
          <p:cNvSpPr txBox="1"/>
          <p:nvPr/>
        </p:nvSpPr>
        <p:spPr>
          <a:xfrm>
            <a:off x="6696117" y="5741761"/>
            <a:ext cx="430821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22.4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+35.8%</a:t>
            </a:r>
          </a:p>
        </p:txBody>
      </p:sp>
      <p:sp>
        <p:nvSpPr>
          <p:cNvPr id="1214" name="TextBox 1214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</p:txBody>
      </p:sp>
      <p:sp>
        <p:nvSpPr>
          <p:cNvPr id="1215" name="TextBox 1215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16" name="TextBox 1216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17" name="TextBox 121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Freeform 1218"> 
				</p:cNvPr>
          <p:cNvSpPr/>
          <p:nvPr/>
        </p:nvSpPr>
        <p:spPr>
          <a:xfrm>
            <a:off x="3952875" y="4286250"/>
            <a:ext cx="1076325" cy="9525"/>
          </a:xfrm>
          <a:custGeom>
            <a:avLst/>
            <a:gdLst>
              <a:gd name="connsiteX0" fmla="*/ 15912 w 1076325"/>
              <a:gd name="connsiteY0" fmla="*/ 13196 h 9525"/>
              <a:gd name="connsiteX1" fmla="*/ 1082713 w 1076325"/>
              <a:gd name="connsiteY1" fmla="*/ 131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5912" y="13196"/>
                </a:moveTo>
                <a:lnTo>
                  <a:pt x="1082713" y="13196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Freeform 1219"> 
				</p:cNvPr>
          <p:cNvSpPr/>
          <p:nvPr/>
        </p:nvSpPr>
        <p:spPr>
          <a:xfrm>
            <a:off x="1800225" y="4533900"/>
            <a:ext cx="942975" cy="9525"/>
          </a:xfrm>
          <a:custGeom>
            <a:avLst/>
            <a:gdLst>
              <a:gd name="connsiteX0" fmla="*/ 18022 w 942975"/>
              <a:gd name="connsiteY0" fmla="*/ 15477 h 9525"/>
              <a:gd name="connsiteX1" fmla="*/ 948297 w 942975"/>
              <a:gd name="connsiteY1" fmla="*/ 154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9525">
                <a:moveTo>
                  <a:pt x="18022" y="15477"/>
                </a:moveTo>
                <a:lnTo>
                  <a:pt x="948297" y="15477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 1220"> 
				</p:cNvPr>
          <p:cNvSpPr/>
          <p:nvPr/>
        </p:nvSpPr>
        <p:spPr>
          <a:xfrm>
            <a:off x="6219825" y="4257675"/>
            <a:ext cx="1085850" cy="9525"/>
          </a:xfrm>
          <a:custGeom>
            <a:avLst/>
            <a:gdLst>
              <a:gd name="connsiteX0" fmla="*/ 13258 w 1085850"/>
              <a:gd name="connsiteY0" fmla="*/ 14621 h 9525"/>
              <a:gd name="connsiteX1" fmla="*/ 1092758 w 1085850"/>
              <a:gd name="connsiteY1" fmla="*/ 146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3258" y="14621"/>
                </a:moveTo>
                <a:lnTo>
                  <a:pt x="1092758" y="14621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 1221"> 
				</p:cNvPr>
          <p:cNvSpPr/>
          <p:nvPr/>
        </p:nvSpPr>
        <p:spPr>
          <a:xfrm>
            <a:off x="3905250" y="1733550"/>
            <a:ext cx="1200150" cy="9525"/>
          </a:xfrm>
          <a:custGeom>
            <a:avLst/>
            <a:gdLst>
              <a:gd name="connsiteX0" fmla="*/ 18677 w 1200150"/>
              <a:gd name="connsiteY0" fmla="*/ 13548 h 9525"/>
              <a:gd name="connsiteX1" fmla="*/ 1206674 w 1200150"/>
              <a:gd name="connsiteY1" fmla="*/ 135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8677" y="13548"/>
                </a:moveTo>
                <a:lnTo>
                  <a:pt x="1206674" y="13548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Freeform 1222"> 
				</p:cNvPr>
          <p:cNvSpPr/>
          <p:nvPr/>
        </p:nvSpPr>
        <p:spPr>
          <a:xfrm>
            <a:off x="1781175" y="1933575"/>
            <a:ext cx="1047750" cy="9525"/>
          </a:xfrm>
          <a:custGeom>
            <a:avLst/>
            <a:gdLst>
              <a:gd name="connsiteX0" fmla="*/ 9612 w 1047750"/>
              <a:gd name="connsiteY0" fmla="*/ 14288 h 9525"/>
              <a:gd name="connsiteX1" fmla="*/ 1053616 w 1047750"/>
              <a:gd name="connsiteY1" fmla="*/ 14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9525">
                <a:moveTo>
                  <a:pt x="9612" y="14288"/>
                </a:moveTo>
                <a:lnTo>
                  <a:pt x="1053616" y="14288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Freeform 1223"> 
				</p:cNvPr>
          <p:cNvSpPr/>
          <p:nvPr/>
        </p:nvSpPr>
        <p:spPr>
          <a:xfrm>
            <a:off x="6238875" y="1638300"/>
            <a:ext cx="1085850" cy="9525"/>
          </a:xfrm>
          <a:custGeom>
            <a:avLst/>
            <a:gdLst>
              <a:gd name="connsiteX0" fmla="*/ 11672 w 1085850"/>
              <a:gd name="connsiteY0" fmla="*/ 11139 h 9525"/>
              <a:gd name="connsiteX1" fmla="*/ 1091172 w 1085850"/>
              <a:gd name="connsiteY1" fmla="*/ 111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1672" y="11139"/>
                </a:moveTo>
                <a:lnTo>
                  <a:pt x="1091172" y="11139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Freeform 1224"> 
				</p:cNvPr>
          <p:cNvSpPr/>
          <p:nvPr/>
        </p:nvSpPr>
        <p:spPr>
          <a:xfrm>
            <a:off x="6086475" y="4486275"/>
            <a:ext cx="381000" cy="419100"/>
          </a:xfrm>
          <a:custGeom>
            <a:avLst/>
            <a:gdLst>
              <a:gd name="connsiteX0" fmla="*/ 367272 w 381000"/>
              <a:gd name="connsiteY0" fmla="*/ 407467 h 419100"/>
              <a:gd name="connsiteX1" fmla="*/ 36476 w 381000"/>
              <a:gd name="connsiteY1" fmla="*/ 3347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67272" y="407467"/>
                </a:moveTo>
                <a:lnTo>
                  <a:pt x="36476" y="33477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Freeform 1225"> 
				</p:cNvPr>
          <p:cNvSpPr/>
          <p:nvPr/>
        </p:nvSpPr>
        <p:spPr>
          <a:xfrm>
            <a:off x="6010275" y="4400550"/>
            <a:ext cx="190500" cy="190500"/>
          </a:xfrm>
          <a:custGeom>
            <a:avLst/>
            <a:gdLst>
              <a:gd name="connsiteX0" fmla="*/ 67408 w 190500"/>
              <a:gd name="connsiteY0" fmla="*/ 197394 h 190500"/>
              <a:gd name="connsiteX1" fmla="*/ 18017 w 190500"/>
              <a:gd name="connsiteY1" fmla="*/ 12177 h 190500"/>
              <a:gd name="connsiteX2" fmla="*/ 195830 w 190500"/>
              <a:gd name="connsiteY2" fmla="*/ 83806 h 190500"/>
              <a:gd name="connsiteX3" fmla="*/ 67408 w 190500"/>
              <a:gd name="connsiteY3" fmla="*/ 19739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67408" y="197394"/>
                </a:moveTo>
                <a:lnTo>
                  <a:pt x="18017" y="12177"/>
                </a:lnTo>
                <a:lnTo>
                  <a:pt x="195830" y="83806"/>
                </a:lnTo>
                <a:lnTo>
                  <a:pt x="67408" y="19739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6"> 
				</p:cNvPr>
          <p:cNvSpPr/>
          <p:nvPr/>
        </p:nvSpPr>
        <p:spPr>
          <a:xfrm>
            <a:off x="2447925" y="4714875"/>
            <a:ext cx="381000" cy="419100"/>
          </a:xfrm>
          <a:custGeom>
            <a:avLst/>
            <a:gdLst>
              <a:gd name="connsiteX0" fmla="*/ 37072 w 381000"/>
              <a:gd name="connsiteY0" fmla="*/ 404812 h 419100"/>
              <a:gd name="connsiteX1" fmla="*/ 367869 w 381000"/>
              <a:gd name="connsiteY1" fmla="*/ 308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2"/>
                </a:moveTo>
                <a:lnTo>
                  <a:pt x="367869" y="30822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Freeform 1227"> 
				</p:cNvPr>
          <p:cNvSpPr/>
          <p:nvPr/>
        </p:nvSpPr>
        <p:spPr>
          <a:xfrm>
            <a:off x="2714625" y="4629150"/>
            <a:ext cx="190500" cy="190500"/>
          </a:xfrm>
          <a:custGeom>
            <a:avLst/>
            <a:gdLst>
              <a:gd name="connsiteX0" fmla="*/ 18017 w 190500"/>
              <a:gd name="connsiteY0" fmla="*/ 81146 h 190500"/>
              <a:gd name="connsiteX1" fmla="*/ 195817 w 190500"/>
              <a:gd name="connsiteY1" fmla="*/ 9531 h 190500"/>
              <a:gd name="connsiteX2" fmla="*/ 146439 w 190500"/>
              <a:gd name="connsiteY2" fmla="*/ 194735 h 190500"/>
              <a:gd name="connsiteX3" fmla="*/ 18017 w 190500"/>
              <a:gd name="connsiteY3" fmla="*/ 8114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6"/>
                </a:moveTo>
                <a:lnTo>
                  <a:pt x="195817" y="9531"/>
                </a:lnTo>
                <a:lnTo>
                  <a:pt x="146439" y="194735"/>
                </a:lnTo>
                <a:lnTo>
                  <a:pt x="18017" y="8114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Freeform 1228"> 
				</p:cNvPr>
          <p:cNvSpPr/>
          <p:nvPr/>
        </p:nvSpPr>
        <p:spPr>
          <a:xfrm>
            <a:off x="4638675" y="4629150"/>
            <a:ext cx="2571750" cy="542925"/>
          </a:xfrm>
          <a:custGeom>
            <a:avLst/>
            <a:gdLst>
              <a:gd name="connsiteX0" fmla="*/ 14847 w 2571750"/>
              <a:gd name="connsiteY0" fmla="*/ 32691 h 542925"/>
              <a:gd name="connsiteX1" fmla="*/ 32183 w 2571750"/>
              <a:gd name="connsiteY1" fmla="*/ 15355 h 542925"/>
              <a:gd name="connsiteX2" fmla="*/ 2561325 w 2571750"/>
              <a:gd name="connsiteY2" fmla="*/ 15355 h 542925"/>
              <a:gd name="connsiteX3" fmla="*/ 2578659 w 2571750"/>
              <a:gd name="connsiteY3" fmla="*/ 32691 h 542925"/>
              <a:gd name="connsiteX4" fmla="*/ 2578659 w 2571750"/>
              <a:gd name="connsiteY4" fmla="*/ 533794 h 542925"/>
              <a:gd name="connsiteX5" fmla="*/ 2561325 w 2571750"/>
              <a:gd name="connsiteY5" fmla="*/ 551130 h 542925"/>
              <a:gd name="connsiteX6" fmla="*/ 32183 w 2571750"/>
              <a:gd name="connsiteY6" fmla="*/ 551130 h 542925"/>
              <a:gd name="connsiteX7" fmla="*/ 14847 w 2571750"/>
              <a:gd name="connsiteY7" fmla="*/ 533794 h 542925"/>
              <a:gd name="connsiteX8" fmla="*/ 14847 w 2571750"/>
              <a:gd name="connsiteY8" fmla="*/ 3269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542925">
                <a:moveTo>
                  <a:pt x="14847" y="32691"/>
                </a:moveTo>
                <a:cubicBezTo>
                  <a:pt x="14847" y="23115"/>
                  <a:pt x="22607" y="15355"/>
                  <a:pt x="32183" y="15355"/>
                </a:cubicBezTo>
                <a:lnTo>
                  <a:pt x="2561325" y="15355"/>
                </a:lnTo>
                <a:cubicBezTo>
                  <a:pt x="2570900" y="15355"/>
                  <a:pt x="2578659" y="23115"/>
                  <a:pt x="2578659" y="32691"/>
                </a:cubicBezTo>
                <a:lnTo>
                  <a:pt x="2578659" y="533794"/>
                </a:lnTo>
                <a:cubicBezTo>
                  <a:pt x="2578659" y="543370"/>
                  <a:pt x="2570900" y="551130"/>
                  <a:pt x="2561325" y="551130"/>
                </a:cubicBezTo>
                <a:lnTo>
                  <a:pt x="32183" y="551130"/>
                </a:lnTo>
                <a:cubicBezTo>
                  <a:pt x="22607" y="551130"/>
                  <a:pt x="14847" y="543370"/>
                  <a:pt x="14847" y="533794"/>
                </a:cubicBezTo>
                <a:lnTo>
                  <a:pt x="14847" y="326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Freeform 1229"> 
				</p:cNvPr>
          <p:cNvSpPr/>
          <p:nvPr/>
        </p:nvSpPr>
        <p:spPr>
          <a:xfrm>
            <a:off x="2000250" y="4829175"/>
            <a:ext cx="2524125" cy="962025"/>
          </a:xfrm>
          <a:custGeom>
            <a:avLst/>
            <a:gdLst>
              <a:gd name="connsiteX0" fmla="*/ 14847 w 2524125"/>
              <a:gd name="connsiteY0" fmla="*/ 47609 h 962025"/>
              <a:gd name="connsiteX1" fmla="*/ 48172 w 2524125"/>
              <a:gd name="connsiteY1" fmla="*/ 14284 h 962025"/>
              <a:gd name="connsiteX2" fmla="*/ 2496122 w 2524125"/>
              <a:gd name="connsiteY2" fmla="*/ 14284 h 962025"/>
              <a:gd name="connsiteX3" fmla="*/ 2529447 w 2524125"/>
              <a:gd name="connsiteY3" fmla="*/ 47609 h 962025"/>
              <a:gd name="connsiteX4" fmla="*/ 2529447 w 2524125"/>
              <a:gd name="connsiteY4" fmla="*/ 938222 h 962025"/>
              <a:gd name="connsiteX5" fmla="*/ 2496122 w 2524125"/>
              <a:gd name="connsiteY5" fmla="*/ 971546 h 962025"/>
              <a:gd name="connsiteX6" fmla="*/ 48172 w 2524125"/>
              <a:gd name="connsiteY6" fmla="*/ 971546 h 962025"/>
              <a:gd name="connsiteX7" fmla="*/ 14847 w 2524125"/>
              <a:gd name="connsiteY7" fmla="*/ 938222 h 962025"/>
              <a:gd name="connsiteX8" fmla="*/ 14847 w 2524125"/>
              <a:gd name="connsiteY8" fmla="*/ 4760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7609"/>
                </a:moveTo>
                <a:cubicBezTo>
                  <a:pt x="14847" y="29207"/>
                  <a:pt x="29770" y="14284"/>
                  <a:pt x="48172" y="14284"/>
                </a:cubicBezTo>
                <a:lnTo>
                  <a:pt x="2496122" y="14284"/>
                </a:lnTo>
                <a:cubicBezTo>
                  <a:pt x="2514525" y="14284"/>
                  <a:pt x="2529447" y="29207"/>
                  <a:pt x="2529447" y="47609"/>
                </a:cubicBezTo>
                <a:lnTo>
                  <a:pt x="2529447" y="938222"/>
                </a:lnTo>
                <a:cubicBezTo>
                  <a:pt x="2529447" y="956624"/>
                  <a:pt x="2514525" y="971546"/>
                  <a:pt x="2496122" y="971546"/>
                </a:cubicBezTo>
                <a:lnTo>
                  <a:pt x="48172" y="971546"/>
                </a:lnTo>
                <a:cubicBezTo>
                  <a:pt x="29770" y="971546"/>
                  <a:pt x="14847" y="956624"/>
                  <a:pt x="14847" y="938222"/>
                </a:cubicBezTo>
                <a:lnTo>
                  <a:pt x="14847" y="476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Freeform 1230"> 
				</p:cNvPr>
          <p:cNvSpPr/>
          <p:nvPr/>
        </p:nvSpPr>
        <p:spPr>
          <a:xfrm>
            <a:off x="7191375" y="5457825"/>
            <a:ext cx="1457325" cy="228600"/>
          </a:xfrm>
          <a:custGeom>
            <a:avLst/>
            <a:gdLst>
              <a:gd name="connsiteX0" fmla="*/ 25958 w 1457325"/>
              <a:gd name="connsiteY0" fmla="*/ 139140 h 228600"/>
              <a:gd name="connsiteX1" fmla="*/ 340639 w 1457325"/>
              <a:gd name="connsiteY1" fmla="*/ 28206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40"/>
                </a:moveTo>
                <a:cubicBezTo>
                  <a:pt x="91516" y="77507"/>
                  <a:pt x="157073" y="15874"/>
                  <a:pt x="340639" y="28206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4"/>
                  <a:pt x="1376451" y="163791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Freeform 1231"> 
				</p:cNvPr>
          <p:cNvSpPr/>
          <p:nvPr/>
        </p:nvSpPr>
        <p:spPr>
          <a:xfrm>
            <a:off x="6096000" y="1866900"/>
            <a:ext cx="381000" cy="428625"/>
          </a:xfrm>
          <a:custGeom>
            <a:avLst/>
            <a:gdLst>
              <a:gd name="connsiteX0" fmla="*/ 367272 w 381000"/>
              <a:gd name="connsiteY0" fmla="*/ 411449 h 428625"/>
              <a:gd name="connsiteX1" fmla="*/ 36476 w 381000"/>
              <a:gd name="connsiteY1" fmla="*/ 3746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28625">
                <a:moveTo>
                  <a:pt x="367272" y="411449"/>
                </a:moveTo>
                <a:lnTo>
                  <a:pt x="36476" y="37460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Freeform 1232"> 
				</p:cNvPr>
          <p:cNvSpPr/>
          <p:nvPr/>
        </p:nvSpPr>
        <p:spPr>
          <a:xfrm>
            <a:off x="6019800" y="1781175"/>
            <a:ext cx="190500" cy="200025"/>
          </a:xfrm>
          <a:custGeom>
            <a:avLst/>
            <a:gdLst>
              <a:gd name="connsiteX0" fmla="*/ 67408 w 190500"/>
              <a:gd name="connsiteY0" fmla="*/ 201376 h 200025"/>
              <a:gd name="connsiteX1" fmla="*/ 18017 w 190500"/>
              <a:gd name="connsiteY1" fmla="*/ 16159 h 200025"/>
              <a:gd name="connsiteX2" fmla="*/ 195830 w 190500"/>
              <a:gd name="connsiteY2" fmla="*/ 87787 h 200025"/>
              <a:gd name="connsiteX3" fmla="*/ 67408 w 190500"/>
              <a:gd name="connsiteY3" fmla="*/ 20137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67408" y="201376"/>
                </a:moveTo>
                <a:lnTo>
                  <a:pt x="18017" y="16159"/>
                </a:lnTo>
                <a:lnTo>
                  <a:pt x="195830" y="87787"/>
                </a:lnTo>
                <a:lnTo>
                  <a:pt x="67408" y="20137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Freeform 1233"> 
				</p:cNvPr>
          <p:cNvSpPr/>
          <p:nvPr/>
        </p:nvSpPr>
        <p:spPr>
          <a:xfrm>
            <a:off x="2457450" y="2047875"/>
            <a:ext cx="381000" cy="419100"/>
          </a:xfrm>
          <a:custGeom>
            <a:avLst/>
            <a:gdLst>
              <a:gd name="connsiteX0" fmla="*/ 37072 w 381000"/>
              <a:gd name="connsiteY0" fmla="*/ 404813 h 419100"/>
              <a:gd name="connsiteX1" fmla="*/ 367869 w 381000"/>
              <a:gd name="connsiteY1" fmla="*/ 3082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3"/>
                </a:moveTo>
                <a:lnTo>
                  <a:pt x="367869" y="30824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Freeform 1234"> 
				</p:cNvPr>
          <p:cNvSpPr/>
          <p:nvPr/>
        </p:nvSpPr>
        <p:spPr>
          <a:xfrm>
            <a:off x="2724150" y="1962150"/>
            <a:ext cx="190500" cy="190500"/>
          </a:xfrm>
          <a:custGeom>
            <a:avLst/>
            <a:gdLst>
              <a:gd name="connsiteX0" fmla="*/ 18017 w 190500"/>
              <a:gd name="connsiteY0" fmla="*/ 81145 h 190500"/>
              <a:gd name="connsiteX1" fmla="*/ 195817 w 190500"/>
              <a:gd name="connsiteY1" fmla="*/ 9530 h 190500"/>
              <a:gd name="connsiteX2" fmla="*/ 146439 w 190500"/>
              <a:gd name="connsiteY2" fmla="*/ 194734 h 190500"/>
              <a:gd name="connsiteX3" fmla="*/ 18017 w 190500"/>
              <a:gd name="connsiteY3" fmla="*/ 811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5"/>
                </a:moveTo>
                <a:lnTo>
                  <a:pt x="195817" y="9530"/>
                </a:lnTo>
                <a:lnTo>
                  <a:pt x="146439" y="194734"/>
                </a:lnTo>
                <a:lnTo>
                  <a:pt x="18017" y="81145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Freeform 1235"> 
				</p:cNvPr>
          <p:cNvSpPr/>
          <p:nvPr/>
        </p:nvSpPr>
        <p:spPr>
          <a:xfrm>
            <a:off x="4638675" y="2019300"/>
            <a:ext cx="2571750" cy="609600"/>
          </a:xfrm>
          <a:custGeom>
            <a:avLst/>
            <a:gdLst>
              <a:gd name="connsiteX0" fmla="*/ 14848 w 2571750"/>
              <a:gd name="connsiteY0" fmla="*/ 29440 h 609600"/>
              <a:gd name="connsiteX1" fmla="*/ 34483 w 2571750"/>
              <a:gd name="connsiteY1" fmla="*/ 9805 h 609600"/>
              <a:gd name="connsiteX2" fmla="*/ 2559027 w 2571750"/>
              <a:gd name="connsiteY2" fmla="*/ 9805 h 609600"/>
              <a:gd name="connsiteX3" fmla="*/ 2578661 w 2571750"/>
              <a:gd name="connsiteY3" fmla="*/ 29440 h 609600"/>
              <a:gd name="connsiteX4" fmla="*/ 2578661 w 2571750"/>
              <a:gd name="connsiteY4" fmla="*/ 596800 h 609600"/>
              <a:gd name="connsiteX5" fmla="*/ 2559027 w 2571750"/>
              <a:gd name="connsiteY5" fmla="*/ 616434 h 609600"/>
              <a:gd name="connsiteX6" fmla="*/ 34483 w 2571750"/>
              <a:gd name="connsiteY6" fmla="*/ 616434 h 609600"/>
              <a:gd name="connsiteX7" fmla="*/ 14848 w 2571750"/>
              <a:gd name="connsiteY7" fmla="*/ 596800 h 609600"/>
              <a:gd name="connsiteX8" fmla="*/ 14848 w 2571750"/>
              <a:gd name="connsiteY8" fmla="*/ 2944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609600">
                <a:moveTo>
                  <a:pt x="14848" y="29440"/>
                </a:moveTo>
                <a:cubicBezTo>
                  <a:pt x="14848" y="18594"/>
                  <a:pt x="23637" y="9805"/>
                  <a:pt x="34483" y="9805"/>
                </a:cubicBezTo>
                <a:lnTo>
                  <a:pt x="2559027" y="9805"/>
                </a:lnTo>
                <a:cubicBezTo>
                  <a:pt x="2569873" y="9805"/>
                  <a:pt x="2578661" y="18594"/>
                  <a:pt x="2578661" y="29440"/>
                </a:cubicBezTo>
                <a:lnTo>
                  <a:pt x="2578661" y="596800"/>
                </a:lnTo>
                <a:cubicBezTo>
                  <a:pt x="2578661" y="607645"/>
                  <a:pt x="2569873" y="616434"/>
                  <a:pt x="2559027" y="616434"/>
                </a:cubicBezTo>
                <a:lnTo>
                  <a:pt x="34483" y="616434"/>
                </a:lnTo>
                <a:cubicBezTo>
                  <a:pt x="23637" y="616434"/>
                  <a:pt x="14848" y="607645"/>
                  <a:pt x="14848" y="596800"/>
                </a:cubicBezTo>
                <a:lnTo>
                  <a:pt x="14848" y="294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Freeform 1236"> 
				</p:cNvPr>
          <p:cNvSpPr/>
          <p:nvPr/>
        </p:nvSpPr>
        <p:spPr>
          <a:xfrm>
            <a:off x="2000250" y="2171700"/>
            <a:ext cx="2524125" cy="962025"/>
          </a:xfrm>
          <a:custGeom>
            <a:avLst/>
            <a:gdLst>
              <a:gd name="connsiteX0" fmla="*/ 14847 w 2524125"/>
              <a:gd name="connsiteY0" fmla="*/ 45329 h 962025"/>
              <a:gd name="connsiteX1" fmla="*/ 48172 w 2524125"/>
              <a:gd name="connsiteY1" fmla="*/ 12004 h 962025"/>
              <a:gd name="connsiteX2" fmla="*/ 2496122 w 2524125"/>
              <a:gd name="connsiteY2" fmla="*/ 12004 h 962025"/>
              <a:gd name="connsiteX3" fmla="*/ 2529447 w 2524125"/>
              <a:gd name="connsiteY3" fmla="*/ 45329 h 962025"/>
              <a:gd name="connsiteX4" fmla="*/ 2529447 w 2524125"/>
              <a:gd name="connsiteY4" fmla="*/ 935942 h 962025"/>
              <a:gd name="connsiteX5" fmla="*/ 2496122 w 2524125"/>
              <a:gd name="connsiteY5" fmla="*/ 969266 h 962025"/>
              <a:gd name="connsiteX6" fmla="*/ 48172 w 2524125"/>
              <a:gd name="connsiteY6" fmla="*/ 969266 h 962025"/>
              <a:gd name="connsiteX7" fmla="*/ 14847 w 2524125"/>
              <a:gd name="connsiteY7" fmla="*/ 935942 h 962025"/>
              <a:gd name="connsiteX8" fmla="*/ 14847 w 2524125"/>
              <a:gd name="connsiteY8" fmla="*/ 4532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5329"/>
                </a:moveTo>
                <a:cubicBezTo>
                  <a:pt x="14847" y="26926"/>
                  <a:pt x="29770" y="12004"/>
                  <a:pt x="48172" y="12004"/>
                </a:cubicBezTo>
                <a:lnTo>
                  <a:pt x="2496122" y="12004"/>
                </a:lnTo>
                <a:cubicBezTo>
                  <a:pt x="2514525" y="12004"/>
                  <a:pt x="2529447" y="26926"/>
                  <a:pt x="2529447" y="45329"/>
                </a:cubicBezTo>
                <a:lnTo>
                  <a:pt x="2529447" y="935942"/>
                </a:lnTo>
                <a:cubicBezTo>
                  <a:pt x="2529447" y="954344"/>
                  <a:pt x="2514525" y="969266"/>
                  <a:pt x="2496122" y="969266"/>
                </a:cubicBezTo>
                <a:lnTo>
                  <a:pt x="48172" y="969266"/>
                </a:lnTo>
                <a:cubicBezTo>
                  <a:pt x="29770" y="969266"/>
                  <a:pt x="14847" y="954344"/>
                  <a:pt x="14847" y="935942"/>
                </a:cubicBezTo>
                <a:lnTo>
                  <a:pt x="14847" y="453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Freeform 1237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5958 w 1457325"/>
              <a:gd name="connsiteY0" fmla="*/ 139139 h 228600"/>
              <a:gd name="connsiteX1" fmla="*/ 340639 w 1457325"/>
              <a:gd name="connsiteY1" fmla="*/ 28205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39"/>
                </a:moveTo>
                <a:cubicBezTo>
                  <a:pt x="91516" y="77506"/>
                  <a:pt x="157073" y="15873"/>
                  <a:pt x="340639" y="28205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3"/>
                  <a:pt x="1376451" y="163790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Freeform 1238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7548 w 1457325"/>
              <a:gd name="connsiteY0" fmla="*/ 137552 h 228600"/>
              <a:gd name="connsiteX1" fmla="*/ 342228 w 1457325"/>
              <a:gd name="connsiteY1" fmla="*/ 26618 h 228600"/>
              <a:gd name="connsiteX2" fmla="*/ 1128917 w 1457325"/>
              <a:gd name="connsiteY2" fmla="*/ 211517 h 228600"/>
              <a:gd name="connsiteX3" fmla="*/ 1443598 w 1457325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7548" y="137552"/>
                </a:moveTo>
                <a:cubicBezTo>
                  <a:pt x="93105" y="75919"/>
                  <a:pt x="158663" y="14286"/>
                  <a:pt x="342228" y="26618"/>
                </a:cubicBezTo>
                <a:cubicBezTo>
                  <a:pt x="525794" y="38937"/>
                  <a:pt x="945351" y="199185"/>
                  <a:pt x="1128917" y="211517"/>
                </a:cubicBezTo>
                <a:cubicBezTo>
                  <a:pt x="1312484" y="223836"/>
                  <a:pt x="1378040" y="162203"/>
                  <a:pt x="144359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Freeform 1239"> 
				</p:cNvPr>
          <p:cNvSpPr/>
          <p:nvPr/>
        </p:nvSpPr>
        <p:spPr>
          <a:xfrm>
            <a:off x="533400" y="2800350"/>
            <a:ext cx="1447800" cy="228600"/>
          </a:xfrm>
          <a:custGeom>
            <a:avLst/>
            <a:gdLst>
              <a:gd name="connsiteX0" fmla="*/ 19608 w 1447800"/>
              <a:gd name="connsiteY0" fmla="*/ 137552 h 228600"/>
              <a:gd name="connsiteX1" fmla="*/ 334289 w 1447800"/>
              <a:gd name="connsiteY1" fmla="*/ 26618 h 228600"/>
              <a:gd name="connsiteX2" fmla="*/ 1120978 w 1447800"/>
              <a:gd name="connsiteY2" fmla="*/ 211517 h 228600"/>
              <a:gd name="connsiteX3" fmla="*/ 1435658 w 1447800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19608" y="137552"/>
                </a:moveTo>
                <a:cubicBezTo>
                  <a:pt x="85166" y="75919"/>
                  <a:pt x="150723" y="14286"/>
                  <a:pt x="334289" y="26618"/>
                </a:cubicBezTo>
                <a:cubicBezTo>
                  <a:pt x="517842" y="38937"/>
                  <a:pt x="937425" y="199185"/>
                  <a:pt x="1120978" y="211517"/>
                </a:cubicBezTo>
                <a:cubicBezTo>
                  <a:pt x="1304544" y="223836"/>
                  <a:pt x="1370101" y="162203"/>
                  <a:pt x="143565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Freeform 1240"> 
				</p:cNvPr>
          <p:cNvSpPr/>
          <p:nvPr/>
        </p:nvSpPr>
        <p:spPr>
          <a:xfrm>
            <a:off x="266700" y="5772150"/>
            <a:ext cx="8553450" cy="38100"/>
          </a:xfrm>
          <a:custGeom>
            <a:avLst/>
            <a:gdLst>
              <a:gd name="connsiteX0" fmla="*/ 20637 w 8553450"/>
              <a:gd name="connsiteY0" fmla="*/ 26989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9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Freeform 1241"> 
				</p:cNvPr>
          <p:cNvSpPr/>
          <p:nvPr/>
        </p:nvSpPr>
        <p:spPr>
          <a:xfrm>
            <a:off x="266700" y="3114675"/>
            <a:ext cx="8553450" cy="38100"/>
          </a:xfrm>
          <a:custGeom>
            <a:avLst/>
            <a:gdLst>
              <a:gd name="connsiteX0" fmla="*/ 20637 w 8553450"/>
              <a:gd name="connsiteY0" fmla="*/ 26988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8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3" name="Picture 124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244" name="Picture 124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45" name="Picture 124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46" name="Picture 124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76650"/>
            <a:ext cx="2219325" cy="2200275"/>
          </a:xfrm>
          <a:prstGeom prst="rect">
            <a:avLst/>
          </a:prstGeom>
        </p:spPr>
      </p:pic>
      <p:pic>
        <p:nvPicPr>
          <p:cNvPr id="1247" name="Picture 124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75" y="4248150"/>
            <a:ext cx="1362075" cy="1609725"/>
          </a:xfrm>
          <a:prstGeom prst="rect">
            <a:avLst/>
          </a:prstGeom>
        </p:spPr>
      </p:pic>
      <p:pic>
        <p:nvPicPr>
          <p:cNvPr id="1248" name="Picture 124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4181475"/>
            <a:ext cx="1362075" cy="438150"/>
          </a:xfrm>
          <a:prstGeom prst="rect">
            <a:avLst/>
          </a:prstGeom>
        </p:spPr>
      </p:pic>
      <p:pic>
        <p:nvPicPr>
          <p:cNvPr id="1249" name="Picture 124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885825"/>
            <a:ext cx="2190750" cy="466725"/>
          </a:xfrm>
          <a:prstGeom prst="rect">
            <a:avLst/>
          </a:prstGeom>
        </p:spPr>
      </p:pic>
      <p:pic>
        <p:nvPicPr>
          <p:cNvPr id="1250" name="Picture 1250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" y="1914525"/>
            <a:ext cx="1362075" cy="1285875"/>
          </a:xfrm>
          <a:prstGeom prst="rect">
            <a:avLst/>
          </a:prstGeom>
        </p:spPr>
      </p:pic>
      <p:pic>
        <p:nvPicPr>
          <p:cNvPr id="1251" name="Picture 1251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475" y="1609725"/>
            <a:ext cx="1362075" cy="1609725"/>
          </a:xfrm>
          <a:prstGeom prst="rect">
            <a:avLst/>
          </a:prstGeom>
        </p:spPr>
      </p:pic>
      <p:pic>
        <p:nvPicPr>
          <p:cNvPr id="1252" name="Picture 1252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6050" y="1600200"/>
            <a:ext cx="1362075" cy="438150"/>
          </a:xfrm>
          <a:prstGeom prst="rect">
            <a:avLst/>
          </a:prstGeom>
        </p:spPr>
      </p:pic>
      <p:pic>
        <p:nvPicPr>
          <p:cNvPr id="1253" name="Picture 1253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1100" y="4038600"/>
            <a:ext cx="1362075" cy="342900"/>
          </a:xfrm>
          <a:prstGeom prst="rect">
            <a:avLst/>
          </a:prstGeom>
        </p:spPr>
      </p:pic>
      <p:pic>
        <p:nvPicPr>
          <p:cNvPr id="1254" name="Picture 1254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1575" y="1362075"/>
            <a:ext cx="1362075" cy="457200"/>
          </a:xfrm>
          <a:prstGeom prst="rect">
            <a:avLst/>
          </a:prstGeom>
        </p:spPr>
      </p:pic>
      <p:sp>
        <p:nvSpPr>
          <p:cNvPr id="1254" name="TextBox 1254"/>
          <p:cNvSpPr txBox="1"/>
          <p:nvPr/>
        </p:nvSpPr>
        <p:spPr>
          <a:xfrm>
            <a:off x="775440" y="66310"/>
            <a:ext cx="6254192" cy="1909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Difference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608">
              <a:lnSpc>
                <a:spcPts val="183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77985">
              <a:lnSpc>
                <a:spcPts val="263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8.0</a:t>
            </a:r>
          </a:p>
          <a:p>
            <a:pPr indent="2404519">
              <a:lnSpc>
                <a:spcPts val="27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16.0</a:t>
            </a:r>
          </a:p>
        </p:txBody>
      </p:sp>
      <p:sp>
        <p:nvSpPr>
          <p:cNvPr id="1255" name="TextBox 1255"/>
          <p:cNvSpPr txBox="1"/>
          <p:nvPr/>
        </p:nvSpPr>
        <p:spPr>
          <a:xfrm>
            <a:off x="7387939" y="1080995"/>
            <a:ext cx="121106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256" name="TextBox 1256"/>
          <p:cNvSpPr txBox="1"/>
          <p:nvPr/>
        </p:nvSpPr>
        <p:spPr>
          <a:xfrm>
            <a:off x="607496" y="2091820"/>
            <a:ext cx="1284520" cy="1872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78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324.9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3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463">
              <a:lnSpc>
                <a:spcPts val="164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257" name="TextBox 1257"/>
          <p:cNvSpPr txBox="1"/>
          <p:nvPr/>
        </p:nvSpPr>
        <p:spPr>
          <a:xfrm>
            <a:off x="2115683" y="2091856"/>
            <a:ext cx="4638185" cy="2462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0">
              <a:lnSpc>
                <a:spcPts val="19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(6.0)</a:t>
            </a:r>
          </a:p>
          <a:p>
            <a:pPr indent="408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</a:t>
            </a:r>
          </a:p>
          <a:p>
            <a:pPr indent="305">
              <a:lnSpc>
                <a:spcPts val="101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5.9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(3.7)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  <a:p>
            <a:pPr indent="162112">
              <a:lnSpc>
                <a:spcPts val="160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04746">
              <a:lnSpc>
                <a:spcPts val="239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244294">
              <a:lnSpc>
                <a:spcPts val="2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11910">
              <a:lnSpc>
                <a:spcPts val="288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</a:t>
            </a:r>
          </a:p>
          <a:p>
            <a:pPr indent="1024347">
              <a:lnSpc>
                <a:spcPts val="196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21.2</a:t>
            </a:r>
          </a:p>
        </p:txBody>
      </p:sp>
      <p:sp>
        <p:nvSpPr>
          <p:cNvPr id="1258" name="TextBox 1258"/>
          <p:cNvSpPr txBox="1"/>
          <p:nvPr/>
        </p:nvSpPr>
        <p:spPr>
          <a:xfrm>
            <a:off x="7299683" y="2062042"/>
            <a:ext cx="1295269" cy="1567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631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348.9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259" name="TextBox 1259"/>
          <p:cNvSpPr txBox="1"/>
          <p:nvPr/>
        </p:nvSpPr>
        <p:spPr>
          <a:xfrm>
            <a:off x="590902" y="4726541"/>
            <a:ext cx="1284520" cy="1565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684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260" name="TextBox 1260"/>
          <p:cNvSpPr txBox="1"/>
          <p:nvPr/>
        </p:nvSpPr>
        <p:spPr>
          <a:xfrm>
            <a:off x="2115989" y="4855977"/>
            <a:ext cx="2615269" cy="1364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4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 indent="145138">
              <a:lnSpc>
                <a:spcPts val="15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</a:p>
          <a:p>
            <a:pPr indent="18777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2743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261" name="TextBox 1261"/>
          <p:cNvSpPr txBox="1"/>
          <p:nvPr/>
        </p:nvSpPr>
        <p:spPr>
          <a:xfrm>
            <a:off x="4749938" y="4671828"/>
            <a:ext cx="2338065" cy="1619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</a:p>
          <a:p>
            <a:pPr indent="83830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164">
              <a:lnSpc>
                <a:spcPts val="15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6754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</a:p>
          <a:p>
            <a:pPr indent="63858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</p:txBody>
      </p:sp>
      <p:sp>
        <p:nvSpPr>
          <p:cNvPr id="1262" name="TextBox 1262"/>
          <p:cNvSpPr txBox="1"/>
          <p:nvPr/>
        </p:nvSpPr>
        <p:spPr>
          <a:xfrm>
            <a:off x="7283089" y="4708471"/>
            <a:ext cx="1295269" cy="1583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5857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298.0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263" name="TextBox 126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64" name="TextBox 126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65" name="TextBox 126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Freeform 1266"> 
				</p:cNvPr>
          <p:cNvSpPr/>
          <p:nvPr/>
        </p:nvSpPr>
        <p:spPr>
          <a:xfrm>
            <a:off x="866775" y="1800225"/>
            <a:ext cx="7886700" cy="9525"/>
          </a:xfrm>
          <a:custGeom>
            <a:avLst/>
            <a:gdLst>
              <a:gd name="connsiteX0" fmla="*/ 17840 w 7886700"/>
              <a:gd name="connsiteY0" fmla="*/ 17331 h 9525"/>
              <a:gd name="connsiteX1" fmla="*/ 7891664 w 7886700"/>
              <a:gd name="connsiteY1" fmla="*/ 17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7331"/>
                </a:moveTo>
                <a:lnTo>
                  <a:pt x="7891664" y="1733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Freeform 1267"> 
				</p:cNvPr>
          <p:cNvSpPr/>
          <p:nvPr/>
        </p:nvSpPr>
        <p:spPr>
          <a:xfrm>
            <a:off x="866775" y="2743200"/>
            <a:ext cx="7886700" cy="9525"/>
          </a:xfrm>
          <a:custGeom>
            <a:avLst/>
            <a:gdLst>
              <a:gd name="connsiteX0" fmla="*/ 17840 w 7886700"/>
              <a:gd name="connsiteY0" fmla="*/ 14983 h 9525"/>
              <a:gd name="connsiteX1" fmla="*/ 7891664 w 7886700"/>
              <a:gd name="connsiteY1" fmla="*/ 149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4983"/>
                </a:moveTo>
                <a:lnTo>
                  <a:pt x="7891664" y="14983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reeform 1268"> 
				</p:cNvPr>
          <p:cNvSpPr/>
          <p:nvPr/>
        </p:nvSpPr>
        <p:spPr>
          <a:xfrm>
            <a:off x="866775" y="4610100"/>
            <a:ext cx="7886700" cy="9525"/>
          </a:xfrm>
          <a:custGeom>
            <a:avLst/>
            <a:gdLst>
              <a:gd name="connsiteX0" fmla="*/ 17840 w 7886700"/>
              <a:gd name="connsiteY0" fmla="*/ 9534 h 9525"/>
              <a:gd name="connsiteX1" fmla="*/ 7891664 w 7886700"/>
              <a:gd name="connsiteY1" fmla="*/ 95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9534"/>
                </a:moveTo>
                <a:lnTo>
                  <a:pt x="7891664" y="9534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Freeform 1269"> 
				</p:cNvPr>
          <p:cNvSpPr/>
          <p:nvPr/>
        </p:nvSpPr>
        <p:spPr>
          <a:xfrm>
            <a:off x="866775" y="5534025"/>
            <a:ext cx="7886700" cy="9525"/>
          </a:xfrm>
          <a:custGeom>
            <a:avLst/>
            <a:gdLst>
              <a:gd name="connsiteX0" fmla="*/ 17840 w 7886700"/>
              <a:gd name="connsiteY0" fmla="*/ 16335 h 9525"/>
              <a:gd name="connsiteX1" fmla="*/ 7891664 w 7886700"/>
              <a:gd name="connsiteY1" fmla="*/ 163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6335"/>
                </a:moveTo>
                <a:lnTo>
                  <a:pt x="7891664" y="16335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Freeform 1270"> 
				</p:cNvPr>
          <p:cNvSpPr/>
          <p:nvPr/>
        </p:nvSpPr>
        <p:spPr>
          <a:xfrm>
            <a:off x="866775" y="1800225"/>
            <a:ext cx="7915275" cy="3762375"/>
          </a:xfrm>
          <a:custGeom>
            <a:avLst/>
            <a:gdLst>
              <a:gd name="connsiteX0" fmla="*/ 22649 w 7915275"/>
              <a:gd name="connsiteY0" fmla="*/ 22282 h 3762375"/>
              <a:gd name="connsiteX1" fmla="*/ 7896473 w 7915275"/>
              <a:gd name="connsiteY1" fmla="*/ 22282 h 3762375"/>
              <a:gd name="connsiteX2" fmla="*/ 7896473 w 7915275"/>
              <a:gd name="connsiteY2" fmla="*/ 3745184 h 3762375"/>
              <a:gd name="connsiteX3" fmla="*/ 22649 w 7915275"/>
              <a:gd name="connsiteY3" fmla="*/ 3745184 h 3762375"/>
              <a:gd name="connsiteX4" fmla="*/ 22649 w 7915275"/>
              <a:gd name="connsiteY4" fmla="*/ 22282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5275" h="3762375">
                <a:moveTo>
                  <a:pt x="22649" y="22282"/>
                </a:moveTo>
                <a:lnTo>
                  <a:pt x="7896473" y="22282"/>
                </a:lnTo>
                <a:lnTo>
                  <a:pt x="7896473" y="3745184"/>
                </a:lnTo>
                <a:lnTo>
                  <a:pt x="22649" y="3745184"/>
                </a:lnTo>
                <a:lnTo>
                  <a:pt x="22649" y="222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Freeform 1271"> 
				</p:cNvPr>
          <p:cNvSpPr/>
          <p:nvPr/>
        </p:nvSpPr>
        <p:spPr>
          <a:xfrm>
            <a:off x="876300" y="1809750"/>
            <a:ext cx="19050" cy="3743325"/>
          </a:xfrm>
          <a:custGeom>
            <a:avLst/>
            <a:gdLst>
              <a:gd name="connsiteX0" fmla="*/ 13122 w 19050"/>
              <a:gd name="connsiteY0" fmla="*/ 3735659 h 3743325"/>
              <a:gd name="connsiteX1" fmla="*/ 13122 w 19050"/>
              <a:gd name="connsiteY1" fmla="*/ 12756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43325">
                <a:moveTo>
                  <a:pt x="13122" y="3735659"/>
                </a:moveTo>
                <a:lnTo>
                  <a:pt x="13122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Freeform 1272"> 
				</p:cNvPr>
          <p:cNvSpPr/>
          <p:nvPr/>
        </p:nvSpPr>
        <p:spPr>
          <a:xfrm>
            <a:off x="876300" y="1809750"/>
            <a:ext cx="57150" cy="19050"/>
          </a:xfrm>
          <a:custGeom>
            <a:avLst/>
            <a:gdLst>
              <a:gd name="connsiteX0" fmla="*/ 13122 w 57150"/>
              <a:gd name="connsiteY0" fmla="*/ 12756 h 19050"/>
              <a:gd name="connsiteX1" fmla="*/ 51578 w 57150"/>
              <a:gd name="connsiteY1" fmla="*/ 127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2756"/>
                </a:moveTo>
                <a:lnTo>
                  <a:pt x="51578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> 
				</p:cNvPr>
          <p:cNvSpPr/>
          <p:nvPr/>
        </p:nvSpPr>
        <p:spPr>
          <a:xfrm>
            <a:off x="876300" y="2743200"/>
            <a:ext cx="57150" cy="19050"/>
          </a:xfrm>
          <a:custGeom>
            <a:avLst/>
            <a:gdLst>
              <a:gd name="connsiteX0" fmla="*/ 13122 w 57150"/>
              <a:gd name="connsiteY0" fmla="*/ 10032 h 19050"/>
              <a:gd name="connsiteX1" fmla="*/ 51578 w 57150"/>
              <a:gd name="connsiteY1" fmla="*/ 100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0032"/>
                </a:moveTo>
                <a:lnTo>
                  <a:pt x="51578" y="1003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> 
				</p:cNvPr>
          <p:cNvSpPr/>
          <p:nvPr/>
        </p:nvSpPr>
        <p:spPr>
          <a:xfrm>
            <a:off x="876300" y="3667125"/>
            <a:ext cx="57150" cy="19050"/>
          </a:xfrm>
          <a:custGeom>
            <a:avLst/>
            <a:gdLst>
              <a:gd name="connsiteX0" fmla="*/ 13122 w 57150"/>
              <a:gd name="connsiteY0" fmla="*/ 16833 h 19050"/>
              <a:gd name="connsiteX1" fmla="*/ 51578 w 57150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6833"/>
                </a:moveTo>
                <a:lnTo>
                  <a:pt x="51578" y="168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> 
				</p:cNvPr>
          <p:cNvSpPr/>
          <p:nvPr/>
        </p:nvSpPr>
        <p:spPr>
          <a:xfrm>
            <a:off x="876300" y="4600575"/>
            <a:ext cx="57150" cy="19050"/>
          </a:xfrm>
          <a:custGeom>
            <a:avLst/>
            <a:gdLst>
              <a:gd name="connsiteX0" fmla="*/ 13122 w 57150"/>
              <a:gd name="connsiteY0" fmla="*/ 14108 h 19050"/>
              <a:gd name="connsiteX1" fmla="*/ 51578 w 57150"/>
              <a:gd name="connsiteY1" fmla="*/ 141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4108"/>
                </a:moveTo>
                <a:lnTo>
                  <a:pt x="51578" y="1410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> 
				</p:cNvPr>
          <p:cNvSpPr/>
          <p:nvPr/>
        </p:nvSpPr>
        <p:spPr>
          <a:xfrm>
            <a:off x="876300" y="5534025"/>
            <a:ext cx="57150" cy="19050"/>
          </a:xfrm>
          <a:custGeom>
            <a:avLst/>
            <a:gdLst>
              <a:gd name="connsiteX0" fmla="*/ 13122 w 57150"/>
              <a:gd name="connsiteY0" fmla="*/ 11384 h 19050"/>
              <a:gd name="connsiteX1" fmla="*/ 51578 w 57150"/>
              <a:gd name="connsiteY1" fmla="*/ 11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1384"/>
                </a:moveTo>
                <a:lnTo>
                  <a:pt x="51578" y="1138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> 
				</p:cNvPr>
          <p:cNvSpPr/>
          <p:nvPr/>
        </p:nvSpPr>
        <p:spPr>
          <a:xfrm>
            <a:off x="876300" y="3667125"/>
            <a:ext cx="7896225" cy="19050"/>
          </a:xfrm>
          <a:custGeom>
            <a:avLst/>
            <a:gdLst>
              <a:gd name="connsiteX0" fmla="*/ 13122 w 7896225"/>
              <a:gd name="connsiteY0" fmla="*/ 16833 h 19050"/>
              <a:gd name="connsiteX1" fmla="*/ 7886946 w 7896225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96225" h="19050">
                <a:moveTo>
                  <a:pt x="13122" y="16833"/>
                </a:moveTo>
                <a:lnTo>
                  <a:pt x="7886946" y="16833"/>
                </a:lnTo>
              </a:path>
            </a:pathLst>
          </a:custGeom>
          <a:ln w="254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> 
				</p:cNvPr>
          <p:cNvSpPr/>
          <p:nvPr/>
        </p:nvSpPr>
        <p:spPr>
          <a:xfrm>
            <a:off x="6819900" y="2009775"/>
            <a:ext cx="1628775" cy="571500"/>
          </a:xfrm>
          <a:custGeom>
            <a:avLst/>
            <a:gdLst>
              <a:gd name="connsiteX0" fmla="*/ 10945 w 1628775"/>
              <a:gd name="connsiteY0" fmla="*/ 10759 h 571500"/>
              <a:gd name="connsiteX1" fmla="*/ 1635701 w 1628775"/>
              <a:gd name="connsiteY1" fmla="*/ 10759 h 571500"/>
              <a:gd name="connsiteX2" fmla="*/ 1635701 w 1628775"/>
              <a:gd name="connsiteY2" fmla="*/ 575135 h 571500"/>
              <a:gd name="connsiteX3" fmla="*/ 10945 w 1628775"/>
              <a:gd name="connsiteY3" fmla="*/ 575135 h 571500"/>
              <a:gd name="connsiteX4" fmla="*/ 10945 w 1628775"/>
              <a:gd name="connsiteY4" fmla="*/ 107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571500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> 
				</p:cNvPr>
          <p:cNvSpPr/>
          <p:nvPr/>
        </p:nvSpPr>
        <p:spPr>
          <a:xfrm>
            <a:off x="6819900" y="2009775"/>
            <a:ext cx="1638300" cy="581025"/>
          </a:xfrm>
          <a:custGeom>
            <a:avLst/>
            <a:gdLst>
              <a:gd name="connsiteX0" fmla="*/ 10945 w 1638300"/>
              <a:gd name="connsiteY0" fmla="*/ 10759 h 581025"/>
              <a:gd name="connsiteX1" fmla="*/ 1635701 w 1638300"/>
              <a:gd name="connsiteY1" fmla="*/ 10759 h 581025"/>
              <a:gd name="connsiteX2" fmla="*/ 1635701 w 1638300"/>
              <a:gd name="connsiteY2" fmla="*/ 575135 h 581025"/>
              <a:gd name="connsiteX3" fmla="*/ 10945 w 1638300"/>
              <a:gd name="connsiteY3" fmla="*/ 575135 h 581025"/>
              <a:gd name="connsiteX4" fmla="*/ 10945 w 1638300"/>
              <a:gd name="connsiteY4" fmla="*/ 1075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581025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> 
				</p:cNvPr>
          <p:cNvSpPr/>
          <p:nvPr/>
        </p:nvSpPr>
        <p:spPr>
          <a:xfrm>
            <a:off x="4943475" y="962025"/>
            <a:ext cx="1562100" cy="409575"/>
          </a:xfrm>
          <a:custGeom>
            <a:avLst/>
            <a:gdLst>
              <a:gd name="connsiteX0" fmla="*/ 16688 w 1562100"/>
              <a:gd name="connsiteY0" fmla="*/ 18706 h 409575"/>
              <a:gd name="connsiteX1" fmla="*/ 1570952 w 1562100"/>
              <a:gd name="connsiteY1" fmla="*/ 18706 h 409575"/>
              <a:gd name="connsiteX2" fmla="*/ 1570952 w 1562100"/>
              <a:gd name="connsiteY2" fmla="*/ 418820 h 409575"/>
              <a:gd name="connsiteX3" fmla="*/ 16688 w 1562100"/>
              <a:gd name="connsiteY3" fmla="*/ 418820 h 409575"/>
              <a:gd name="connsiteX4" fmla="*/ 16688 w 1562100"/>
              <a:gd name="connsiteY4" fmla="*/ 1870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9575">
                <a:moveTo>
                  <a:pt x="16688" y="18706"/>
                </a:moveTo>
                <a:lnTo>
                  <a:pt x="1570952" y="18706"/>
                </a:lnTo>
                <a:lnTo>
                  <a:pt x="1570952" y="418820"/>
                </a:lnTo>
                <a:lnTo>
                  <a:pt x="16688" y="418820"/>
                </a:lnTo>
                <a:lnTo>
                  <a:pt x="16688" y="1870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24242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Freeform 1281"> 
				</p:cNvPr>
          <p:cNvSpPr/>
          <p:nvPr/>
        </p:nvSpPr>
        <p:spPr>
          <a:xfrm>
            <a:off x="4543425" y="6019800"/>
            <a:ext cx="476250" cy="266700"/>
          </a:xfrm>
          <a:custGeom>
            <a:avLst/>
            <a:gdLst>
              <a:gd name="connsiteX0" fmla="*/ 10324 w 476250"/>
              <a:gd name="connsiteY0" fmla="*/ 17780 h 266700"/>
              <a:gd name="connsiteX1" fmla="*/ 484695 w 476250"/>
              <a:gd name="connsiteY1" fmla="*/ 17780 h 266700"/>
              <a:gd name="connsiteX2" fmla="*/ 484695 w 476250"/>
              <a:gd name="connsiteY2" fmla="*/ 266915 h 266700"/>
              <a:gd name="connsiteX3" fmla="*/ 10324 w 476250"/>
              <a:gd name="connsiteY3" fmla="*/ 266915 h 266700"/>
              <a:gd name="connsiteX4" fmla="*/ 10324 w 476250"/>
              <a:gd name="connsiteY4" fmla="*/ 1778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66700">
                <a:moveTo>
                  <a:pt x="10324" y="17780"/>
                </a:moveTo>
                <a:lnTo>
                  <a:pt x="484695" y="17780"/>
                </a:lnTo>
                <a:lnTo>
                  <a:pt x="484695" y="266915"/>
                </a:lnTo>
                <a:lnTo>
                  <a:pt x="10324" y="266915"/>
                </a:lnTo>
                <a:lnTo>
                  <a:pt x="10324" y="177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3" name="Picture 128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284" name="Picture 128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85" name="Picture 128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86" name="Picture 128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2743200"/>
            <a:ext cx="7467600" cy="1981200"/>
          </a:xfrm>
          <a:prstGeom prst="rect">
            <a:avLst/>
          </a:prstGeom>
        </p:spPr>
      </p:pic>
      <p:pic>
        <p:nvPicPr>
          <p:cNvPr id="1287" name="Picture 128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325" y="2095500"/>
            <a:ext cx="133350" cy="123825"/>
          </a:xfrm>
          <a:prstGeom prst="rect">
            <a:avLst/>
          </a:prstGeom>
        </p:spPr>
      </p:pic>
      <p:pic>
        <p:nvPicPr>
          <p:cNvPr id="1288" name="Picture 128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325" y="2371725"/>
            <a:ext cx="133350" cy="142875"/>
          </a:xfrm>
          <a:prstGeom prst="rect">
            <a:avLst/>
          </a:prstGeom>
        </p:spPr>
      </p:pic>
      <p:pic>
        <p:nvPicPr>
          <p:cNvPr id="1289" name="Picture 128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952500"/>
            <a:ext cx="1609725" cy="657225"/>
          </a:xfrm>
          <a:prstGeom prst="rect">
            <a:avLst/>
          </a:prstGeom>
        </p:spPr>
      </p:pic>
      <p:pic>
        <p:nvPicPr>
          <p:cNvPr id="1290" name="Picture 1290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3700" y="952500"/>
            <a:ext cx="1628775" cy="657225"/>
          </a:xfrm>
          <a:prstGeom prst="rect">
            <a:avLst/>
          </a:prstGeom>
        </p:spPr>
      </p:pic>
      <p:pic>
        <p:nvPicPr>
          <p:cNvPr id="1291" name="Picture 1291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5150" y="952500"/>
            <a:ext cx="1600200" cy="504825"/>
          </a:xfrm>
          <a:prstGeom prst="rect">
            <a:avLst/>
          </a:prstGeom>
        </p:spPr>
      </p:pic>
      <p:sp>
        <p:nvSpPr>
          <p:cNvPr id="1291" name="TextBox 1291"/>
          <p:cNvSpPr txBox="1"/>
          <p:nvPr/>
        </p:nvSpPr>
        <p:spPr>
          <a:xfrm>
            <a:off x="774758" y="70425"/>
            <a:ext cx="4812784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1292" name="TextBox 1292"/>
          <p:cNvSpPr txBox="1"/>
          <p:nvPr/>
        </p:nvSpPr>
        <p:spPr>
          <a:xfrm>
            <a:off x="1294001" y="1029851"/>
            <a:ext cx="1153601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90662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293" name="TextBox 1293"/>
          <p:cNvSpPr txBox="1"/>
          <p:nvPr/>
        </p:nvSpPr>
        <p:spPr>
          <a:xfrm>
            <a:off x="3183052" y="1029851"/>
            <a:ext cx="1130453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11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7700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294" name="TextBox 1294"/>
          <p:cNvSpPr txBox="1"/>
          <p:nvPr/>
        </p:nvSpPr>
        <p:spPr>
          <a:xfrm>
            <a:off x="5470844" y="1029851"/>
            <a:ext cx="496098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74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295" name="TextBox 1295"/>
          <p:cNvSpPr txBox="1"/>
          <p:nvPr/>
        </p:nvSpPr>
        <p:spPr>
          <a:xfrm>
            <a:off x="7142422" y="1029851"/>
            <a:ext cx="1600561" cy="697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9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9179">
              <a:lnSpc>
                <a:spcPts val="210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296" name="TextBox 1296"/>
          <p:cNvSpPr txBox="1"/>
          <p:nvPr/>
        </p:nvSpPr>
        <p:spPr>
          <a:xfrm>
            <a:off x="325281" y="1716927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1297" name="TextBox 1297"/>
          <p:cNvSpPr txBox="1"/>
          <p:nvPr/>
        </p:nvSpPr>
        <p:spPr>
          <a:xfrm>
            <a:off x="7316753" y="2059734"/>
            <a:ext cx="782639" cy="4668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  <a:p>
            <a:pPr indent="0">
              <a:lnSpc>
                <a:spcPts val="2200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298" name="TextBox 1298"/>
          <p:cNvSpPr txBox="1"/>
          <p:nvPr/>
        </p:nvSpPr>
        <p:spPr>
          <a:xfrm>
            <a:off x="453595" y="2648442"/>
            <a:ext cx="258414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</p:txBody>
      </p:sp>
      <p:sp>
        <p:nvSpPr>
          <p:cNvPr id="1299" name="TextBox 1299"/>
          <p:cNvSpPr txBox="1"/>
          <p:nvPr/>
        </p:nvSpPr>
        <p:spPr>
          <a:xfrm>
            <a:off x="1280162" y="2568492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497.6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2056346" y="2690393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443.8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7968247" y="2935400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247.3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3595548" y="3260903"/>
            <a:ext cx="57811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+19.4</a:t>
            </a:r>
          </a:p>
        </p:txBody>
      </p:sp>
      <p:sp>
        <p:nvSpPr>
          <p:cNvPr id="1303" name="TextBox 1303"/>
          <p:cNvSpPr txBox="1"/>
          <p:nvPr/>
        </p:nvSpPr>
        <p:spPr>
          <a:xfrm>
            <a:off x="5515172" y="3269208"/>
            <a:ext cx="59549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(34.4)</a:t>
            </a:r>
          </a:p>
        </p:txBody>
      </p:sp>
      <p:sp>
        <p:nvSpPr>
          <p:cNvPr id="1304" name="TextBox 1304"/>
          <p:cNvSpPr txBox="1"/>
          <p:nvPr/>
        </p:nvSpPr>
        <p:spPr>
          <a:xfrm>
            <a:off x="624724" y="3579957"/>
            <a:ext cx="855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1611519" y="3980982"/>
            <a:ext cx="59549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(53.8)</a:t>
            </a:r>
          </a:p>
        </p:txBody>
      </p:sp>
      <p:sp>
        <p:nvSpPr>
          <p:cNvPr id="1306" name="TextBox 1306"/>
          <p:cNvSpPr txBox="1"/>
          <p:nvPr/>
        </p:nvSpPr>
        <p:spPr>
          <a:xfrm>
            <a:off x="5248005" y="3795372"/>
            <a:ext cx="39701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(48.6)</a:t>
            </a:r>
          </a:p>
        </p:txBody>
      </p:sp>
      <p:sp>
        <p:nvSpPr>
          <p:cNvPr id="1307" name="TextBox 1307"/>
          <p:cNvSpPr txBox="1"/>
          <p:nvPr/>
        </p:nvSpPr>
        <p:spPr>
          <a:xfrm>
            <a:off x="6036279" y="3934468"/>
            <a:ext cx="39701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(83.0)</a:t>
            </a:r>
          </a:p>
        </p:txBody>
      </p:sp>
      <p:sp>
        <p:nvSpPr>
          <p:cNvPr id="1308" name="TextBox 1308"/>
          <p:cNvSpPr txBox="1"/>
          <p:nvPr/>
        </p:nvSpPr>
        <p:spPr>
          <a:xfrm>
            <a:off x="7215625" y="3791113"/>
            <a:ext cx="876837" cy="6103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(48.7)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302">
              <a:lnSpc>
                <a:spcPts val="23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+295.9</a:t>
            </a:r>
          </a:p>
        </p:txBody>
      </p:sp>
      <p:sp>
        <p:nvSpPr>
          <p:cNvPr id="1309" name="TextBox 1309"/>
          <p:cNvSpPr txBox="1"/>
          <p:nvPr/>
        </p:nvSpPr>
        <p:spPr>
          <a:xfrm>
            <a:off x="393924" y="4511474"/>
            <a:ext cx="358556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(500)</a:t>
            </a:r>
          </a:p>
        </p:txBody>
      </p:sp>
      <p:sp>
        <p:nvSpPr>
          <p:cNvPr id="1310" name="TextBox 1310"/>
          <p:cNvSpPr txBox="1"/>
          <p:nvPr/>
        </p:nvSpPr>
        <p:spPr>
          <a:xfrm>
            <a:off x="3226832" y="4724558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(546.2)</a:t>
            </a:r>
          </a:p>
        </p:txBody>
      </p:sp>
      <p:sp>
        <p:nvSpPr>
          <p:cNvPr id="1311" name="TextBox 1311"/>
          <p:cNvSpPr txBox="1"/>
          <p:nvPr/>
        </p:nvSpPr>
        <p:spPr>
          <a:xfrm>
            <a:off x="4027282" y="4737850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(526.8)</a:t>
            </a:r>
          </a:p>
        </p:txBody>
      </p:sp>
      <p:sp>
        <p:nvSpPr>
          <p:cNvPr id="1312" name="TextBox 1312"/>
          <p:cNvSpPr txBox="1"/>
          <p:nvPr/>
        </p:nvSpPr>
        <p:spPr>
          <a:xfrm>
            <a:off x="265610" y="5442990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(1,000)</a:t>
            </a:r>
          </a:p>
        </p:txBody>
      </p:sp>
      <p:sp>
        <p:nvSpPr>
          <p:cNvPr id="1313" name="TextBox 131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14" name="TextBox 131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15" name="TextBox 1315"/>
          <p:cNvSpPr txBox="1"/>
          <p:nvPr/>
        </p:nvSpPr>
        <p:spPr>
          <a:xfrm>
            <a:off x="5086931" y="6075266"/>
            <a:ext cx="3946887" cy="735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Increase/Decrease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8292">
              <a:lnSpc>
                <a:spcPts val="162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047750"/>
            <a:ext cx="8134350" cy="49053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90373" y="1444467"/>
            <a:ext cx="7600259" cy="3753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 indent="0">
              <a:lnSpc>
                <a:spcPts val="14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“FY”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succeeding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  <a:p>
            <a:pPr indent="0">
              <a:lnSpc>
                <a:spcPts val="15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“1Q”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3-month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beginning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Freeform 1316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9" name="Picture 13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320" name="Picture 132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320" name="TextBox 1320"/>
          <p:cNvSpPr txBox="1"/>
          <p:nvPr/>
        </p:nvSpPr>
        <p:spPr>
          <a:xfrm>
            <a:off x="4865066" y="2919913"/>
            <a:ext cx="1859960" cy="416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79"/>
              </a:lnSpc>
            </a:pPr>
            <a:r>
              <a:rPr lang="en-US" altLang="zh-CN" sz="2795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Appendices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Freeform 1321"> 
				</p:cNvPr>
          <p:cNvSpPr/>
          <p:nvPr/>
        </p:nvSpPr>
        <p:spPr>
          <a:xfrm>
            <a:off x="6657975" y="2095500"/>
            <a:ext cx="1857375" cy="1476375"/>
          </a:xfrm>
          <a:custGeom>
            <a:avLst/>
            <a:gdLst>
              <a:gd name="connsiteX0" fmla="*/ 16436 w 1857375"/>
              <a:gd name="connsiteY0" fmla="*/ 18260 h 1476375"/>
              <a:gd name="connsiteX1" fmla="*/ 1858250 w 1857375"/>
              <a:gd name="connsiteY1" fmla="*/ 18260 h 1476375"/>
              <a:gd name="connsiteX2" fmla="*/ 1858250 w 1857375"/>
              <a:gd name="connsiteY2" fmla="*/ 1482785 h 1476375"/>
              <a:gd name="connsiteX3" fmla="*/ 16436 w 1857375"/>
              <a:gd name="connsiteY3" fmla="*/ 1482785 h 1476375"/>
              <a:gd name="connsiteX4" fmla="*/ 16436 w 1857375"/>
              <a:gd name="connsiteY4" fmla="*/ 1826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476375">
                <a:moveTo>
                  <a:pt x="16436" y="18260"/>
                </a:moveTo>
                <a:lnTo>
                  <a:pt x="1858250" y="18260"/>
                </a:lnTo>
                <a:lnTo>
                  <a:pt x="1858250" y="1482785"/>
                </a:lnTo>
                <a:lnTo>
                  <a:pt x="16436" y="1482785"/>
                </a:lnTo>
                <a:lnTo>
                  <a:pt x="16436" y="182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6657975" y="2095500"/>
            <a:ext cx="1857375" cy="1476375"/>
          </a:xfrm>
          <a:custGeom>
            <a:avLst/>
            <a:gdLst>
              <a:gd name="connsiteX0" fmla="*/ 16436 w 1857375"/>
              <a:gd name="connsiteY0" fmla="*/ 18266 h 1476375"/>
              <a:gd name="connsiteX1" fmla="*/ 1858250 w 1857375"/>
              <a:gd name="connsiteY1" fmla="*/ 18266 h 1476375"/>
              <a:gd name="connsiteX2" fmla="*/ 1858250 w 1857375"/>
              <a:gd name="connsiteY2" fmla="*/ 1482791 h 1476375"/>
              <a:gd name="connsiteX3" fmla="*/ 16436 w 1857375"/>
              <a:gd name="connsiteY3" fmla="*/ 1482791 h 1476375"/>
              <a:gd name="connsiteX4" fmla="*/ 16436 w 1857375"/>
              <a:gd name="connsiteY4" fmla="*/ 18266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476375">
                <a:moveTo>
                  <a:pt x="16436" y="18266"/>
                </a:moveTo>
                <a:lnTo>
                  <a:pt x="1858250" y="18266"/>
                </a:lnTo>
                <a:lnTo>
                  <a:pt x="1858250" y="1482791"/>
                </a:lnTo>
                <a:lnTo>
                  <a:pt x="16436" y="1482791"/>
                </a:lnTo>
                <a:lnTo>
                  <a:pt x="16436" y="1826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514350" y="5810250"/>
            <a:ext cx="7496175" cy="28575"/>
          </a:xfrm>
          <a:custGeom>
            <a:avLst/>
            <a:gdLst>
              <a:gd name="connsiteX0" fmla="*/ 25650 w 7496175"/>
              <a:gd name="connsiteY0" fmla="*/ 21749 h 28575"/>
              <a:gd name="connsiteX1" fmla="*/ 7496006 w 7496175"/>
              <a:gd name="connsiteY1" fmla="*/ 2174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6175" h="28575">
                <a:moveTo>
                  <a:pt x="25650" y="21749"/>
                </a:moveTo>
                <a:lnTo>
                  <a:pt x="7496006" y="21749"/>
                </a:lnTo>
              </a:path>
            </a:pathLst>
          </a:custGeom>
          <a:ln w="3175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5267325" y="1962150"/>
            <a:ext cx="971550" cy="247650"/>
          </a:xfrm>
          <a:custGeom>
            <a:avLst/>
            <a:gdLst>
              <a:gd name="connsiteX0" fmla="*/ 21506 w 971550"/>
              <a:gd name="connsiteY0" fmla="*/ 147819 h 247650"/>
              <a:gd name="connsiteX1" fmla="*/ 229532 w 971550"/>
              <a:gd name="connsiteY1" fmla="*/ 25810 h 247650"/>
              <a:gd name="connsiteX2" fmla="*/ 749584 w 971550"/>
              <a:gd name="connsiteY2" fmla="*/ 229162 h 247650"/>
              <a:gd name="connsiteX3" fmla="*/ 957610 w 971550"/>
              <a:gd name="connsiteY3" fmla="*/ 10715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247650">
                <a:moveTo>
                  <a:pt x="21506" y="147819"/>
                </a:moveTo>
                <a:cubicBezTo>
                  <a:pt x="64838" y="80039"/>
                  <a:pt x="108183" y="12259"/>
                  <a:pt x="229532" y="25810"/>
                </a:cubicBezTo>
                <a:cubicBezTo>
                  <a:pt x="350880" y="39361"/>
                  <a:pt x="628236" y="215599"/>
                  <a:pt x="749584" y="229162"/>
                </a:cubicBezTo>
                <a:cubicBezTo>
                  <a:pt x="870932" y="242713"/>
                  <a:pt x="914277" y="174933"/>
                  <a:pt x="957610" y="107153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6" name="Picture 13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327" name="Picture 132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28" name="Picture 132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29" name="Picture 132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362075"/>
            <a:ext cx="5010150" cy="4476750"/>
          </a:xfrm>
          <a:prstGeom prst="rect">
            <a:avLst/>
          </a:prstGeom>
        </p:spPr>
      </p:pic>
      <p:pic>
        <p:nvPicPr>
          <p:cNvPr id="1330" name="Picture 133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50" y="2181225"/>
            <a:ext cx="95250" cy="1323975"/>
          </a:xfrm>
          <a:prstGeom prst="rect">
            <a:avLst/>
          </a:prstGeom>
        </p:spPr>
      </p:pic>
      <p:sp>
        <p:nvSpPr>
          <p:cNvPr id="1330" name="TextBox 1330"/>
          <p:cNvSpPr txBox="1"/>
          <p:nvPr/>
        </p:nvSpPr>
        <p:spPr>
          <a:xfrm>
            <a:off x="773434" y="13710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331" name="TextBox 1331"/>
          <p:cNvSpPr txBox="1"/>
          <p:nvPr/>
        </p:nvSpPr>
        <p:spPr>
          <a:xfrm>
            <a:off x="1520143" y="2503849"/>
            <a:ext cx="343723" cy="214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90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14.2</a:t>
            </a:r>
          </a:p>
        </p:txBody>
      </p:sp>
      <p:sp>
        <p:nvSpPr>
          <p:cNvPr id="1332" name="TextBox 1332"/>
          <p:cNvSpPr txBox="1"/>
          <p:nvPr/>
        </p:nvSpPr>
        <p:spPr>
          <a:xfrm>
            <a:off x="775440" y="123809"/>
            <a:ext cx="2524654" cy="104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7809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1,907.5</a:t>
            </a:r>
          </a:p>
        </p:txBody>
      </p:sp>
      <p:sp>
        <p:nvSpPr>
          <p:cNvPr id="1333" name="TextBox 1333"/>
          <p:cNvSpPr txBox="1"/>
          <p:nvPr/>
        </p:nvSpPr>
        <p:spPr>
          <a:xfrm>
            <a:off x="6376760" y="893513"/>
            <a:ext cx="103676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334" name="TextBox 1334"/>
          <p:cNvSpPr txBox="1"/>
          <p:nvPr/>
        </p:nvSpPr>
        <p:spPr>
          <a:xfrm>
            <a:off x="1933061" y="1171203"/>
            <a:ext cx="554917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[1,970.0]*</a:t>
            </a:r>
          </a:p>
        </p:txBody>
      </p:sp>
      <p:sp>
        <p:nvSpPr>
          <p:cNvPr id="1335" name="TextBox 1335"/>
          <p:cNvSpPr txBox="1"/>
          <p:nvPr/>
        </p:nvSpPr>
        <p:spPr>
          <a:xfrm>
            <a:off x="3665274" y="1245469"/>
            <a:ext cx="596075" cy="363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 indent="1981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[1,892.8]*</a:t>
            </a:r>
          </a:p>
        </p:txBody>
      </p:sp>
      <p:sp>
        <p:nvSpPr>
          <p:cNvPr id="1336" name="TextBox 1336"/>
          <p:cNvSpPr txBox="1"/>
          <p:nvPr/>
        </p:nvSpPr>
        <p:spPr>
          <a:xfrm>
            <a:off x="5493613" y="1398514"/>
            <a:ext cx="59607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1,750.0</a:t>
            </a:r>
          </a:p>
        </p:txBody>
      </p:sp>
      <p:sp>
        <p:nvSpPr>
          <p:cNvPr id="1337" name="TextBox 1337"/>
          <p:cNvSpPr txBox="1"/>
          <p:nvPr/>
        </p:nvSpPr>
        <p:spPr>
          <a:xfrm>
            <a:off x="1367188" y="1605509"/>
            <a:ext cx="643836" cy="4423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457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401.1</a:t>
            </a:r>
          </a:p>
          <a:p>
            <a:pPr indent="9304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[405.7]*</a:t>
            </a:r>
          </a:p>
          <a:p>
            <a:pPr indent="152954">
              <a:lnSpc>
                <a:spcPts val="2483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33.9</a:t>
            </a:r>
          </a:p>
          <a:p>
            <a:pPr indent="152954">
              <a:lnSpc>
                <a:spcPts val="2077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954">
              <a:lnSpc>
                <a:spcPts val="1818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831">
              <a:lnSpc>
                <a:spcPts val="1841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325">
              <a:lnSpc>
                <a:spcPts val="2555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177.4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FY2012/1Q</a:t>
            </a:r>
          </a:p>
        </p:txBody>
      </p:sp>
      <p:sp>
        <p:nvSpPr>
          <p:cNvPr id="1338" name="TextBox 1338"/>
          <p:cNvSpPr txBox="1"/>
          <p:nvPr/>
        </p:nvSpPr>
        <p:spPr>
          <a:xfrm>
            <a:off x="3195962" y="1863924"/>
            <a:ext cx="643837" cy="41665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54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361.6</a:t>
            </a:r>
          </a:p>
          <a:p>
            <a:pPr indent="11201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[377.6]*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352">
              <a:lnSpc>
                <a:spcPts val="2114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24.4</a:t>
            </a:r>
          </a:p>
          <a:p>
            <a:pPr indent="167352">
              <a:lnSpc>
                <a:spcPts val="1920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27.1</a:t>
            </a:r>
          </a:p>
          <a:p>
            <a:pPr indent="167352">
              <a:lnSpc>
                <a:spcPts val="1618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352">
              <a:lnSpc>
                <a:spcPts val="2188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9762">
              <a:lnSpc>
                <a:spcPts val="2585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080">
              <a:lnSpc>
                <a:spcPts val="2348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339" name="TextBox 1339"/>
          <p:cNvSpPr txBox="1"/>
          <p:nvPr/>
        </p:nvSpPr>
        <p:spPr>
          <a:xfrm>
            <a:off x="5058557" y="1612279"/>
            <a:ext cx="1009785" cy="4414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4867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[1,850.0]*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414">
              <a:lnSpc>
                <a:spcPts val="203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361.2</a:t>
            </a:r>
          </a:p>
          <a:p>
            <a:pPr indent="8788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[374.8]*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930">
              <a:lnSpc>
                <a:spcPts val="1875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147930">
              <a:lnSpc>
                <a:spcPts val="2021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26.2</a:t>
            </a:r>
          </a:p>
          <a:p>
            <a:pPr indent="147930">
              <a:lnSpc>
                <a:spcPts val="1838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930">
              <a:lnSpc>
                <a:spcPts val="2408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68.3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43">
              <a:lnSpc>
                <a:spcPts val="1771"/>
              </a:lnSpc>
            </a:pPr>
            <a:r>
              <a:rPr lang="en-US" altLang="zh-CN" sz="14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239">
              <a:lnSpc>
                <a:spcPts val="1954"/>
              </a:lnSpc>
            </a:pPr>
            <a:r>
              <a:rPr lang="en-US" altLang="zh-CN" sz="14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148.5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7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340" name="TextBox 1340"/>
          <p:cNvSpPr txBox="1"/>
          <p:nvPr/>
        </p:nvSpPr>
        <p:spPr>
          <a:xfrm>
            <a:off x="6932955" y="2161445"/>
            <a:ext cx="1415148" cy="1347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922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0">
              <a:lnSpc>
                <a:spcPts val="1922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1922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1922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922"/>
              </a:lnSpc>
            </a:pP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</p:txBody>
      </p:sp>
      <p:sp>
        <p:nvSpPr>
          <p:cNvPr id="1341" name="TextBox 1341"/>
          <p:cNvSpPr txBox="1"/>
          <p:nvPr/>
        </p:nvSpPr>
        <p:spPr>
          <a:xfrm>
            <a:off x="2020898" y="6063063"/>
            <a:ext cx="44056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342" name="TextBox 1342"/>
          <p:cNvSpPr txBox="1"/>
          <p:nvPr/>
        </p:nvSpPr>
        <p:spPr>
          <a:xfrm>
            <a:off x="3849673" y="6064602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43" name="TextBox 1343"/>
          <p:cNvSpPr txBox="1"/>
          <p:nvPr/>
        </p:nvSpPr>
        <p:spPr>
          <a:xfrm>
            <a:off x="5669640" y="6061060"/>
            <a:ext cx="52468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44" name="TextBox 1344"/>
          <p:cNvSpPr txBox="1"/>
          <p:nvPr/>
        </p:nvSpPr>
        <p:spPr>
          <a:xfrm>
            <a:off x="775414" y="6357880"/>
            <a:ext cx="5330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</p:txBody>
      </p:sp>
      <p:sp>
        <p:nvSpPr>
          <p:cNvPr id="1345" name="TextBox 1345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46" name="TextBox 1346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47" name="TextBox 134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" name="Picture 134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700"/>
            <a:ext cx="9048750" cy="3162300"/>
          </a:xfrm>
          <a:prstGeom prst="rect">
            <a:avLst/>
          </a:prstGeom>
        </p:spPr>
      </p:pic>
      <p:pic>
        <p:nvPicPr>
          <p:cNvPr id="1350" name="Picture 135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51" name="Picture 135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52" name="Picture 135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57225"/>
            <a:ext cx="8982075" cy="3000375"/>
          </a:xfrm>
          <a:prstGeom prst="rect">
            <a:avLst/>
          </a:prstGeom>
        </p:spPr>
      </p:pic>
      <p:sp>
        <p:nvSpPr>
          <p:cNvPr id="1352" name="TextBox 1352"/>
          <p:cNvSpPr txBox="1"/>
          <p:nvPr/>
        </p:nvSpPr>
        <p:spPr>
          <a:xfrm>
            <a:off x="334430" y="13124"/>
            <a:ext cx="3253873" cy="944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9569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440578">
              <a:lnSpc>
                <a:spcPts val="2771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backs</a:t>
            </a:r>
          </a:p>
        </p:txBody>
      </p:sp>
      <p:sp>
        <p:nvSpPr>
          <p:cNvPr id="1353" name="TextBox 1353"/>
          <p:cNvSpPr txBox="1"/>
          <p:nvPr/>
        </p:nvSpPr>
        <p:spPr>
          <a:xfrm>
            <a:off x="8126277" y="884182"/>
            <a:ext cx="69382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354" name="TextBox 1354"/>
          <p:cNvSpPr txBox="1"/>
          <p:nvPr/>
        </p:nvSpPr>
        <p:spPr>
          <a:xfrm>
            <a:off x="4865785" y="1085330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</p:txBody>
      </p:sp>
      <p:sp>
        <p:nvSpPr>
          <p:cNvPr id="1355" name="TextBox 1355"/>
          <p:cNvSpPr txBox="1"/>
          <p:nvPr/>
        </p:nvSpPr>
        <p:spPr>
          <a:xfrm>
            <a:off x="6921893" y="960269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</a:p>
        </p:txBody>
      </p:sp>
      <p:sp>
        <p:nvSpPr>
          <p:cNvPr id="1356" name="TextBox 1356"/>
          <p:cNvSpPr txBox="1"/>
          <p:nvPr/>
        </p:nvSpPr>
        <p:spPr>
          <a:xfrm>
            <a:off x="7984664" y="1460780"/>
            <a:ext cx="507127" cy="456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72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94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250.0</a:t>
            </a:r>
          </a:p>
        </p:txBody>
      </p:sp>
      <p:sp>
        <p:nvSpPr>
          <p:cNvPr id="1357" name="TextBox 1357"/>
          <p:cNvSpPr txBox="1"/>
          <p:nvPr/>
        </p:nvSpPr>
        <p:spPr>
          <a:xfrm>
            <a:off x="1670410" y="1987567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</p:txBody>
      </p:sp>
      <p:sp>
        <p:nvSpPr>
          <p:cNvPr id="1358" name="TextBox 1358"/>
          <p:cNvSpPr txBox="1"/>
          <p:nvPr/>
        </p:nvSpPr>
        <p:spPr>
          <a:xfrm>
            <a:off x="5871340" y="2227499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1359" name="TextBox 1359"/>
          <p:cNvSpPr txBox="1"/>
          <p:nvPr/>
        </p:nvSpPr>
        <p:spPr>
          <a:xfrm>
            <a:off x="650589" y="2513109"/>
            <a:ext cx="443601" cy="949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55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1360" name="TextBox 1360"/>
          <p:cNvSpPr txBox="1"/>
          <p:nvPr/>
        </p:nvSpPr>
        <p:spPr>
          <a:xfrm>
            <a:off x="1702033" y="3312695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1361" name="TextBox 1361"/>
          <p:cNvSpPr txBox="1"/>
          <p:nvPr/>
        </p:nvSpPr>
        <p:spPr>
          <a:xfrm>
            <a:off x="2751549" y="3312695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1362" name="TextBox 1362"/>
          <p:cNvSpPr txBox="1"/>
          <p:nvPr/>
        </p:nvSpPr>
        <p:spPr>
          <a:xfrm>
            <a:off x="3802029" y="3312695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1363" name="TextBox 1363"/>
          <p:cNvSpPr txBox="1"/>
          <p:nvPr/>
        </p:nvSpPr>
        <p:spPr>
          <a:xfrm>
            <a:off x="4852509" y="3312695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1364" name="TextBox 1364"/>
          <p:cNvSpPr txBox="1"/>
          <p:nvPr/>
        </p:nvSpPr>
        <p:spPr>
          <a:xfrm>
            <a:off x="5902989" y="3312695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365" name="TextBox 1365"/>
          <p:cNvSpPr txBox="1"/>
          <p:nvPr/>
        </p:nvSpPr>
        <p:spPr>
          <a:xfrm>
            <a:off x="6953469" y="3312695"/>
            <a:ext cx="443600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66" name="TextBox 1366"/>
          <p:cNvSpPr txBox="1"/>
          <p:nvPr/>
        </p:nvSpPr>
        <p:spPr>
          <a:xfrm>
            <a:off x="7947595" y="3312695"/>
            <a:ext cx="558328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367" name="TextBox 1367"/>
          <p:cNvSpPr txBox="1"/>
          <p:nvPr/>
        </p:nvSpPr>
        <p:spPr>
          <a:xfrm>
            <a:off x="554009" y="3795517"/>
            <a:ext cx="933198" cy="521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1644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</p:txBody>
      </p:sp>
      <p:sp>
        <p:nvSpPr>
          <p:cNvPr id="1368" name="TextBox 1368"/>
          <p:cNvSpPr txBox="1"/>
          <p:nvPr/>
        </p:nvSpPr>
        <p:spPr>
          <a:xfrm>
            <a:off x="5957600" y="4178965"/>
            <a:ext cx="33808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</p:txBody>
      </p:sp>
      <p:sp>
        <p:nvSpPr>
          <p:cNvPr id="1369" name="TextBox 1369"/>
          <p:cNvSpPr txBox="1"/>
          <p:nvPr/>
        </p:nvSpPr>
        <p:spPr>
          <a:xfrm>
            <a:off x="7008153" y="4104780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</a:p>
        </p:txBody>
      </p:sp>
      <p:sp>
        <p:nvSpPr>
          <p:cNvPr id="1370" name="TextBox 1370"/>
          <p:cNvSpPr txBox="1"/>
          <p:nvPr/>
        </p:nvSpPr>
        <p:spPr>
          <a:xfrm>
            <a:off x="8058706" y="3946477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</a:p>
        </p:txBody>
      </p:sp>
      <p:sp>
        <p:nvSpPr>
          <p:cNvPr id="1371" name="TextBox 1371"/>
          <p:cNvSpPr txBox="1"/>
          <p:nvPr/>
        </p:nvSpPr>
        <p:spPr>
          <a:xfrm>
            <a:off x="8595594" y="3937393"/>
            <a:ext cx="23045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1372" name="TextBox 1372"/>
          <p:cNvSpPr txBox="1"/>
          <p:nvPr/>
        </p:nvSpPr>
        <p:spPr>
          <a:xfrm>
            <a:off x="629445" y="4971005"/>
            <a:ext cx="506025" cy="14844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280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123">
              <a:lnSpc>
                <a:spcPts val="1871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644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19.5%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072">
              <a:lnSpc>
                <a:spcPts val="128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1373" name="TextBox 1373"/>
          <p:cNvSpPr txBox="1"/>
          <p:nvPr/>
        </p:nvSpPr>
        <p:spPr>
          <a:xfrm>
            <a:off x="1676469" y="4745357"/>
            <a:ext cx="506026" cy="1710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539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615">
              <a:lnSpc>
                <a:spcPts val="1131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8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27.5%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64">
              <a:lnSpc>
                <a:spcPts val="156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1374" name="TextBox 1374"/>
          <p:cNvSpPr txBox="1"/>
          <p:nvPr/>
        </p:nvSpPr>
        <p:spPr>
          <a:xfrm>
            <a:off x="2727919" y="4630216"/>
            <a:ext cx="506026" cy="1825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816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610">
              <a:lnSpc>
                <a:spcPts val="128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3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57">
              <a:lnSpc>
                <a:spcPts val="126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1375" name="TextBox 1375"/>
          <p:cNvSpPr txBox="1"/>
          <p:nvPr/>
        </p:nvSpPr>
        <p:spPr>
          <a:xfrm>
            <a:off x="3777065" y="4630216"/>
            <a:ext cx="506025" cy="1825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75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943">
              <a:lnSpc>
                <a:spcPts val="1124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2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92">
              <a:lnSpc>
                <a:spcPts val="143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1376" name="TextBox 1376"/>
          <p:cNvSpPr txBox="1"/>
          <p:nvPr/>
        </p:nvSpPr>
        <p:spPr>
          <a:xfrm>
            <a:off x="4854438" y="4423817"/>
            <a:ext cx="532380" cy="203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609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050">
              <a:lnSpc>
                <a:spcPts val="1747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26532">
              <a:lnSpc>
                <a:spcPts val="203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3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1377" name="TextBox 1377"/>
          <p:cNvSpPr txBox="1"/>
          <p:nvPr/>
        </p:nvSpPr>
        <p:spPr>
          <a:xfrm>
            <a:off x="5879316" y="4937437"/>
            <a:ext cx="506025" cy="1518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3652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00">
              <a:lnSpc>
                <a:spcPts val="217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378" name="TextBox 1378"/>
          <p:cNvSpPr txBox="1"/>
          <p:nvPr/>
        </p:nvSpPr>
        <p:spPr>
          <a:xfrm>
            <a:off x="6929907" y="5174134"/>
            <a:ext cx="506024" cy="1281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3541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68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90">
              <a:lnSpc>
                <a:spcPts val="1324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79" name="TextBox 1379"/>
          <p:cNvSpPr txBox="1"/>
          <p:nvPr/>
        </p:nvSpPr>
        <p:spPr>
          <a:xfrm>
            <a:off x="7949523" y="5062403"/>
            <a:ext cx="558328" cy="13930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407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40603">
              <a:lnSpc>
                <a:spcPts val="185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2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380" name="TextBox 1380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81" name="TextBox 1381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82" name="TextBox 138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Freeform 1383"> 
				</p:cNvPr>
          <p:cNvSpPr/>
          <p:nvPr/>
        </p:nvSpPr>
        <p:spPr>
          <a:xfrm>
            <a:off x="5638800" y="2152650"/>
            <a:ext cx="333375" cy="9525"/>
          </a:xfrm>
          <a:custGeom>
            <a:avLst/>
            <a:gdLst>
              <a:gd name="connsiteX0" fmla="*/ 17512 w 333375"/>
              <a:gd name="connsiteY0" fmla="*/ 18305 h 9525"/>
              <a:gd name="connsiteX1" fmla="*/ 341514 w 333375"/>
              <a:gd name="connsiteY1" fmla="*/ 183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5" h="9525">
                <a:moveTo>
                  <a:pt x="17512" y="18305"/>
                </a:moveTo>
                <a:lnTo>
                  <a:pt x="341514" y="1830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Freeform 1384"> 
				</p:cNvPr>
          <p:cNvSpPr/>
          <p:nvPr/>
        </p:nvSpPr>
        <p:spPr>
          <a:xfrm>
            <a:off x="4448175" y="2028825"/>
            <a:ext cx="276225" cy="9525"/>
          </a:xfrm>
          <a:custGeom>
            <a:avLst/>
            <a:gdLst>
              <a:gd name="connsiteX0" fmla="*/ 9525 w 276225"/>
              <a:gd name="connsiteY0" fmla="*/ 12973 h 9525"/>
              <a:gd name="connsiteX1" fmla="*/ 282702 w 276225"/>
              <a:gd name="connsiteY1" fmla="*/ 129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25" h="9525">
                <a:moveTo>
                  <a:pt x="9525" y="12973"/>
                </a:moveTo>
                <a:lnTo>
                  <a:pt x="282702" y="1297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Freeform 1385"> 
				</p:cNvPr>
          <p:cNvSpPr/>
          <p:nvPr/>
        </p:nvSpPr>
        <p:spPr>
          <a:xfrm>
            <a:off x="4410075" y="4648200"/>
            <a:ext cx="371475" cy="9525"/>
          </a:xfrm>
          <a:custGeom>
            <a:avLst/>
            <a:gdLst>
              <a:gd name="connsiteX0" fmla="*/ 17948 w 371475"/>
              <a:gd name="connsiteY0" fmla="*/ 11286 h 9525"/>
              <a:gd name="connsiteX1" fmla="*/ 377943 w 371475"/>
              <a:gd name="connsiteY1" fmla="*/ 112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948" y="11286"/>
                </a:moveTo>
                <a:lnTo>
                  <a:pt x="377943" y="1128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Freeform 1386"> 
				</p:cNvPr>
          <p:cNvSpPr/>
          <p:nvPr/>
        </p:nvSpPr>
        <p:spPr>
          <a:xfrm>
            <a:off x="1952625" y="5086350"/>
            <a:ext cx="295275" cy="9525"/>
          </a:xfrm>
          <a:custGeom>
            <a:avLst/>
            <a:gdLst>
              <a:gd name="connsiteX0" fmla="*/ 14287 w 295275"/>
              <a:gd name="connsiteY0" fmla="*/ 9947 h 9525"/>
              <a:gd name="connsiteX1" fmla="*/ 301625 w 295275"/>
              <a:gd name="connsiteY1" fmla="*/ 99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4287" y="9947"/>
                </a:moveTo>
                <a:lnTo>
                  <a:pt x="301625" y="994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Freeform 1387"> 
				</p:cNvPr>
          <p:cNvSpPr/>
          <p:nvPr/>
        </p:nvSpPr>
        <p:spPr>
          <a:xfrm>
            <a:off x="6877050" y="4467225"/>
            <a:ext cx="361950" cy="9525"/>
          </a:xfrm>
          <a:custGeom>
            <a:avLst/>
            <a:gdLst>
              <a:gd name="connsiteX0" fmla="*/ 11152 w 361950"/>
              <a:gd name="connsiteY0" fmla="*/ 11508 h 9525"/>
              <a:gd name="connsiteX1" fmla="*/ 371146 w 361950"/>
              <a:gd name="connsiteY1" fmla="*/ 115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9525">
                <a:moveTo>
                  <a:pt x="11152" y="11508"/>
                </a:moveTo>
                <a:lnTo>
                  <a:pt x="371146" y="1150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Freeform 1388"> 
				</p:cNvPr>
          <p:cNvSpPr/>
          <p:nvPr/>
        </p:nvSpPr>
        <p:spPr>
          <a:xfrm>
            <a:off x="3209925" y="2724150"/>
            <a:ext cx="228600" cy="9525"/>
          </a:xfrm>
          <a:custGeom>
            <a:avLst/>
            <a:gdLst>
              <a:gd name="connsiteX0" fmla="*/ 12973 w 228600"/>
              <a:gd name="connsiteY0" fmla="*/ 17537 h 9525"/>
              <a:gd name="connsiteX1" fmla="*/ 234600 w 228600"/>
              <a:gd name="connsiteY1" fmla="*/ 175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973" y="17537"/>
                </a:moveTo>
                <a:lnTo>
                  <a:pt x="234600" y="1753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Freeform 1389"> 
				</p:cNvPr>
          <p:cNvSpPr/>
          <p:nvPr/>
        </p:nvSpPr>
        <p:spPr>
          <a:xfrm>
            <a:off x="1895475" y="2228850"/>
            <a:ext cx="285750" cy="9525"/>
          </a:xfrm>
          <a:custGeom>
            <a:avLst/>
            <a:gdLst>
              <a:gd name="connsiteX0" fmla="*/ 12228 w 285750"/>
              <a:gd name="connsiteY0" fmla="*/ 17463 h 9525"/>
              <a:gd name="connsiteX1" fmla="*/ 295273 w 285750"/>
              <a:gd name="connsiteY1" fmla="*/ 1746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12228" y="17463"/>
                </a:moveTo>
                <a:lnTo>
                  <a:pt x="295273" y="1746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Freeform 1390"> 
				</p:cNvPr>
          <p:cNvSpPr/>
          <p:nvPr/>
        </p:nvSpPr>
        <p:spPr>
          <a:xfrm>
            <a:off x="6924675" y="1981200"/>
            <a:ext cx="257175" cy="9525"/>
          </a:xfrm>
          <a:custGeom>
            <a:avLst/>
            <a:gdLst>
              <a:gd name="connsiteX0" fmla="*/ 13499 w 257175"/>
              <a:gd name="connsiteY0" fmla="*/ 12402 h 9525"/>
              <a:gd name="connsiteX1" fmla="*/ 265506 w 257175"/>
              <a:gd name="connsiteY1" fmla="*/ 124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499" y="12402"/>
                </a:moveTo>
                <a:lnTo>
                  <a:pt x="265506" y="1240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Freeform 1391"> 
				</p:cNvPr>
          <p:cNvSpPr/>
          <p:nvPr/>
        </p:nvSpPr>
        <p:spPr>
          <a:xfrm>
            <a:off x="3171825" y="5000625"/>
            <a:ext cx="371475" cy="9525"/>
          </a:xfrm>
          <a:custGeom>
            <a:avLst/>
            <a:gdLst>
              <a:gd name="connsiteX0" fmla="*/ 17862 w 371475"/>
              <a:gd name="connsiteY0" fmla="*/ 17687 h 9525"/>
              <a:gd name="connsiteX1" fmla="*/ 377856 w 371475"/>
              <a:gd name="connsiteY1" fmla="*/ 176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862" y="17687"/>
                </a:moveTo>
                <a:lnTo>
                  <a:pt x="377856" y="1768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Freeform 1392"> 
				</p:cNvPr>
          <p:cNvSpPr/>
          <p:nvPr/>
        </p:nvSpPr>
        <p:spPr>
          <a:xfrm>
            <a:off x="5638800" y="4505325"/>
            <a:ext cx="371475" cy="9525"/>
          </a:xfrm>
          <a:custGeom>
            <a:avLst/>
            <a:gdLst>
              <a:gd name="connsiteX0" fmla="*/ 13320 w 371475"/>
              <a:gd name="connsiteY0" fmla="*/ 13008 h 9525"/>
              <a:gd name="connsiteX1" fmla="*/ 373314 w 371475"/>
              <a:gd name="connsiteY1" fmla="*/ 130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3320" y="13008"/>
                </a:moveTo>
                <a:lnTo>
                  <a:pt x="373314" y="1300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Freeform 1393"> 
				</p:cNvPr>
          <p:cNvSpPr/>
          <p:nvPr/>
        </p:nvSpPr>
        <p:spPr>
          <a:xfrm>
            <a:off x="5210175" y="1304925"/>
            <a:ext cx="123825" cy="180975"/>
          </a:xfrm>
          <a:custGeom>
            <a:avLst/>
            <a:gdLst>
              <a:gd name="connsiteX0" fmla="*/ 37877 w 123825"/>
              <a:gd name="connsiteY0" fmla="*/ 37575 h 180975"/>
              <a:gd name="connsiteX1" fmla="*/ 110992 w 123825"/>
              <a:gd name="connsiteY1" fmla="*/ 16552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180975">
                <a:moveTo>
                  <a:pt x="37877" y="37575"/>
                </a:moveTo>
                <a:lnTo>
                  <a:pt x="110992" y="16552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Freeform 1394"> 
				</p:cNvPr>
          <p:cNvSpPr/>
          <p:nvPr/>
        </p:nvSpPr>
        <p:spPr>
          <a:xfrm>
            <a:off x="5219700" y="1390650"/>
            <a:ext cx="171450" cy="200025"/>
          </a:xfrm>
          <a:custGeom>
            <a:avLst/>
            <a:gdLst>
              <a:gd name="connsiteX0" fmla="*/ 161728 w 171450"/>
              <a:gd name="connsiteY0" fmla="*/ 12458 h 200025"/>
              <a:gd name="connsiteX1" fmla="*/ 172358 w 171450"/>
              <a:gd name="connsiteY1" fmla="*/ 203847 h 200025"/>
              <a:gd name="connsiteX2" fmla="*/ 12858 w 171450"/>
              <a:gd name="connsiteY2" fmla="*/ 97510 h 200025"/>
              <a:gd name="connsiteX3" fmla="*/ 161728 w 171450"/>
              <a:gd name="connsiteY3" fmla="*/ 1245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200025">
                <a:moveTo>
                  <a:pt x="161728" y="12458"/>
                </a:moveTo>
                <a:lnTo>
                  <a:pt x="172358" y="203847"/>
                </a:lnTo>
                <a:lnTo>
                  <a:pt x="12858" y="97510"/>
                </a:lnTo>
                <a:lnTo>
                  <a:pt x="161728" y="12458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Freeform 1395"> 
				</p:cNvPr>
          <p:cNvSpPr/>
          <p:nvPr/>
        </p:nvSpPr>
        <p:spPr>
          <a:xfrm>
            <a:off x="4619625" y="2828925"/>
            <a:ext cx="228600" cy="180975"/>
          </a:xfrm>
          <a:custGeom>
            <a:avLst/>
            <a:gdLst>
              <a:gd name="connsiteX0" fmla="*/ 211260 w 228600"/>
              <a:gd name="connsiteY0" fmla="*/ 168027 h 180975"/>
              <a:gd name="connsiteX1" fmla="*/ 33435 w 228600"/>
              <a:gd name="connsiteY1" fmla="*/ 368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180975">
                <a:moveTo>
                  <a:pt x="211260" y="168027"/>
                </a:moveTo>
                <a:lnTo>
                  <a:pt x="33435" y="36823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Freeform 1396"> 
				</p:cNvPr>
          <p:cNvSpPr/>
          <p:nvPr/>
        </p:nvSpPr>
        <p:spPr>
          <a:xfrm>
            <a:off x="4524375" y="2762250"/>
            <a:ext cx="200025" cy="180975"/>
          </a:xfrm>
          <a:custGeom>
            <a:avLst/>
            <a:gdLst>
              <a:gd name="connsiteX0" fmla="*/ 100793 w 200025"/>
              <a:gd name="connsiteY0" fmla="*/ 189446 h 180975"/>
              <a:gd name="connsiteX1" fmla="*/ 13722 w 200025"/>
              <a:gd name="connsiteY1" fmla="*/ 18681 h 180975"/>
              <a:gd name="connsiteX2" fmla="*/ 202571 w 200025"/>
              <a:gd name="connsiteY2" fmla="*/ 51473 h 180975"/>
              <a:gd name="connsiteX3" fmla="*/ 100793 w 200025"/>
              <a:gd name="connsiteY3" fmla="*/ 18944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80975">
                <a:moveTo>
                  <a:pt x="100793" y="189446"/>
                </a:moveTo>
                <a:lnTo>
                  <a:pt x="13722" y="18681"/>
                </a:lnTo>
                <a:lnTo>
                  <a:pt x="202571" y="51473"/>
                </a:lnTo>
                <a:lnTo>
                  <a:pt x="100793" y="189446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Freeform 1397"> 
				</p:cNvPr>
          <p:cNvSpPr/>
          <p:nvPr/>
        </p:nvSpPr>
        <p:spPr>
          <a:xfrm>
            <a:off x="3562350" y="2981325"/>
            <a:ext cx="2686050" cy="628650"/>
          </a:xfrm>
          <a:custGeom>
            <a:avLst/>
            <a:gdLst>
              <a:gd name="connsiteX0" fmla="*/ 11061 w 2686050"/>
              <a:gd name="connsiteY0" fmla="*/ 40345 h 628650"/>
              <a:gd name="connsiteX1" fmla="*/ 35776 w 2686050"/>
              <a:gd name="connsiteY1" fmla="*/ 15631 h 628650"/>
              <a:gd name="connsiteX2" fmla="*/ 2666136 w 2686050"/>
              <a:gd name="connsiteY2" fmla="*/ 15631 h 628650"/>
              <a:gd name="connsiteX3" fmla="*/ 2690850 w 2686050"/>
              <a:gd name="connsiteY3" fmla="*/ 40345 h 628650"/>
              <a:gd name="connsiteX4" fmla="*/ 2690850 w 2686050"/>
              <a:gd name="connsiteY4" fmla="*/ 613204 h 628650"/>
              <a:gd name="connsiteX5" fmla="*/ 2666136 w 2686050"/>
              <a:gd name="connsiteY5" fmla="*/ 637931 h 628650"/>
              <a:gd name="connsiteX6" fmla="*/ 35776 w 2686050"/>
              <a:gd name="connsiteY6" fmla="*/ 637931 h 628650"/>
              <a:gd name="connsiteX7" fmla="*/ 11061 w 2686050"/>
              <a:gd name="connsiteY7" fmla="*/ 613204 h 628650"/>
              <a:gd name="connsiteX8" fmla="*/ 11061 w 2686050"/>
              <a:gd name="connsiteY8" fmla="*/ 4034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050" h="628650">
                <a:moveTo>
                  <a:pt x="11061" y="40345"/>
                </a:moveTo>
                <a:cubicBezTo>
                  <a:pt x="11061" y="26692"/>
                  <a:pt x="22123" y="15631"/>
                  <a:pt x="35776" y="15631"/>
                </a:cubicBezTo>
                <a:lnTo>
                  <a:pt x="2666136" y="15631"/>
                </a:lnTo>
                <a:cubicBezTo>
                  <a:pt x="2679788" y="15631"/>
                  <a:pt x="2690850" y="26692"/>
                  <a:pt x="2690850" y="40345"/>
                </a:cubicBezTo>
                <a:lnTo>
                  <a:pt x="2690850" y="613204"/>
                </a:lnTo>
                <a:cubicBezTo>
                  <a:pt x="2690850" y="626856"/>
                  <a:pt x="2679788" y="637931"/>
                  <a:pt x="2666136" y="637931"/>
                </a:cubicBezTo>
                <a:lnTo>
                  <a:pt x="35776" y="637931"/>
                </a:lnTo>
                <a:cubicBezTo>
                  <a:pt x="22123" y="637931"/>
                  <a:pt x="11061" y="626856"/>
                  <a:pt x="11061" y="613204"/>
                </a:cubicBezTo>
                <a:lnTo>
                  <a:pt x="11061" y="403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Freeform 1398"> 
				</p:cNvPr>
          <p:cNvSpPr/>
          <p:nvPr/>
        </p:nvSpPr>
        <p:spPr>
          <a:xfrm>
            <a:off x="733425" y="3295650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Freeform 1399"> 
				</p:cNvPr>
          <p:cNvSpPr/>
          <p:nvPr/>
        </p:nvSpPr>
        <p:spPr>
          <a:xfrm>
            <a:off x="6991350" y="3295650"/>
            <a:ext cx="1457325" cy="219075"/>
          </a:xfrm>
          <a:custGeom>
            <a:avLst/>
            <a:gdLst>
              <a:gd name="connsiteX0" fmla="*/ 23814 w 1457325"/>
              <a:gd name="connsiteY0" fmla="*/ 131202 h 219075"/>
              <a:gd name="connsiteX1" fmla="*/ 338494 w 1457325"/>
              <a:gd name="connsiteY1" fmla="*/ 20267 h 219075"/>
              <a:gd name="connsiteX2" fmla="*/ 1125184 w 1457325"/>
              <a:gd name="connsiteY2" fmla="*/ 205167 h 219075"/>
              <a:gd name="connsiteX3" fmla="*/ 1439864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3814" y="131202"/>
                </a:moveTo>
                <a:cubicBezTo>
                  <a:pt x="89372" y="69569"/>
                  <a:pt x="154928" y="7935"/>
                  <a:pt x="338494" y="20267"/>
                </a:cubicBezTo>
                <a:cubicBezTo>
                  <a:pt x="522060" y="32587"/>
                  <a:pt x="941618" y="192835"/>
                  <a:pt x="1125184" y="205167"/>
                </a:cubicBezTo>
                <a:cubicBezTo>
                  <a:pt x="1308749" y="217485"/>
                  <a:pt x="1374306" y="155853"/>
                  <a:pt x="1439864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Freeform 1400"> 
				</p:cNvPr>
          <p:cNvSpPr/>
          <p:nvPr/>
        </p:nvSpPr>
        <p:spPr>
          <a:xfrm>
            <a:off x="6981825" y="5857875"/>
            <a:ext cx="1447800" cy="219075"/>
          </a:xfrm>
          <a:custGeom>
            <a:avLst/>
            <a:gdLst>
              <a:gd name="connsiteX0" fmla="*/ 20639 w 1447800"/>
              <a:gd name="connsiteY0" fmla="*/ 131202 h 219075"/>
              <a:gd name="connsiteX1" fmla="*/ 335320 w 1447800"/>
              <a:gd name="connsiteY1" fmla="*/ 20267 h 219075"/>
              <a:gd name="connsiteX2" fmla="*/ 1122009 w 1447800"/>
              <a:gd name="connsiteY2" fmla="*/ 205167 h 219075"/>
              <a:gd name="connsiteX3" fmla="*/ 1436689 w 1447800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19075">
                <a:moveTo>
                  <a:pt x="20639" y="131202"/>
                </a:moveTo>
                <a:cubicBezTo>
                  <a:pt x="86197" y="69569"/>
                  <a:pt x="151754" y="7935"/>
                  <a:pt x="335320" y="20267"/>
                </a:cubicBezTo>
                <a:cubicBezTo>
                  <a:pt x="518886" y="32587"/>
                  <a:pt x="938442" y="192835"/>
                  <a:pt x="1122009" y="205167"/>
                </a:cubicBezTo>
                <a:cubicBezTo>
                  <a:pt x="1305574" y="217485"/>
                  <a:pt x="1371131" y="155853"/>
                  <a:pt x="1436689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Freeform 1401"> 
				</p:cNvPr>
          <p:cNvSpPr/>
          <p:nvPr/>
        </p:nvSpPr>
        <p:spPr>
          <a:xfrm>
            <a:off x="723900" y="5857875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Freeform 1402"> 
				</p:cNvPr>
          <p:cNvSpPr/>
          <p:nvPr/>
        </p:nvSpPr>
        <p:spPr>
          <a:xfrm>
            <a:off x="4010025" y="819150"/>
            <a:ext cx="1304925" cy="542925"/>
          </a:xfrm>
          <a:custGeom>
            <a:avLst/>
            <a:gdLst>
              <a:gd name="connsiteX0" fmla="*/ 16694 w 1304925"/>
              <a:gd name="connsiteY0" fmla="*/ 53889 h 542925"/>
              <a:gd name="connsiteX1" fmla="*/ 53016 w 1304925"/>
              <a:gd name="connsiteY1" fmla="*/ 17567 h 542925"/>
              <a:gd name="connsiteX2" fmla="*/ 1272597 w 1304925"/>
              <a:gd name="connsiteY2" fmla="*/ 17567 h 542925"/>
              <a:gd name="connsiteX3" fmla="*/ 1308919 w 1304925"/>
              <a:gd name="connsiteY3" fmla="*/ 53889 h 542925"/>
              <a:gd name="connsiteX4" fmla="*/ 1308919 w 1304925"/>
              <a:gd name="connsiteY4" fmla="*/ 511801 h 542925"/>
              <a:gd name="connsiteX5" fmla="*/ 1272597 w 1304925"/>
              <a:gd name="connsiteY5" fmla="*/ 548122 h 542925"/>
              <a:gd name="connsiteX6" fmla="*/ 53016 w 1304925"/>
              <a:gd name="connsiteY6" fmla="*/ 548122 h 542925"/>
              <a:gd name="connsiteX7" fmla="*/ 16694 w 1304925"/>
              <a:gd name="connsiteY7" fmla="*/ 511801 h 542925"/>
              <a:gd name="connsiteX8" fmla="*/ 16694 w 1304925"/>
              <a:gd name="connsiteY8" fmla="*/ 53889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925" h="542925">
                <a:moveTo>
                  <a:pt x="16694" y="53889"/>
                </a:moveTo>
                <a:cubicBezTo>
                  <a:pt x="16694" y="33823"/>
                  <a:pt x="32963" y="17567"/>
                  <a:pt x="53016" y="17567"/>
                </a:cubicBezTo>
                <a:lnTo>
                  <a:pt x="1272597" y="17567"/>
                </a:lnTo>
                <a:cubicBezTo>
                  <a:pt x="1292650" y="17567"/>
                  <a:pt x="1308919" y="33823"/>
                  <a:pt x="1308919" y="53889"/>
                </a:cubicBezTo>
                <a:lnTo>
                  <a:pt x="1308919" y="511801"/>
                </a:lnTo>
                <a:cubicBezTo>
                  <a:pt x="1308919" y="531866"/>
                  <a:pt x="1292650" y="548122"/>
                  <a:pt x="1272597" y="548122"/>
                </a:cubicBezTo>
                <a:lnTo>
                  <a:pt x="53016" y="548122"/>
                </a:lnTo>
                <a:cubicBezTo>
                  <a:pt x="32963" y="548122"/>
                  <a:pt x="16694" y="531866"/>
                  <a:pt x="16694" y="511801"/>
                </a:cubicBezTo>
                <a:lnTo>
                  <a:pt x="16694" y="5388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Freeform 1403"> 
				</p:cNvPr>
          <p:cNvSpPr/>
          <p:nvPr/>
        </p:nvSpPr>
        <p:spPr>
          <a:xfrm>
            <a:off x="2133600" y="2847975"/>
            <a:ext cx="371475" cy="381000"/>
          </a:xfrm>
          <a:custGeom>
            <a:avLst/>
            <a:gdLst>
              <a:gd name="connsiteX0" fmla="*/ 37753 w 371475"/>
              <a:gd name="connsiteY0" fmla="*/ 366340 h 381000"/>
              <a:gd name="connsiteX1" fmla="*/ 354745 w 371475"/>
              <a:gd name="connsiteY1" fmla="*/ 3603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381000">
                <a:moveTo>
                  <a:pt x="37753" y="366340"/>
                </a:moveTo>
                <a:lnTo>
                  <a:pt x="354745" y="3603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Freeform 1404"> 
				</p:cNvPr>
          <p:cNvSpPr/>
          <p:nvPr/>
        </p:nvSpPr>
        <p:spPr>
          <a:xfrm>
            <a:off x="2390775" y="2762250"/>
            <a:ext cx="190500" cy="200025"/>
          </a:xfrm>
          <a:custGeom>
            <a:avLst/>
            <a:gdLst>
              <a:gd name="connsiteX0" fmla="*/ 15934 w 190500"/>
              <a:gd name="connsiteY0" fmla="*/ 83012 h 200025"/>
              <a:gd name="connsiteX1" fmla="*/ 196503 w 190500"/>
              <a:gd name="connsiteY1" fmla="*/ 18674 h 200025"/>
              <a:gd name="connsiteX2" fmla="*/ 139632 w 190500"/>
              <a:gd name="connsiteY2" fmla="*/ 201731 h 200025"/>
              <a:gd name="connsiteX3" fmla="*/ 15934 w 190500"/>
              <a:gd name="connsiteY3" fmla="*/ 83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15934" y="83012"/>
                </a:moveTo>
                <a:lnTo>
                  <a:pt x="196503" y="18674"/>
                </a:lnTo>
                <a:lnTo>
                  <a:pt x="139632" y="201731"/>
                </a:lnTo>
                <a:lnTo>
                  <a:pt x="15934" y="83012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Freeform 1405"> 
				</p:cNvPr>
          <p:cNvSpPr/>
          <p:nvPr/>
        </p:nvSpPr>
        <p:spPr>
          <a:xfrm>
            <a:off x="2105025" y="2981325"/>
            <a:ext cx="1285875" cy="371475"/>
          </a:xfrm>
          <a:custGeom>
            <a:avLst/>
            <a:gdLst>
              <a:gd name="connsiteX0" fmla="*/ 18703 w 1285875"/>
              <a:gd name="connsiteY0" fmla="*/ 35365 h 371475"/>
              <a:gd name="connsiteX1" fmla="*/ 35391 w 1285875"/>
              <a:gd name="connsiteY1" fmla="*/ 18677 h 371475"/>
              <a:gd name="connsiteX2" fmla="*/ 1275190 w 1285875"/>
              <a:gd name="connsiteY2" fmla="*/ 18677 h 371475"/>
              <a:gd name="connsiteX3" fmla="*/ 1291878 w 1285875"/>
              <a:gd name="connsiteY3" fmla="*/ 35365 h 371475"/>
              <a:gd name="connsiteX4" fmla="*/ 1291878 w 1285875"/>
              <a:gd name="connsiteY4" fmla="*/ 359533 h 371475"/>
              <a:gd name="connsiteX5" fmla="*/ 1275190 w 1285875"/>
              <a:gd name="connsiteY5" fmla="*/ 376221 h 371475"/>
              <a:gd name="connsiteX6" fmla="*/ 35391 w 1285875"/>
              <a:gd name="connsiteY6" fmla="*/ 376221 h 371475"/>
              <a:gd name="connsiteX7" fmla="*/ 18703 w 1285875"/>
              <a:gd name="connsiteY7" fmla="*/ 359533 h 371475"/>
              <a:gd name="connsiteX8" fmla="*/ 18703 w 1285875"/>
              <a:gd name="connsiteY8" fmla="*/ 3536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371475">
                <a:moveTo>
                  <a:pt x="18703" y="35365"/>
                </a:moveTo>
                <a:cubicBezTo>
                  <a:pt x="18703" y="26145"/>
                  <a:pt x="26170" y="18677"/>
                  <a:pt x="35391" y="18677"/>
                </a:cubicBezTo>
                <a:lnTo>
                  <a:pt x="1275190" y="18677"/>
                </a:lnTo>
                <a:cubicBezTo>
                  <a:pt x="1284410" y="18677"/>
                  <a:pt x="1291878" y="26145"/>
                  <a:pt x="1291878" y="35365"/>
                </a:cubicBezTo>
                <a:lnTo>
                  <a:pt x="1291878" y="359533"/>
                </a:lnTo>
                <a:cubicBezTo>
                  <a:pt x="1291878" y="368753"/>
                  <a:pt x="1284410" y="376221"/>
                  <a:pt x="1275190" y="376221"/>
                </a:cubicBezTo>
                <a:lnTo>
                  <a:pt x="35391" y="376221"/>
                </a:lnTo>
                <a:cubicBezTo>
                  <a:pt x="26170" y="376221"/>
                  <a:pt x="18703" y="368753"/>
                  <a:pt x="18703" y="359533"/>
                </a:cubicBezTo>
                <a:lnTo>
                  <a:pt x="18703" y="353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Freeform 1406"> 
				</p:cNvPr>
          <p:cNvSpPr/>
          <p:nvPr/>
        </p:nvSpPr>
        <p:spPr>
          <a:xfrm>
            <a:off x="457200" y="6181725"/>
            <a:ext cx="8267700" cy="28575"/>
          </a:xfrm>
          <a:custGeom>
            <a:avLst/>
            <a:gdLst>
              <a:gd name="connsiteX0" fmla="*/ 20637 w 8267700"/>
              <a:gd name="connsiteY0" fmla="*/ 23813 h 28575"/>
              <a:gd name="connsiteX1" fmla="*/ 8261350 w 8267700"/>
              <a:gd name="connsiteY1" fmla="*/ 238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3813"/>
                </a:moveTo>
                <a:lnTo>
                  <a:pt x="8261350" y="2381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Freeform 1407"> 
				</p:cNvPr>
          <p:cNvSpPr/>
          <p:nvPr/>
        </p:nvSpPr>
        <p:spPr>
          <a:xfrm>
            <a:off x="457200" y="3648075"/>
            <a:ext cx="8267700" cy="28575"/>
          </a:xfrm>
          <a:custGeom>
            <a:avLst/>
            <a:gdLst>
              <a:gd name="connsiteX0" fmla="*/ 20637 w 8267700"/>
              <a:gd name="connsiteY0" fmla="*/ 26987 h 28575"/>
              <a:gd name="connsiteX1" fmla="*/ 8261350 w 8267700"/>
              <a:gd name="connsiteY1" fmla="*/ 2698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6987"/>
                </a:moveTo>
                <a:lnTo>
                  <a:pt x="8261350" y="26987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9" name="Picture 14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410" name="Picture 14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11" name="Picture 14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12" name="Picture 14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1914525"/>
            <a:ext cx="1190625" cy="361950"/>
          </a:xfrm>
          <a:prstGeom prst="rect">
            <a:avLst/>
          </a:prstGeom>
        </p:spPr>
      </p:pic>
      <p:pic>
        <p:nvPicPr>
          <p:cNvPr id="1413" name="Picture 141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3990975"/>
            <a:ext cx="1876425" cy="2295525"/>
          </a:xfrm>
          <a:prstGeom prst="rect">
            <a:avLst/>
          </a:prstGeom>
        </p:spPr>
      </p:pic>
      <p:pic>
        <p:nvPicPr>
          <p:cNvPr id="1414" name="Picture 141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4448175"/>
            <a:ext cx="1200150" cy="1838325"/>
          </a:xfrm>
          <a:prstGeom prst="rect">
            <a:avLst/>
          </a:prstGeom>
        </p:spPr>
      </p:pic>
      <p:pic>
        <p:nvPicPr>
          <p:cNvPr id="1415" name="Picture 141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1971675"/>
            <a:ext cx="1200150" cy="1800225"/>
          </a:xfrm>
          <a:prstGeom prst="rect">
            <a:avLst/>
          </a:prstGeom>
        </p:spPr>
      </p:pic>
      <p:pic>
        <p:nvPicPr>
          <p:cNvPr id="1416" name="Picture 141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2219325"/>
            <a:ext cx="1190625" cy="1533525"/>
          </a:xfrm>
          <a:prstGeom prst="rect">
            <a:avLst/>
          </a:prstGeom>
        </p:spPr>
      </p:pic>
      <p:pic>
        <p:nvPicPr>
          <p:cNvPr id="1417" name="Picture 141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3600" y="1971675"/>
            <a:ext cx="1181100" cy="847725"/>
          </a:xfrm>
          <a:prstGeom prst="rect">
            <a:avLst/>
          </a:prstGeom>
        </p:spPr>
      </p:pic>
      <p:pic>
        <p:nvPicPr>
          <p:cNvPr id="1418" name="Picture 141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025" y="962025"/>
            <a:ext cx="1104900" cy="495300"/>
          </a:xfrm>
          <a:prstGeom prst="rect">
            <a:avLst/>
          </a:prstGeom>
        </p:spPr>
      </p:pic>
      <p:pic>
        <p:nvPicPr>
          <p:cNvPr id="1419" name="Picture 141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1850" y="4619625"/>
            <a:ext cx="1181100" cy="466725"/>
          </a:xfrm>
          <a:prstGeom prst="rect">
            <a:avLst/>
          </a:prstGeom>
        </p:spPr>
      </p:pic>
      <p:pic>
        <p:nvPicPr>
          <p:cNvPr id="1420" name="Picture 1420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850" y="2000250"/>
            <a:ext cx="1181100" cy="819150"/>
          </a:xfrm>
          <a:prstGeom prst="rect">
            <a:avLst/>
          </a:prstGeom>
        </p:spPr>
      </p:pic>
      <p:pic>
        <p:nvPicPr>
          <p:cNvPr id="1421" name="Picture 1421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7875" y="1895475"/>
            <a:ext cx="1181100" cy="361950"/>
          </a:xfrm>
          <a:prstGeom prst="rect">
            <a:avLst/>
          </a:prstGeom>
        </p:spPr>
      </p:pic>
      <p:pic>
        <p:nvPicPr>
          <p:cNvPr id="1422" name="Picture 1422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7875" y="4305300"/>
            <a:ext cx="1181100" cy="361950"/>
          </a:xfrm>
          <a:prstGeom prst="rect">
            <a:avLst/>
          </a:prstGeom>
        </p:spPr>
      </p:pic>
      <p:pic>
        <p:nvPicPr>
          <p:cNvPr id="1423" name="Picture 1423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0100" y="4400550"/>
            <a:ext cx="1190625" cy="361950"/>
          </a:xfrm>
          <a:prstGeom prst="rect">
            <a:avLst/>
          </a:prstGeom>
        </p:spPr>
      </p:pic>
      <p:pic>
        <p:nvPicPr>
          <p:cNvPr id="1424" name="Picture 1424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600" y="4867275"/>
            <a:ext cx="1181100" cy="361950"/>
          </a:xfrm>
          <a:prstGeom prst="rect">
            <a:avLst/>
          </a:prstGeom>
        </p:spPr>
      </p:pic>
      <p:sp>
        <p:nvSpPr>
          <p:cNvPr id="1424" name="TextBox 1424"/>
          <p:cNvSpPr txBox="1"/>
          <p:nvPr/>
        </p:nvSpPr>
        <p:spPr>
          <a:xfrm>
            <a:off x="3910615" y="2172396"/>
            <a:ext cx="28813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X.X</a:t>
            </a:r>
          </a:p>
        </p:txBody>
      </p:sp>
      <p:sp>
        <p:nvSpPr>
          <p:cNvPr id="1425" name="TextBox 1425"/>
          <p:cNvSpPr txBox="1"/>
          <p:nvPr/>
        </p:nvSpPr>
        <p:spPr>
          <a:xfrm>
            <a:off x="773568" y="13696"/>
            <a:ext cx="5700809" cy="977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871">
              <a:lnSpc>
                <a:spcPts val="233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(Per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Item)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30876">
              <a:lnSpc>
                <a:spcPts val="119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(14.7)</a:t>
            </a:r>
          </a:p>
        </p:txBody>
      </p:sp>
      <p:sp>
        <p:nvSpPr>
          <p:cNvPr id="1426" name="TextBox 1426"/>
          <p:cNvSpPr txBox="1"/>
          <p:nvPr/>
        </p:nvSpPr>
        <p:spPr>
          <a:xfrm>
            <a:off x="394557" y="1041219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1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427" name="TextBox 1427"/>
          <p:cNvSpPr txBox="1"/>
          <p:nvPr/>
        </p:nvSpPr>
        <p:spPr>
          <a:xfrm>
            <a:off x="1330325" y="1192444"/>
            <a:ext cx="13312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+31.1]</a:t>
            </a:r>
          </a:p>
        </p:txBody>
      </p:sp>
      <p:sp>
        <p:nvSpPr>
          <p:cNvPr id="1428" name="TextBox 1428"/>
          <p:cNvSpPr txBox="1"/>
          <p:nvPr/>
        </p:nvSpPr>
        <p:spPr>
          <a:xfrm>
            <a:off x="3411030" y="1030383"/>
            <a:ext cx="2042082" cy="6948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3414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</a:t>
            </a:r>
          </a:p>
          <a:p>
            <a:pPr indent="693414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1562137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</a:p>
        </p:txBody>
      </p:sp>
      <p:sp>
        <p:nvSpPr>
          <p:cNvPr id="1429" name="TextBox 1429"/>
          <p:cNvSpPr txBox="1"/>
          <p:nvPr/>
        </p:nvSpPr>
        <p:spPr>
          <a:xfrm>
            <a:off x="7363617" y="1125005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430" name="TextBox 1430"/>
          <p:cNvSpPr txBox="1"/>
          <p:nvPr/>
        </p:nvSpPr>
        <p:spPr>
          <a:xfrm>
            <a:off x="2250657" y="1719636"/>
            <a:ext cx="921253" cy="484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53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55052">
              <a:lnSpc>
                <a:spcPts val="178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68.4</a:t>
            </a:r>
          </a:p>
        </p:txBody>
      </p:sp>
      <p:sp>
        <p:nvSpPr>
          <p:cNvPr id="1431" name="TextBox 1431"/>
          <p:cNvSpPr txBox="1"/>
          <p:nvPr/>
        </p:nvSpPr>
        <p:spPr>
          <a:xfrm>
            <a:off x="3406458" y="1714607"/>
            <a:ext cx="1140939" cy="257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31706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1432" name="TextBox 1432"/>
          <p:cNvSpPr txBox="1"/>
          <p:nvPr/>
        </p:nvSpPr>
        <p:spPr>
          <a:xfrm>
            <a:off x="4752226" y="1714607"/>
            <a:ext cx="921255" cy="496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03016">
              <a:lnSpc>
                <a:spcPts val="18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18.2</a:t>
            </a:r>
          </a:p>
        </p:txBody>
      </p:sp>
      <p:sp>
        <p:nvSpPr>
          <p:cNvPr id="1433" name="TextBox 1433"/>
          <p:cNvSpPr txBox="1"/>
          <p:nvPr/>
        </p:nvSpPr>
        <p:spPr>
          <a:xfrm>
            <a:off x="6025642" y="1824906"/>
            <a:ext cx="786950" cy="365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71660">
              <a:lnSpc>
                <a:spcPts val="182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22.0</a:t>
            </a:r>
          </a:p>
        </p:txBody>
      </p:sp>
      <p:sp>
        <p:nvSpPr>
          <p:cNvPr id="1434" name="TextBox 1434"/>
          <p:cNvSpPr txBox="1"/>
          <p:nvPr/>
        </p:nvSpPr>
        <p:spPr>
          <a:xfrm>
            <a:off x="1064609" y="2420258"/>
            <a:ext cx="848517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2,609.1</a:t>
            </a:r>
          </a:p>
        </p:txBody>
      </p:sp>
      <p:sp>
        <p:nvSpPr>
          <p:cNvPr id="1435" name="TextBox 1435"/>
          <p:cNvSpPr txBox="1"/>
          <p:nvPr/>
        </p:nvSpPr>
        <p:spPr>
          <a:xfrm>
            <a:off x="2404389" y="2279934"/>
            <a:ext cx="635159" cy="382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88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  <a:p>
            <a:pPr indent="0">
              <a:lnSpc>
                <a:spcPts val="195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1436" name="TextBox 1436"/>
          <p:cNvSpPr txBox="1"/>
          <p:nvPr/>
        </p:nvSpPr>
        <p:spPr>
          <a:xfrm>
            <a:off x="3813182" y="2288218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95.7</a:t>
            </a:r>
          </a:p>
        </p:txBody>
      </p:sp>
      <p:sp>
        <p:nvSpPr>
          <p:cNvPr id="1437" name="TextBox 1437"/>
          <p:cNvSpPr txBox="1"/>
          <p:nvPr/>
        </p:nvSpPr>
        <p:spPr>
          <a:xfrm>
            <a:off x="7268496" y="2372665"/>
            <a:ext cx="848519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2,640.2</a:t>
            </a:r>
          </a:p>
        </p:txBody>
      </p:sp>
      <p:sp>
        <p:nvSpPr>
          <p:cNvPr id="1438" name="TextBox 1438"/>
          <p:cNvSpPr txBox="1"/>
          <p:nvPr/>
        </p:nvSpPr>
        <p:spPr>
          <a:xfrm>
            <a:off x="2195700" y="3029450"/>
            <a:ext cx="952869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(23.5)</a:t>
            </a:r>
          </a:p>
        </p:txBody>
      </p:sp>
      <p:sp>
        <p:nvSpPr>
          <p:cNvPr id="1439" name="TextBox 1439"/>
          <p:cNvSpPr txBox="1"/>
          <p:nvPr/>
        </p:nvSpPr>
        <p:spPr>
          <a:xfrm>
            <a:off x="3669044" y="3079729"/>
            <a:ext cx="89946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440" name="TextBox 1440"/>
          <p:cNvSpPr txBox="1"/>
          <p:nvPr/>
        </p:nvSpPr>
        <p:spPr>
          <a:xfrm>
            <a:off x="5665765" y="3079729"/>
            <a:ext cx="468059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+100.0</a:t>
            </a:r>
          </a:p>
        </p:txBody>
      </p:sp>
      <p:sp>
        <p:nvSpPr>
          <p:cNvPr id="1441" name="TextBox 1441"/>
          <p:cNvSpPr txBox="1"/>
          <p:nvPr/>
        </p:nvSpPr>
        <p:spPr>
          <a:xfrm>
            <a:off x="2195700" y="3187922"/>
            <a:ext cx="95756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(45.0)</a:t>
            </a:r>
          </a:p>
        </p:txBody>
      </p:sp>
      <p:sp>
        <p:nvSpPr>
          <p:cNvPr id="1442" name="TextBox 1442"/>
          <p:cNvSpPr txBox="1"/>
          <p:nvPr/>
        </p:nvSpPr>
        <p:spPr>
          <a:xfrm>
            <a:off x="3669145" y="3236669"/>
            <a:ext cx="2381056" cy="27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(Fixed-line)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+1.0</a:t>
            </a:r>
          </a:p>
          <a:p>
            <a:pPr indent="0">
              <a:lnSpc>
                <a:spcPts val="12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(Mobile)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(5.3)</a:t>
            </a:r>
          </a:p>
        </p:txBody>
      </p:sp>
      <p:sp>
        <p:nvSpPr>
          <p:cNvPr id="1443" name="TextBox 1443"/>
          <p:cNvSpPr txBox="1"/>
          <p:nvPr/>
        </p:nvSpPr>
        <p:spPr>
          <a:xfrm>
            <a:off x="1123462" y="3726164"/>
            <a:ext cx="78149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444" name="TextBox 1444"/>
          <p:cNvSpPr txBox="1"/>
          <p:nvPr/>
        </p:nvSpPr>
        <p:spPr>
          <a:xfrm>
            <a:off x="7379787" y="3713515"/>
            <a:ext cx="78149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445" name="TextBox 1445"/>
          <p:cNvSpPr txBox="1"/>
          <p:nvPr/>
        </p:nvSpPr>
        <p:spPr>
          <a:xfrm>
            <a:off x="394557" y="4071038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47">
              <a:lnSpc>
                <a:spcPts val="11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46" name="TextBox 1446"/>
          <p:cNvSpPr txBox="1"/>
          <p:nvPr/>
        </p:nvSpPr>
        <p:spPr>
          <a:xfrm>
            <a:off x="1311256" y="4186446"/>
            <a:ext cx="1294678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+82.0]</a:t>
            </a:r>
          </a:p>
        </p:txBody>
      </p:sp>
      <p:sp>
        <p:nvSpPr>
          <p:cNvPr id="1447" name="TextBox 1447"/>
          <p:cNvSpPr txBox="1"/>
          <p:nvPr/>
        </p:nvSpPr>
        <p:spPr>
          <a:xfrm>
            <a:off x="5055242" y="4486650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19.9</a:t>
            </a:r>
          </a:p>
        </p:txBody>
      </p:sp>
      <p:sp>
        <p:nvSpPr>
          <p:cNvPr id="1448" name="TextBox 1448"/>
          <p:cNvSpPr txBox="1"/>
          <p:nvPr/>
        </p:nvSpPr>
        <p:spPr>
          <a:xfrm>
            <a:off x="6062242" y="4393449"/>
            <a:ext cx="805352" cy="339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35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</a:t>
            </a:r>
          </a:p>
          <a:p>
            <a:pPr indent="0">
              <a:lnSpc>
                <a:spcPts val="101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49" name="TextBox 1449"/>
          <p:cNvSpPr txBox="1"/>
          <p:nvPr/>
        </p:nvSpPr>
        <p:spPr>
          <a:xfrm>
            <a:off x="3813182" y="4734215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54.2</a:t>
            </a:r>
          </a:p>
        </p:txBody>
      </p:sp>
      <p:sp>
        <p:nvSpPr>
          <p:cNvPr id="1450" name="TextBox 1450"/>
          <p:cNvSpPr txBox="1"/>
          <p:nvPr/>
        </p:nvSpPr>
        <p:spPr>
          <a:xfrm>
            <a:off x="4695443" y="4759429"/>
            <a:ext cx="103418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51" name="TextBox 1451"/>
          <p:cNvSpPr txBox="1"/>
          <p:nvPr/>
        </p:nvSpPr>
        <p:spPr>
          <a:xfrm>
            <a:off x="1042212" y="5151843"/>
            <a:ext cx="850555" cy="1280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2,260.2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057">
              <a:lnSpc>
                <a:spcPts val="17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452" name="TextBox 1452"/>
          <p:cNvSpPr txBox="1"/>
          <p:nvPr/>
        </p:nvSpPr>
        <p:spPr>
          <a:xfrm>
            <a:off x="2197987" y="4951851"/>
            <a:ext cx="1104588" cy="7714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3427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8.0</a:t>
            </a:r>
          </a:p>
          <a:p>
            <a:pPr indent="228600">
              <a:lnSpc>
                <a:spcPts val="128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</a:p>
          <a:p>
            <a:pPr indent="0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33981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</a:p>
          <a:p>
            <a:pPr indent="323126">
              <a:lnSpc>
                <a:spcPts val="118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453" name="TextBox 1453"/>
          <p:cNvSpPr txBox="1"/>
          <p:nvPr/>
        </p:nvSpPr>
        <p:spPr>
          <a:xfrm>
            <a:off x="3389107" y="5066553"/>
            <a:ext cx="1170084" cy="380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</a:p>
          <a:p>
            <a:pPr indent="2891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83782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54" name="TextBox 1454"/>
          <p:cNvSpPr txBox="1"/>
          <p:nvPr/>
        </p:nvSpPr>
        <p:spPr>
          <a:xfrm>
            <a:off x="7283258" y="5200454"/>
            <a:ext cx="865832" cy="1247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2,342.2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336">
              <a:lnSpc>
                <a:spcPts val="14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455" name="TextBox 1455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56" name="TextBox 1456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57" name="TextBox 145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Freeform 1458"> 
				</p:cNvPr>
          <p:cNvSpPr/>
          <p:nvPr/>
        </p:nvSpPr>
        <p:spPr>
          <a:xfrm>
            <a:off x="3981450" y="6191250"/>
            <a:ext cx="1381125" cy="9525"/>
          </a:xfrm>
          <a:custGeom>
            <a:avLst/>
            <a:gdLst>
              <a:gd name="connsiteX0" fmla="*/ 14485 w 1381125"/>
              <a:gd name="connsiteY0" fmla="*/ 17464 h 9525"/>
              <a:gd name="connsiteX1" fmla="*/ 1382491 w 1381125"/>
              <a:gd name="connsiteY1" fmla="*/ 174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5" h="9525">
                <a:moveTo>
                  <a:pt x="14485" y="17464"/>
                </a:moveTo>
                <a:lnTo>
                  <a:pt x="1382491" y="17464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Freeform 1459"> 
				</p:cNvPr>
          <p:cNvSpPr/>
          <p:nvPr/>
        </p:nvSpPr>
        <p:spPr>
          <a:xfrm>
            <a:off x="4057650" y="1743075"/>
            <a:ext cx="1209675" cy="238125"/>
          </a:xfrm>
          <a:custGeom>
            <a:avLst/>
            <a:gdLst>
              <a:gd name="connsiteX0" fmla="*/ 9922 w 1209675"/>
              <a:gd name="connsiteY0" fmla="*/ 13677 h 238125"/>
              <a:gd name="connsiteX1" fmla="*/ 1211266 w 1209675"/>
              <a:gd name="connsiteY1" fmla="*/ 2436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38125">
                <a:moveTo>
                  <a:pt x="9922" y="13677"/>
                </a:moveTo>
                <a:lnTo>
                  <a:pt x="1211266" y="243675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1" name="Picture 146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462" name="Picture 146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63" name="Picture 146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64" name="Picture 146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923925"/>
            <a:ext cx="2647950" cy="438150"/>
          </a:xfrm>
          <a:prstGeom prst="rect">
            <a:avLst/>
          </a:prstGeom>
        </p:spPr>
      </p:pic>
      <p:pic>
        <p:nvPicPr>
          <p:cNvPr id="1465" name="Picture 1465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923925"/>
            <a:ext cx="2628900" cy="438150"/>
          </a:xfrm>
          <a:prstGeom prst="rect">
            <a:avLst/>
          </a:prstGeom>
        </p:spPr>
      </p:pic>
      <p:pic>
        <p:nvPicPr>
          <p:cNvPr id="1466" name="Picture 1466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3238500"/>
            <a:ext cx="476250" cy="1771650"/>
          </a:xfrm>
          <a:prstGeom prst="rect">
            <a:avLst/>
          </a:prstGeom>
        </p:spPr>
      </p:pic>
      <p:pic>
        <p:nvPicPr>
          <p:cNvPr id="1467" name="Picture 1467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650" y="1952625"/>
            <a:ext cx="3686175" cy="4333875"/>
          </a:xfrm>
          <a:prstGeom prst="rect">
            <a:avLst/>
          </a:prstGeom>
        </p:spPr>
      </p:pic>
      <p:pic>
        <p:nvPicPr>
          <p:cNvPr id="1468" name="Picture 1468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1714500"/>
            <a:ext cx="3676650" cy="4572000"/>
          </a:xfrm>
          <a:prstGeom prst="rect">
            <a:avLst/>
          </a:prstGeom>
        </p:spPr>
      </p:pic>
      <p:sp>
        <p:nvSpPr>
          <p:cNvPr id="1468" name="TextBox 1468"/>
          <p:cNvSpPr txBox="1"/>
          <p:nvPr/>
        </p:nvSpPr>
        <p:spPr>
          <a:xfrm>
            <a:off x="773319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469" name="TextBox 1469"/>
          <p:cNvSpPr txBox="1"/>
          <p:nvPr/>
        </p:nvSpPr>
        <p:spPr>
          <a:xfrm>
            <a:off x="7644541" y="2225900"/>
            <a:ext cx="59607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9,239.7</a:t>
            </a:r>
          </a:p>
        </p:txBody>
      </p:sp>
      <p:sp>
        <p:nvSpPr>
          <p:cNvPr id="1470" name="TextBox 1470"/>
          <p:cNvSpPr txBox="1"/>
          <p:nvPr/>
        </p:nvSpPr>
        <p:spPr>
          <a:xfrm>
            <a:off x="775440" y="124425"/>
            <a:ext cx="5203847" cy="1529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Sheet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1338">
              <a:lnSpc>
                <a:spcPts val="1869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 indent="3463978">
              <a:lnSpc>
                <a:spcPts val="15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1112339">
              <a:lnSpc>
                <a:spcPts val="18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</p:txBody>
      </p:sp>
      <p:sp>
        <p:nvSpPr>
          <p:cNvPr id="1471" name="TextBox 1471"/>
          <p:cNvSpPr txBox="1"/>
          <p:nvPr/>
        </p:nvSpPr>
        <p:spPr>
          <a:xfrm>
            <a:off x="6460331" y="1016394"/>
            <a:ext cx="1152394" cy="67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249">
              <a:lnSpc>
                <a:spcPts val="266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20,207.1</a:t>
            </a:r>
          </a:p>
        </p:txBody>
      </p:sp>
      <p:sp>
        <p:nvSpPr>
          <p:cNvPr id="1472" name="TextBox 1472"/>
          <p:cNvSpPr txBox="1"/>
          <p:nvPr/>
        </p:nvSpPr>
        <p:spPr>
          <a:xfrm>
            <a:off x="674226" y="2022167"/>
            <a:ext cx="1420514" cy="3709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99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58267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202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98704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54152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8,241.9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649">
              <a:lnSpc>
                <a:spcPts val="191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418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534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661.5</a:t>
            </a:r>
          </a:p>
        </p:txBody>
      </p:sp>
      <p:sp>
        <p:nvSpPr>
          <p:cNvPr id="1473" name="TextBox 1473"/>
          <p:cNvSpPr txBox="1"/>
          <p:nvPr/>
        </p:nvSpPr>
        <p:spPr>
          <a:xfrm>
            <a:off x="2469974" y="1799494"/>
            <a:ext cx="1416835" cy="4039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937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13">
              <a:lnSpc>
                <a:spcPts val="159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9,334.2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86">
              <a:lnSpc>
                <a:spcPts val="182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703">
              <a:lnSpc>
                <a:spcPts val="148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59401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  <a:p>
            <a:pPr indent="360394">
              <a:lnSpc>
                <a:spcPts val="2792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196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422">
              <a:lnSpc>
                <a:spcPts val="154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99026">
              <a:lnSpc>
                <a:spcPts val="143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156.9)</a:t>
            </a:r>
          </a:p>
        </p:txBody>
      </p:sp>
      <p:sp>
        <p:nvSpPr>
          <p:cNvPr id="1474" name="TextBox 1474"/>
          <p:cNvSpPr txBox="1"/>
          <p:nvPr/>
        </p:nvSpPr>
        <p:spPr>
          <a:xfrm>
            <a:off x="5448489" y="2155517"/>
            <a:ext cx="1393843" cy="388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683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610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20,207.1</a:t>
            </a:r>
          </a:p>
          <a:p>
            <a:pPr indent="461930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[(77.9)]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1036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5509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41960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8,152.2</a:t>
            </a:r>
          </a:p>
          <a:p>
            <a:pPr indent="467867">
              <a:lnSpc>
                <a:spcPts val="171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[(89.7)]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741">
              <a:lnSpc>
                <a:spcPts val="16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4280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21926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48444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654.5</a:t>
            </a:r>
          </a:p>
          <a:p>
            <a:pPr indent="484441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[(7.0)]</a:t>
            </a:r>
          </a:p>
        </p:txBody>
      </p:sp>
      <p:sp>
        <p:nvSpPr>
          <p:cNvPr id="1475" name="TextBox 1475"/>
          <p:cNvSpPr txBox="1"/>
          <p:nvPr/>
        </p:nvSpPr>
        <p:spPr>
          <a:xfrm>
            <a:off x="7232077" y="2003117"/>
            <a:ext cx="1416836" cy="3810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5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0857">
              <a:lnSpc>
                <a:spcPts val="136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[(94.5)]</a:t>
            </a:r>
          </a:p>
          <a:p>
            <a:pPr indent="122585">
              <a:lnSpc>
                <a:spcPts val="17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7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4,588.9</a:t>
            </a:r>
          </a:p>
          <a:p>
            <a:pPr indent="471581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[+388.9]</a:t>
            </a:r>
          </a:p>
          <a:p>
            <a:pPr indent="0">
              <a:lnSpc>
                <a:spcPts val="167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6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1,340.3</a:t>
            </a:r>
          </a:p>
          <a:p>
            <a:pPr indent="505968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[+12.4]</a:t>
            </a:r>
          </a:p>
          <a:p>
            <a:pPr indent="541115">
              <a:lnSpc>
                <a:spcPts val="147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3994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[(0.1)]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392">
              <a:lnSpc>
                <a:spcPts val="3076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22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10,941.6</a:t>
            </a:r>
          </a:p>
          <a:p>
            <a:pPr indent="50584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+16.8]</a:t>
            </a:r>
          </a:p>
          <a:p>
            <a:pPr indent="162338">
              <a:lnSpc>
                <a:spcPts val="207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614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(159.4)</a:t>
            </a:r>
          </a:p>
          <a:p>
            <a:pPr indent="534195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[(2.5)]</a:t>
            </a:r>
          </a:p>
        </p:txBody>
      </p:sp>
      <p:sp>
        <p:nvSpPr>
          <p:cNvPr id="1476" name="TextBox 1476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77" name="TextBox 147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78" name="TextBox 147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Freeform 1479"> 
				</p:cNvPr>
          <p:cNvSpPr/>
          <p:nvPr/>
        </p:nvSpPr>
        <p:spPr>
          <a:xfrm>
            <a:off x="495300" y="704850"/>
            <a:ext cx="1123950" cy="666750"/>
          </a:xfrm>
          <a:custGeom>
            <a:avLst/>
            <a:gdLst>
              <a:gd name="connsiteX0" fmla="*/ 16173 w 1123950"/>
              <a:gd name="connsiteY0" fmla="*/ 9709 h 666750"/>
              <a:gd name="connsiteX1" fmla="*/ 1133015 w 1123950"/>
              <a:gd name="connsiteY1" fmla="*/ 9709 h 666750"/>
              <a:gd name="connsiteX2" fmla="*/ 1133015 w 1123950"/>
              <a:gd name="connsiteY2" fmla="*/ 669570 h 666750"/>
              <a:gd name="connsiteX3" fmla="*/ 16173 w 1123950"/>
              <a:gd name="connsiteY3" fmla="*/ 669570 h 666750"/>
              <a:gd name="connsiteX4" fmla="*/ 16173 w 11239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666750">
                <a:moveTo>
                  <a:pt x="16173" y="9709"/>
                </a:moveTo>
                <a:lnTo>
                  <a:pt x="1133015" y="9709"/>
                </a:lnTo>
                <a:lnTo>
                  <a:pt x="1133015" y="669570"/>
                </a:lnTo>
                <a:lnTo>
                  <a:pt x="16173" y="669570"/>
                </a:lnTo>
                <a:lnTo>
                  <a:pt x="16173" y="9709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Freeform 1480"> 
				</p:cNvPr>
          <p:cNvSpPr/>
          <p:nvPr/>
        </p:nvSpPr>
        <p:spPr>
          <a:xfrm>
            <a:off x="1609725" y="704850"/>
            <a:ext cx="6762750" cy="666750"/>
          </a:xfrm>
          <a:custGeom>
            <a:avLst/>
            <a:gdLst>
              <a:gd name="connsiteX0" fmla="*/ 13490 w 6762750"/>
              <a:gd name="connsiteY0" fmla="*/ 9709 h 666750"/>
              <a:gd name="connsiteX1" fmla="*/ 6765468 w 6762750"/>
              <a:gd name="connsiteY1" fmla="*/ 9709 h 666750"/>
              <a:gd name="connsiteX2" fmla="*/ 6765468 w 6762750"/>
              <a:gd name="connsiteY2" fmla="*/ 669570 h 666750"/>
              <a:gd name="connsiteX3" fmla="*/ 13490 w 6762750"/>
              <a:gd name="connsiteY3" fmla="*/ 669570 h 666750"/>
              <a:gd name="connsiteX4" fmla="*/ 13490 w 67627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66750">
                <a:moveTo>
                  <a:pt x="13490" y="9709"/>
                </a:moveTo>
                <a:lnTo>
                  <a:pt x="6765468" y="9709"/>
                </a:lnTo>
                <a:lnTo>
                  <a:pt x="6765468" y="669570"/>
                </a:lnTo>
                <a:lnTo>
                  <a:pt x="13490" y="669570"/>
                </a:lnTo>
                <a:lnTo>
                  <a:pt x="13490" y="970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Freeform 1481"> 
				</p:cNvPr>
          <p:cNvSpPr/>
          <p:nvPr/>
        </p:nvSpPr>
        <p:spPr>
          <a:xfrm>
            <a:off x="8353425" y="704850"/>
            <a:ext cx="19050" cy="666750"/>
          </a:xfrm>
          <a:custGeom>
            <a:avLst/>
            <a:gdLst>
              <a:gd name="connsiteX0" fmla="*/ 21768 w 19050"/>
              <a:gd name="connsiteY0" fmla="*/ 9709 h 666750"/>
              <a:gd name="connsiteX1" fmla="*/ 21768 w 19050"/>
              <a:gd name="connsiteY1" fmla="*/ 66957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1768" y="9709"/>
                </a:moveTo>
                <a:lnTo>
                  <a:pt x="21768" y="66957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Freeform 1482"> 
				</p:cNvPr>
          <p:cNvSpPr/>
          <p:nvPr/>
        </p:nvSpPr>
        <p:spPr>
          <a:xfrm>
            <a:off x="495300" y="1352550"/>
            <a:ext cx="7877175" cy="352425"/>
          </a:xfrm>
          <a:custGeom>
            <a:avLst/>
            <a:gdLst>
              <a:gd name="connsiteX0" fmla="*/ 16173 w 7877175"/>
              <a:gd name="connsiteY0" fmla="*/ 16909 h 352425"/>
              <a:gd name="connsiteX1" fmla="*/ 7879893 w 7877175"/>
              <a:gd name="connsiteY1" fmla="*/ 16909 h 352425"/>
              <a:gd name="connsiteX2" fmla="*/ 7879893 w 7877175"/>
              <a:gd name="connsiteY2" fmla="*/ 354279 h 352425"/>
              <a:gd name="connsiteX3" fmla="*/ 16173 w 7877175"/>
              <a:gd name="connsiteY3" fmla="*/ 354279 h 352425"/>
              <a:gd name="connsiteX4" fmla="*/ 16173 w 7877175"/>
              <a:gd name="connsiteY4" fmla="*/ 169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3" y="16909"/>
                </a:moveTo>
                <a:lnTo>
                  <a:pt x="7879893" y="16909"/>
                </a:lnTo>
                <a:lnTo>
                  <a:pt x="7879893" y="354279"/>
                </a:lnTo>
                <a:lnTo>
                  <a:pt x="16173" y="354279"/>
                </a:lnTo>
                <a:lnTo>
                  <a:pt x="16173" y="1690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Freeform 1483"> 
				</p:cNvPr>
          <p:cNvSpPr/>
          <p:nvPr/>
        </p:nvSpPr>
        <p:spPr>
          <a:xfrm>
            <a:off x="8353425" y="1352550"/>
            <a:ext cx="19050" cy="352425"/>
          </a:xfrm>
          <a:custGeom>
            <a:avLst/>
            <a:gdLst>
              <a:gd name="connsiteX0" fmla="*/ 21769 w 19050"/>
              <a:gd name="connsiteY0" fmla="*/ 16909 h 352425"/>
              <a:gd name="connsiteX1" fmla="*/ 21769 w 19050"/>
              <a:gd name="connsiteY1" fmla="*/ 35427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6909"/>
                </a:moveTo>
                <a:lnTo>
                  <a:pt x="21769" y="354279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Freeform 1484"> 
				</p:cNvPr>
          <p:cNvSpPr/>
          <p:nvPr/>
        </p:nvSpPr>
        <p:spPr>
          <a:xfrm>
            <a:off x="495300" y="1685925"/>
            <a:ext cx="161925" cy="609600"/>
          </a:xfrm>
          <a:custGeom>
            <a:avLst/>
            <a:gdLst>
              <a:gd name="connsiteX0" fmla="*/ 16173 w 161925"/>
              <a:gd name="connsiteY0" fmla="*/ 15948 h 609600"/>
              <a:gd name="connsiteX1" fmla="*/ 169174 w 161925"/>
              <a:gd name="connsiteY1" fmla="*/ 15948 h 609600"/>
              <a:gd name="connsiteX2" fmla="*/ 169174 w 161925"/>
              <a:gd name="connsiteY2" fmla="*/ 616268 h 609600"/>
              <a:gd name="connsiteX3" fmla="*/ 16173 w 161925"/>
              <a:gd name="connsiteY3" fmla="*/ 616268 h 609600"/>
              <a:gd name="connsiteX4" fmla="*/ 16173 w 161925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5948"/>
                </a:moveTo>
                <a:lnTo>
                  <a:pt x="169174" y="15948"/>
                </a:lnTo>
                <a:lnTo>
                  <a:pt x="169174" y="616268"/>
                </a:lnTo>
                <a:lnTo>
                  <a:pt x="16173" y="616268"/>
                </a:lnTo>
                <a:lnTo>
                  <a:pt x="16173" y="1594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Freeform 1485"> 
				</p:cNvPr>
          <p:cNvSpPr/>
          <p:nvPr/>
        </p:nvSpPr>
        <p:spPr>
          <a:xfrm>
            <a:off x="647700" y="1685925"/>
            <a:ext cx="971550" cy="609600"/>
          </a:xfrm>
          <a:custGeom>
            <a:avLst/>
            <a:gdLst>
              <a:gd name="connsiteX0" fmla="*/ 11669 w 971550"/>
              <a:gd name="connsiteY0" fmla="*/ 15948 h 609600"/>
              <a:gd name="connsiteX1" fmla="*/ 980615 w 971550"/>
              <a:gd name="connsiteY1" fmla="*/ 15948 h 609600"/>
              <a:gd name="connsiteX2" fmla="*/ 980615 w 971550"/>
              <a:gd name="connsiteY2" fmla="*/ 616268 h 609600"/>
              <a:gd name="connsiteX3" fmla="*/ 11669 w 971550"/>
              <a:gd name="connsiteY3" fmla="*/ 616268 h 609600"/>
              <a:gd name="connsiteX4" fmla="*/ 11669 w 9715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5948"/>
                </a:moveTo>
                <a:lnTo>
                  <a:pt x="980615" y="15948"/>
                </a:lnTo>
                <a:lnTo>
                  <a:pt x="980615" y="616268"/>
                </a:lnTo>
                <a:lnTo>
                  <a:pt x="11669" y="616268"/>
                </a:lnTo>
                <a:lnTo>
                  <a:pt x="11669" y="15948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Freeform 1486"> 
				</p:cNvPr>
          <p:cNvSpPr/>
          <p:nvPr/>
        </p:nvSpPr>
        <p:spPr>
          <a:xfrm>
            <a:off x="1609725" y="1685925"/>
            <a:ext cx="6762750" cy="609600"/>
          </a:xfrm>
          <a:custGeom>
            <a:avLst/>
            <a:gdLst>
              <a:gd name="connsiteX0" fmla="*/ 13491 w 6762750"/>
              <a:gd name="connsiteY0" fmla="*/ 15948 h 609600"/>
              <a:gd name="connsiteX1" fmla="*/ 6765469 w 6762750"/>
              <a:gd name="connsiteY1" fmla="*/ 15948 h 609600"/>
              <a:gd name="connsiteX2" fmla="*/ 6765469 w 6762750"/>
              <a:gd name="connsiteY2" fmla="*/ 616268 h 609600"/>
              <a:gd name="connsiteX3" fmla="*/ 13491 w 6762750"/>
              <a:gd name="connsiteY3" fmla="*/ 616268 h 609600"/>
              <a:gd name="connsiteX4" fmla="*/ 13491 w 67627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5948"/>
                </a:moveTo>
                <a:lnTo>
                  <a:pt x="6765469" y="15948"/>
                </a:lnTo>
                <a:lnTo>
                  <a:pt x="6765469" y="616268"/>
                </a:lnTo>
                <a:lnTo>
                  <a:pt x="13491" y="616268"/>
                </a:lnTo>
                <a:lnTo>
                  <a:pt x="13491" y="15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Freeform 1487"> 
				</p:cNvPr>
          <p:cNvSpPr/>
          <p:nvPr/>
        </p:nvSpPr>
        <p:spPr>
          <a:xfrm>
            <a:off x="495300" y="2286000"/>
            <a:ext cx="7877175" cy="342900"/>
          </a:xfrm>
          <a:custGeom>
            <a:avLst/>
            <a:gdLst>
              <a:gd name="connsiteX0" fmla="*/ 16173 w 7877175"/>
              <a:gd name="connsiteY0" fmla="*/ 11227 h 342900"/>
              <a:gd name="connsiteX1" fmla="*/ 7879894 w 7877175"/>
              <a:gd name="connsiteY1" fmla="*/ 11227 h 342900"/>
              <a:gd name="connsiteX2" fmla="*/ 7879894 w 7877175"/>
              <a:gd name="connsiteY2" fmla="*/ 348592 h 342900"/>
              <a:gd name="connsiteX3" fmla="*/ 16173 w 7877175"/>
              <a:gd name="connsiteY3" fmla="*/ 348592 h 342900"/>
              <a:gd name="connsiteX4" fmla="*/ 16173 w 7877175"/>
              <a:gd name="connsiteY4" fmla="*/ 1122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3" y="11227"/>
                </a:moveTo>
                <a:lnTo>
                  <a:pt x="7879894" y="11227"/>
                </a:lnTo>
                <a:lnTo>
                  <a:pt x="7879894" y="348592"/>
                </a:lnTo>
                <a:lnTo>
                  <a:pt x="16173" y="348592"/>
                </a:lnTo>
                <a:lnTo>
                  <a:pt x="16173" y="112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Freeform 1488"> 
				</p:cNvPr>
          <p:cNvSpPr/>
          <p:nvPr/>
        </p:nvSpPr>
        <p:spPr>
          <a:xfrm>
            <a:off x="8353425" y="2286000"/>
            <a:ext cx="19050" cy="342900"/>
          </a:xfrm>
          <a:custGeom>
            <a:avLst/>
            <a:gdLst>
              <a:gd name="connsiteX0" fmla="*/ 21769 w 19050"/>
              <a:gd name="connsiteY0" fmla="*/ 11227 h 342900"/>
              <a:gd name="connsiteX1" fmla="*/ 21769 w 19050"/>
              <a:gd name="connsiteY1" fmla="*/ 3485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1227"/>
                </a:moveTo>
                <a:lnTo>
                  <a:pt x="21769" y="34859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Freeform 1489"> 
				</p:cNvPr>
          <p:cNvSpPr/>
          <p:nvPr/>
        </p:nvSpPr>
        <p:spPr>
          <a:xfrm>
            <a:off x="495300" y="2619375"/>
            <a:ext cx="161925" cy="609600"/>
          </a:xfrm>
          <a:custGeom>
            <a:avLst/>
            <a:gdLst>
              <a:gd name="connsiteX0" fmla="*/ 16173 w 161925"/>
              <a:gd name="connsiteY0" fmla="*/ 10261 h 609600"/>
              <a:gd name="connsiteX1" fmla="*/ 169174 w 161925"/>
              <a:gd name="connsiteY1" fmla="*/ 10261 h 609600"/>
              <a:gd name="connsiteX2" fmla="*/ 169174 w 161925"/>
              <a:gd name="connsiteY2" fmla="*/ 610581 h 609600"/>
              <a:gd name="connsiteX3" fmla="*/ 16173 w 161925"/>
              <a:gd name="connsiteY3" fmla="*/ 610581 h 609600"/>
              <a:gd name="connsiteX4" fmla="*/ 16173 w 161925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0261"/>
                </a:moveTo>
                <a:lnTo>
                  <a:pt x="169174" y="10261"/>
                </a:lnTo>
                <a:lnTo>
                  <a:pt x="169174" y="610581"/>
                </a:lnTo>
                <a:lnTo>
                  <a:pt x="16173" y="610581"/>
                </a:lnTo>
                <a:lnTo>
                  <a:pt x="16173" y="1026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Freeform 1490"> 
				</p:cNvPr>
          <p:cNvSpPr/>
          <p:nvPr/>
        </p:nvSpPr>
        <p:spPr>
          <a:xfrm>
            <a:off x="647700" y="2619375"/>
            <a:ext cx="971550" cy="609600"/>
          </a:xfrm>
          <a:custGeom>
            <a:avLst/>
            <a:gdLst>
              <a:gd name="connsiteX0" fmla="*/ 11669 w 971550"/>
              <a:gd name="connsiteY0" fmla="*/ 10261 h 609600"/>
              <a:gd name="connsiteX1" fmla="*/ 980615 w 971550"/>
              <a:gd name="connsiteY1" fmla="*/ 10261 h 609600"/>
              <a:gd name="connsiteX2" fmla="*/ 980615 w 971550"/>
              <a:gd name="connsiteY2" fmla="*/ 610581 h 609600"/>
              <a:gd name="connsiteX3" fmla="*/ 11669 w 971550"/>
              <a:gd name="connsiteY3" fmla="*/ 610581 h 609600"/>
              <a:gd name="connsiteX4" fmla="*/ 11669 w 9715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0261"/>
                </a:moveTo>
                <a:lnTo>
                  <a:pt x="980615" y="10261"/>
                </a:lnTo>
                <a:lnTo>
                  <a:pt x="980615" y="610581"/>
                </a:lnTo>
                <a:lnTo>
                  <a:pt x="11669" y="610581"/>
                </a:lnTo>
                <a:lnTo>
                  <a:pt x="11669" y="10261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Freeform 1491"> 
				</p:cNvPr>
          <p:cNvSpPr/>
          <p:nvPr/>
        </p:nvSpPr>
        <p:spPr>
          <a:xfrm>
            <a:off x="1609725" y="2619375"/>
            <a:ext cx="6762750" cy="609600"/>
          </a:xfrm>
          <a:custGeom>
            <a:avLst/>
            <a:gdLst>
              <a:gd name="connsiteX0" fmla="*/ 13491 w 6762750"/>
              <a:gd name="connsiteY0" fmla="*/ 10261 h 609600"/>
              <a:gd name="connsiteX1" fmla="*/ 6765469 w 6762750"/>
              <a:gd name="connsiteY1" fmla="*/ 10261 h 609600"/>
              <a:gd name="connsiteX2" fmla="*/ 6765469 w 6762750"/>
              <a:gd name="connsiteY2" fmla="*/ 610581 h 609600"/>
              <a:gd name="connsiteX3" fmla="*/ 13491 w 6762750"/>
              <a:gd name="connsiteY3" fmla="*/ 610581 h 609600"/>
              <a:gd name="connsiteX4" fmla="*/ 13491 w 67627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0261"/>
                </a:moveTo>
                <a:lnTo>
                  <a:pt x="6765469" y="10261"/>
                </a:lnTo>
                <a:lnTo>
                  <a:pt x="6765469" y="610581"/>
                </a:lnTo>
                <a:lnTo>
                  <a:pt x="13491" y="610581"/>
                </a:lnTo>
                <a:lnTo>
                  <a:pt x="13491" y="102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Freeform 1492"> 
				</p:cNvPr>
          <p:cNvSpPr/>
          <p:nvPr/>
        </p:nvSpPr>
        <p:spPr>
          <a:xfrm>
            <a:off x="495300" y="3209925"/>
            <a:ext cx="7877175" cy="352425"/>
          </a:xfrm>
          <a:custGeom>
            <a:avLst/>
            <a:gdLst>
              <a:gd name="connsiteX0" fmla="*/ 16174 w 7877175"/>
              <a:gd name="connsiteY0" fmla="*/ 15075 h 352425"/>
              <a:gd name="connsiteX1" fmla="*/ 7879894 w 7877175"/>
              <a:gd name="connsiteY1" fmla="*/ 15075 h 352425"/>
              <a:gd name="connsiteX2" fmla="*/ 7879894 w 7877175"/>
              <a:gd name="connsiteY2" fmla="*/ 352445 h 352425"/>
              <a:gd name="connsiteX3" fmla="*/ 16174 w 7877175"/>
              <a:gd name="connsiteY3" fmla="*/ 352445 h 352425"/>
              <a:gd name="connsiteX4" fmla="*/ 16174 w 7877175"/>
              <a:gd name="connsiteY4" fmla="*/ 150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5075"/>
                </a:moveTo>
                <a:lnTo>
                  <a:pt x="7879894" y="15075"/>
                </a:lnTo>
                <a:lnTo>
                  <a:pt x="7879894" y="352445"/>
                </a:lnTo>
                <a:lnTo>
                  <a:pt x="16174" y="352445"/>
                </a:lnTo>
                <a:lnTo>
                  <a:pt x="16174" y="1507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Freeform 1493"> 
				</p:cNvPr>
          <p:cNvSpPr/>
          <p:nvPr/>
        </p:nvSpPr>
        <p:spPr>
          <a:xfrm>
            <a:off x="8353425" y="3209925"/>
            <a:ext cx="19050" cy="352425"/>
          </a:xfrm>
          <a:custGeom>
            <a:avLst/>
            <a:gdLst>
              <a:gd name="connsiteX0" fmla="*/ 21769 w 19050"/>
              <a:gd name="connsiteY0" fmla="*/ 15075 h 352425"/>
              <a:gd name="connsiteX1" fmla="*/ 21769 w 19050"/>
              <a:gd name="connsiteY1" fmla="*/ 35244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5075"/>
                </a:moveTo>
                <a:lnTo>
                  <a:pt x="21769" y="352445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Freeform 1494"> 
				</p:cNvPr>
          <p:cNvSpPr/>
          <p:nvPr/>
        </p:nvSpPr>
        <p:spPr>
          <a:xfrm>
            <a:off x="495300" y="3543300"/>
            <a:ext cx="161925" cy="609600"/>
          </a:xfrm>
          <a:custGeom>
            <a:avLst/>
            <a:gdLst>
              <a:gd name="connsiteX0" fmla="*/ 16174 w 161925"/>
              <a:gd name="connsiteY0" fmla="*/ 14104 h 609600"/>
              <a:gd name="connsiteX1" fmla="*/ 169174 w 161925"/>
              <a:gd name="connsiteY1" fmla="*/ 14104 h 609600"/>
              <a:gd name="connsiteX2" fmla="*/ 169174 w 161925"/>
              <a:gd name="connsiteY2" fmla="*/ 614429 h 609600"/>
              <a:gd name="connsiteX3" fmla="*/ 16174 w 161925"/>
              <a:gd name="connsiteY3" fmla="*/ 614429 h 609600"/>
              <a:gd name="connsiteX4" fmla="*/ 16174 w 161925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4104"/>
                </a:moveTo>
                <a:lnTo>
                  <a:pt x="169174" y="14104"/>
                </a:lnTo>
                <a:lnTo>
                  <a:pt x="169174" y="614429"/>
                </a:lnTo>
                <a:lnTo>
                  <a:pt x="16174" y="614429"/>
                </a:lnTo>
                <a:lnTo>
                  <a:pt x="16174" y="1410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Freeform 1495"> 
				</p:cNvPr>
          <p:cNvSpPr/>
          <p:nvPr/>
        </p:nvSpPr>
        <p:spPr>
          <a:xfrm>
            <a:off x="647700" y="3543300"/>
            <a:ext cx="971550" cy="609600"/>
          </a:xfrm>
          <a:custGeom>
            <a:avLst/>
            <a:gdLst>
              <a:gd name="connsiteX0" fmla="*/ 11670 w 971550"/>
              <a:gd name="connsiteY0" fmla="*/ 14104 h 609600"/>
              <a:gd name="connsiteX1" fmla="*/ 980616 w 971550"/>
              <a:gd name="connsiteY1" fmla="*/ 14104 h 609600"/>
              <a:gd name="connsiteX2" fmla="*/ 980616 w 971550"/>
              <a:gd name="connsiteY2" fmla="*/ 614429 h 609600"/>
              <a:gd name="connsiteX3" fmla="*/ 11670 w 971550"/>
              <a:gd name="connsiteY3" fmla="*/ 614429 h 609600"/>
              <a:gd name="connsiteX4" fmla="*/ 11670 w 9715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4104"/>
                </a:moveTo>
                <a:lnTo>
                  <a:pt x="980616" y="14104"/>
                </a:lnTo>
                <a:lnTo>
                  <a:pt x="980616" y="614429"/>
                </a:lnTo>
                <a:lnTo>
                  <a:pt x="11670" y="614429"/>
                </a:lnTo>
                <a:lnTo>
                  <a:pt x="11670" y="14104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Freeform 1496"> 
				</p:cNvPr>
          <p:cNvSpPr/>
          <p:nvPr/>
        </p:nvSpPr>
        <p:spPr>
          <a:xfrm>
            <a:off x="1609725" y="3543300"/>
            <a:ext cx="6762750" cy="609600"/>
          </a:xfrm>
          <a:custGeom>
            <a:avLst/>
            <a:gdLst>
              <a:gd name="connsiteX0" fmla="*/ 13491 w 6762750"/>
              <a:gd name="connsiteY0" fmla="*/ 14104 h 609600"/>
              <a:gd name="connsiteX1" fmla="*/ 6765469 w 6762750"/>
              <a:gd name="connsiteY1" fmla="*/ 14104 h 609600"/>
              <a:gd name="connsiteX2" fmla="*/ 6765469 w 6762750"/>
              <a:gd name="connsiteY2" fmla="*/ 614429 h 609600"/>
              <a:gd name="connsiteX3" fmla="*/ 13491 w 6762750"/>
              <a:gd name="connsiteY3" fmla="*/ 614429 h 609600"/>
              <a:gd name="connsiteX4" fmla="*/ 13491 w 67627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4104"/>
                </a:moveTo>
                <a:lnTo>
                  <a:pt x="6765469" y="14104"/>
                </a:lnTo>
                <a:lnTo>
                  <a:pt x="6765469" y="614429"/>
                </a:lnTo>
                <a:lnTo>
                  <a:pt x="13491" y="614429"/>
                </a:lnTo>
                <a:lnTo>
                  <a:pt x="13491" y="1410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Freeform 1497"> 
				</p:cNvPr>
          <p:cNvSpPr/>
          <p:nvPr/>
        </p:nvSpPr>
        <p:spPr>
          <a:xfrm>
            <a:off x="495300" y="4133850"/>
            <a:ext cx="7877175" cy="352425"/>
          </a:xfrm>
          <a:custGeom>
            <a:avLst/>
            <a:gdLst>
              <a:gd name="connsiteX0" fmla="*/ 16174 w 7877175"/>
              <a:gd name="connsiteY0" fmla="*/ 18913 h 352425"/>
              <a:gd name="connsiteX1" fmla="*/ 7879894 w 7877175"/>
              <a:gd name="connsiteY1" fmla="*/ 18913 h 352425"/>
              <a:gd name="connsiteX2" fmla="*/ 7879894 w 7877175"/>
              <a:gd name="connsiteY2" fmla="*/ 356282 h 352425"/>
              <a:gd name="connsiteX3" fmla="*/ 16174 w 7877175"/>
              <a:gd name="connsiteY3" fmla="*/ 356282 h 352425"/>
              <a:gd name="connsiteX4" fmla="*/ 16174 w 7877175"/>
              <a:gd name="connsiteY4" fmla="*/ 189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8913"/>
                </a:moveTo>
                <a:lnTo>
                  <a:pt x="7879894" y="18913"/>
                </a:lnTo>
                <a:lnTo>
                  <a:pt x="7879894" y="356282"/>
                </a:lnTo>
                <a:lnTo>
                  <a:pt x="16174" y="356282"/>
                </a:lnTo>
                <a:lnTo>
                  <a:pt x="16174" y="1891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Freeform 1498"> 
				</p:cNvPr>
          <p:cNvSpPr/>
          <p:nvPr/>
        </p:nvSpPr>
        <p:spPr>
          <a:xfrm>
            <a:off x="8353425" y="4133850"/>
            <a:ext cx="19050" cy="352425"/>
          </a:xfrm>
          <a:custGeom>
            <a:avLst/>
            <a:gdLst>
              <a:gd name="connsiteX0" fmla="*/ 21769 w 19050"/>
              <a:gd name="connsiteY0" fmla="*/ 18913 h 352425"/>
              <a:gd name="connsiteX1" fmla="*/ 21769 w 19050"/>
              <a:gd name="connsiteY1" fmla="*/ 35628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8913"/>
                </a:moveTo>
                <a:lnTo>
                  <a:pt x="21769" y="35628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Freeform 1499"> 
				</p:cNvPr>
          <p:cNvSpPr/>
          <p:nvPr/>
        </p:nvSpPr>
        <p:spPr>
          <a:xfrm>
            <a:off x="495300" y="4467225"/>
            <a:ext cx="161925" cy="609600"/>
          </a:xfrm>
          <a:custGeom>
            <a:avLst/>
            <a:gdLst>
              <a:gd name="connsiteX0" fmla="*/ 16174 w 161925"/>
              <a:gd name="connsiteY0" fmla="*/ 17946 h 609600"/>
              <a:gd name="connsiteX1" fmla="*/ 169175 w 161925"/>
              <a:gd name="connsiteY1" fmla="*/ 17946 h 609600"/>
              <a:gd name="connsiteX2" fmla="*/ 169175 w 161925"/>
              <a:gd name="connsiteY2" fmla="*/ 618266 h 609600"/>
              <a:gd name="connsiteX3" fmla="*/ 16174 w 161925"/>
              <a:gd name="connsiteY3" fmla="*/ 618266 h 609600"/>
              <a:gd name="connsiteX4" fmla="*/ 16174 w 161925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7946"/>
                </a:moveTo>
                <a:lnTo>
                  <a:pt x="169175" y="17946"/>
                </a:lnTo>
                <a:lnTo>
                  <a:pt x="169175" y="618266"/>
                </a:lnTo>
                <a:lnTo>
                  <a:pt x="16174" y="618266"/>
                </a:lnTo>
                <a:lnTo>
                  <a:pt x="16174" y="179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Freeform 1500"> 
				</p:cNvPr>
          <p:cNvSpPr/>
          <p:nvPr/>
        </p:nvSpPr>
        <p:spPr>
          <a:xfrm>
            <a:off x="647700" y="4467225"/>
            <a:ext cx="971550" cy="609600"/>
          </a:xfrm>
          <a:custGeom>
            <a:avLst/>
            <a:gdLst>
              <a:gd name="connsiteX0" fmla="*/ 11670 w 971550"/>
              <a:gd name="connsiteY0" fmla="*/ 17946 h 609600"/>
              <a:gd name="connsiteX1" fmla="*/ 980616 w 971550"/>
              <a:gd name="connsiteY1" fmla="*/ 17946 h 609600"/>
              <a:gd name="connsiteX2" fmla="*/ 980616 w 971550"/>
              <a:gd name="connsiteY2" fmla="*/ 618266 h 609600"/>
              <a:gd name="connsiteX3" fmla="*/ 11670 w 971550"/>
              <a:gd name="connsiteY3" fmla="*/ 618266 h 609600"/>
              <a:gd name="connsiteX4" fmla="*/ 11670 w 9715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7946"/>
                </a:moveTo>
                <a:lnTo>
                  <a:pt x="980616" y="17946"/>
                </a:lnTo>
                <a:lnTo>
                  <a:pt x="980616" y="618266"/>
                </a:lnTo>
                <a:lnTo>
                  <a:pt x="11670" y="618266"/>
                </a:lnTo>
                <a:lnTo>
                  <a:pt x="11670" y="17946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Freeform 1501"> 
				</p:cNvPr>
          <p:cNvSpPr/>
          <p:nvPr/>
        </p:nvSpPr>
        <p:spPr>
          <a:xfrm>
            <a:off x="1609725" y="4467225"/>
            <a:ext cx="6762750" cy="609600"/>
          </a:xfrm>
          <a:custGeom>
            <a:avLst/>
            <a:gdLst>
              <a:gd name="connsiteX0" fmla="*/ 13491 w 6762750"/>
              <a:gd name="connsiteY0" fmla="*/ 17946 h 609600"/>
              <a:gd name="connsiteX1" fmla="*/ 6765469 w 6762750"/>
              <a:gd name="connsiteY1" fmla="*/ 17946 h 609600"/>
              <a:gd name="connsiteX2" fmla="*/ 6765469 w 6762750"/>
              <a:gd name="connsiteY2" fmla="*/ 618266 h 609600"/>
              <a:gd name="connsiteX3" fmla="*/ 13491 w 6762750"/>
              <a:gd name="connsiteY3" fmla="*/ 618266 h 609600"/>
              <a:gd name="connsiteX4" fmla="*/ 13491 w 67627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7946"/>
                </a:moveTo>
                <a:lnTo>
                  <a:pt x="6765469" y="17946"/>
                </a:lnTo>
                <a:lnTo>
                  <a:pt x="6765469" y="618266"/>
                </a:lnTo>
                <a:lnTo>
                  <a:pt x="13491" y="618266"/>
                </a:lnTo>
                <a:lnTo>
                  <a:pt x="13491" y="179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Freeform 1502"> 
				</p:cNvPr>
          <p:cNvSpPr/>
          <p:nvPr/>
        </p:nvSpPr>
        <p:spPr>
          <a:xfrm>
            <a:off x="495300" y="5067300"/>
            <a:ext cx="7877175" cy="342900"/>
          </a:xfrm>
          <a:custGeom>
            <a:avLst/>
            <a:gdLst>
              <a:gd name="connsiteX0" fmla="*/ 16174 w 7877175"/>
              <a:gd name="connsiteY0" fmla="*/ 13230 h 342900"/>
              <a:gd name="connsiteX1" fmla="*/ 7879894 w 7877175"/>
              <a:gd name="connsiteY1" fmla="*/ 13230 h 342900"/>
              <a:gd name="connsiteX2" fmla="*/ 7879894 w 7877175"/>
              <a:gd name="connsiteY2" fmla="*/ 350600 h 342900"/>
              <a:gd name="connsiteX3" fmla="*/ 16174 w 7877175"/>
              <a:gd name="connsiteY3" fmla="*/ 350600 h 342900"/>
              <a:gd name="connsiteX4" fmla="*/ 16174 w 7877175"/>
              <a:gd name="connsiteY4" fmla="*/ 1323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4" y="13230"/>
                </a:moveTo>
                <a:lnTo>
                  <a:pt x="7879894" y="13230"/>
                </a:lnTo>
                <a:lnTo>
                  <a:pt x="7879894" y="350600"/>
                </a:lnTo>
                <a:lnTo>
                  <a:pt x="16174" y="350600"/>
                </a:lnTo>
                <a:lnTo>
                  <a:pt x="16174" y="1323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Freeform 1503"> 
				</p:cNvPr>
          <p:cNvSpPr/>
          <p:nvPr/>
        </p:nvSpPr>
        <p:spPr>
          <a:xfrm>
            <a:off x="8353425" y="5067300"/>
            <a:ext cx="19050" cy="342900"/>
          </a:xfrm>
          <a:custGeom>
            <a:avLst/>
            <a:gdLst>
              <a:gd name="connsiteX0" fmla="*/ 21769 w 19050"/>
              <a:gd name="connsiteY0" fmla="*/ 13230 h 342900"/>
              <a:gd name="connsiteX1" fmla="*/ 21769 w 19050"/>
              <a:gd name="connsiteY1" fmla="*/ 3506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3230"/>
                </a:moveTo>
                <a:lnTo>
                  <a:pt x="21769" y="35060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Freeform 1504"> 
				</p:cNvPr>
          <p:cNvSpPr/>
          <p:nvPr/>
        </p:nvSpPr>
        <p:spPr>
          <a:xfrm>
            <a:off x="495300" y="5400675"/>
            <a:ext cx="161925" cy="609600"/>
          </a:xfrm>
          <a:custGeom>
            <a:avLst/>
            <a:gdLst>
              <a:gd name="connsiteX0" fmla="*/ 16174 w 161925"/>
              <a:gd name="connsiteY0" fmla="*/ 12269 h 609600"/>
              <a:gd name="connsiteX1" fmla="*/ 169175 w 161925"/>
              <a:gd name="connsiteY1" fmla="*/ 12269 h 609600"/>
              <a:gd name="connsiteX2" fmla="*/ 169175 w 161925"/>
              <a:gd name="connsiteY2" fmla="*/ 612589 h 609600"/>
              <a:gd name="connsiteX3" fmla="*/ 16174 w 161925"/>
              <a:gd name="connsiteY3" fmla="*/ 612589 h 609600"/>
              <a:gd name="connsiteX4" fmla="*/ 16174 w 161925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2269"/>
                </a:moveTo>
                <a:lnTo>
                  <a:pt x="169175" y="12269"/>
                </a:lnTo>
                <a:lnTo>
                  <a:pt x="169175" y="612589"/>
                </a:lnTo>
                <a:lnTo>
                  <a:pt x="16174" y="612589"/>
                </a:lnTo>
                <a:lnTo>
                  <a:pt x="16174" y="122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Freeform 1505"> 
				</p:cNvPr>
          <p:cNvSpPr/>
          <p:nvPr/>
        </p:nvSpPr>
        <p:spPr>
          <a:xfrm>
            <a:off x="647700" y="5400675"/>
            <a:ext cx="971550" cy="609600"/>
          </a:xfrm>
          <a:custGeom>
            <a:avLst/>
            <a:gdLst>
              <a:gd name="connsiteX0" fmla="*/ 11670 w 971550"/>
              <a:gd name="connsiteY0" fmla="*/ 12269 h 609600"/>
              <a:gd name="connsiteX1" fmla="*/ 980616 w 971550"/>
              <a:gd name="connsiteY1" fmla="*/ 12269 h 609600"/>
              <a:gd name="connsiteX2" fmla="*/ 980616 w 971550"/>
              <a:gd name="connsiteY2" fmla="*/ 612589 h 609600"/>
              <a:gd name="connsiteX3" fmla="*/ 11670 w 971550"/>
              <a:gd name="connsiteY3" fmla="*/ 612589 h 609600"/>
              <a:gd name="connsiteX4" fmla="*/ 11670 w 9715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2269"/>
                </a:moveTo>
                <a:lnTo>
                  <a:pt x="980616" y="12269"/>
                </a:lnTo>
                <a:lnTo>
                  <a:pt x="980616" y="612589"/>
                </a:lnTo>
                <a:lnTo>
                  <a:pt x="11670" y="612589"/>
                </a:lnTo>
                <a:lnTo>
                  <a:pt x="11670" y="12269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Freeform 1506"> 
				</p:cNvPr>
          <p:cNvSpPr/>
          <p:nvPr/>
        </p:nvSpPr>
        <p:spPr>
          <a:xfrm>
            <a:off x="1609725" y="5400675"/>
            <a:ext cx="6762750" cy="609600"/>
          </a:xfrm>
          <a:custGeom>
            <a:avLst/>
            <a:gdLst>
              <a:gd name="connsiteX0" fmla="*/ 13491 w 6762750"/>
              <a:gd name="connsiteY0" fmla="*/ 12269 h 609600"/>
              <a:gd name="connsiteX1" fmla="*/ 6765469 w 6762750"/>
              <a:gd name="connsiteY1" fmla="*/ 12269 h 609600"/>
              <a:gd name="connsiteX2" fmla="*/ 6765469 w 6762750"/>
              <a:gd name="connsiteY2" fmla="*/ 612589 h 609600"/>
              <a:gd name="connsiteX3" fmla="*/ 13491 w 6762750"/>
              <a:gd name="connsiteY3" fmla="*/ 612589 h 609600"/>
              <a:gd name="connsiteX4" fmla="*/ 13491 w 67627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2269"/>
                </a:moveTo>
                <a:lnTo>
                  <a:pt x="6765469" y="12269"/>
                </a:lnTo>
                <a:lnTo>
                  <a:pt x="6765469" y="612589"/>
                </a:lnTo>
                <a:lnTo>
                  <a:pt x="13491" y="612589"/>
                </a:lnTo>
                <a:lnTo>
                  <a:pt x="13491" y="122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Freeform 1507"> 
				</p:cNvPr>
          <p:cNvSpPr/>
          <p:nvPr/>
        </p:nvSpPr>
        <p:spPr>
          <a:xfrm>
            <a:off x="495300" y="5991225"/>
            <a:ext cx="7877175" cy="19050"/>
          </a:xfrm>
          <a:custGeom>
            <a:avLst/>
            <a:gdLst>
              <a:gd name="connsiteX0" fmla="*/ 16174 w 7877175"/>
              <a:gd name="connsiteY0" fmla="*/ 22034 h 19050"/>
              <a:gd name="connsiteX1" fmla="*/ 7879894 w 7877175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7175" h="19050">
                <a:moveTo>
                  <a:pt x="16174" y="22034"/>
                </a:moveTo>
                <a:lnTo>
                  <a:pt x="7879894" y="22034"/>
                </a:lnTo>
              </a:path>
            </a:pathLst>
          </a:custGeom>
          <a:ln w="661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Freeform 1508"> 
				</p:cNvPr>
          <p:cNvSpPr/>
          <p:nvPr/>
        </p:nvSpPr>
        <p:spPr>
          <a:xfrm>
            <a:off x="2581275" y="838200"/>
            <a:ext cx="962025" cy="19050"/>
          </a:xfrm>
          <a:custGeom>
            <a:avLst/>
            <a:gdLst>
              <a:gd name="connsiteX0" fmla="*/ 15981 w 962025"/>
              <a:gd name="connsiteY0" fmla="*/ 20248 h 19050"/>
              <a:gd name="connsiteX1" fmla="*/ 96451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1" y="20248"/>
                </a:moveTo>
                <a:lnTo>
                  <a:pt x="96451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Freeform 1509"> 
				</p:cNvPr>
          <p:cNvSpPr/>
          <p:nvPr/>
        </p:nvSpPr>
        <p:spPr>
          <a:xfrm>
            <a:off x="3543300" y="838200"/>
            <a:ext cx="962025" cy="19050"/>
          </a:xfrm>
          <a:custGeom>
            <a:avLst/>
            <a:gdLst>
              <a:gd name="connsiteX0" fmla="*/ 17797 w 962025"/>
              <a:gd name="connsiteY0" fmla="*/ 20248 h 19050"/>
              <a:gd name="connsiteX1" fmla="*/ 966334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7797" y="20248"/>
                </a:moveTo>
                <a:lnTo>
                  <a:pt x="966334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Freeform 1510"> 
				</p:cNvPr>
          <p:cNvSpPr/>
          <p:nvPr/>
        </p:nvSpPr>
        <p:spPr>
          <a:xfrm>
            <a:off x="4514850" y="838200"/>
            <a:ext cx="952500" cy="19050"/>
          </a:xfrm>
          <a:custGeom>
            <a:avLst/>
            <a:gdLst>
              <a:gd name="connsiteX0" fmla="*/ 10088 w 952500"/>
              <a:gd name="connsiteY0" fmla="*/ 20248 h 19050"/>
              <a:gd name="connsiteX1" fmla="*/ 958626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0088" y="20248"/>
                </a:moveTo>
                <a:lnTo>
                  <a:pt x="958626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Freeform 1511"> 
				</p:cNvPr>
          <p:cNvSpPr/>
          <p:nvPr/>
        </p:nvSpPr>
        <p:spPr>
          <a:xfrm>
            <a:off x="5476875" y="838200"/>
            <a:ext cx="952500" cy="19050"/>
          </a:xfrm>
          <a:custGeom>
            <a:avLst/>
            <a:gdLst>
              <a:gd name="connsiteX0" fmla="*/ 11904 w 952500"/>
              <a:gd name="connsiteY0" fmla="*/ 20248 h 19050"/>
              <a:gd name="connsiteX1" fmla="*/ 960442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1904" y="20248"/>
                </a:moveTo>
                <a:lnTo>
                  <a:pt x="960442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Freeform 1512"> 
				</p:cNvPr>
          <p:cNvSpPr/>
          <p:nvPr/>
        </p:nvSpPr>
        <p:spPr>
          <a:xfrm>
            <a:off x="6438900" y="838200"/>
            <a:ext cx="962025" cy="19050"/>
          </a:xfrm>
          <a:custGeom>
            <a:avLst/>
            <a:gdLst>
              <a:gd name="connsiteX0" fmla="*/ 13720 w 962025"/>
              <a:gd name="connsiteY0" fmla="*/ 20248 h 19050"/>
              <a:gd name="connsiteX1" fmla="*/ 96225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3720" y="20248"/>
                </a:moveTo>
                <a:lnTo>
                  <a:pt x="96225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Freeform 1513"> 
				</p:cNvPr>
          <p:cNvSpPr/>
          <p:nvPr/>
        </p:nvSpPr>
        <p:spPr>
          <a:xfrm>
            <a:off x="504825" y="1352550"/>
            <a:ext cx="1104900" cy="19050"/>
          </a:xfrm>
          <a:custGeom>
            <a:avLst/>
            <a:gdLst>
              <a:gd name="connsiteX0" fmla="*/ 11753 w 1104900"/>
              <a:gd name="connsiteY0" fmla="*/ 11948 h 19050"/>
              <a:gd name="connsiteX1" fmla="*/ 1113285 w 1104900"/>
              <a:gd name="connsiteY1" fmla="*/ 11948 h 19050"/>
              <a:gd name="connsiteX2" fmla="*/ 1113285 w 1104900"/>
              <a:gd name="connsiteY2" fmla="*/ 26832 h 19050"/>
              <a:gd name="connsiteX3" fmla="*/ 11753 w 1104900"/>
              <a:gd name="connsiteY3" fmla="*/ 26832 h 19050"/>
              <a:gd name="connsiteX4" fmla="*/ 11753 w 1104900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19050">
                <a:moveTo>
                  <a:pt x="11753" y="11948"/>
                </a:moveTo>
                <a:lnTo>
                  <a:pt x="1113285" y="11948"/>
                </a:lnTo>
                <a:lnTo>
                  <a:pt x="1113285" y="26832"/>
                </a:lnTo>
                <a:lnTo>
                  <a:pt x="11753" y="26832"/>
                </a:lnTo>
                <a:lnTo>
                  <a:pt x="11753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Freeform 1514"> 
				</p:cNvPr>
          <p:cNvSpPr/>
          <p:nvPr/>
        </p:nvSpPr>
        <p:spPr>
          <a:xfrm>
            <a:off x="2571750" y="838200"/>
            <a:ext cx="19050" cy="523875"/>
          </a:xfrm>
          <a:custGeom>
            <a:avLst/>
            <a:gdLst>
              <a:gd name="connsiteX0" fmla="*/ 10202 w 19050"/>
              <a:gd name="connsiteY0" fmla="*/ 10320 h 523875"/>
              <a:gd name="connsiteX1" fmla="*/ 25506 w 19050"/>
              <a:gd name="connsiteY1" fmla="*/ 10320 h 523875"/>
              <a:gd name="connsiteX2" fmla="*/ 25506 w 19050"/>
              <a:gd name="connsiteY2" fmla="*/ 526298 h 523875"/>
              <a:gd name="connsiteX3" fmla="*/ 10202 w 19050"/>
              <a:gd name="connsiteY3" fmla="*/ 526298 h 523875"/>
              <a:gd name="connsiteX4" fmla="*/ 10202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0202" y="10320"/>
                </a:moveTo>
                <a:lnTo>
                  <a:pt x="25506" y="10320"/>
                </a:lnTo>
                <a:lnTo>
                  <a:pt x="25506" y="526298"/>
                </a:lnTo>
                <a:lnTo>
                  <a:pt x="10202" y="526298"/>
                </a:lnTo>
                <a:lnTo>
                  <a:pt x="10202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Freeform 1515"> 
				</p:cNvPr>
          <p:cNvSpPr/>
          <p:nvPr/>
        </p:nvSpPr>
        <p:spPr>
          <a:xfrm>
            <a:off x="1619250" y="1352550"/>
            <a:ext cx="962025" cy="19050"/>
          </a:xfrm>
          <a:custGeom>
            <a:avLst/>
            <a:gdLst>
              <a:gd name="connsiteX0" fmla="*/ 14159 w 962025"/>
              <a:gd name="connsiteY0" fmla="*/ 11948 h 19050"/>
              <a:gd name="connsiteX1" fmla="*/ 962697 w 962025"/>
              <a:gd name="connsiteY1" fmla="*/ 11948 h 19050"/>
              <a:gd name="connsiteX2" fmla="*/ 962697 w 962025"/>
              <a:gd name="connsiteY2" fmla="*/ 26832 h 19050"/>
              <a:gd name="connsiteX3" fmla="*/ 14159 w 962025"/>
              <a:gd name="connsiteY3" fmla="*/ 26832 h 19050"/>
              <a:gd name="connsiteX4" fmla="*/ 14159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4159" y="11948"/>
                </a:moveTo>
                <a:lnTo>
                  <a:pt x="962697" y="11948"/>
                </a:lnTo>
                <a:lnTo>
                  <a:pt x="962697" y="26832"/>
                </a:lnTo>
                <a:lnTo>
                  <a:pt x="14159" y="26832"/>
                </a:lnTo>
                <a:lnTo>
                  <a:pt x="14159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Freeform 1516"> 
				</p:cNvPr>
          <p:cNvSpPr/>
          <p:nvPr/>
        </p:nvSpPr>
        <p:spPr>
          <a:xfrm>
            <a:off x="2581275" y="1352550"/>
            <a:ext cx="962025" cy="19050"/>
          </a:xfrm>
          <a:custGeom>
            <a:avLst/>
            <a:gdLst>
              <a:gd name="connsiteX0" fmla="*/ 15981 w 962025"/>
              <a:gd name="connsiteY0" fmla="*/ 11948 h 19050"/>
              <a:gd name="connsiteX1" fmla="*/ 964518 w 962025"/>
              <a:gd name="connsiteY1" fmla="*/ 11948 h 19050"/>
              <a:gd name="connsiteX2" fmla="*/ 964518 w 962025"/>
              <a:gd name="connsiteY2" fmla="*/ 26832 h 19050"/>
              <a:gd name="connsiteX3" fmla="*/ 15981 w 962025"/>
              <a:gd name="connsiteY3" fmla="*/ 26832 h 19050"/>
              <a:gd name="connsiteX4" fmla="*/ 15981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5981" y="11948"/>
                </a:moveTo>
                <a:lnTo>
                  <a:pt x="964518" y="11948"/>
                </a:lnTo>
                <a:lnTo>
                  <a:pt x="964518" y="26832"/>
                </a:lnTo>
                <a:lnTo>
                  <a:pt x="15981" y="26832"/>
                </a:lnTo>
                <a:lnTo>
                  <a:pt x="1598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Freeform 1517"> 
				</p:cNvPr>
          <p:cNvSpPr/>
          <p:nvPr/>
        </p:nvSpPr>
        <p:spPr>
          <a:xfrm>
            <a:off x="647700" y="1685925"/>
            <a:ext cx="962025" cy="19050"/>
          </a:xfrm>
          <a:custGeom>
            <a:avLst/>
            <a:gdLst>
              <a:gd name="connsiteX0" fmla="*/ 16774 w 962025"/>
              <a:gd name="connsiteY0" fmla="*/ 20909 h 19050"/>
              <a:gd name="connsiteX1" fmla="*/ 970411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4" y="20909"/>
                </a:moveTo>
                <a:lnTo>
                  <a:pt x="970411" y="20909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Freeform 1518"> 
				</p:cNvPr>
          <p:cNvSpPr/>
          <p:nvPr/>
        </p:nvSpPr>
        <p:spPr>
          <a:xfrm>
            <a:off x="1619250" y="1685925"/>
            <a:ext cx="962025" cy="19050"/>
          </a:xfrm>
          <a:custGeom>
            <a:avLst/>
            <a:gdLst>
              <a:gd name="connsiteX0" fmla="*/ 14160 w 962025"/>
              <a:gd name="connsiteY0" fmla="*/ 20909 h 19050"/>
              <a:gd name="connsiteX1" fmla="*/ 962697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0909"/>
                </a:moveTo>
                <a:lnTo>
                  <a:pt x="96269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Freeform 1519"> 
				</p:cNvPr>
          <p:cNvSpPr/>
          <p:nvPr/>
        </p:nvSpPr>
        <p:spPr>
          <a:xfrm>
            <a:off x="3533775" y="838200"/>
            <a:ext cx="19050" cy="523875"/>
          </a:xfrm>
          <a:custGeom>
            <a:avLst/>
            <a:gdLst>
              <a:gd name="connsiteX0" fmla="*/ 12018 w 19050"/>
              <a:gd name="connsiteY0" fmla="*/ 10320 h 523875"/>
              <a:gd name="connsiteX1" fmla="*/ 27323 w 19050"/>
              <a:gd name="connsiteY1" fmla="*/ 10320 h 523875"/>
              <a:gd name="connsiteX2" fmla="*/ 27323 w 19050"/>
              <a:gd name="connsiteY2" fmla="*/ 526298 h 523875"/>
              <a:gd name="connsiteX3" fmla="*/ 12018 w 19050"/>
              <a:gd name="connsiteY3" fmla="*/ 526298 h 523875"/>
              <a:gd name="connsiteX4" fmla="*/ 12018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2018" y="10320"/>
                </a:moveTo>
                <a:lnTo>
                  <a:pt x="27323" y="10320"/>
                </a:lnTo>
                <a:lnTo>
                  <a:pt x="27323" y="526298"/>
                </a:lnTo>
                <a:lnTo>
                  <a:pt x="12018" y="526298"/>
                </a:lnTo>
                <a:lnTo>
                  <a:pt x="12018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20"> 
				</p:cNvPr>
          <p:cNvSpPr/>
          <p:nvPr/>
        </p:nvSpPr>
        <p:spPr>
          <a:xfrm>
            <a:off x="4495800" y="838200"/>
            <a:ext cx="28575" cy="533400"/>
          </a:xfrm>
          <a:custGeom>
            <a:avLst/>
            <a:gdLst>
              <a:gd name="connsiteX0" fmla="*/ 13834 w 28575"/>
              <a:gd name="connsiteY0" fmla="*/ 10320 h 533400"/>
              <a:gd name="connsiteX1" fmla="*/ 29139 w 28575"/>
              <a:gd name="connsiteY1" fmla="*/ 10320 h 533400"/>
              <a:gd name="connsiteX2" fmla="*/ 29139 w 28575"/>
              <a:gd name="connsiteY2" fmla="*/ 541182 h 533400"/>
              <a:gd name="connsiteX3" fmla="*/ 13834 w 28575"/>
              <a:gd name="connsiteY3" fmla="*/ 541182 h 533400"/>
              <a:gd name="connsiteX4" fmla="*/ 13834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3834" y="10320"/>
                </a:moveTo>
                <a:lnTo>
                  <a:pt x="29139" y="10320"/>
                </a:lnTo>
                <a:lnTo>
                  <a:pt x="29139" y="541182"/>
                </a:lnTo>
                <a:lnTo>
                  <a:pt x="13834" y="541182"/>
                </a:lnTo>
                <a:lnTo>
                  <a:pt x="13834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Freeform 1521"> 
				</p:cNvPr>
          <p:cNvSpPr/>
          <p:nvPr/>
        </p:nvSpPr>
        <p:spPr>
          <a:xfrm>
            <a:off x="5457825" y="838200"/>
            <a:ext cx="28575" cy="533400"/>
          </a:xfrm>
          <a:custGeom>
            <a:avLst/>
            <a:gdLst>
              <a:gd name="connsiteX0" fmla="*/ 15651 w 28575"/>
              <a:gd name="connsiteY0" fmla="*/ 10320 h 533400"/>
              <a:gd name="connsiteX1" fmla="*/ 30955 w 28575"/>
              <a:gd name="connsiteY1" fmla="*/ 10320 h 533400"/>
              <a:gd name="connsiteX2" fmla="*/ 30955 w 28575"/>
              <a:gd name="connsiteY2" fmla="*/ 541182 h 533400"/>
              <a:gd name="connsiteX3" fmla="*/ 15651 w 28575"/>
              <a:gd name="connsiteY3" fmla="*/ 541182 h 533400"/>
              <a:gd name="connsiteX4" fmla="*/ 15651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5651" y="10320"/>
                </a:moveTo>
                <a:lnTo>
                  <a:pt x="30955" y="10320"/>
                </a:lnTo>
                <a:lnTo>
                  <a:pt x="30955" y="541182"/>
                </a:lnTo>
                <a:lnTo>
                  <a:pt x="15651" y="541182"/>
                </a:lnTo>
                <a:lnTo>
                  <a:pt x="15651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Freeform 1522"> 
				</p:cNvPr>
          <p:cNvSpPr/>
          <p:nvPr/>
        </p:nvSpPr>
        <p:spPr>
          <a:xfrm>
            <a:off x="6419850" y="838200"/>
            <a:ext cx="28575" cy="533400"/>
          </a:xfrm>
          <a:custGeom>
            <a:avLst/>
            <a:gdLst>
              <a:gd name="connsiteX0" fmla="*/ 17467 w 28575"/>
              <a:gd name="connsiteY0" fmla="*/ 10320 h 533400"/>
              <a:gd name="connsiteX1" fmla="*/ 32771 w 28575"/>
              <a:gd name="connsiteY1" fmla="*/ 10320 h 533400"/>
              <a:gd name="connsiteX2" fmla="*/ 32771 w 28575"/>
              <a:gd name="connsiteY2" fmla="*/ 541182 h 533400"/>
              <a:gd name="connsiteX3" fmla="*/ 17467 w 28575"/>
              <a:gd name="connsiteY3" fmla="*/ 541182 h 533400"/>
              <a:gd name="connsiteX4" fmla="*/ 17467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7467" y="10320"/>
                </a:moveTo>
                <a:lnTo>
                  <a:pt x="32771" y="10320"/>
                </a:lnTo>
                <a:lnTo>
                  <a:pt x="32771" y="541182"/>
                </a:lnTo>
                <a:lnTo>
                  <a:pt x="17467" y="541182"/>
                </a:lnTo>
                <a:lnTo>
                  <a:pt x="17467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Freeform 1523"> 
				</p:cNvPr>
          <p:cNvSpPr/>
          <p:nvPr/>
        </p:nvSpPr>
        <p:spPr>
          <a:xfrm>
            <a:off x="7391400" y="838200"/>
            <a:ext cx="19050" cy="533400"/>
          </a:xfrm>
          <a:custGeom>
            <a:avLst/>
            <a:gdLst>
              <a:gd name="connsiteX0" fmla="*/ 9759 w 19050"/>
              <a:gd name="connsiteY0" fmla="*/ 10320 h 533400"/>
              <a:gd name="connsiteX1" fmla="*/ 25062 w 19050"/>
              <a:gd name="connsiteY1" fmla="*/ 10320 h 533400"/>
              <a:gd name="connsiteX2" fmla="*/ 25062 w 19050"/>
              <a:gd name="connsiteY2" fmla="*/ 541182 h 533400"/>
              <a:gd name="connsiteX3" fmla="*/ 9759 w 19050"/>
              <a:gd name="connsiteY3" fmla="*/ 541182 h 533400"/>
              <a:gd name="connsiteX4" fmla="*/ 9759 w 19050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33400">
                <a:moveTo>
                  <a:pt x="9759" y="10320"/>
                </a:moveTo>
                <a:lnTo>
                  <a:pt x="25062" y="10320"/>
                </a:lnTo>
                <a:lnTo>
                  <a:pt x="25062" y="541182"/>
                </a:lnTo>
                <a:lnTo>
                  <a:pt x="9759" y="541182"/>
                </a:lnTo>
                <a:lnTo>
                  <a:pt x="9759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Freeform 1524"> 
				</p:cNvPr>
          <p:cNvSpPr/>
          <p:nvPr/>
        </p:nvSpPr>
        <p:spPr>
          <a:xfrm>
            <a:off x="647700" y="1981200"/>
            <a:ext cx="962025" cy="19050"/>
          </a:xfrm>
          <a:custGeom>
            <a:avLst/>
            <a:gdLst>
              <a:gd name="connsiteX0" fmla="*/ 16775 w 962025"/>
              <a:gd name="connsiteY0" fmla="*/ 23309 h 19050"/>
              <a:gd name="connsiteX1" fmla="*/ 97041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3309"/>
                </a:moveTo>
                <a:lnTo>
                  <a:pt x="97041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Freeform 1525"> 
				</p:cNvPr>
          <p:cNvSpPr/>
          <p:nvPr/>
        </p:nvSpPr>
        <p:spPr>
          <a:xfrm>
            <a:off x="1619250" y="1981200"/>
            <a:ext cx="962025" cy="19050"/>
          </a:xfrm>
          <a:custGeom>
            <a:avLst/>
            <a:gdLst>
              <a:gd name="connsiteX0" fmla="*/ 14160 w 962025"/>
              <a:gd name="connsiteY0" fmla="*/ 23309 h 19050"/>
              <a:gd name="connsiteX1" fmla="*/ 96269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3309"/>
                </a:moveTo>
                <a:lnTo>
                  <a:pt x="96269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Freeform 1526"> 
				</p:cNvPr>
          <p:cNvSpPr/>
          <p:nvPr/>
        </p:nvSpPr>
        <p:spPr>
          <a:xfrm>
            <a:off x="2581275" y="1981200"/>
            <a:ext cx="962025" cy="19050"/>
          </a:xfrm>
          <a:custGeom>
            <a:avLst/>
            <a:gdLst>
              <a:gd name="connsiteX0" fmla="*/ 15982 w 962025"/>
              <a:gd name="connsiteY0" fmla="*/ 23309 h 19050"/>
              <a:gd name="connsiteX1" fmla="*/ 964519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3309"/>
                </a:moveTo>
                <a:lnTo>
                  <a:pt x="964519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Freeform 1527"> 
				</p:cNvPr>
          <p:cNvSpPr/>
          <p:nvPr/>
        </p:nvSpPr>
        <p:spPr>
          <a:xfrm>
            <a:off x="3543300" y="1981200"/>
            <a:ext cx="962025" cy="19050"/>
          </a:xfrm>
          <a:custGeom>
            <a:avLst/>
            <a:gdLst>
              <a:gd name="connsiteX0" fmla="*/ 12698 w 962025"/>
              <a:gd name="connsiteY0" fmla="*/ 23309 h 19050"/>
              <a:gd name="connsiteX1" fmla="*/ 966335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8" y="23309"/>
                </a:moveTo>
                <a:lnTo>
                  <a:pt x="966335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4505325" y="1981200"/>
            <a:ext cx="962025" cy="19050"/>
          </a:xfrm>
          <a:custGeom>
            <a:avLst/>
            <a:gdLst>
              <a:gd name="connsiteX0" fmla="*/ 14514 w 962025"/>
              <a:gd name="connsiteY0" fmla="*/ 23309 h 19050"/>
              <a:gd name="connsiteX1" fmla="*/ 96815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4" y="23309"/>
                </a:moveTo>
                <a:lnTo>
                  <a:pt x="96815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5467350" y="1981200"/>
            <a:ext cx="962025" cy="19050"/>
          </a:xfrm>
          <a:custGeom>
            <a:avLst/>
            <a:gdLst>
              <a:gd name="connsiteX0" fmla="*/ 16330 w 962025"/>
              <a:gd name="connsiteY0" fmla="*/ 23309 h 19050"/>
              <a:gd name="connsiteX1" fmla="*/ 96996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3309"/>
                </a:moveTo>
                <a:lnTo>
                  <a:pt x="96996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6429375" y="1981200"/>
            <a:ext cx="971550" cy="19050"/>
          </a:xfrm>
          <a:custGeom>
            <a:avLst/>
            <a:gdLst>
              <a:gd name="connsiteX0" fmla="*/ 18146 w 971550"/>
              <a:gd name="connsiteY0" fmla="*/ 23309 h 19050"/>
              <a:gd name="connsiteX1" fmla="*/ 971784 w 971550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3309"/>
                </a:moveTo>
                <a:lnTo>
                  <a:pt x="971784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504825" y="2276475"/>
            <a:ext cx="1104900" cy="19050"/>
          </a:xfrm>
          <a:custGeom>
            <a:avLst/>
            <a:gdLst>
              <a:gd name="connsiteX0" fmla="*/ 11754 w 1104900"/>
              <a:gd name="connsiteY0" fmla="*/ 25718 h 19050"/>
              <a:gd name="connsiteX1" fmla="*/ 1113287 w 110490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5718"/>
                </a:moveTo>
                <a:lnTo>
                  <a:pt x="1113287" y="25718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1619250" y="2276475"/>
            <a:ext cx="962025" cy="19050"/>
          </a:xfrm>
          <a:custGeom>
            <a:avLst/>
            <a:gdLst>
              <a:gd name="connsiteX0" fmla="*/ 14161 w 962025"/>
              <a:gd name="connsiteY0" fmla="*/ 25718 h 19050"/>
              <a:gd name="connsiteX1" fmla="*/ 962698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5718"/>
                </a:moveTo>
                <a:lnTo>
                  <a:pt x="962698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2581275" y="2276475"/>
            <a:ext cx="962025" cy="19050"/>
          </a:xfrm>
          <a:custGeom>
            <a:avLst/>
            <a:gdLst>
              <a:gd name="connsiteX0" fmla="*/ 15982 w 962025"/>
              <a:gd name="connsiteY0" fmla="*/ 25718 h 19050"/>
              <a:gd name="connsiteX1" fmla="*/ 964519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5718"/>
                </a:moveTo>
                <a:lnTo>
                  <a:pt x="964519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3543300" y="2276475"/>
            <a:ext cx="962025" cy="19050"/>
          </a:xfrm>
          <a:custGeom>
            <a:avLst/>
            <a:gdLst>
              <a:gd name="connsiteX0" fmla="*/ 12699 w 962025"/>
              <a:gd name="connsiteY0" fmla="*/ 25718 h 19050"/>
              <a:gd name="connsiteX1" fmla="*/ 966335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9" y="25718"/>
                </a:moveTo>
                <a:lnTo>
                  <a:pt x="966335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4505325" y="2276475"/>
            <a:ext cx="962025" cy="19050"/>
          </a:xfrm>
          <a:custGeom>
            <a:avLst/>
            <a:gdLst>
              <a:gd name="connsiteX0" fmla="*/ 14515 w 962025"/>
              <a:gd name="connsiteY0" fmla="*/ 25718 h 19050"/>
              <a:gd name="connsiteX1" fmla="*/ 968151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5" y="25718"/>
                </a:moveTo>
                <a:lnTo>
                  <a:pt x="968151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5467350" y="2276475"/>
            <a:ext cx="962025" cy="19050"/>
          </a:xfrm>
          <a:custGeom>
            <a:avLst/>
            <a:gdLst>
              <a:gd name="connsiteX0" fmla="*/ 16330 w 962025"/>
              <a:gd name="connsiteY0" fmla="*/ 25718 h 19050"/>
              <a:gd name="connsiteX1" fmla="*/ 96996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5718"/>
                </a:moveTo>
                <a:lnTo>
                  <a:pt x="96996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6429375" y="2276475"/>
            <a:ext cx="971550" cy="19050"/>
          </a:xfrm>
          <a:custGeom>
            <a:avLst/>
            <a:gdLst>
              <a:gd name="connsiteX0" fmla="*/ 18146 w 971550"/>
              <a:gd name="connsiteY0" fmla="*/ 25718 h 19050"/>
              <a:gd name="connsiteX1" fmla="*/ 971784 w 97155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5718"/>
                </a:moveTo>
                <a:lnTo>
                  <a:pt x="971784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638175" y="1685925"/>
            <a:ext cx="19050" cy="600075"/>
          </a:xfrm>
          <a:custGeom>
            <a:avLst/>
            <a:gdLst>
              <a:gd name="connsiteX0" fmla="*/ 26300 w 19050"/>
              <a:gd name="connsiteY0" fmla="*/ 10981 h 600075"/>
              <a:gd name="connsiteX1" fmla="*/ 26300 w 19050"/>
              <a:gd name="connsiteY1" fmla="*/ 60634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0075">
                <a:moveTo>
                  <a:pt x="26300" y="10981"/>
                </a:moveTo>
                <a:lnTo>
                  <a:pt x="26300" y="606345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Freeform 1539"> 
				</p:cNvPr>
          <p:cNvSpPr/>
          <p:nvPr/>
        </p:nvSpPr>
        <p:spPr>
          <a:xfrm>
            <a:off x="647700" y="2609850"/>
            <a:ext cx="962025" cy="19050"/>
          </a:xfrm>
          <a:custGeom>
            <a:avLst/>
            <a:gdLst>
              <a:gd name="connsiteX0" fmla="*/ 16775 w 962025"/>
              <a:gd name="connsiteY0" fmla="*/ 24747 h 19050"/>
              <a:gd name="connsiteX1" fmla="*/ 970412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4747"/>
                </a:moveTo>
                <a:lnTo>
                  <a:pt x="970412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Freeform 1540"> 
				</p:cNvPr>
          <p:cNvSpPr/>
          <p:nvPr/>
        </p:nvSpPr>
        <p:spPr>
          <a:xfrm>
            <a:off x="1619250" y="2609850"/>
            <a:ext cx="962025" cy="19050"/>
          </a:xfrm>
          <a:custGeom>
            <a:avLst/>
            <a:gdLst>
              <a:gd name="connsiteX0" fmla="*/ 14161 w 962025"/>
              <a:gd name="connsiteY0" fmla="*/ 24747 h 19050"/>
              <a:gd name="connsiteX1" fmla="*/ 962698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4747"/>
                </a:moveTo>
                <a:lnTo>
                  <a:pt x="962698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Freeform 1541"> 
				</p:cNvPr>
          <p:cNvSpPr/>
          <p:nvPr/>
        </p:nvSpPr>
        <p:spPr>
          <a:xfrm>
            <a:off x="638175" y="2609850"/>
            <a:ext cx="19050" cy="314325"/>
          </a:xfrm>
          <a:custGeom>
            <a:avLst/>
            <a:gdLst>
              <a:gd name="connsiteX0" fmla="*/ 26300 w 19050"/>
              <a:gd name="connsiteY0" fmla="*/ 14825 h 314325"/>
              <a:gd name="connsiteX1" fmla="*/ 26300 w 19050"/>
              <a:gd name="connsiteY1" fmla="*/ 32242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6300" y="14825"/>
                </a:moveTo>
                <a:lnTo>
                  <a:pt x="26300" y="32242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Freeform 1542"> 
				</p:cNvPr>
          <p:cNvSpPr/>
          <p:nvPr/>
        </p:nvSpPr>
        <p:spPr>
          <a:xfrm>
            <a:off x="647700" y="2905125"/>
            <a:ext cx="962025" cy="19050"/>
          </a:xfrm>
          <a:custGeom>
            <a:avLst/>
            <a:gdLst>
              <a:gd name="connsiteX0" fmla="*/ 16775 w 962025"/>
              <a:gd name="connsiteY0" fmla="*/ 27152 h 19050"/>
              <a:gd name="connsiteX1" fmla="*/ 970412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7152"/>
                </a:moveTo>
                <a:lnTo>
                  <a:pt x="970412" y="27152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Freeform 1543"> 
				</p:cNvPr>
          <p:cNvSpPr/>
          <p:nvPr/>
        </p:nvSpPr>
        <p:spPr>
          <a:xfrm>
            <a:off x="1619250" y="2905125"/>
            <a:ext cx="962025" cy="19050"/>
          </a:xfrm>
          <a:custGeom>
            <a:avLst/>
            <a:gdLst>
              <a:gd name="connsiteX0" fmla="*/ 14161 w 962025"/>
              <a:gd name="connsiteY0" fmla="*/ 27152 h 19050"/>
              <a:gd name="connsiteX1" fmla="*/ 962698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7152"/>
                </a:moveTo>
                <a:lnTo>
                  <a:pt x="962698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Freeform 1544"> 
				</p:cNvPr>
          <p:cNvSpPr/>
          <p:nvPr/>
        </p:nvSpPr>
        <p:spPr>
          <a:xfrm>
            <a:off x="504825" y="3209925"/>
            <a:ext cx="1104900" cy="19050"/>
          </a:xfrm>
          <a:custGeom>
            <a:avLst/>
            <a:gdLst>
              <a:gd name="connsiteX0" fmla="*/ 11754 w 1104900"/>
              <a:gd name="connsiteY0" fmla="*/ 20036 h 19050"/>
              <a:gd name="connsiteX1" fmla="*/ 1113287 w 1104900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0036"/>
                </a:moveTo>
                <a:lnTo>
                  <a:pt x="111328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Freeform 1545"> 
				</p:cNvPr>
          <p:cNvSpPr/>
          <p:nvPr/>
        </p:nvSpPr>
        <p:spPr>
          <a:xfrm>
            <a:off x="1619250" y="3209925"/>
            <a:ext cx="962025" cy="19050"/>
          </a:xfrm>
          <a:custGeom>
            <a:avLst/>
            <a:gdLst>
              <a:gd name="connsiteX0" fmla="*/ 14161 w 962025"/>
              <a:gd name="connsiteY0" fmla="*/ 20036 h 19050"/>
              <a:gd name="connsiteX1" fmla="*/ 962698 w 96202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0036"/>
                </a:moveTo>
                <a:lnTo>
                  <a:pt x="962698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Freeform 1546"> 
				</p:cNvPr>
          <p:cNvSpPr/>
          <p:nvPr/>
        </p:nvSpPr>
        <p:spPr>
          <a:xfrm>
            <a:off x="638175" y="2914650"/>
            <a:ext cx="19050" cy="304800"/>
          </a:xfrm>
          <a:custGeom>
            <a:avLst/>
            <a:gdLst>
              <a:gd name="connsiteX0" fmla="*/ 26301 w 19050"/>
              <a:gd name="connsiteY0" fmla="*/ 17627 h 304800"/>
              <a:gd name="connsiteX1" fmla="*/ 26301 w 19050"/>
              <a:gd name="connsiteY1" fmla="*/ 3053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6301" y="17627"/>
                </a:moveTo>
                <a:lnTo>
                  <a:pt x="26301" y="305388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Freeform 1547"> 
				</p:cNvPr>
          <p:cNvSpPr/>
          <p:nvPr/>
        </p:nvSpPr>
        <p:spPr>
          <a:xfrm>
            <a:off x="647700" y="3533775"/>
            <a:ext cx="962025" cy="28575"/>
          </a:xfrm>
          <a:custGeom>
            <a:avLst/>
            <a:gdLst>
              <a:gd name="connsiteX0" fmla="*/ 16776 w 962025"/>
              <a:gd name="connsiteY0" fmla="*/ 28590 h 28575"/>
              <a:gd name="connsiteX1" fmla="*/ 970412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6776" y="28590"/>
                </a:moveTo>
                <a:lnTo>
                  <a:pt x="970412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Freeform 1548"> 
				</p:cNvPr>
          <p:cNvSpPr/>
          <p:nvPr/>
        </p:nvSpPr>
        <p:spPr>
          <a:xfrm>
            <a:off x="1619250" y="3533775"/>
            <a:ext cx="962025" cy="28575"/>
          </a:xfrm>
          <a:custGeom>
            <a:avLst/>
            <a:gdLst>
              <a:gd name="connsiteX0" fmla="*/ 14161 w 962025"/>
              <a:gd name="connsiteY0" fmla="*/ 28590 h 28575"/>
              <a:gd name="connsiteX1" fmla="*/ 962698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4161" y="28590"/>
                </a:moveTo>
                <a:lnTo>
                  <a:pt x="962698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Freeform 1549"> 
				</p:cNvPr>
          <p:cNvSpPr/>
          <p:nvPr/>
        </p:nvSpPr>
        <p:spPr>
          <a:xfrm>
            <a:off x="638175" y="3533775"/>
            <a:ext cx="19050" cy="323850"/>
          </a:xfrm>
          <a:custGeom>
            <a:avLst/>
            <a:gdLst>
              <a:gd name="connsiteX0" fmla="*/ 26301 w 19050"/>
              <a:gd name="connsiteY0" fmla="*/ 18667 h 323850"/>
              <a:gd name="connsiteX1" fmla="*/ 26301 w 19050"/>
              <a:gd name="connsiteY1" fmla="*/ 32627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6301" y="18667"/>
                </a:moveTo>
                <a:lnTo>
                  <a:pt x="26301" y="326270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Freeform 1550"> 
				</p:cNvPr>
          <p:cNvSpPr/>
          <p:nvPr/>
        </p:nvSpPr>
        <p:spPr>
          <a:xfrm>
            <a:off x="647700" y="3838575"/>
            <a:ext cx="962025" cy="19050"/>
          </a:xfrm>
          <a:custGeom>
            <a:avLst/>
            <a:gdLst>
              <a:gd name="connsiteX0" fmla="*/ 16776 w 962025"/>
              <a:gd name="connsiteY0" fmla="*/ 21474 h 19050"/>
              <a:gd name="connsiteX1" fmla="*/ 970413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1474"/>
                </a:moveTo>
                <a:lnTo>
                  <a:pt x="970413" y="21474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Freeform 1551"> 
				</p:cNvPr>
          <p:cNvSpPr/>
          <p:nvPr/>
        </p:nvSpPr>
        <p:spPr>
          <a:xfrm>
            <a:off x="1619250" y="3838575"/>
            <a:ext cx="962025" cy="19050"/>
          </a:xfrm>
          <a:custGeom>
            <a:avLst/>
            <a:gdLst>
              <a:gd name="connsiteX0" fmla="*/ 14162 w 962025"/>
              <a:gd name="connsiteY0" fmla="*/ 21474 h 19050"/>
              <a:gd name="connsiteX1" fmla="*/ 962698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1474"/>
                </a:moveTo>
                <a:lnTo>
                  <a:pt x="962698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Freeform 1552"> 
				</p:cNvPr>
          <p:cNvSpPr/>
          <p:nvPr/>
        </p:nvSpPr>
        <p:spPr>
          <a:xfrm>
            <a:off x="504825" y="4133850"/>
            <a:ext cx="1104900" cy="19050"/>
          </a:xfrm>
          <a:custGeom>
            <a:avLst/>
            <a:gdLst>
              <a:gd name="connsiteX0" fmla="*/ 11755 w 1104900"/>
              <a:gd name="connsiteY0" fmla="*/ 23879 h 19050"/>
              <a:gd name="connsiteX1" fmla="*/ 1113288 w 1104900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3879"/>
                </a:moveTo>
                <a:lnTo>
                  <a:pt x="111328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Freeform 1553"> 
				</p:cNvPr>
          <p:cNvSpPr/>
          <p:nvPr/>
        </p:nvSpPr>
        <p:spPr>
          <a:xfrm>
            <a:off x="1619250" y="4133850"/>
            <a:ext cx="962025" cy="19050"/>
          </a:xfrm>
          <a:custGeom>
            <a:avLst/>
            <a:gdLst>
              <a:gd name="connsiteX0" fmla="*/ 14162 w 962025"/>
              <a:gd name="connsiteY0" fmla="*/ 23879 h 19050"/>
              <a:gd name="connsiteX1" fmla="*/ 962698 w 96202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3879"/>
                </a:moveTo>
                <a:lnTo>
                  <a:pt x="96269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Freeform 1554"> 
				</p:cNvPr>
          <p:cNvSpPr/>
          <p:nvPr/>
        </p:nvSpPr>
        <p:spPr>
          <a:xfrm>
            <a:off x="638175" y="3848100"/>
            <a:ext cx="19050" cy="295275"/>
          </a:xfrm>
          <a:custGeom>
            <a:avLst/>
            <a:gdLst>
              <a:gd name="connsiteX0" fmla="*/ 26301 w 19050"/>
              <a:gd name="connsiteY0" fmla="*/ 11945 h 295275"/>
              <a:gd name="connsiteX1" fmla="*/ 26301 w 19050"/>
              <a:gd name="connsiteY1" fmla="*/ 29970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6301" y="11945"/>
                </a:moveTo>
                <a:lnTo>
                  <a:pt x="26301" y="299701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Freeform 1555"> 
				</p:cNvPr>
          <p:cNvSpPr/>
          <p:nvPr/>
        </p:nvSpPr>
        <p:spPr>
          <a:xfrm>
            <a:off x="647700" y="4467225"/>
            <a:ext cx="962025" cy="19050"/>
          </a:xfrm>
          <a:custGeom>
            <a:avLst/>
            <a:gdLst>
              <a:gd name="connsiteX0" fmla="*/ 16776 w 962025"/>
              <a:gd name="connsiteY0" fmla="*/ 22913 h 19050"/>
              <a:gd name="connsiteX1" fmla="*/ 970413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2913"/>
                </a:moveTo>
                <a:lnTo>
                  <a:pt x="970413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Freeform 1556"> 
				</p:cNvPr>
          <p:cNvSpPr/>
          <p:nvPr/>
        </p:nvSpPr>
        <p:spPr>
          <a:xfrm>
            <a:off x="1619250" y="4467225"/>
            <a:ext cx="962025" cy="19050"/>
          </a:xfrm>
          <a:custGeom>
            <a:avLst/>
            <a:gdLst>
              <a:gd name="connsiteX0" fmla="*/ 14162 w 962025"/>
              <a:gd name="connsiteY0" fmla="*/ 22913 h 19050"/>
              <a:gd name="connsiteX1" fmla="*/ 962699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2913"/>
                </a:moveTo>
                <a:lnTo>
                  <a:pt x="962699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Freeform 1557"> 
				</p:cNvPr>
          <p:cNvSpPr/>
          <p:nvPr/>
        </p:nvSpPr>
        <p:spPr>
          <a:xfrm>
            <a:off x="647700" y="4762500"/>
            <a:ext cx="962025" cy="19050"/>
          </a:xfrm>
          <a:custGeom>
            <a:avLst/>
            <a:gdLst>
              <a:gd name="connsiteX0" fmla="*/ 16776 w 962025"/>
              <a:gd name="connsiteY0" fmla="*/ 25317 h 19050"/>
              <a:gd name="connsiteX1" fmla="*/ 970413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5317"/>
                </a:moveTo>
                <a:lnTo>
                  <a:pt x="970413" y="25317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Freeform 1558"> 
				</p:cNvPr>
          <p:cNvSpPr/>
          <p:nvPr/>
        </p:nvSpPr>
        <p:spPr>
          <a:xfrm>
            <a:off x="1619250" y="4762500"/>
            <a:ext cx="962025" cy="19050"/>
          </a:xfrm>
          <a:custGeom>
            <a:avLst/>
            <a:gdLst>
              <a:gd name="connsiteX0" fmla="*/ 14162 w 962025"/>
              <a:gd name="connsiteY0" fmla="*/ 25317 h 19050"/>
              <a:gd name="connsiteX1" fmla="*/ 962699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5317"/>
                </a:moveTo>
                <a:lnTo>
                  <a:pt x="962699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Freeform 1559"> 
				</p:cNvPr>
          <p:cNvSpPr/>
          <p:nvPr/>
        </p:nvSpPr>
        <p:spPr>
          <a:xfrm>
            <a:off x="504825" y="5057775"/>
            <a:ext cx="1104900" cy="19050"/>
          </a:xfrm>
          <a:custGeom>
            <a:avLst/>
            <a:gdLst>
              <a:gd name="connsiteX0" fmla="*/ 11755 w 1104900"/>
              <a:gd name="connsiteY0" fmla="*/ 27716 h 19050"/>
              <a:gd name="connsiteX1" fmla="*/ 1113288 w 1104900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7716"/>
                </a:moveTo>
                <a:lnTo>
                  <a:pt x="1113288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Freeform 1560"> 
				</p:cNvPr>
          <p:cNvSpPr/>
          <p:nvPr/>
        </p:nvSpPr>
        <p:spPr>
          <a:xfrm>
            <a:off x="1619250" y="5057775"/>
            <a:ext cx="962025" cy="19050"/>
          </a:xfrm>
          <a:custGeom>
            <a:avLst/>
            <a:gdLst>
              <a:gd name="connsiteX0" fmla="*/ 14162 w 962025"/>
              <a:gd name="connsiteY0" fmla="*/ 27716 h 19050"/>
              <a:gd name="connsiteX1" fmla="*/ 962699 w 96202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7716"/>
                </a:moveTo>
                <a:lnTo>
                  <a:pt x="962699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Freeform 1561"> 
				</p:cNvPr>
          <p:cNvSpPr/>
          <p:nvPr/>
        </p:nvSpPr>
        <p:spPr>
          <a:xfrm>
            <a:off x="638175" y="4467225"/>
            <a:ext cx="19050" cy="609600"/>
          </a:xfrm>
          <a:custGeom>
            <a:avLst/>
            <a:gdLst>
              <a:gd name="connsiteX0" fmla="*/ 26301 w 19050"/>
              <a:gd name="connsiteY0" fmla="*/ 12990 h 609600"/>
              <a:gd name="connsiteX1" fmla="*/ 26301 w 19050"/>
              <a:gd name="connsiteY1" fmla="*/ 6182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2990"/>
                </a:moveTo>
                <a:lnTo>
                  <a:pt x="26301" y="61827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Freeform 1562"> 
				</p:cNvPr>
          <p:cNvSpPr/>
          <p:nvPr/>
        </p:nvSpPr>
        <p:spPr>
          <a:xfrm>
            <a:off x="647700" y="5391150"/>
            <a:ext cx="962025" cy="19050"/>
          </a:xfrm>
          <a:custGeom>
            <a:avLst/>
            <a:gdLst>
              <a:gd name="connsiteX0" fmla="*/ 16776 w 962025"/>
              <a:gd name="connsiteY0" fmla="*/ 26755 h 19050"/>
              <a:gd name="connsiteX1" fmla="*/ 970413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6755"/>
                </a:moveTo>
                <a:lnTo>
                  <a:pt x="970413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Freeform 1563"> 
				</p:cNvPr>
          <p:cNvSpPr/>
          <p:nvPr/>
        </p:nvSpPr>
        <p:spPr>
          <a:xfrm>
            <a:off x="1619250" y="5391150"/>
            <a:ext cx="962025" cy="19050"/>
          </a:xfrm>
          <a:custGeom>
            <a:avLst/>
            <a:gdLst>
              <a:gd name="connsiteX0" fmla="*/ 14162 w 962025"/>
              <a:gd name="connsiteY0" fmla="*/ 26755 h 19050"/>
              <a:gd name="connsiteX1" fmla="*/ 962699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6755"/>
                </a:moveTo>
                <a:lnTo>
                  <a:pt x="962699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Freeform 1564"> 
				</p:cNvPr>
          <p:cNvSpPr/>
          <p:nvPr/>
        </p:nvSpPr>
        <p:spPr>
          <a:xfrm>
            <a:off x="647700" y="5695950"/>
            <a:ext cx="962025" cy="19050"/>
          </a:xfrm>
          <a:custGeom>
            <a:avLst/>
            <a:gdLst>
              <a:gd name="connsiteX0" fmla="*/ 16776 w 962025"/>
              <a:gd name="connsiteY0" fmla="*/ 19630 h 19050"/>
              <a:gd name="connsiteX1" fmla="*/ 970413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19630"/>
                </a:moveTo>
                <a:lnTo>
                  <a:pt x="970413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Freeform 1565"> 
				</p:cNvPr>
          <p:cNvSpPr/>
          <p:nvPr/>
        </p:nvSpPr>
        <p:spPr>
          <a:xfrm>
            <a:off x="1619250" y="5695950"/>
            <a:ext cx="962025" cy="19050"/>
          </a:xfrm>
          <a:custGeom>
            <a:avLst/>
            <a:gdLst>
              <a:gd name="connsiteX0" fmla="*/ 14162 w 962025"/>
              <a:gd name="connsiteY0" fmla="*/ 19630 h 19050"/>
              <a:gd name="connsiteX1" fmla="*/ 962699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19630"/>
                </a:moveTo>
                <a:lnTo>
                  <a:pt x="962699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Freeform 1566"> 
				</p:cNvPr>
          <p:cNvSpPr/>
          <p:nvPr/>
        </p:nvSpPr>
        <p:spPr>
          <a:xfrm>
            <a:off x="495300" y="695325"/>
            <a:ext cx="19050" cy="5314950"/>
          </a:xfrm>
          <a:custGeom>
            <a:avLst/>
            <a:gdLst>
              <a:gd name="connsiteX0" fmla="*/ 21280 w 19050"/>
              <a:gd name="connsiteY0" fmla="*/ 14273 h 5314950"/>
              <a:gd name="connsiteX1" fmla="*/ 21280 w 19050"/>
              <a:gd name="connsiteY1" fmla="*/ 5317934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14950">
                <a:moveTo>
                  <a:pt x="21280" y="14273"/>
                </a:moveTo>
                <a:lnTo>
                  <a:pt x="21280" y="5317934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Freeform 1567"> 
				</p:cNvPr>
          <p:cNvSpPr/>
          <p:nvPr/>
        </p:nvSpPr>
        <p:spPr>
          <a:xfrm>
            <a:off x="638175" y="5391150"/>
            <a:ext cx="19050" cy="609600"/>
          </a:xfrm>
          <a:custGeom>
            <a:avLst/>
            <a:gdLst>
              <a:gd name="connsiteX0" fmla="*/ 26301 w 19050"/>
              <a:gd name="connsiteY0" fmla="*/ 16833 h 609600"/>
              <a:gd name="connsiteX1" fmla="*/ 26301 w 19050"/>
              <a:gd name="connsiteY1" fmla="*/ 61219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6833"/>
                </a:moveTo>
                <a:lnTo>
                  <a:pt x="26301" y="61219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Freeform 1568"> 
				</p:cNvPr>
          <p:cNvSpPr/>
          <p:nvPr/>
        </p:nvSpPr>
        <p:spPr>
          <a:xfrm>
            <a:off x="1600200" y="704850"/>
            <a:ext cx="28575" cy="5305425"/>
          </a:xfrm>
          <a:custGeom>
            <a:avLst/>
            <a:gdLst>
              <a:gd name="connsiteX0" fmla="*/ 17913 w 28575"/>
              <a:gd name="connsiteY0" fmla="*/ 14681 h 5305425"/>
              <a:gd name="connsiteX1" fmla="*/ 33217 w 28575"/>
              <a:gd name="connsiteY1" fmla="*/ 14681 h 5305425"/>
              <a:gd name="connsiteX2" fmla="*/ 33217 w 28575"/>
              <a:gd name="connsiteY2" fmla="*/ 5308414 h 5305425"/>
              <a:gd name="connsiteX3" fmla="*/ 17913 w 28575"/>
              <a:gd name="connsiteY3" fmla="*/ 5308414 h 5305425"/>
              <a:gd name="connsiteX4" fmla="*/ 17913 w 28575"/>
              <a:gd name="connsiteY4" fmla="*/ 14681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05425">
                <a:moveTo>
                  <a:pt x="17913" y="14681"/>
                </a:moveTo>
                <a:lnTo>
                  <a:pt x="33217" y="14681"/>
                </a:lnTo>
                <a:lnTo>
                  <a:pt x="33217" y="5308414"/>
                </a:lnTo>
                <a:lnTo>
                  <a:pt x="17913" y="5308414"/>
                </a:lnTo>
                <a:lnTo>
                  <a:pt x="17913" y="14681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Freeform 1569"> 
				</p:cNvPr>
          <p:cNvSpPr/>
          <p:nvPr/>
        </p:nvSpPr>
        <p:spPr>
          <a:xfrm>
            <a:off x="2571750" y="1352550"/>
            <a:ext cx="19050" cy="4657725"/>
          </a:xfrm>
          <a:custGeom>
            <a:avLst/>
            <a:gdLst>
              <a:gd name="connsiteX0" fmla="*/ 10204 w 19050"/>
              <a:gd name="connsiteY0" fmla="*/ 11948 h 4657725"/>
              <a:gd name="connsiteX1" fmla="*/ 25508 w 19050"/>
              <a:gd name="connsiteY1" fmla="*/ 11948 h 4657725"/>
              <a:gd name="connsiteX2" fmla="*/ 25508 w 19050"/>
              <a:gd name="connsiteY2" fmla="*/ 4660709 h 4657725"/>
              <a:gd name="connsiteX3" fmla="*/ 10204 w 19050"/>
              <a:gd name="connsiteY3" fmla="*/ 4660709 h 4657725"/>
              <a:gd name="connsiteX4" fmla="*/ 10204 w 19050"/>
              <a:gd name="connsiteY4" fmla="*/ 11948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657725">
                <a:moveTo>
                  <a:pt x="10204" y="11948"/>
                </a:moveTo>
                <a:lnTo>
                  <a:pt x="25508" y="11948"/>
                </a:lnTo>
                <a:lnTo>
                  <a:pt x="25508" y="4660709"/>
                </a:lnTo>
                <a:lnTo>
                  <a:pt x="10204" y="4660709"/>
                </a:lnTo>
                <a:lnTo>
                  <a:pt x="10204" y="11948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Freeform 1570"> 
				</p:cNvPr>
          <p:cNvSpPr/>
          <p:nvPr/>
        </p:nvSpPr>
        <p:spPr>
          <a:xfrm>
            <a:off x="3533775" y="1362075"/>
            <a:ext cx="19050" cy="4638675"/>
          </a:xfrm>
          <a:custGeom>
            <a:avLst/>
            <a:gdLst>
              <a:gd name="connsiteX0" fmla="*/ 22225 w 19050"/>
              <a:gd name="connsiteY0" fmla="*/ 17307 h 4638675"/>
              <a:gd name="connsiteX1" fmla="*/ 22225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2225" y="17307"/>
                </a:moveTo>
                <a:lnTo>
                  <a:pt x="22225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Freeform 1571"> 
				</p:cNvPr>
          <p:cNvSpPr/>
          <p:nvPr/>
        </p:nvSpPr>
        <p:spPr>
          <a:xfrm>
            <a:off x="4495800" y="1362075"/>
            <a:ext cx="19050" cy="4638675"/>
          </a:xfrm>
          <a:custGeom>
            <a:avLst/>
            <a:gdLst>
              <a:gd name="connsiteX0" fmla="*/ 24041 w 19050"/>
              <a:gd name="connsiteY0" fmla="*/ 17307 h 4638675"/>
              <a:gd name="connsiteX1" fmla="*/ 24041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4041" y="17307"/>
                </a:moveTo>
                <a:lnTo>
                  <a:pt x="24041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Freeform 1572"> 
				</p:cNvPr>
          <p:cNvSpPr/>
          <p:nvPr/>
        </p:nvSpPr>
        <p:spPr>
          <a:xfrm>
            <a:off x="5457825" y="1362075"/>
            <a:ext cx="19050" cy="4638675"/>
          </a:xfrm>
          <a:custGeom>
            <a:avLst/>
            <a:gdLst>
              <a:gd name="connsiteX0" fmla="*/ 25857 w 19050"/>
              <a:gd name="connsiteY0" fmla="*/ 17307 h 4638675"/>
              <a:gd name="connsiteX1" fmla="*/ 25857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5857" y="17307"/>
                </a:moveTo>
                <a:lnTo>
                  <a:pt x="25857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Freeform 1573"> 
				</p:cNvPr>
          <p:cNvSpPr/>
          <p:nvPr/>
        </p:nvSpPr>
        <p:spPr>
          <a:xfrm>
            <a:off x="6419850" y="1362075"/>
            <a:ext cx="19050" cy="4638675"/>
          </a:xfrm>
          <a:custGeom>
            <a:avLst/>
            <a:gdLst>
              <a:gd name="connsiteX0" fmla="*/ 27673 w 19050"/>
              <a:gd name="connsiteY0" fmla="*/ 17307 h 4638675"/>
              <a:gd name="connsiteX1" fmla="*/ 27673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7673" y="17307"/>
                </a:moveTo>
                <a:lnTo>
                  <a:pt x="27673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Freeform 1574"> 
				</p:cNvPr>
          <p:cNvSpPr/>
          <p:nvPr/>
        </p:nvSpPr>
        <p:spPr>
          <a:xfrm>
            <a:off x="7391400" y="1362075"/>
            <a:ext cx="19050" cy="4638675"/>
          </a:xfrm>
          <a:custGeom>
            <a:avLst/>
            <a:gdLst>
              <a:gd name="connsiteX0" fmla="*/ 19964 w 19050"/>
              <a:gd name="connsiteY0" fmla="*/ 17307 h 4638675"/>
              <a:gd name="connsiteX1" fmla="*/ 19964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19964" y="17307"/>
                </a:moveTo>
                <a:lnTo>
                  <a:pt x="19964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Freeform 1575"> 
				</p:cNvPr>
          <p:cNvSpPr/>
          <p:nvPr/>
        </p:nvSpPr>
        <p:spPr>
          <a:xfrm>
            <a:off x="8353425" y="704850"/>
            <a:ext cx="19050" cy="5305425"/>
          </a:xfrm>
          <a:custGeom>
            <a:avLst/>
            <a:gdLst>
              <a:gd name="connsiteX0" fmla="*/ 21770 w 19050"/>
              <a:gd name="connsiteY0" fmla="*/ 14681 h 5305425"/>
              <a:gd name="connsiteX1" fmla="*/ 21770 w 19050"/>
              <a:gd name="connsiteY1" fmla="*/ 5308414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05425">
                <a:moveTo>
                  <a:pt x="21770" y="14681"/>
                </a:moveTo>
                <a:lnTo>
                  <a:pt x="21770" y="5308414"/>
                </a:lnTo>
              </a:path>
            </a:pathLst>
          </a:custGeom>
          <a:ln w="1359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Freeform 1576"> 
				</p:cNvPr>
          <p:cNvSpPr/>
          <p:nvPr/>
        </p:nvSpPr>
        <p:spPr>
          <a:xfrm>
            <a:off x="504825" y="695325"/>
            <a:ext cx="7867650" cy="19050"/>
          </a:xfrm>
          <a:custGeom>
            <a:avLst/>
            <a:gdLst>
              <a:gd name="connsiteX0" fmla="*/ 11755 w 7867650"/>
              <a:gd name="connsiteY0" fmla="*/ 24206 h 19050"/>
              <a:gd name="connsiteX1" fmla="*/ 7870371 w 7867650"/>
              <a:gd name="connsiteY1" fmla="*/ 242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5" y="24206"/>
                </a:moveTo>
                <a:lnTo>
                  <a:pt x="7870371" y="24206"/>
                </a:lnTo>
              </a:path>
            </a:pathLst>
          </a:custGeom>
          <a:ln w="1324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Freeform 1577"> 
				</p:cNvPr>
          <p:cNvSpPr/>
          <p:nvPr/>
        </p:nvSpPr>
        <p:spPr>
          <a:xfrm>
            <a:off x="7400925" y="838200"/>
            <a:ext cx="962025" cy="19050"/>
          </a:xfrm>
          <a:custGeom>
            <a:avLst/>
            <a:gdLst>
              <a:gd name="connsiteX0" fmla="*/ 15540 w 962025"/>
              <a:gd name="connsiteY0" fmla="*/ 20248 h 19050"/>
              <a:gd name="connsiteX1" fmla="*/ 964077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540" y="20248"/>
                </a:moveTo>
                <a:lnTo>
                  <a:pt x="964077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Freeform 1578"> 
				</p:cNvPr>
          <p:cNvSpPr/>
          <p:nvPr/>
        </p:nvSpPr>
        <p:spPr>
          <a:xfrm>
            <a:off x="3533775" y="1352550"/>
            <a:ext cx="4829175" cy="19050"/>
          </a:xfrm>
          <a:custGeom>
            <a:avLst/>
            <a:gdLst>
              <a:gd name="connsiteX0" fmla="*/ 12021 w 4829175"/>
              <a:gd name="connsiteY0" fmla="*/ 11948 h 19050"/>
              <a:gd name="connsiteX1" fmla="*/ 4831227 w 4829175"/>
              <a:gd name="connsiteY1" fmla="*/ 11948 h 19050"/>
              <a:gd name="connsiteX2" fmla="*/ 4831227 w 4829175"/>
              <a:gd name="connsiteY2" fmla="*/ 26832 h 19050"/>
              <a:gd name="connsiteX3" fmla="*/ 12021 w 4829175"/>
              <a:gd name="connsiteY3" fmla="*/ 26832 h 19050"/>
              <a:gd name="connsiteX4" fmla="*/ 12021 w 482917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9175" h="19050">
                <a:moveTo>
                  <a:pt x="12021" y="11948"/>
                </a:moveTo>
                <a:lnTo>
                  <a:pt x="4831227" y="11948"/>
                </a:lnTo>
                <a:lnTo>
                  <a:pt x="4831227" y="26832"/>
                </a:lnTo>
                <a:lnTo>
                  <a:pt x="12021" y="26832"/>
                </a:lnTo>
                <a:lnTo>
                  <a:pt x="1202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Freeform 1579"> 
				</p:cNvPr>
          <p:cNvSpPr/>
          <p:nvPr/>
        </p:nvSpPr>
        <p:spPr>
          <a:xfrm>
            <a:off x="2581275" y="1685925"/>
            <a:ext cx="5781675" cy="19050"/>
          </a:xfrm>
          <a:custGeom>
            <a:avLst/>
            <a:gdLst>
              <a:gd name="connsiteX0" fmla="*/ 15984 w 5781675"/>
              <a:gd name="connsiteY0" fmla="*/ 20909 h 19050"/>
              <a:gd name="connsiteX1" fmla="*/ 5783727 w 578167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4" y="20909"/>
                </a:moveTo>
                <a:lnTo>
                  <a:pt x="578372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Freeform 1580"> 
				</p:cNvPr>
          <p:cNvSpPr/>
          <p:nvPr/>
        </p:nvSpPr>
        <p:spPr>
          <a:xfrm>
            <a:off x="7400925" y="1981200"/>
            <a:ext cx="962025" cy="19050"/>
          </a:xfrm>
          <a:custGeom>
            <a:avLst/>
            <a:gdLst>
              <a:gd name="connsiteX0" fmla="*/ 10440 w 962025"/>
              <a:gd name="connsiteY0" fmla="*/ 23309 h 19050"/>
              <a:gd name="connsiteX1" fmla="*/ 96407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3309"/>
                </a:moveTo>
                <a:lnTo>
                  <a:pt x="96407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Freeform 1581"> 
				</p:cNvPr>
          <p:cNvSpPr/>
          <p:nvPr/>
        </p:nvSpPr>
        <p:spPr>
          <a:xfrm>
            <a:off x="7400925" y="2276475"/>
            <a:ext cx="962025" cy="19050"/>
          </a:xfrm>
          <a:custGeom>
            <a:avLst/>
            <a:gdLst>
              <a:gd name="connsiteX0" fmla="*/ 10440 w 962025"/>
              <a:gd name="connsiteY0" fmla="*/ 25718 h 19050"/>
              <a:gd name="connsiteX1" fmla="*/ 96407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5718"/>
                </a:moveTo>
                <a:lnTo>
                  <a:pt x="96407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Freeform 1582"> 
				</p:cNvPr>
          <p:cNvSpPr/>
          <p:nvPr/>
        </p:nvSpPr>
        <p:spPr>
          <a:xfrm>
            <a:off x="2581275" y="2609850"/>
            <a:ext cx="5781675" cy="19050"/>
          </a:xfrm>
          <a:custGeom>
            <a:avLst/>
            <a:gdLst>
              <a:gd name="connsiteX0" fmla="*/ 15985 w 5781675"/>
              <a:gd name="connsiteY0" fmla="*/ 24747 h 19050"/>
              <a:gd name="connsiteX1" fmla="*/ 5783727 w 578167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4747"/>
                </a:moveTo>
                <a:lnTo>
                  <a:pt x="5783727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Freeform 1583"> 
				</p:cNvPr>
          <p:cNvSpPr/>
          <p:nvPr/>
        </p:nvSpPr>
        <p:spPr>
          <a:xfrm>
            <a:off x="2581275" y="2905125"/>
            <a:ext cx="5781675" cy="19050"/>
          </a:xfrm>
          <a:custGeom>
            <a:avLst/>
            <a:gdLst>
              <a:gd name="connsiteX0" fmla="*/ 15985 w 5781675"/>
              <a:gd name="connsiteY0" fmla="*/ 27152 h 19050"/>
              <a:gd name="connsiteX1" fmla="*/ 5783727 w 578167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152"/>
                </a:moveTo>
                <a:lnTo>
                  <a:pt x="5783727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Freeform 1584"> 
				</p:cNvPr>
          <p:cNvSpPr/>
          <p:nvPr/>
        </p:nvSpPr>
        <p:spPr>
          <a:xfrm>
            <a:off x="2581275" y="3209925"/>
            <a:ext cx="5781675" cy="19050"/>
          </a:xfrm>
          <a:custGeom>
            <a:avLst/>
            <a:gdLst>
              <a:gd name="connsiteX0" fmla="*/ 15985 w 5781675"/>
              <a:gd name="connsiteY0" fmla="*/ 20036 h 19050"/>
              <a:gd name="connsiteX1" fmla="*/ 5783727 w 578167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0036"/>
                </a:moveTo>
                <a:lnTo>
                  <a:pt x="578372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Freeform 1585"> 
				</p:cNvPr>
          <p:cNvSpPr/>
          <p:nvPr/>
        </p:nvSpPr>
        <p:spPr>
          <a:xfrm>
            <a:off x="2581275" y="3533775"/>
            <a:ext cx="5781675" cy="28575"/>
          </a:xfrm>
          <a:custGeom>
            <a:avLst/>
            <a:gdLst>
              <a:gd name="connsiteX0" fmla="*/ 15985 w 5781675"/>
              <a:gd name="connsiteY0" fmla="*/ 28590 h 28575"/>
              <a:gd name="connsiteX1" fmla="*/ 5783727 w 578167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28575">
                <a:moveTo>
                  <a:pt x="15985" y="28590"/>
                </a:moveTo>
                <a:lnTo>
                  <a:pt x="5783727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Freeform 1586"> 
				</p:cNvPr>
          <p:cNvSpPr/>
          <p:nvPr/>
        </p:nvSpPr>
        <p:spPr>
          <a:xfrm>
            <a:off x="2581275" y="3838575"/>
            <a:ext cx="5781675" cy="19050"/>
          </a:xfrm>
          <a:custGeom>
            <a:avLst/>
            <a:gdLst>
              <a:gd name="connsiteX0" fmla="*/ 15985 w 5781675"/>
              <a:gd name="connsiteY0" fmla="*/ 21474 h 19050"/>
              <a:gd name="connsiteX1" fmla="*/ 5783727 w 578167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1474"/>
                </a:moveTo>
                <a:lnTo>
                  <a:pt x="5783727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Freeform 1587"> 
				</p:cNvPr>
          <p:cNvSpPr/>
          <p:nvPr/>
        </p:nvSpPr>
        <p:spPr>
          <a:xfrm>
            <a:off x="2581275" y="4133850"/>
            <a:ext cx="5781675" cy="19050"/>
          </a:xfrm>
          <a:custGeom>
            <a:avLst/>
            <a:gdLst>
              <a:gd name="connsiteX0" fmla="*/ 15985 w 5781675"/>
              <a:gd name="connsiteY0" fmla="*/ 23879 h 19050"/>
              <a:gd name="connsiteX1" fmla="*/ 5783727 w 578167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3879"/>
                </a:moveTo>
                <a:lnTo>
                  <a:pt x="5783727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Freeform 1588"> 
				</p:cNvPr>
          <p:cNvSpPr/>
          <p:nvPr/>
        </p:nvSpPr>
        <p:spPr>
          <a:xfrm>
            <a:off x="2581275" y="4467225"/>
            <a:ext cx="5781675" cy="19050"/>
          </a:xfrm>
          <a:custGeom>
            <a:avLst/>
            <a:gdLst>
              <a:gd name="connsiteX0" fmla="*/ 15985 w 5781675"/>
              <a:gd name="connsiteY0" fmla="*/ 22913 h 19050"/>
              <a:gd name="connsiteX1" fmla="*/ 5783727 w 578167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2913"/>
                </a:moveTo>
                <a:lnTo>
                  <a:pt x="5783727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Freeform 1589"> 
				</p:cNvPr>
          <p:cNvSpPr/>
          <p:nvPr/>
        </p:nvSpPr>
        <p:spPr>
          <a:xfrm>
            <a:off x="2581275" y="4762500"/>
            <a:ext cx="5781675" cy="19050"/>
          </a:xfrm>
          <a:custGeom>
            <a:avLst/>
            <a:gdLst>
              <a:gd name="connsiteX0" fmla="*/ 15985 w 5781675"/>
              <a:gd name="connsiteY0" fmla="*/ 25317 h 19050"/>
              <a:gd name="connsiteX1" fmla="*/ 5783727 w 578167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5317"/>
                </a:moveTo>
                <a:lnTo>
                  <a:pt x="5783727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Freeform 1590"> 
				</p:cNvPr>
          <p:cNvSpPr/>
          <p:nvPr/>
        </p:nvSpPr>
        <p:spPr>
          <a:xfrm>
            <a:off x="2581275" y="5057775"/>
            <a:ext cx="5781675" cy="19050"/>
          </a:xfrm>
          <a:custGeom>
            <a:avLst/>
            <a:gdLst>
              <a:gd name="connsiteX0" fmla="*/ 15985 w 5781675"/>
              <a:gd name="connsiteY0" fmla="*/ 27716 h 19050"/>
              <a:gd name="connsiteX1" fmla="*/ 5783727 w 578167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716"/>
                </a:moveTo>
                <a:lnTo>
                  <a:pt x="5783727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Freeform 1591"> 
				</p:cNvPr>
          <p:cNvSpPr/>
          <p:nvPr/>
        </p:nvSpPr>
        <p:spPr>
          <a:xfrm>
            <a:off x="2581275" y="5391150"/>
            <a:ext cx="5781675" cy="19050"/>
          </a:xfrm>
          <a:custGeom>
            <a:avLst/>
            <a:gdLst>
              <a:gd name="connsiteX0" fmla="*/ 15985 w 5781675"/>
              <a:gd name="connsiteY0" fmla="*/ 26755 h 19050"/>
              <a:gd name="connsiteX1" fmla="*/ 5783727 w 578167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6755"/>
                </a:moveTo>
                <a:lnTo>
                  <a:pt x="5783727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Freeform 1592"> 
				</p:cNvPr>
          <p:cNvSpPr/>
          <p:nvPr/>
        </p:nvSpPr>
        <p:spPr>
          <a:xfrm>
            <a:off x="2581275" y="5695950"/>
            <a:ext cx="5781675" cy="19050"/>
          </a:xfrm>
          <a:custGeom>
            <a:avLst/>
            <a:gdLst>
              <a:gd name="connsiteX0" fmla="*/ 15985 w 5781675"/>
              <a:gd name="connsiteY0" fmla="*/ 19630 h 19050"/>
              <a:gd name="connsiteX1" fmla="*/ 5783727 w 578167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19630"/>
                </a:moveTo>
                <a:lnTo>
                  <a:pt x="5783727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Freeform 1593"> 
				</p:cNvPr>
          <p:cNvSpPr/>
          <p:nvPr/>
        </p:nvSpPr>
        <p:spPr>
          <a:xfrm>
            <a:off x="504825" y="5991225"/>
            <a:ext cx="7867650" cy="19050"/>
          </a:xfrm>
          <a:custGeom>
            <a:avLst/>
            <a:gdLst>
              <a:gd name="connsiteX0" fmla="*/ 11756 w 7867650"/>
              <a:gd name="connsiteY0" fmla="*/ 22034 h 19050"/>
              <a:gd name="connsiteX1" fmla="*/ 7870367 w 7867650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6" y="22034"/>
                </a:moveTo>
                <a:lnTo>
                  <a:pt x="7870367" y="2203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5" name="Picture 159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596" name="Picture 159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97" name="Picture 159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sp>
        <p:nvSpPr>
          <p:cNvPr id="1597" name="TextBox 1597"/>
          <p:cNvSpPr txBox="1"/>
          <p:nvPr/>
        </p:nvSpPr>
        <p:spPr>
          <a:xfrm>
            <a:off x="2423489" y="818760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598" name="TextBox 1598"/>
          <p:cNvSpPr txBox="1"/>
          <p:nvPr/>
        </p:nvSpPr>
        <p:spPr>
          <a:xfrm>
            <a:off x="2454087" y="5120262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(3)</a:t>
            </a:r>
          </a:p>
        </p:txBody>
      </p:sp>
      <p:sp>
        <p:nvSpPr>
          <p:cNvPr id="1599" name="TextBox 1599"/>
          <p:cNvSpPr txBox="1"/>
          <p:nvPr/>
        </p:nvSpPr>
        <p:spPr>
          <a:xfrm>
            <a:off x="774000" y="13696"/>
            <a:ext cx="6256504" cy="3827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440">
              <a:lnSpc>
                <a:spcPts val="1845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600" name="TextBox 1600"/>
          <p:cNvSpPr txBox="1"/>
          <p:nvPr/>
        </p:nvSpPr>
        <p:spPr>
          <a:xfrm>
            <a:off x="582883" y="1483374"/>
            <a:ext cx="961784" cy="2647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1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601" name="TextBox 1601"/>
          <p:cNvSpPr txBox="1"/>
          <p:nvPr/>
        </p:nvSpPr>
        <p:spPr>
          <a:xfrm>
            <a:off x="1766036" y="863710"/>
            <a:ext cx="713776" cy="3277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9679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05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382">
              <a:lnSpc>
                <a:spcPts val="87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1728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2,640.2</a:t>
            </a:r>
          </a:p>
          <a:p>
            <a:pPr indent="49976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31.1</a:t>
            </a:r>
          </a:p>
          <a:p>
            <a:pPr indent="46406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1.2%</a:t>
            </a:r>
          </a:p>
          <a:p>
            <a:pPr indent="2855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11,200.0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23.6%</a:t>
            </a:r>
          </a:p>
          <a:p>
            <a:pPr indent="11728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2,342.2</a:t>
            </a:r>
          </a:p>
          <a:p>
            <a:pPr indent="49976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82.0</a:t>
            </a:r>
          </a:p>
          <a:p>
            <a:pPr indent="46406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9,985.0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23.5%</a:t>
            </a:r>
          </a:p>
          <a:p>
            <a:pPr indent="26517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298.0</a:t>
            </a:r>
          </a:p>
          <a:p>
            <a:pPr indent="42836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(50.9)</a:t>
            </a:r>
          </a:p>
          <a:p>
            <a:pPr indent="3314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(14.6)%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24.5%</a:t>
            </a:r>
          </a:p>
        </p:txBody>
      </p:sp>
      <p:sp>
        <p:nvSpPr>
          <p:cNvPr id="1602" name="TextBox 1602"/>
          <p:cNvSpPr txBox="1"/>
          <p:nvPr/>
        </p:nvSpPr>
        <p:spPr>
          <a:xfrm>
            <a:off x="2683983" y="893479"/>
            <a:ext cx="768117" cy="3247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587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901"/>
              </a:lnSpc>
            </a:pP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Company)</a:t>
            </a:r>
          </a:p>
          <a:p>
            <a:pPr indent="137693">
              <a:lnSpc>
                <a:spcPts val="921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219296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1166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221.0</a:t>
            </a:r>
          </a:p>
          <a:p>
            <a:pPr indent="53550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(8.8)</a:t>
            </a:r>
          </a:p>
          <a:p>
            <a:pPr indent="4385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(3.8)%</a:t>
            </a:r>
          </a:p>
          <a:p>
            <a:pPr indent="4845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422.0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52.4%</a:t>
            </a:r>
          </a:p>
          <a:p>
            <a:pPr indent="40790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31.2</a:t>
            </a:r>
          </a:p>
          <a:p>
            <a:pPr indent="53550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</a:t>
            </a:r>
          </a:p>
          <a:p>
            <a:pPr indent="4385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(6.0)%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145.0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21.6%</a:t>
            </a:r>
          </a:p>
          <a:p>
            <a:pPr indent="31108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189.7</a:t>
            </a:r>
          </a:p>
          <a:p>
            <a:pPr indent="53543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(6.8)</a:t>
            </a:r>
          </a:p>
          <a:p>
            <a:pPr indent="43853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(3.5)%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277.0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68.5%</a:t>
            </a:r>
          </a:p>
        </p:txBody>
      </p:sp>
      <p:sp>
        <p:nvSpPr>
          <p:cNvPr id="1603" name="TextBox 1603"/>
          <p:cNvSpPr txBox="1"/>
          <p:nvPr/>
        </p:nvSpPr>
        <p:spPr>
          <a:xfrm>
            <a:off x="3785538" y="943091"/>
            <a:ext cx="622060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2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69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432.9</a:t>
            </a:r>
          </a:p>
          <a:p>
            <a:pPr indent="39780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(5.4)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  <a:p>
            <a:pPr indent="25504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24.4%</a:t>
            </a:r>
          </a:p>
          <a:p>
            <a:pPr indent="17329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405.1</a:t>
            </a:r>
          </a:p>
          <a:p>
            <a:pPr indent="39780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  <a:p>
            <a:pPr indent="25498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1,681.0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24.1%</a:t>
            </a:r>
          </a:p>
          <a:p>
            <a:pPr indent="27031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27.7</a:t>
            </a:r>
          </a:p>
          <a:p>
            <a:pPr indent="39773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</a:t>
            </a:r>
          </a:p>
          <a:p>
            <a:pPr indent="30083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  <a:p>
            <a:pPr indent="40792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30.9%</a:t>
            </a:r>
          </a:p>
        </p:txBody>
      </p:sp>
      <p:sp>
        <p:nvSpPr>
          <p:cNvPr id="1604" name="TextBox 1604"/>
          <p:cNvSpPr txBox="1"/>
          <p:nvPr/>
        </p:nvSpPr>
        <p:spPr>
          <a:xfrm>
            <a:off x="4749373" y="943091"/>
            <a:ext cx="622083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 indent="26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27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9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385.1</a:t>
            </a:r>
          </a:p>
          <a:p>
            <a:pPr indent="39782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</a:t>
            </a:r>
          </a:p>
          <a:p>
            <a:pPr indent="3008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(0.9)%</a:t>
            </a:r>
          </a:p>
          <a:p>
            <a:pPr indent="2550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1,582.0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24.3%</a:t>
            </a:r>
          </a:p>
          <a:p>
            <a:pPr indent="17331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377.0</a:t>
            </a:r>
          </a:p>
          <a:p>
            <a:pPr indent="39782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</a:t>
            </a:r>
          </a:p>
          <a:p>
            <a:pPr indent="300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  <a:p>
            <a:pPr indent="25501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1,547.0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24.4%</a:t>
            </a:r>
          </a:p>
          <a:p>
            <a:pPr indent="367256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8.1</a:t>
            </a:r>
          </a:p>
          <a:p>
            <a:pPr indent="39775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(3.4)</a:t>
            </a:r>
          </a:p>
          <a:p>
            <a:pPr indent="23971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(29.9)%</a:t>
            </a:r>
          </a:p>
          <a:p>
            <a:pPr indent="4079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23.1%</a:t>
            </a:r>
          </a:p>
        </p:txBody>
      </p:sp>
      <p:sp>
        <p:nvSpPr>
          <p:cNvPr id="1605" name="TextBox 1605"/>
          <p:cNvSpPr txBox="1"/>
          <p:nvPr/>
        </p:nvSpPr>
        <p:spPr>
          <a:xfrm>
            <a:off x="5713261" y="943091"/>
            <a:ext cx="622053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43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0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6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217.2</a:t>
            </a:r>
          </a:p>
          <a:p>
            <a:pPr indent="39779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(8.2)</a:t>
            </a:r>
          </a:p>
          <a:p>
            <a:pPr indent="3008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 indent="3468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  <a:p>
            <a:pPr indent="17328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192.5</a:t>
            </a:r>
          </a:p>
          <a:p>
            <a:pPr indent="39779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(0.4)</a:t>
            </a:r>
          </a:p>
          <a:p>
            <a:pPr indent="30084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807.0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  <a:p>
            <a:pPr indent="27030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24.6</a:t>
            </a:r>
          </a:p>
          <a:p>
            <a:pPr indent="39772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(7.8)</a:t>
            </a:r>
          </a:p>
          <a:p>
            <a:pPr indent="23968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(24.1)%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23.9%</a:t>
            </a:r>
          </a:p>
        </p:txBody>
      </p:sp>
      <p:sp>
        <p:nvSpPr>
          <p:cNvPr id="1606" name="TextBox 1606"/>
          <p:cNvSpPr txBox="1"/>
          <p:nvPr/>
        </p:nvSpPr>
        <p:spPr>
          <a:xfrm>
            <a:off x="6564853" y="943091"/>
            <a:ext cx="734319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</a:p>
          <a:p>
            <a:pPr indent="173472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193869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37757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1,075.3</a:t>
            </a:r>
          </a:p>
          <a:p>
            <a:pPr indent="44891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(38.3)</a:t>
            </a:r>
          </a:p>
          <a:p>
            <a:pPr indent="41310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(3.4)%</a:t>
            </a:r>
          </a:p>
          <a:p>
            <a:pPr indent="3673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4,590.0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23.4%</a:t>
            </a:r>
          </a:p>
          <a:p>
            <a:pPr indent="28554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865.7</a:t>
            </a:r>
          </a:p>
          <a:p>
            <a:pPr indent="51006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(0.4)</a:t>
            </a:r>
          </a:p>
          <a:p>
            <a:pPr indent="413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(0.1)%</a:t>
            </a:r>
          </a:p>
          <a:p>
            <a:pPr indent="3672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22.5%</a:t>
            </a:r>
          </a:p>
          <a:p>
            <a:pPr indent="28565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209.6</a:t>
            </a:r>
          </a:p>
          <a:p>
            <a:pPr indent="44884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(37.8)</a:t>
            </a:r>
          </a:p>
          <a:p>
            <a:pPr indent="3519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(15.3)%</a:t>
            </a:r>
          </a:p>
          <a:p>
            <a:pPr indent="4590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28.0%</a:t>
            </a:r>
          </a:p>
        </p:txBody>
      </p:sp>
      <p:sp>
        <p:nvSpPr>
          <p:cNvPr id="1607" name="TextBox 1607"/>
          <p:cNvSpPr txBox="1"/>
          <p:nvPr/>
        </p:nvSpPr>
        <p:spPr>
          <a:xfrm>
            <a:off x="7503122" y="551541"/>
            <a:ext cx="858877" cy="3589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09">
              <a:lnSpc>
                <a:spcPts val="188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 indent="199064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21946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131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335.9</a:t>
            </a:r>
          </a:p>
          <a:p>
            <a:pPr indent="54593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41.7</a:t>
            </a:r>
          </a:p>
          <a:p>
            <a:pPr indent="448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14.2%</a:t>
            </a:r>
          </a:p>
          <a:p>
            <a:pPr indent="39289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1,460.0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23.0%</a:t>
            </a:r>
          </a:p>
          <a:p>
            <a:pPr indent="311136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330.4</a:t>
            </a:r>
          </a:p>
          <a:p>
            <a:pPr indent="54582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41.3</a:t>
            </a:r>
          </a:p>
          <a:p>
            <a:pPr indent="44887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14.3%</a:t>
            </a:r>
          </a:p>
          <a:p>
            <a:pPr indent="39283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1,375.0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24.0%</a:t>
            </a:r>
          </a:p>
          <a:p>
            <a:pPr indent="50508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5.5</a:t>
            </a:r>
          </a:p>
          <a:p>
            <a:pPr indent="60701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</a:t>
            </a:r>
          </a:p>
          <a:p>
            <a:pPr indent="51011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7.7%</a:t>
            </a:r>
          </a:p>
          <a:p>
            <a:pPr indent="54576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  <a:p>
            <a:pPr indent="5100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6.5%</a:t>
            </a:r>
          </a:p>
        </p:txBody>
      </p:sp>
      <p:sp>
        <p:nvSpPr>
          <p:cNvPr id="1608" name="TextBox 1608"/>
          <p:cNvSpPr txBox="1"/>
          <p:nvPr/>
        </p:nvSpPr>
        <p:spPr>
          <a:xfrm>
            <a:off x="720576" y="4207164"/>
            <a:ext cx="686309" cy="230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</a:p>
          <a:p>
            <a:pPr indent="15309">
              <a:lnSpc>
                <a:spcPts val="937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Taxes</a:t>
            </a:r>
          </a:p>
        </p:txBody>
      </p:sp>
      <p:sp>
        <p:nvSpPr>
          <p:cNvPr id="1609" name="TextBox 1609"/>
          <p:cNvSpPr txBox="1"/>
          <p:nvPr/>
        </p:nvSpPr>
        <p:spPr>
          <a:xfrm>
            <a:off x="1464734" y="4197449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(2)</a:t>
            </a:r>
          </a:p>
        </p:txBody>
      </p:sp>
      <p:sp>
        <p:nvSpPr>
          <p:cNvPr id="1610" name="TextBox 1610"/>
          <p:cNvSpPr txBox="1"/>
          <p:nvPr/>
        </p:nvSpPr>
        <p:spPr>
          <a:xfrm>
            <a:off x="2031215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306.0</a:t>
            </a:r>
          </a:p>
        </p:txBody>
      </p:sp>
      <p:sp>
        <p:nvSpPr>
          <p:cNvPr id="1611" name="TextBox 1611"/>
          <p:cNvSpPr txBox="1"/>
          <p:nvPr/>
        </p:nvSpPr>
        <p:spPr>
          <a:xfrm>
            <a:off x="2995072" y="4221136"/>
            <a:ext cx="441046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189.0</a:t>
            </a:r>
          </a:p>
        </p:txBody>
      </p:sp>
      <p:sp>
        <p:nvSpPr>
          <p:cNvPr id="1612" name="TextBox 1612"/>
          <p:cNvSpPr txBox="1"/>
          <p:nvPr/>
        </p:nvSpPr>
        <p:spPr>
          <a:xfrm>
            <a:off x="4055851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39.7</a:t>
            </a:r>
          </a:p>
        </p:txBody>
      </p:sp>
      <p:sp>
        <p:nvSpPr>
          <p:cNvPr id="1613" name="TextBox 1613"/>
          <p:cNvSpPr txBox="1"/>
          <p:nvPr/>
        </p:nvSpPr>
        <p:spPr>
          <a:xfrm>
            <a:off x="5116630" y="4221136"/>
            <a:ext cx="247203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6.8</a:t>
            </a:r>
          </a:p>
        </p:txBody>
      </p:sp>
      <p:sp>
        <p:nvSpPr>
          <p:cNvPr id="1614" name="TextBox 1614"/>
          <p:cNvSpPr txBox="1"/>
          <p:nvPr/>
        </p:nvSpPr>
        <p:spPr>
          <a:xfrm>
            <a:off x="5983566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33.7</a:t>
            </a:r>
          </a:p>
        </p:txBody>
      </p:sp>
      <p:sp>
        <p:nvSpPr>
          <p:cNvPr id="1615" name="TextBox 1615"/>
          <p:cNvSpPr txBox="1"/>
          <p:nvPr/>
        </p:nvSpPr>
        <p:spPr>
          <a:xfrm>
            <a:off x="6850503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212.5</a:t>
            </a:r>
          </a:p>
        </p:txBody>
      </p:sp>
      <p:sp>
        <p:nvSpPr>
          <p:cNvPr id="1616" name="TextBox 1616"/>
          <p:cNvSpPr txBox="1"/>
          <p:nvPr/>
        </p:nvSpPr>
        <p:spPr>
          <a:xfrm>
            <a:off x="8008202" y="4221136"/>
            <a:ext cx="247203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1617" name="TextBox 1617"/>
          <p:cNvSpPr txBox="1"/>
          <p:nvPr/>
        </p:nvSpPr>
        <p:spPr>
          <a:xfrm>
            <a:off x="756274" y="4518653"/>
            <a:ext cx="769203" cy="146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9">
              <a:lnSpc>
                <a:spcPts val="733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8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99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618" name="TextBox 1618"/>
          <p:cNvSpPr txBox="1"/>
          <p:nvPr/>
        </p:nvSpPr>
        <p:spPr>
          <a:xfrm>
            <a:off x="2031215" y="4499974"/>
            <a:ext cx="448598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192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(50.0)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(14.1)%</a:t>
            </a:r>
          </a:p>
          <a:p>
            <a:pPr indent="815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1,195.0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25.6%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149.0</a:t>
            </a:r>
          </a:p>
          <a:p>
            <a:pPr indent="16319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(17.8)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(10.6)%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586.0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25.4%</a:t>
            </a:r>
          </a:p>
        </p:txBody>
      </p:sp>
      <p:sp>
        <p:nvSpPr>
          <p:cNvPr id="1619" name="TextBox 1619"/>
          <p:cNvSpPr txBox="1"/>
          <p:nvPr/>
        </p:nvSpPr>
        <p:spPr>
          <a:xfrm>
            <a:off x="2995072" y="4499974"/>
            <a:ext cx="448598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434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(6.9)</a:t>
            </a:r>
          </a:p>
          <a:p>
            <a:pPr indent="1274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 indent="17337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272.0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69.5%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188.7</a:t>
            </a:r>
          </a:p>
          <a:p>
            <a:pPr indent="22434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(6.8)</a:t>
            </a:r>
          </a:p>
          <a:p>
            <a:pPr indent="1274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(3.5)%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274.0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68.9%</a:t>
            </a:r>
          </a:p>
        </p:txBody>
      </p:sp>
      <p:sp>
        <p:nvSpPr>
          <p:cNvPr id="1620" name="TextBox 1620"/>
          <p:cNvSpPr txBox="1"/>
          <p:nvPr/>
        </p:nvSpPr>
        <p:spPr>
          <a:xfrm>
            <a:off x="4055851" y="4499974"/>
            <a:ext cx="350175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55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  <a:p>
            <a:pPr indent="4070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10.2%</a:t>
            </a:r>
          </a:p>
          <a:p>
            <a:pPr indent="1376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  <a:p>
            <a:pPr indent="407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44.1%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28.2</a:t>
            </a:r>
          </a:p>
          <a:p>
            <a:pPr indent="19885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  <a:p>
            <a:pPr indent="4070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14.4%</a:t>
            </a:r>
          </a:p>
          <a:p>
            <a:pPr indent="1376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58.0</a:t>
            </a:r>
          </a:p>
          <a:p>
            <a:pPr indent="407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48.7%</a:t>
            </a:r>
          </a:p>
        </p:txBody>
      </p:sp>
      <p:sp>
        <p:nvSpPr>
          <p:cNvPr id="1621" name="TextBox 1621"/>
          <p:cNvSpPr txBox="1"/>
          <p:nvPr/>
        </p:nvSpPr>
        <p:spPr>
          <a:xfrm>
            <a:off x="4988977" y="4499974"/>
            <a:ext cx="38240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154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(8.9)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(56.6)%</a:t>
            </a:r>
          </a:p>
          <a:p>
            <a:pPr indent="16833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24.5%</a:t>
            </a:r>
          </a:p>
          <a:p>
            <a:pPr indent="127653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6.2</a:t>
            </a:r>
          </a:p>
          <a:p>
            <a:pPr indent="15815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(6.3)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(50.6)%</a:t>
            </a:r>
          </a:p>
          <a:p>
            <a:pPr indent="16835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24.8%</a:t>
            </a:r>
          </a:p>
        </p:txBody>
      </p:sp>
      <p:sp>
        <p:nvSpPr>
          <p:cNvPr id="1622" name="TextBox 1622"/>
          <p:cNvSpPr txBox="1"/>
          <p:nvPr/>
        </p:nvSpPr>
        <p:spPr>
          <a:xfrm>
            <a:off x="5952835" y="4499974"/>
            <a:ext cx="38240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154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(6.2)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(15.6)%</a:t>
            </a:r>
          </a:p>
          <a:p>
            <a:pPr indent="10718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29.8%</a:t>
            </a:r>
          </a:p>
          <a:p>
            <a:pPr indent="30731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22.4</a:t>
            </a:r>
          </a:p>
          <a:p>
            <a:pPr indent="15815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6115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(9.3)%</a:t>
            </a:r>
          </a:p>
          <a:p>
            <a:pPr indent="16835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31.1%</a:t>
            </a:r>
          </a:p>
        </p:txBody>
      </p:sp>
      <p:sp>
        <p:nvSpPr>
          <p:cNvPr id="1623" name="TextBox 1623"/>
          <p:cNvSpPr txBox="1"/>
          <p:nvPr/>
        </p:nvSpPr>
        <p:spPr>
          <a:xfrm>
            <a:off x="6850503" y="4499974"/>
            <a:ext cx="52048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19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(40.0)</a:t>
            </a:r>
          </a:p>
          <a:p>
            <a:pPr indent="6618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(15.8)%</a:t>
            </a:r>
          </a:p>
          <a:p>
            <a:pPr indent="1733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758.0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136.4</a:t>
            </a: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(4)</a:t>
            </a:r>
          </a:p>
          <a:p>
            <a:pPr indent="16319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(21.6)</a:t>
            </a:r>
          </a:p>
          <a:p>
            <a:pPr indent="6618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(13.7)%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480.0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28.4%</a:t>
            </a:r>
          </a:p>
        </p:txBody>
      </p:sp>
      <p:sp>
        <p:nvSpPr>
          <p:cNvPr id="1624" name="TextBox 1624"/>
          <p:cNvSpPr txBox="1"/>
          <p:nvPr/>
        </p:nvSpPr>
        <p:spPr>
          <a:xfrm>
            <a:off x="7880550" y="4499974"/>
            <a:ext cx="382410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154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(28.3)%</a:t>
            </a:r>
          </a:p>
          <a:p>
            <a:pPr indent="16833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75.0</a:t>
            </a:r>
          </a:p>
          <a:p>
            <a:pPr indent="13265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5.9%</a:t>
            </a:r>
          </a:p>
          <a:p>
            <a:pPr indent="12765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0.3</a:t>
            </a:r>
          </a:p>
          <a:p>
            <a:pPr indent="15815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(82.6)%</a:t>
            </a:r>
          </a:p>
          <a:p>
            <a:pPr indent="16835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37.0</a:t>
            </a:r>
          </a:p>
          <a:p>
            <a:pPr indent="13265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1.1%</a:t>
            </a:r>
          </a:p>
        </p:txBody>
      </p:sp>
      <p:sp>
        <p:nvSpPr>
          <p:cNvPr id="1625" name="TextBox 1625"/>
          <p:cNvSpPr txBox="1"/>
          <p:nvPr/>
        </p:nvSpPr>
        <p:spPr>
          <a:xfrm>
            <a:off x="580319" y="6054253"/>
            <a:ext cx="6584124" cy="486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944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123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recurring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0">
              <a:lnSpc>
                <a:spcPts val="972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</p:txBody>
      </p:sp>
      <p:sp>
        <p:nvSpPr>
          <p:cNvPr id="1626" name="TextBox 1626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27" name="TextBox 1627"/>
          <p:cNvSpPr txBox="1"/>
          <p:nvPr/>
        </p:nvSpPr>
        <p:spPr>
          <a:xfrm>
            <a:off x="4384714" y="664491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28" name="TextBox 162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" name="Picture 163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631" name="Picture 163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6610350"/>
          </a:xfrm>
          <a:prstGeom prst="rect">
            <a:avLst/>
          </a:prstGeom>
        </p:spPr>
      </p:pic>
      <p:sp>
        <p:nvSpPr>
          <p:cNvPr id="1631" name="TextBox 1631"/>
          <p:cNvSpPr txBox="1"/>
          <p:nvPr/>
        </p:nvSpPr>
        <p:spPr>
          <a:xfrm>
            <a:off x="774000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632" name="TextBox 1632"/>
          <p:cNvSpPr txBox="1"/>
          <p:nvPr/>
        </p:nvSpPr>
        <p:spPr>
          <a:xfrm>
            <a:off x="358824" y="124425"/>
            <a:ext cx="8445996" cy="56077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6616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70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incurred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(i.e.,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voice/packet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categories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2545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</a:p>
          <a:p>
            <a:pPr indent="304800">
              <a:lnSpc>
                <a:spcPts val="61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ISDN,"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2545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ADSL.“</a:t>
            </a:r>
          </a:p>
          <a:p>
            <a:pPr indent="2545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"INS-NET"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ISDN.“</a:t>
            </a:r>
          </a:p>
          <a:p>
            <a:pPr indent="2545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3048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</a:p>
          <a:p>
            <a:pPr indent="60960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</a:p>
          <a:p>
            <a:pPr indent="143256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43257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roughly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reason,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(Telephone</a:t>
            </a:r>
          </a:p>
          <a:p>
            <a:pPr indent="123446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1500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INS-Net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subscriptions.</a:t>
            </a:r>
          </a:p>
          <a:p>
            <a:pPr indent="2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</a:p>
          <a:p>
            <a:pPr indent="123445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formula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DOCOMO.</a:t>
            </a:r>
          </a:p>
          <a:p>
            <a:pPr indent="254510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("Xi"+"FOMA").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others).</a:t>
            </a:r>
          </a:p>
          <a:p>
            <a:pPr indent="1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“Mail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Transceiver”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  <a:p>
            <a:pPr indent="1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2015)/2)x12</a:t>
            </a:r>
          </a:p>
          <a:p>
            <a:pPr indent="0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Results/FY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subscribers*/expected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914400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month)/2</a:t>
            </a:r>
          </a:p>
        </p:txBody>
      </p:sp>
      <p:sp>
        <p:nvSpPr>
          <p:cNvPr id="1633" name="TextBox 163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34" name="TextBox 163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35" name="TextBox 163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8" name="Picture 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9" name="Picture 1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0" name="Picture 2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762375"/>
            <a:ext cx="2019300" cy="2581275"/>
          </a:xfrm>
          <a:prstGeom prst="rect">
            <a:avLst/>
          </a:prstGeom>
        </p:spPr>
      </p:pic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942975"/>
            <a:ext cx="2019300" cy="2819400"/>
          </a:xfrm>
          <a:prstGeom prst="rect">
            <a:avLst/>
          </a:prstGeom>
        </p:spPr>
      </p:pic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050" y="895350"/>
            <a:ext cx="257175" cy="284797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775440" y="71897"/>
            <a:ext cx="297788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5638" y="1029648"/>
            <a:ext cx="1296307" cy="363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01170" y="888196"/>
            <a:ext cx="6012043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7467" y="1575163"/>
            <a:ext cx="639220" cy="208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552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</a:p>
          <a:p>
            <a:pPr indent="90313">
              <a:lnSpc>
                <a:spcPts val="2086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71">
              <a:lnSpc>
                <a:spcPts val="1535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79554" y="1388812"/>
            <a:ext cx="780437" cy="226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347531">
              <a:lnSpc>
                <a:spcPts val="15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41133">
              <a:lnSpc>
                <a:spcPts val="2085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147250">
              <a:lnSpc>
                <a:spcPts val="12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(forecast)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259">
              <a:lnSpc>
                <a:spcPts val="175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298.0</a:t>
            </a:r>
          </a:p>
          <a:p>
            <a:pPr indent="29112">
              <a:lnSpc>
                <a:spcPts val="21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92793" y="1369725"/>
            <a:ext cx="6015351" cy="23631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7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">
              <a:lnSpc>
                <a:spcPts val="214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280">
              <a:lnSpc>
                <a:spcPts val="14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</a:p>
          <a:p>
            <a:pPr indent="243160">
              <a:lnSpc>
                <a:spcPts val="20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Dimension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60281">
              <a:lnSpc>
                <a:spcPts val="20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$50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60281">
              <a:lnSpc>
                <a:spcPts val="20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+96.4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steadily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4843" y="3849036"/>
            <a:ext cx="123687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753074" y="3843906"/>
            <a:ext cx="2353964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6424" y="4197649"/>
            <a:ext cx="629005" cy="20498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6568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098">
              <a:lnSpc>
                <a:spcPts val="2248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14">
              <a:lnSpc>
                <a:spcPts val="1625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267.0</a:t>
            </a:r>
          </a:p>
          <a:p>
            <a:pPr indent="0">
              <a:lnSpc>
                <a:spcPts val="209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79554" y="4009674"/>
            <a:ext cx="780209" cy="2232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347531">
              <a:lnSpc>
                <a:spcPts val="159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41233">
              <a:lnSpc>
                <a:spcPts val="175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1,530.0</a:t>
            </a:r>
          </a:p>
          <a:p>
            <a:pPr indent="147250">
              <a:lnSpc>
                <a:spcPts val="120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(forecast)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830">
              <a:lnSpc>
                <a:spcPts val="1558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69">
              <a:lnSpc>
                <a:spcPts val="14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53074" y="4064276"/>
            <a:ext cx="6214246" cy="2419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35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(0.37</a:t>
            </a:r>
          </a:p>
          <a:p>
            <a:pPr indent="36271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FY2013/1Q),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181355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24.04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</a:p>
          <a:p>
            <a:pPr indent="36271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FY2013)</a:t>
            </a:r>
          </a:p>
          <a:p>
            <a:pPr indent="181355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18.32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36271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181355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dvideo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181355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hotspots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362711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FY2013)</a:t>
            </a:r>
          </a:p>
          <a:p>
            <a:pPr indent="0">
              <a:lnSpc>
                <a:spcPts val="175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181355">
              <a:lnSpc>
                <a:spcPts val="17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</a:p>
          <a:p>
            <a:pPr indent="362712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> 
				</p:cNvPr>
          <p:cNvSpPr/>
          <p:nvPr/>
        </p:nvSpPr>
        <p:spPr>
          <a:xfrm>
            <a:off x="152400" y="2266950"/>
            <a:ext cx="1666875" cy="1323975"/>
          </a:xfrm>
          <a:custGeom>
            <a:avLst/>
            <a:gdLst>
              <a:gd name="connsiteX0" fmla="*/ 11351 w 1666875"/>
              <a:gd name="connsiteY0" fmla="*/ 18646 h 1323975"/>
              <a:gd name="connsiteX1" fmla="*/ 1675407 w 1666875"/>
              <a:gd name="connsiteY1" fmla="*/ 18646 h 1323975"/>
              <a:gd name="connsiteX2" fmla="*/ 1675407 w 1666875"/>
              <a:gd name="connsiteY2" fmla="*/ 1327258 h 1323975"/>
              <a:gd name="connsiteX3" fmla="*/ 11351 w 1666875"/>
              <a:gd name="connsiteY3" fmla="*/ 1327258 h 1323975"/>
              <a:gd name="connsiteX4" fmla="*/ 11351 w 1666875"/>
              <a:gd name="connsiteY4" fmla="*/ 18646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1323975">
                <a:moveTo>
                  <a:pt x="11351" y="18646"/>
                </a:moveTo>
                <a:lnTo>
                  <a:pt x="1675407" y="18646"/>
                </a:lnTo>
                <a:lnTo>
                  <a:pt x="1675407" y="1327258"/>
                </a:lnTo>
                <a:lnTo>
                  <a:pt x="11351" y="1327258"/>
                </a:lnTo>
                <a:lnTo>
                  <a:pt x="11351" y="186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1800225" y="2266950"/>
            <a:ext cx="4400550" cy="1323975"/>
          </a:xfrm>
          <a:custGeom>
            <a:avLst/>
            <a:gdLst>
              <a:gd name="connsiteX0" fmla="*/ 18824 w 4400550"/>
              <a:gd name="connsiteY0" fmla="*/ 18646 h 1323975"/>
              <a:gd name="connsiteX1" fmla="*/ 4406666 w 4400550"/>
              <a:gd name="connsiteY1" fmla="*/ 18646 h 1323975"/>
              <a:gd name="connsiteX2" fmla="*/ 4406666 w 4400550"/>
              <a:gd name="connsiteY2" fmla="*/ 1327258 h 1323975"/>
              <a:gd name="connsiteX3" fmla="*/ 18824 w 4400550"/>
              <a:gd name="connsiteY3" fmla="*/ 1327258 h 1323975"/>
              <a:gd name="connsiteX4" fmla="*/ 18824 w 4400550"/>
              <a:gd name="connsiteY4" fmla="*/ 18646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550" h="1323975">
                <a:moveTo>
                  <a:pt x="18824" y="18646"/>
                </a:moveTo>
                <a:lnTo>
                  <a:pt x="4406666" y="18646"/>
                </a:lnTo>
                <a:lnTo>
                  <a:pt x="4406666" y="1327258"/>
                </a:lnTo>
                <a:lnTo>
                  <a:pt x="18824" y="1327258"/>
                </a:lnTo>
                <a:lnTo>
                  <a:pt x="18824" y="1864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6181725" y="2266950"/>
            <a:ext cx="285750" cy="1323975"/>
          </a:xfrm>
          <a:custGeom>
            <a:avLst/>
            <a:gdLst>
              <a:gd name="connsiteX0" fmla="*/ 16408 w 285750"/>
              <a:gd name="connsiteY0" fmla="*/ 18646 h 1323975"/>
              <a:gd name="connsiteX1" fmla="*/ 287911 w 285750"/>
              <a:gd name="connsiteY1" fmla="*/ 18646 h 1323975"/>
              <a:gd name="connsiteX2" fmla="*/ 287911 w 285750"/>
              <a:gd name="connsiteY2" fmla="*/ 1327258 h 1323975"/>
              <a:gd name="connsiteX3" fmla="*/ 16408 w 285750"/>
              <a:gd name="connsiteY3" fmla="*/ 1327258 h 1323975"/>
              <a:gd name="connsiteX4" fmla="*/ 16408 w 285750"/>
              <a:gd name="connsiteY4" fmla="*/ 18646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323975">
                <a:moveTo>
                  <a:pt x="16408" y="18646"/>
                </a:moveTo>
                <a:lnTo>
                  <a:pt x="287911" y="18646"/>
                </a:lnTo>
                <a:lnTo>
                  <a:pt x="287911" y="1327258"/>
                </a:lnTo>
                <a:lnTo>
                  <a:pt x="16408" y="1327258"/>
                </a:lnTo>
                <a:lnTo>
                  <a:pt x="16408" y="186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6448425" y="2266950"/>
            <a:ext cx="2466975" cy="1323975"/>
          </a:xfrm>
          <a:custGeom>
            <a:avLst/>
            <a:gdLst>
              <a:gd name="connsiteX0" fmla="*/ 12463 w 2466975"/>
              <a:gd name="connsiteY0" fmla="*/ 18646 h 1323975"/>
              <a:gd name="connsiteX1" fmla="*/ 2473513 w 2466975"/>
              <a:gd name="connsiteY1" fmla="*/ 18646 h 1323975"/>
              <a:gd name="connsiteX2" fmla="*/ 2473513 w 2466975"/>
              <a:gd name="connsiteY2" fmla="*/ 1327258 h 1323975"/>
              <a:gd name="connsiteX3" fmla="*/ 12463 w 2466975"/>
              <a:gd name="connsiteY3" fmla="*/ 1327258 h 1323975"/>
              <a:gd name="connsiteX4" fmla="*/ 12463 w 2466975"/>
              <a:gd name="connsiteY4" fmla="*/ 18646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323975">
                <a:moveTo>
                  <a:pt x="12463" y="18646"/>
                </a:moveTo>
                <a:lnTo>
                  <a:pt x="2473513" y="18646"/>
                </a:lnTo>
                <a:lnTo>
                  <a:pt x="2473513" y="1327258"/>
                </a:lnTo>
                <a:lnTo>
                  <a:pt x="12463" y="1327258"/>
                </a:lnTo>
                <a:lnTo>
                  <a:pt x="12463" y="1864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152400" y="3571875"/>
            <a:ext cx="1666875" cy="2428875"/>
          </a:xfrm>
          <a:custGeom>
            <a:avLst/>
            <a:gdLst>
              <a:gd name="connsiteX0" fmla="*/ 11351 w 1666875"/>
              <a:gd name="connsiteY0" fmla="*/ 13600 h 2428875"/>
              <a:gd name="connsiteX1" fmla="*/ 1675407 w 1666875"/>
              <a:gd name="connsiteY1" fmla="*/ 13600 h 2428875"/>
              <a:gd name="connsiteX2" fmla="*/ 1675407 w 1666875"/>
              <a:gd name="connsiteY2" fmla="*/ 2430170 h 2428875"/>
              <a:gd name="connsiteX3" fmla="*/ 11351 w 1666875"/>
              <a:gd name="connsiteY3" fmla="*/ 2430170 h 2428875"/>
              <a:gd name="connsiteX4" fmla="*/ 11351 w 1666875"/>
              <a:gd name="connsiteY4" fmla="*/ 13600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2428875">
                <a:moveTo>
                  <a:pt x="11351" y="13600"/>
                </a:moveTo>
                <a:lnTo>
                  <a:pt x="1675407" y="13600"/>
                </a:lnTo>
                <a:lnTo>
                  <a:pt x="1675407" y="2430170"/>
                </a:lnTo>
                <a:lnTo>
                  <a:pt x="11351" y="2430170"/>
                </a:lnTo>
                <a:lnTo>
                  <a:pt x="11351" y="1360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1800225" y="3571875"/>
            <a:ext cx="1114425" cy="2428875"/>
          </a:xfrm>
          <a:custGeom>
            <a:avLst/>
            <a:gdLst>
              <a:gd name="connsiteX0" fmla="*/ 18824 w 1114425"/>
              <a:gd name="connsiteY0" fmla="*/ 13600 h 2428875"/>
              <a:gd name="connsiteX1" fmla="*/ 1122355 w 1114425"/>
              <a:gd name="connsiteY1" fmla="*/ 13600 h 2428875"/>
              <a:gd name="connsiteX2" fmla="*/ 1122355 w 1114425"/>
              <a:gd name="connsiteY2" fmla="*/ 2430170 h 2428875"/>
              <a:gd name="connsiteX3" fmla="*/ 18824 w 1114425"/>
              <a:gd name="connsiteY3" fmla="*/ 2430170 h 2428875"/>
              <a:gd name="connsiteX4" fmla="*/ 18824 w 1114425"/>
              <a:gd name="connsiteY4" fmla="*/ 13600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2428875">
                <a:moveTo>
                  <a:pt x="18824" y="13600"/>
                </a:moveTo>
                <a:lnTo>
                  <a:pt x="1122355" y="13600"/>
                </a:lnTo>
                <a:lnTo>
                  <a:pt x="1122355" y="2430170"/>
                </a:lnTo>
                <a:lnTo>
                  <a:pt x="18824" y="2430170"/>
                </a:lnTo>
                <a:lnTo>
                  <a:pt x="18824" y="13600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2895600" y="3571875"/>
            <a:ext cx="6019800" cy="2428875"/>
          </a:xfrm>
          <a:custGeom>
            <a:avLst/>
            <a:gdLst>
              <a:gd name="connsiteX0" fmla="*/ 18221 w 6019800"/>
              <a:gd name="connsiteY0" fmla="*/ 13600 h 2428875"/>
              <a:gd name="connsiteX1" fmla="*/ 6026338 w 6019800"/>
              <a:gd name="connsiteY1" fmla="*/ 13600 h 2428875"/>
              <a:gd name="connsiteX2" fmla="*/ 6026338 w 6019800"/>
              <a:gd name="connsiteY2" fmla="*/ 2430170 h 2428875"/>
              <a:gd name="connsiteX3" fmla="*/ 18221 w 6019800"/>
              <a:gd name="connsiteY3" fmla="*/ 2430170 h 2428875"/>
              <a:gd name="connsiteX4" fmla="*/ 18221 w 6019800"/>
              <a:gd name="connsiteY4" fmla="*/ 13600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2428875">
                <a:moveTo>
                  <a:pt x="18221" y="13600"/>
                </a:moveTo>
                <a:lnTo>
                  <a:pt x="6026338" y="13600"/>
                </a:lnTo>
                <a:lnTo>
                  <a:pt x="6026338" y="2430170"/>
                </a:lnTo>
                <a:lnTo>
                  <a:pt x="18221" y="2430170"/>
                </a:lnTo>
                <a:lnTo>
                  <a:pt x="18221" y="136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152400" y="5981700"/>
            <a:ext cx="7534275" cy="19050"/>
          </a:xfrm>
          <a:custGeom>
            <a:avLst/>
            <a:gdLst>
              <a:gd name="connsiteX0" fmla="*/ 11351 w 7534275"/>
              <a:gd name="connsiteY0" fmla="*/ 20354 h 19050"/>
              <a:gd name="connsiteX1" fmla="*/ 7543392 w 7534275"/>
              <a:gd name="connsiteY1" fmla="*/ 203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34275" h="19050">
                <a:moveTo>
                  <a:pt x="11351" y="20354"/>
                </a:moveTo>
                <a:lnTo>
                  <a:pt x="7543392" y="20354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1809750" y="2266950"/>
            <a:ext cx="4391025" cy="9525"/>
          </a:xfrm>
          <a:custGeom>
            <a:avLst/>
            <a:gdLst>
              <a:gd name="connsiteX0" fmla="*/ 18057 w 4391025"/>
              <a:gd name="connsiteY0" fmla="*/ 18645 h 9525"/>
              <a:gd name="connsiteX1" fmla="*/ 4397141 w 4391025"/>
              <a:gd name="connsiteY1" fmla="*/ 1864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9525">
                <a:moveTo>
                  <a:pt x="18057" y="18645"/>
                </a:moveTo>
                <a:lnTo>
                  <a:pt x="4397141" y="18645"/>
                </a:lnTo>
              </a:path>
            </a:pathLst>
          </a:custGeom>
          <a:ln w="1164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6457950" y="2266950"/>
            <a:ext cx="2457450" cy="9525"/>
          </a:xfrm>
          <a:custGeom>
            <a:avLst/>
            <a:gdLst>
              <a:gd name="connsiteX0" fmla="*/ 11696 w 2457450"/>
              <a:gd name="connsiteY0" fmla="*/ 18645 h 9525"/>
              <a:gd name="connsiteX1" fmla="*/ 2463988 w 2457450"/>
              <a:gd name="connsiteY1" fmla="*/ 1864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450" h="9525">
                <a:moveTo>
                  <a:pt x="11696" y="18645"/>
                </a:moveTo>
                <a:lnTo>
                  <a:pt x="2463988" y="18645"/>
                </a:lnTo>
              </a:path>
            </a:pathLst>
          </a:custGeom>
          <a:ln w="1164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8896350" y="2257425"/>
            <a:ext cx="9525" cy="19050"/>
          </a:xfrm>
          <a:custGeom>
            <a:avLst/>
            <a:gdLst>
              <a:gd name="connsiteX0" fmla="*/ 16824 w 9525"/>
              <a:gd name="connsiteY0" fmla="*/ 19444 h 19050"/>
              <a:gd name="connsiteX1" fmla="*/ 16824 w 9525"/>
              <a:gd name="connsiteY1" fmla="*/ 10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824" y="19444"/>
                </a:moveTo>
                <a:lnTo>
                  <a:pt x="16824" y="10721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2905125" y="3086100"/>
            <a:ext cx="2181225" cy="9525"/>
          </a:xfrm>
          <a:custGeom>
            <a:avLst/>
            <a:gdLst>
              <a:gd name="connsiteX0" fmla="*/ 17450 w 2181225"/>
              <a:gd name="connsiteY0" fmla="*/ 10833 h 9525"/>
              <a:gd name="connsiteX1" fmla="*/ 2189480 w 2181225"/>
              <a:gd name="connsiteY1" fmla="*/ 108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9525">
                <a:moveTo>
                  <a:pt x="17450" y="10833"/>
                </a:moveTo>
                <a:lnTo>
                  <a:pt x="2189480" y="10833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2905125" y="3086100"/>
            <a:ext cx="2181225" cy="19050"/>
          </a:xfrm>
          <a:custGeom>
            <a:avLst/>
            <a:gdLst>
              <a:gd name="connsiteX0" fmla="*/ 17455 w 2181225"/>
              <a:gd name="connsiteY0" fmla="*/ 19550 h 19050"/>
              <a:gd name="connsiteX1" fmla="*/ 2189486 w 2181225"/>
              <a:gd name="connsiteY1" fmla="*/ 195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19050">
                <a:moveTo>
                  <a:pt x="17455" y="19550"/>
                </a:moveTo>
                <a:lnTo>
                  <a:pt x="2189486" y="19550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2895600" y="3086100"/>
            <a:ext cx="9525" cy="485775"/>
          </a:xfrm>
          <a:custGeom>
            <a:avLst/>
            <a:gdLst>
              <a:gd name="connsiteX0" fmla="*/ 18216 w 9525"/>
              <a:gd name="connsiteY0" fmla="*/ 10833 h 485775"/>
              <a:gd name="connsiteX1" fmla="*/ 18216 w 9525"/>
              <a:gd name="connsiteY1" fmla="*/ 49065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8216" y="10833"/>
                </a:moveTo>
                <a:lnTo>
                  <a:pt x="18216" y="490657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2895600" y="3086100"/>
            <a:ext cx="19050" cy="485775"/>
          </a:xfrm>
          <a:custGeom>
            <a:avLst/>
            <a:gdLst>
              <a:gd name="connsiteX0" fmla="*/ 26980 w 19050"/>
              <a:gd name="connsiteY0" fmla="*/ 10826 h 485775"/>
              <a:gd name="connsiteX1" fmla="*/ 26980 w 19050"/>
              <a:gd name="connsiteY1" fmla="*/ 49065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6980" y="10826"/>
                </a:moveTo>
                <a:lnTo>
                  <a:pt x="26980" y="490651"/>
                </a:lnTo>
              </a:path>
            </a:pathLst>
          </a:custGeom>
          <a:ln w="116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3990975" y="3095625"/>
            <a:ext cx="9525" cy="476250"/>
          </a:xfrm>
          <a:custGeom>
            <a:avLst/>
            <a:gdLst>
              <a:gd name="connsiteX0" fmla="*/ 17615 w 9525"/>
              <a:gd name="connsiteY0" fmla="*/ 10031 h 476250"/>
              <a:gd name="connsiteX1" fmla="*/ 17615 w 9525"/>
              <a:gd name="connsiteY1" fmla="*/ 48113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17615" y="10031"/>
                </a:moveTo>
                <a:lnTo>
                  <a:pt x="17615" y="481132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3990975" y="3095625"/>
            <a:ext cx="19050" cy="476250"/>
          </a:xfrm>
          <a:custGeom>
            <a:avLst/>
            <a:gdLst>
              <a:gd name="connsiteX0" fmla="*/ 26378 w 19050"/>
              <a:gd name="connsiteY0" fmla="*/ 10025 h 476250"/>
              <a:gd name="connsiteX1" fmla="*/ 26378 w 19050"/>
              <a:gd name="connsiteY1" fmla="*/ 481126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6378" y="10025"/>
                </a:moveTo>
                <a:lnTo>
                  <a:pt x="26378" y="481126"/>
                </a:lnTo>
              </a:path>
            </a:pathLst>
          </a:custGeom>
          <a:ln w="1168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5076825" y="2266950"/>
            <a:ext cx="28575" cy="1304925"/>
          </a:xfrm>
          <a:custGeom>
            <a:avLst/>
            <a:gdLst>
              <a:gd name="connsiteX0" fmla="*/ 17776 w 28575"/>
              <a:gd name="connsiteY0" fmla="*/ 18646 h 1304925"/>
              <a:gd name="connsiteX1" fmla="*/ 35293 w 28575"/>
              <a:gd name="connsiteY1" fmla="*/ 18646 h 1304925"/>
              <a:gd name="connsiteX2" fmla="*/ 35293 w 28575"/>
              <a:gd name="connsiteY2" fmla="*/ 1309810 h 1304925"/>
              <a:gd name="connsiteX3" fmla="*/ 17776 w 28575"/>
              <a:gd name="connsiteY3" fmla="*/ 1309810 h 1304925"/>
              <a:gd name="connsiteX4" fmla="*/ 17776 w 28575"/>
              <a:gd name="connsiteY4" fmla="*/ 18646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04925">
                <a:moveTo>
                  <a:pt x="17776" y="18646"/>
                </a:moveTo>
                <a:lnTo>
                  <a:pt x="35293" y="18646"/>
                </a:lnTo>
                <a:lnTo>
                  <a:pt x="35293" y="1309810"/>
                </a:lnTo>
                <a:lnTo>
                  <a:pt x="17776" y="1309810"/>
                </a:lnTo>
                <a:lnTo>
                  <a:pt x="17776" y="186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1809750" y="3562350"/>
            <a:ext cx="4391025" cy="28575"/>
          </a:xfrm>
          <a:custGeom>
            <a:avLst/>
            <a:gdLst>
              <a:gd name="connsiteX0" fmla="*/ 18056 w 4391025"/>
              <a:gd name="connsiteY0" fmla="*/ 14401 h 28575"/>
              <a:gd name="connsiteX1" fmla="*/ 4397141 w 4391025"/>
              <a:gd name="connsiteY1" fmla="*/ 14401 h 28575"/>
              <a:gd name="connsiteX2" fmla="*/ 4397141 w 4391025"/>
              <a:gd name="connsiteY2" fmla="*/ 31858 h 28575"/>
              <a:gd name="connsiteX3" fmla="*/ 18056 w 4391025"/>
              <a:gd name="connsiteY3" fmla="*/ 31858 h 28575"/>
              <a:gd name="connsiteX4" fmla="*/ 18056 w 4391025"/>
              <a:gd name="connsiteY4" fmla="*/ 144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8575">
                <a:moveTo>
                  <a:pt x="18056" y="14401"/>
                </a:moveTo>
                <a:lnTo>
                  <a:pt x="4397141" y="14401"/>
                </a:lnTo>
                <a:lnTo>
                  <a:pt x="4397141" y="31858"/>
                </a:lnTo>
                <a:lnTo>
                  <a:pt x="18056" y="31858"/>
                </a:lnTo>
                <a:lnTo>
                  <a:pt x="18056" y="1440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7667625" y="2266950"/>
            <a:ext cx="19050" cy="1304925"/>
          </a:xfrm>
          <a:custGeom>
            <a:avLst/>
            <a:gdLst>
              <a:gd name="connsiteX0" fmla="*/ 10641 w 19050"/>
              <a:gd name="connsiteY0" fmla="*/ 18646 h 1304925"/>
              <a:gd name="connsiteX1" fmla="*/ 28157 w 19050"/>
              <a:gd name="connsiteY1" fmla="*/ 18646 h 1304925"/>
              <a:gd name="connsiteX2" fmla="*/ 28157 w 19050"/>
              <a:gd name="connsiteY2" fmla="*/ 1309810 h 1304925"/>
              <a:gd name="connsiteX3" fmla="*/ 10641 w 19050"/>
              <a:gd name="connsiteY3" fmla="*/ 1309810 h 1304925"/>
              <a:gd name="connsiteX4" fmla="*/ 10641 w 19050"/>
              <a:gd name="connsiteY4" fmla="*/ 18646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304925">
                <a:moveTo>
                  <a:pt x="10641" y="18646"/>
                </a:moveTo>
                <a:lnTo>
                  <a:pt x="28157" y="18646"/>
                </a:lnTo>
                <a:lnTo>
                  <a:pt x="28157" y="1309810"/>
                </a:lnTo>
                <a:lnTo>
                  <a:pt x="10641" y="1309810"/>
                </a:lnTo>
                <a:lnTo>
                  <a:pt x="10641" y="186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6457950" y="3562350"/>
            <a:ext cx="2457450" cy="28575"/>
          </a:xfrm>
          <a:custGeom>
            <a:avLst/>
            <a:gdLst>
              <a:gd name="connsiteX0" fmla="*/ 11695 w 2457450"/>
              <a:gd name="connsiteY0" fmla="*/ 14401 h 28575"/>
              <a:gd name="connsiteX1" fmla="*/ 2463987 w 2457450"/>
              <a:gd name="connsiteY1" fmla="*/ 14401 h 28575"/>
              <a:gd name="connsiteX2" fmla="*/ 2463987 w 2457450"/>
              <a:gd name="connsiteY2" fmla="*/ 31858 h 28575"/>
              <a:gd name="connsiteX3" fmla="*/ 11695 w 2457450"/>
              <a:gd name="connsiteY3" fmla="*/ 31858 h 28575"/>
              <a:gd name="connsiteX4" fmla="*/ 11695 w 2457450"/>
              <a:gd name="connsiteY4" fmla="*/ 1440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28575">
                <a:moveTo>
                  <a:pt x="11695" y="14401"/>
                </a:moveTo>
                <a:lnTo>
                  <a:pt x="2463987" y="14401"/>
                </a:lnTo>
                <a:lnTo>
                  <a:pt x="2463987" y="31858"/>
                </a:lnTo>
                <a:lnTo>
                  <a:pt x="11695" y="31858"/>
                </a:lnTo>
                <a:lnTo>
                  <a:pt x="11695" y="1440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142875" y="4171950"/>
            <a:ext cx="1666875" cy="9525"/>
          </a:xfrm>
          <a:custGeom>
            <a:avLst/>
            <a:gdLst>
              <a:gd name="connsiteX0" fmla="*/ 12112 w 1666875"/>
              <a:gd name="connsiteY0" fmla="*/ 15492 h 9525"/>
              <a:gd name="connsiteX1" fmla="*/ 1667410 w 1666875"/>
              <a:gd name="connsiteY1" fmla="*/ 154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112" y="15492"/>
                </a:moveTo>
                <a:lnTo>
                  <a:pt x="1667410" y="15492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142875" y="4171950"/>
            <a:ext cx="1666875" cy="19050"/>
          </a:xfrm>
          <a:custGeom>
            <a:avLst/>
            <a:gdLst>
              <a:gd name="connsiteX0" fmla="*/ 12118 w 1666875"/>
              <a:gd name="connsiteY0" fmla="*/ 24219 h 19050"/>
              <a:gd name="connsiteX1" fmla="*/ 1667415 w 1666875"/>
              <a:gd name="connsiteY1" fmla="*/ 242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2118" y="24219"/>
                </a:moveTo>
                <a:lnTo>
                  <a:pt x="1667415" y="24219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1809750" y="4171950"/>
            <a:ext cx="4371975" cy="9525"/>
          </a:xfrm>
          <a:custGeom>
            <a:avLst/>
            <a:gdLst>
              <a:gd name="connsiteX0" fmla="*/ 18051 w 4371975"/>
              <a:gd name="connsiteY0" fmla="*/ 15492 h 9525"/>
              <a:gd name="connsiteX1" fmla="*/ 4379629 w 4371975"/>
              <a:gd name="connsiteY1" fmla="*/ 154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051" y="15492"/>
                </a:moveTo>
                <a:lnTo>
                  <a:pt x="4379629" y="15492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1809750" y="4171950"/>
            <a:ext cx="4371975" cy="19050"/>
          </a:xfrm>
          <a:custGeom>
            <a:avLst/>
            <a:gdLst>
              <a:gd name="connsiteX0" fmla="*/ 18056 w 4371975"/>
              <a:gd name="connsiteY0" fmla="*/ 24219 h 19050"/>
              <a:gd name="connsiteX1" fmla="*/ 4379634 w 4371975"/>
              <a:gd name="connsiteY1" fmla="*/ 242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8056" y="24219"/>
                </a:moveTo>
                <a:lnTo>
                  <a:pt x="4379634" y="24219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6457950" y="4171950"/>
            <a:ext cx="2438400" cy="9525"/>
          </a:xfrm>
          <a:custGeom>
            <a:avLst/>
            <a:gdLst>
              <a:gd name="connsiteX0" fmla="*/ 11690 w 2438400"/>
              <a:gd name="connsiteY0" fmla="*/ 15492 h 9525"/>
              <a:gd name="connsiteX1" fmla="*/ 2446466 w 2438400"/>
              <a:gd name="connsiteY1" fmla="*/ 154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1690" y="15492"/>
                </a:moveTo>
                <a:lnTo>
                  <a:pt x="2446466" y="15492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6457950" y="4171950"/>
            <a:ext cx="2438400" cy="19050"/>
          </a:xfrm>
          <a:custGeom>
            <a:avLst/>
            <a:gdLst>
              <a:gd name="connsiteX0" fmla="*/ 11695 w 2438400"/>
              <a:gd name="connsiteY0" fmla="*/ 24219 h 19050"/>
              <a:gd name="connsiteX1" fmla="*/ 2446471 w 2438400"/>
              <a:gd name="connsiteY1" fmla="*/ 242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19050">
                <a:moveTo>
                  <a:pt x="11695" y="24219"/>
                </a:moveTo>
                <a:lnTo>
                  <a:pt x="2446471" y="24219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142875" y="4772025"/>
            <a:ext cx="1666875" cy="9525"/>
          </a:xfrm>
          <a:custGeom>
            <a:avLst/>
            <a:gdLst>
              <a:gd name="connsiteX0" fmla="*/ 12112 w 1666875"/>
              <a:gd name="connsiteY0" fmla="*/ 17379 h 9525"/>
              <a:gd name="connsiteX1" fmla="*/ 1667410 w 1666875"/>
              <a:gd name="connsiteY1" fmla="*/ 173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112" y="17379"/>
                </a:moveTo>
                <a:lnTo>
                  <a:pt x="1667410" y="17379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142875" y="4772025"/>
            <a:ext cx="1666875" cy="19050"/>
          </a:xfrm>
          <a:custGeom>
            <a:avLst/>
            <a:gdLst>
              <a:gd name="connsiteX0" fmla="*/ 12118 w 1666875"/>
              <a:gd name="connsiteY0" fmla="*/ 26106 h 19050"/>
              <a:gd name="connsiteX1" fmla="*/ 1667415 w 1666875"/>
              <a:gd name="connsiteY1" fmla="*/ 261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2118" y="26106"/>
                </a:moveTo>
                <a:lnTo>
                  <a:pt x="1667415" y="26106"/>
                </a:lnTo>
              </a:path>
            </a:pathLst>
          </a:custGeom>
          <a:ln w="116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1809750" y="4772025"/>
            <a:ext cx="4371975" cy="9525"/>
          </a:xfrm>
          <a:custGeom>
            <a:avLst/>
            <a:gdLst>
              <a:gd name="connsiteX0" fmla="*/ 18051 w 4371975"/>
              <a:gd name="connsiteY0" fmla="*/ 17379 h 9525"/>
              <a:gd name="connsiteX1" fmla="*/ 4379628 w 4371975"/>
              <a:gd name="connsiteY1" fmla="*/ 173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051" y="17379"/>
                </a:moveTo>
                <a:lnTo>
                  <a:pt x="4379628" y="17379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1809750" y="4772025"/>
            <a:ext cx="4371975" cy="19050"/>
          </a:xfrm>
          <a:custGeom>
            <a:avLst/>
            <a:gdLst>
              <a:gd name="connsiteX0" fmla="*/ 18056 w 4371975"/>
              <a:gd name="connsiteY0" fmla="*/ 26106 h 19050"/>
              <a:gd name="connsiteX1" fmla="*/ 4379634 w 4371975"/>
              <a:gd name="connsiteY1" fmla="*/ 261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8056" y="26106"/>
                </a:moveTo>
                <a:lnTo>
                  <a:pt x="4379634" y="26106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6457950" y="4772025"/>
            <a:ext cx="2438400" cy="9525"/>
          </a:xfrm>
          <a:custGeom>
            <a:avLst/>
            <a:gdLst>
              <a:gd name="connsiteX0" fmla="*/ 11689 w 2438400"/>
              <a:gd name="connsiteY0" fmla="*/ 17379 h 9525"/>
              <a:gd name="connsiteX1" fmla="*/ 2446466 w 2438400"/>
              <a:gd name="connsiteY1" fmla="*/ 173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1689" y="17379"/>
                </a:moveTo>
                <a:lnTo>
                  <a:pt x="2446466" y="17379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6457950" y="4772025"/>
            <a:ext cx="2438400" cy="19050"/>
          </a:xfrm>
          <a:custGeom>
            <a:avLst/>
            <a:gdLst>
              <a:gd name="connsiteX0" fmla="*/ 11695 w 2438400"/>
              <a:gd name="connsiteY0" fmla="*/ 26106 h 19050"/>
              <a:gd name="connsiteX1" fmla="*/ 2446471 w 2438400"/>
              <a:gd name="connsiteY1" fmla="*/ 261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19050">
                <a:moveTo>
                  <a:pt x="11695" y="26106"/>
                </a:moveTo>
                <a:lnTo>
                  <a:pt x="2446471" y="26106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142875" y="5381625"/>
            <a:ext cx="1666875" cy="9525"/>
          </a:xfrm>
          <a:custGeom>
            <a:avLst/>
            <a:gdLst>
              <a:gd name="connsiteX0" fmla="*/ 12112 w 1666875"/>
              <a:gd name="connsiteY0" fmla="*/ 9741 h 9525"/>
              <a:gd name="connsiteX1" fmla="*/ 1667410 w 1666875"/>
              <a:gd name="connsiteY1" fmla="*/ 97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112" y="9741"/>
                </a:moveTo>
                <a:lnTo>
                  <a:pt x="1667410" y="9741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142875" y="5381625"/>
            <a:ext cx="1666875" cy="9525"/>
          </a:xfrm>
          <a:custGeom>
            <a:avLst/>
            <a:gdLst>
              <a:gd name="connsiteX0" fmla="*/ 12118 w 1666875"/>
              <a:gd name="connsiteY0" fmla="*/ 18467 h 9525"/>
              <a:gd name="connsiteX1" fmla="*/ 1667415 w 1666875"/>
              <a:gd name="connsiteY1" fmla="*/ 18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118" y="18467"/>
                </a:moveTo>
                <a:lnTo>
                  <a:pt x="1667415" y="18467"/>
                </a:lnTo>
              </a:path>
            </a:pathLst>
          </a:custGeom>
          <a:ln w="1164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1809750" y="5381625"/>
            <a:ext cx="4371975" cy="9525"/>
          </a:xfrm>
          <a:custGeom>
            <a:avLst/>
            <a:gdLst>
              <a:gd name="connsiteX0" fmla="*/ 18051 w 4371975"/>
              <a:gd name="connsiteY0" fmla="*/ 9741 h 9525"/>
              <a:gd name="connsiteX1" fmla="*/ 4379628 w 4371975"/>
              <a:gd name="connsiteY1" fmla="*/ 97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051" y="9741"/>
                </a:moveTo>
                <a:lnTo>
                  <a:pt x="4379628" y="9741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1809750" y="5381625"/>
            <a:ext cx="4371975" cy="9525"/>
          </a:xfrm>
          <a:custGeom>
            <a:avLst/>
            <a:gdLst>
              <a:gd name="connsiteX0" fmla="*/ 18056 w 4371975"/>
              <a:gd name="connsiteY0" fmla="*/ 18467 h 9525"/>
              <a:gd name="connsiteX1" fmla="*/ 4379634 w 4371975"/>
              <a:gd name="connsiteY1" fmla="*/ 18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056" y="18467"/>
                </a:moveTo>
                <a:lnTo>
                  <a:pt x="4379634" y="18467"/>
                </a:lnTo>
              </a:path>
            </a:pathLst>
          </a:custGeom>
          <a:ln w="11644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6457950" y="5381625"/>
            <a:ext cx="2438400" cy="9525"/>
          </a:xfrm>
          <a:custGeom>
            <a:avLst/>
            <a:gdLst>
              <a:gd name="connsiteX0" fmla="*/ 11689 w 2438400"/>
              <a:gd name="connsiteY0" fmla="*/ 9741 h 9525"/>
              <a:gd name="connsiteX1" fmla="*/ 2446466 w 2438400"/>
              <a:gd name="connsiteY1" fmla="*/ 97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1689" y="9741"/>
                </a:moveTo>
                <a:lnTo>
                  <a:pt x="2446466" y="9741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6457950" y="5381625"/>
            <a:ext cx="2438400" cy="9525"/>
          </a:xfrm>
          <a:custGeom>
            <a:avLst/>
            <a:gdLst>
              <a:gd name="connsiteX0" fmla="*/ 11695 w 2438400"/>
              <a:gd name="connsiteY0" fmla="*/ 18467 h 9525"/>
              <a:gd name="connsiteX1" fmla="*/ 2446471 w 2438400"/>
              <a:gd name="connsiteY1" fmla="*/ 18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1695" y="18467"/>
                </a:moveTo>
                <a:lnTo>
                  <a:pt x="2446471" y="18467"/>
                </a:lnTo>
              </a:path>
            </a:pathLst>
          </a:custGeom>
          <a:ln w="11644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1800225" y="2266950"/>
            <a:ext cx="19050" cy="3733800"/>
          </a:xfrm>
          <a:custGeom>
            <a:avLst/>
            <a:gdLst>
              <a:gd name="connsiteX0" fmla="*/ 10065 w 19050"/>
              <a:gd name="connsiteY0" fmla="*/ 9912 h 3733800"/>
              <a:gd name="connsiteX1" fmla="*/ 27581 w 19050"/>
              <a:gd name="connsiteY1" fmla="*/ 9912 h 3733800"/>
              <a:gd name="connsiteX2" fmla="*/ 27581 w 19050"/>
              <a:gd name="connsiteY2" fmla="*/ 3735104 h 3733800"/>
              <a:gd name="connsiteX3" fmla="*/ 10065 w 19050"/>
              <a:gd name="connsiteY3" fmla="*/ 3735104 h 3733800"/>
              <a:gd name="connsiteX4" fmla="*/ 10065 w 19050"/>
              <a:gd name="connsiteY4" fmla="*/ 9912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733800">
                <a:moveTo>
                  <a:pt x="10065" y="9912"/>
                </a:moveTo>
                <a:lnTo>
                  <a:pt x="27581" y="9912"/>
                </a:lnTo>
                <a:lnTo>
                  <a:pt x="27581" y="3735104"/>
                </a:lnTo>
                <a:lnTo>
                  <a:pt x="10065" y="3735104"/>
                </a:lnTo>
                <a:lnTo>
                  <a:pt x="10065" y="991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2895600" y="3581400"/>
            <a:ext cx="9525" cy="2400300"/>
          </a:xfrm>
          <a:custGeom>
            <a:avLst/>
            <a:gdLst>
              <a:gd name="connsiteX0" fmla="*/ 18216 w 9525"/>
              <a:gd name="connsiteY0" fmla="*/ 12805 h 2400300"/>
              <a:gd name="connsiteX1" fmla="*/ 18216 w 9525"/>
              <a:gd name="connsiteY1" fmla="*/ 240320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8216" y="12805"/>
                </a:moveTo>
                <a:lnTo>
                  <a:pt x="18216" y="240320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2895600" y="3581400"/>
            <a:ext cx="19050" cy="2400300"/>
          </a:xfrm>
          <a:custGeom>
            <a:avLst/>
            <a:gdLst>
              <a:gd name="connsiteX0" fmla="*/ 26979 w 19050"/>
              <a:gd name="connsiteY0" fmla="*/ 12808 h 2400300"/>
              <a:gd name="connsiteX1" fmla="*/ 26979 w 19050"/>
              <a:gd name="connsiteY1" fmla="*/ 2403206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6979" y="12808"/>
                </a:moveTo>
                <a:lnTo>
                  <a:pt x="26979" y="2403206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3990975" y="3581400"/>
            <a:ext cx="9525" cy="2400300"/>
          </a:xfrm>
          <a:custGeom>
            <a:avLst/>
            <a:gdLst>
              <a:gd name="connsiteX0" fmla="*/ 17614 w 9525"/>
              <a:gd name="connsiteY0" fmla="*/ 12805 h 2400300"/>
              <a:gd name="connsiteX1" fmla="*/ 17614 w 9525"/>
              <a:gd name="connsiteY1" fmla="*/ 240320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7614" y="12805"/>
                </a:moveTo>
                <a:lnTo>
                  <a:pt x="17614" y="240320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3990975" y="3581400"/>
            <a:ext cx="19050" cy="2400300"/>
          </a:xfrm>
          <a:custGeom>
            <a:avLst/>
            <a:gdLst>
              <a:gd name="connsiteX0" fmla="*/ 26378 w 19050"/>
              <a:gd name="connsiteY0" fmla="*/ 12808 h 2400300"/>
              <a:gd name="connsiteX1" fmla="*/ 26378 w 19050"/>
              <a:gd name="connsiteY1" fmla="*/ 2403206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6378" y="12808"/>
                </a:moveTo>
                <a:lnTo>
                  <a:pt x="26378" y="2403206"/>
                </a:lnTo>
              </a:path>
            </a:pathLst>
          </a:custGeom>
          <a:ln w="11689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5086350" y="3581400"/>
            <a:ext cx="9525" cy="2400300"/>
          </a:xfrm>
          <a:custGeom>
            <a:avLst/>
            <a:gdLst>
              <a:gd name="connsiteX0" fmla="*/ 17012 w 9525"/>
              <a:gd name="connsiteY0" fmla="*/ 12805 h 2400300"/>
              <a:gd name="connsiteX1" fmla="*/ 17012 w 9525"/>
              <a:gd name="connsiteY1" fmla="*/ 240320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7012" y="12805"/>
                </a:moveTo>
                <a:lnTo>
                  <a:pt x="17012" y="240320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5086350" y="3581400"/>
            <a:ext cx="19050" cy="2400300"/>
          </a:xfrm>
          <a:custGeom>
            <a:avLst/>
            <a:gdLst>
              <a:gd name="connsiteX0" fmla="*/ 25767 w 19050"/>
              <a:gd name="connsiteY0" fmla="*/ 12808 h 2400300"/>
              <a:gd name="connsiteX1" fmla="*/ 25767 w 19050"/>
              <a:gd name="connsiteY1" fmla="*/ 2403206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5767" y="12808"/>
                </a:moveTo>
                <a:lnTo>
                  <a:pt x="25767" y="2403206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142875" y="5972175"/>
            <a:ext cx="6057900" cy="28575"/>
          </a:xfrm>
          <a:custGeom>
            <a:avLst/>
            <a:gdLst>
              <a:gd name="connsiteX0" fmla="*/ 12117 w 6057900"/>
              <a:gd name="connsiteY0" fmla="*/ 12431 h 28575"/>
              <a:gd name="connsiteX1" fmla="*/ 6064016 w 6057900"/>
              <a:gd name="connsiteY1" fmla="*/ 12431 h 28575"/>
              <a:gd name="connsiteX2" fmla="*/ 6064016 w 6057900"/>
              <a:gd name="connsiteY2" fmla="*/ 29879 h 28575"/>
              <a:gd name="connsiteX3" fmla="*/ 12117 w 6057900"/>
              <a:gd name="connsiteY3" fmla="*/ 29879 h 28575"/>
              <a:gd name="connsiteX4" fmla="*/ 12117 w 6057900"/>
              <a:gd name="connsiteY4" fmla="*/ 124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900" h="28575">
                <a:moveTo>
                  <a:pt x="12117" y="12431"/>
                </a:moveTo>
                <a:lnTo>
                  <a:pt x="6064016" y="12431"/>
                </a:lnTo>
                <a:lnTo>
                  <a:pt x="6064016" y="29879"/>
                </a:lnTo>
                <a:lnTo>
                  <a:pt x="12117" y="29879"/>
                </a:lnTo>
                <a:lnTo>
                  <a:pt x="12117" y="1243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6172200" y="2266950"/>
            <a:ext cx="28575" cy="3733800"/>
          </a:xfrm>
          <a:custGeom>
            <a:avLst/>
            <a:gdLst>
              <a:gd name="connsiteX0" fmla="*/ 17174 w 28575"/>
              <a:gd name="connsiteY0" fmla="*/ 18646 h 3733800"/>
              <a:gd name="connsiteX1" fmla="*/ 34690 w 28575"/>
              <a:gd name="connsiteY1" fmla="*/ 18646 h 3733800"/>
              <a:gd name="connsiteX2" fmla="*/ 34690 w 28575"/>
              <a:gd name="connsiteY2" fmla="*/ 3735104 h 3733800"/>
              <a:gd name="connsiteX3" fmla="*/ 17174 w 28575"/>
              <a:gd name="connsiteY3" fmla="*/ 3735104 h 3733800"/>
              <a:gd name="connsiteX4" fmla="*/ 17174 w 28575"/>
              <a:gd name="connsiteY4" fmla="*/ 18646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7174" y="18646"/>
                </a:moveTo>
                <a:lnTo>
                  <a:pt x="34690" y="18646"/>
                </a:lnTo>
                <a:lnTo>
                  <a:pt x="34690" y="3735104"/>
                </a:lnTo>
                <a:lnTo>
                  <a:pt x="17174" y="3735104"/>
                </a:lnTo>
                <a:lnTo>
                  <a:pt x="17174" y="186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6438900" y="2266950"/>
            <a:ext cx="28575" cy="3733800"/>
          </a:xfrm>
          <a:custGeom>
            <a:avLst/>
            <a:gdLst>
              <a:gd name="connsiteX0" fmla="*/ 13220 w 28575"/>
              <a:gd name="connsiteY0" fmla="*/ 9912 h 3733800"/>
              <a:gd name="connsiteX1" fmla="*/ 30745 w 28575"/>
              <a:gd name="connsiteY1" fmla="*/ 9912 h 3733800"/>
              <a:gd name="connsiteX2" fmla="*/ 30745 w 28575"/>
              <a:gd name="connsiteY2" fmla="*/ 3735104 h 3733800"/>
              <a:gd name="connsiteX3" fmla="*/ 13220 w 28575"/>
              <a:gd name="connsiteY3" fmla="*/ 3735104 h 3733800"/>
              <a:gd name="connsiteX4" fmla="*/ 13220 w 28575"/>
              <a:gd name="connsiteY4" fmla="*/ 9912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3220" y="9912"/>
                </a:moveTo>
                <a:lnTo>
                  <a:pt x="30745" y="9912"/>
                </a:lnTo>
                <a:lnTo>
                  <a:pt x="30745" y="3735104"/>
                </a:lnTo>
                <a:lnTo>
                  <a:pt x="13220" y="3735104"/>
                </a:lnTo>
                <a:lnTo>
                  <a:pt x="13220" y="991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7677150" y="3581400"/>
            <a:ext cx="9525" cy="2400300"/>
          </a:xfrm>
          <a:custGeom>
            <a:avLst/>
            <a:gdLst>
              <a:gd name="connsiteX0" fmla="*/ 9877 w 9525"/>
              <a:gd name="connsiteY0" fmla="*/ 12805 h 2400300"/>
              <a:gd name="connsiteX1" fmla="*/ 9877 w 9525"/>
              <a:gd name="connsiteY1" fmla="*/ 240320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9877" y="12805"/>
                </a:moveTo>
                <a:lnTo>
                  <a:pt x="9877" y="240320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7677150" y="3581400"/>
            <a:ext cx="9525" cy="2400300"/>
          </a:xfrm>
          <a:custGeom>
            <a:avLst/>
            <a:gdLst>
              <a:gd name="connsiteX0" fmla="*/ 18632 w 9525"/>
              <a:gd name="connsiteY0" fmla="*/ 12808 h 2400300"/>
              <a:gd name="connsiteX1" fmla="*/ 18632 w 9525"/>
              <a:gd name="connsiteY1" fmla="*/ 2403206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8632" y="12808"/>
                </a:moveTo>
                <a:lnTo>
                  <a:pt x="18632" y="2403206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6457950" y="5972175"/>
            <a:ext cx="2457450" cy="28575"/>
          </a:xfrm>
          <a:custGeom>
            <a:avLst/>
            <a:gdLst>
              <a:gd name="connsiteX0" fmla="*/ 11695 w 2457450"/>
              <a:gd name="connsiteY0" fmla="*/ 12431 h 28575"/>
              <a:gd name="connsiteX1" fmla="*/ 2463987 w 2457450"/>
              <a:gd name="connsiteY1" fmla="*/ 12431 h 28575"/>
              <a:gd name="connsiteX2" fmla="*/ 2463987 w 2457450"/>
              <a:gd name="connsiteY2" fmla="*/ 29879 h 28575"/>
              <a:gd name="connsiteX3" fmla="*/ 11695 w 2457450"/>
              <a:gd name="connsiteY3" fmla="*/ 29879 h 28575"/>
              <a:gd name="connsiteX4" fmla="*/ 11695 w 2457450"/>
              <a:gd name="connsiteY4" fmla="*/ 124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28575">
                <a:moveTo>
                  <a:pt x="11695" y="12431"/>
                </a:moveTo>
                <a:lnTo>
                  <a:pt x="2463987" y="12431"/>
                </a:lnTo>
                <a:lnTo>
                  <a:pt x="2463987" y="29879"/>
                </a:lnTo>
                <a:lnTo>
                  <a:pt x="11695" y="29879"/>
                </a:lnTo>
                <a:lnTo>
                  <a:pt x="11695" y="1243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8886825" y="2266950"/>
            <a:ext cx="28575" cy="3733800"/>
          </a:xfrm>
          <a:custGeom>
            <a:avLst/>
            <a:gdLst>
              <a:gd name="connsiteX0" fmla="*/ 17596 w 28575"/>
              <a:gd name="connsiteY0" fmla="*/ 18646 h 3733800"/>
              <a:gd name="connsiteX1" fmla="*/ 35112 w 28575"/>
              <a:gd name="connsiteY1" fmla="*/ 18646 h 3733800"/>
              <a:gd name="connsiteX2" fmla="*/ 35112 w 28575"/>
              <a:gd name="connsiteY2" fmla="*/ 3735104 h 3733800"/>
              <a:gd name="connsiteX3" fmla="*/ 17596 w 28575"/>
              <a:gd name="connsiteY3" fmla="*/ 3735104 h 3733800"/>
              <a:gd name="connsiteX4" fmla="*/ 17596 w 28575"/>
              <a:gd name="connsiteY4" fmla="*/ 18646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7596" y="18646"/>
                </a:moveTo>
                <a:lnTo>
                  <a:pt x="35112" y="18646"/>
                </a:lnTo>
                <a:lnTo>
                  <a:pt x="35112" y="3735104"/>
                </a:lnTo>
                <a:lnTo>
                  <a:pt x="17596" y="3735104"/>
                </a:lnTo>
                <a:lnTo>
                  <a:pt x="17596" y="186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8896350" y="5991225"/>
            <a:ext cx="9525" cy="19050"/>
          </a:xfrm>
          <a:custGeom>
            <a:avLst/>
            <a:gdLst>
              <a:gd name="connsiteX0" fmla="*/ 16823 w 9525"/>
              <a:gd name="connsiteY0" fmla="*/ 10827 h 19050"/>
              <a:gd name="connsiteX1" fmla="*/ 16823 w 9525"/>
              <a:gd name="connsiteY1" fmla="*/ 195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823" y="10827"/>
                </a:moveTo>
                <a:lnTo>
                  <a:pt x="16823" y="19551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8896350" y="5991225"/>
            <a:ext cx="19050" cy="19050"/>
          </a:xfrm>
          <a:custGeom>
            <a:avLst/>
            <a:gdLst>
              <a:gd name="connsiteX0" fmla="*/ 25578 w 19050"/>
              <a:gd name="connsiteY0" fmla="*/ 10829 h 19050"/>
              <a:gd name="connsiteX1" fmla="*/ 25578 w 19050"/>
              <a:gd name="connsiteY1" fmla="*/ 195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5578" y="10829"/>
                </a:moveTo>
                <a:lnTo>
                  <a:pt x="25578" y="19553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8905875" y="2266950"/>
            <a:ext cx="19050" cy="9525"/>
          </a:xfrm>
          <a:custGeom>
            <a:avLst/>
            <a:gdLst>
              <a:gd name="connsiteX0" fmla="*/ 16056 w 19050"/>
              <a:gd name="connsiteY0" fmla="*/ 9919 h 9525"/>
              <a:gd name="connsiteX1" fmla="*/ 24814 w 19050"/>
              <a:gd name="connsiteY1" fmla="*/ 99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9919"/>
                </a:moveTo>
                <a:lnTo>
                  <a:pt x="24814" y="9919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8905875" y="2266950"/>
            <a:ext cx="19050" cy="9525"/>
          </a:xfrm>
          <a:custGeom>
            <a:avLst/>
            <a:gdLst>
              <a:gd name="connsiteX0" fmla="*/ 24810 w 19050"/>
              <a:gd name="connsiteY0" fmla="*/ 9922 h 9525"/>
              <a:gd name="connsiteX1" fmla="*/ 24810 w 19050"/>
              <a:gd name="connsiteY1" fmla="*/ 1864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24810" y="9922"/>
                </a:moveTo>
                <a:lnTo>
                  <a:pt x="24810" y="18646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8905875" y="3086100"/>
            <a:ext cx="19050" cy="9525"/>
          </a:xfrm>
          <a:custGeom>
            <a:avLst/>
            <a:gdLst>
              <a:gd name="connsiteX0" fmla="*/ 16056 w 19050"/>
              <a:gd name="connsiteY0" fmla="*/ 10833 h 9525"/>
              <a:gd name="connsiteX1" fmla="*/ 24814 w 19050"/>
              <a:gd name="connsiteY1" fmla="*/ 108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0833"/>
                </a:moveTo>
                <a:lnTo>
                  <a:pt x="24814" y="10833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8905875" y="3086100"/>
            <a:ext cx="19050" cy="19050"/>
          </a:xfrm>
          <a:custGeom>
            <a:avLst/>
            <a:gdLst>
              <a:gd name="connsiteX0" fmla="*/ 24810 w 19050"/>
              <a:gd name="connsiteY0" fmla="*/ 10835 h 19050"/>
              <a:gd name="connsiteX1" fmla="*/ 24810 w 19050"/>
              <a:gd name="connsiteY1" fmla="*/ 195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0835"/>
                </a:moveTo>
                <a:lnTo>
                  <a:pt x="24810" y="19559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8905875" y="3276600"/>
            <a:ext cx="19050" cy="9525"/>
          </a:xfrm>
          <a:custGeom>
            <a:avLst/>
            <a:gdLst>
              <a:gd name="connsiteX0" fmla="*/ 16056 w 19050"/>
              <a:gd name="connsiteY0" fmla="*/ 12262 h 9525"/>
              <a:gd name="connsiteX1" fmla="*/ 24814 w 19050"/>
              <a:gd name="connsiteY1" fmla="*/ 1226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2262"/>
                </a:moveTo>
                <a:lnTo>
                  <a:pt x="24814" y="12262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8905875" y="3276600"/>
            <a:ext cx="19050" cy="19050"/>
          </a:xfrm>
          <a:custGeom>
            <a:avLst/>
            <a:gdLst>
              <a:gd name="connsiteX0" fmla="*/ 24810 w 19050"/>
              <a:gd name="connsiteY0" fmla="*/ 12265 h 19050"/>
              <a:gd name="connsiteX1" fmla="*/ 24810 w 19050"/>
              <a:gd name="connsiteY1" fmla="*/ 209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2265"/>
                </a:moveTo>
                <a:lnTo>
                  <a:pt x="24810" y="20989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8905875" y="3571875"/>
            <a:ext cx="19050" cy="9525"/>
          </a:xfrm>
          <a:custGeom>
            <a:avLst/>
            <a:gdLst>
              <a:gd name="connsiteX0" fmla="*/ 16056 w 19050"/>
              <a:gd name="connsiteY0" fmla="*/ 13606 h 9525"/>
              <a:gd name="connsiteX1" fmla="*/ 24814 w 19050"/>
              <a:gd name="connsiteY1" fmla="*/ 136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3606"/>
                </a:moveTo>
                <a:lnTo>
                  <a:pt x="24814" y="13606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8905875" y="3571875"/>
            <a:ext cx="19050" cy="19050"/>
          </a:xfrm>
          <a:custGeom>
            <a:avLst/>
            <a:gdLst>
              <a:gd name="connsiteX0" fmla="*/ 24810 w 19050"/>
              <a:gd name="connsiteY0" fmla="*/ 13609 h 19050"/>
              <a:gd name="connsiteX1" fmla="*/ 24810 w 19050"/>
              <a:gd name="connsiteY1" fmla="*/ 223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3609"/>
                </a:moveTo>
                <a:lnTo>
                  <a:pt x="24810" y="22333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8905875" y="4171950"/>
            <a:ext cx="19050" cy="9525"/>
          </a:xfrm>
          <a:custGeom>
            <a:avLst/>
            <a:gdLst>
              <a:gd name="connsiteX0" fmla="*/ 16056 w 19050"/>
              <a:gd name="connsiteY0" fmla="*/ 15492 h 9525"/>
              <a:gd name="connsiteX1" fmla="*/ 24814 w 19050"/>
              <a:gd name="connsiteY1" fmla="*/ 154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5492"/>
                </a:moveTo>
                <a:lnTo>
                  <a:pt x="24814" y="15492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8905875" y="4171950"/>
            <a:ext cx="19050" cy="19050"/>
          </a:xfrm>
          <a:custGeom>
            <a:avLst/>
            <a:gdLst>
              <a:gd name="connsiteX0" fmla="*/ 24810 w 19050"/>
              <a:gd name="connsiteY0" fmla="*/ 15495 h 19050"/>
              <a:gd name="connsiteX1" fmla="*/ 24810 w 19050"/>
              <a:gd name="connsiteY1" fmla="*/ 242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5495"/>
                </a:moveTo>
                <a:lnTo>
                  <a:pt x="24810" y="24219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8905875" y="4772025"/>
            <a:ext cx="19050" cy="9525"/>
          </a:xfrm>
          <a:custGeom>
            <a:avLst/>
            <a:gdLst>
              <a:gd name="connsiteX0" fmla="*/ 16056 w 19050"/>
              <a:gd name="connsiteY0" fmla="*/ 17379 h 9525"/>
              <a:gd name="connsiteX1" fmla="*/ 24814 w 19050"/>
              <a:gd name="connsiteY1" fmla="*/ 173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7379"/>
                </a:moveTo>
                <a:lnTo>
                  <a:pt x="24814" y="17379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8905875" y="4772025"/>
            <a:ext cx="19050" cy="19050"/>
          </a:xfrm>
          <a:custGeom>
            <a:avLst/>
            <a:gdLst>
              <a:gd name="connsiteX0" fmla="*/ 24810 w 19050"/>
              <a:gd name="connsiteY0" fmla="*/ 17381 h 19050"/>
              <a:gd name="connsiteX1" fmla="*/ 24810 w 19050"/>
              <a:gd name="connsiteY1" fmla="*/ 261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7381"/>
                </a:moveTo>
                <a:lnTo>
                  <a:pt x="24810" y="26106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8905875" y="5143500"/>
            <a:ext cx="19050" cy="9525"/>
          </a:xfrm>
          <a:custGeom>
            <a:avLst/>
            <a:gdLst>
              <a:gd name="connsiteX0" fmla="*/ 16056 w 19050"/>
              <a:gd name="connsiteY0" fmla="*/ 12316 h 9525"/>
              <a:gd name="connsiteX1" fmla="*/ 24814 w 19050"/>
              <a:gd name="connsiteY1" fmla="*/ 123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2316"/>
                </a:moveTo>
                <a:lnTo>
                  <a:pt x="24814" y="12316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8905875" y="5143500"/>
            <a:ext cx="19050" cy="19050"/>
          </a:xfrm>
          <a:custGeom>
            <a:avLst/>
            <a:gdLst>
              <a:gd name="connsiteX0" fmla="*/ 24810 w 19050"/>
              <a:gd name="connsiteY0" fmla="*/ 12318 h 19050"/>
              <a:gd name="connsiteX1" fmla="*/ 24810 w 19050"/>
              <a:gd name="connsiteY1" fmla="*/ 210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2318"/>
                </a:moveTo>
                <a:lnTo>
                  <a:pt x="24810" y="21042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8905875" y="5381625"/>
            <a:ext cx="19050" cy="9525"/>
          </a:xfrm>
          <a:custGeom>
            <a:avLst/>
            <a:gdLst>
              <a:gd name="connsiteX0" fmla="*/ 16056 w 19050"/>
              <a:gd name="connsiteY0" fmla="*/ 9741 h 9525"/>
              <a:gd name="connsiteX1" fmla="*/ 24814 w 19050"/>
              <a:gd name="connsiteY1" fmla="*/ 97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9741"/>
                </a:moveTo>
                <a:lnTo>
                  <a:pt x="24814" y="9741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8905875" y="5381625"/>
            <a:ext cx="19050" cy="9525"/>
          </a:xfrm>
          <a:custGeom>
            <a:avLst/>
            <a:gdLst>
              <a:gd name="connsiteX0" fmla="*/ 24810 w 19050"/>
              <a:gd name="connsiteY0" fmla="*/ 9743 h 9525"/>
              <a:gd name="connsiteX1" fmla="*/ 24810 w 19050"/>
              <a:gd name="connsiteY1" fmla="*/ 184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24810" y="9743"/>
                </a:moveTo>
                <a:lnTo>
                  <a:pt x="24810" y="18467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8905875" y="5981700"/>
            <a:ext cx="19050" cy="9525"/>
          </a:xfrm>
          <a:custGeom>
            <a:avLst/>
            <a:gdLst>
              <a:gd name="connsiteX0" fmla="*/ 16056 w 19050"/>
              <a:gd name="connsiteY0" fmla="*/ 11627 h 9525"/>
              <a:gd name="connsiteX1" fmla="*/ 24814 w 19050"/>
              <a:gd name="connsiteY1" fmla="*/ 1162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056" y="11627"/>
                </a:moveTo>
                <a:lnTo>
                  <a:pt x="24814" y="11627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8905875" y="5981700"/>
            <a:ext cx="19050" cy="19050"/>
          </a:xfrm>
          <a:custGeom>
            <a:avLst/>
            <a:gdLst>
              <a:gd name="connsiteX0" fmla="*/ 24810 w 19050"/>
              <a:gd name="connsiteY0" fmla="*/ 11630 h 19050"/>
              <a:gd name="connsiteX1" fmla="*/ 24810 w 19050"/>
              <a:gd name="connsiteY1" fmla="*/ 203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4810" y="11630"/>
                </a:moveTo>
                <a:lnTo>
                  <a:pt x="24810" y="20354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111" name="Picture 11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2" name="Picture 11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3" name="Picture 11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752475"/>
            <a:ext cx="8382000" cy="1228725"/>
          </a:xfrm>
          <a:prstGeom prst="rect">
            <a:avLst/>
          </a:prstGeom>
        </p:spPr>
      </p:pic>
      <p:sp>
        <p:nvSpPr>
          <p:cNvPr id="113" name="TextBox 113"/>
          <p:cNvSpPr txBox="1"/>
          <p:nvPr/>
        </p:nvSpPr>
        <p:spPr>
          <a:xfrm>
            <a:off x="809999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775008" y="70425"/>
            <a:ext cx="5585580" cy="16026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6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2992623" y="2582834"/>
            <a:ext cx="948471" cy="216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6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5182157" y="2827109"/>
            <a:ext cx="948471" cy="216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6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6509197" y="2011309"/>
            <a:ext cx="1036768" cy="1124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941">
              <a:lnSpc>
                <a:spcPts val="1797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61773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7792109" y="2520875"/>
            <a:ext cx="1021381" cy="6147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763">
              <a:lnSpc>
                <a:spcPts val="1544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0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</a:p>
          <a:p>
            <a:pPr indent="210168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52763" y="3630220"/>
            <a:ext cx="1156925" cy="2191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064">
              <a:lnSpc>
                <a:spcPts val="1933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0064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70064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8892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70064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01436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8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2143084" y="3770215"/>
            <a:ext cx="734796" cy="2061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2,640.2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2,342.2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20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298.0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20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149.0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045171" y="3165122"/>
            <a:ext cx="931203" cy="2666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646">
              <a:lnSpc>
                <a:spcPts val="1300"/>
              </a:lnSpc>
            </a:pPr>
            <a:r>
              <a:rPr lang="en-US" altLang="zh-CN" sz="110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442"/>
              </a:lnSpc>
            </a:pPr>
            <a:r>
              <a:rPr lang="en-US" altLang="zh-CN" sz="110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7840">
              <a:lnSpc>
                <a:spcPts val="2036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784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084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082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(17.8)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4306340" y="3268844"/>
            <a:ext cx="763916" cy="2563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6408">
              <a:lnSpc>
                <a:spcPts val="1208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[%]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372">
              <a:lnSpc>
                <a:spcPts val="2753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372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(14.6)%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(10.6)%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5427380" y="3770215"/>
            <a:ext cx="734801" cy="2061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2,609.1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2,260.2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25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19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166.7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6793648" y="3770215"/>
            <a:ext cx="857416" cy="2061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613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9,985.0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620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6533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586.0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7897111" y="3148932"/>
            <a:ext cx="982933" cy="2683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4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143">
              <a:lnSpc>
                <a:spcPts val="2362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143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151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9142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25.4%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477644" y="6078623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71757" y="6104633"/>
            <a:ext cx="4505246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2" name="TextBox 132"/>
          <p:cNvSpPr txBox="1"/>
          <p:nvPr/>
        </p:nvSpPr>
        <p:spPr>
          <a:xfrm>
            <a:off x="809999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4004931" y="4214068"/>
            <a:ext cx="24855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461291" y="70425"/>
            <a:ext cx="8348066" cy="19350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4148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roughly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unchanged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34">
              <a:lnSpc>
                <a:spcPts val="1391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discounts.</a:t>
            </a:r>
          </a:p>
          <a:p>
            <a:pPr indent="269">
              <a:lnSpc>
                <a:spcPts val="1404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Long-distance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intensifying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</a:p>
          <a:p>
            <a:pPr indent="268">
              <a:lnSpc>
                <a:spcPts val="1404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businesses.</a:t>
            </a:r>
          </a:p>
          <a:p>
            <a:pPr indent="268">
              <a:lnSpc>
                <a:spcPts val="1391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"Monthly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Support"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</a:p>
          <a:p>
            <a:pPr indent="268">
              <a:lnSpc>
                <a:spcPts val="1404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portability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(MNP).</a:t>
            </a:r>
          </a:p>
          <a:p>
            <a:pPr indent="268">
              <a:lnSpc>
                <a:spcPts val="1404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deals,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roughly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unchanged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268">
              <a:lnSpc>
                <a:spcPts val="1391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sales.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675566" y="2157395"/>
            <a:ext cx="598933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1506488" y="2174801"/>
            <a:ext cx="116283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+31.1]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3703827" y="2167172"/>
            <a:ext cx="830040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4697437" y="2167172"/>
            <a:ext cx="830040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5934962" y="2180888"/>
            <a:ext cx="455025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7757910" y="2207760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645941" y="2911220"/>
            <a:ext cx="67617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2,609.1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1596934" y="2786303"/>
            <a:ext cx="830043" cy="625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681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23.1</a:t>
            </a:r>
          </a:p>
          <a:p>
            <a:pPr indent="188937">
              <a:lnSpc>
                <a:spcPts val="133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2647580" y="2690903"/>
            <a:ext cx="932339" cy="844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61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236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029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774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3954639" y="2654903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38.3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4995084" y="2636903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42.6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6085820" y="2510904"/>
            <a:ext cx="24855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6723633" y="2510904"/>
            <a:ext cx="1040125" cy="458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2179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 indent="178307">
              <a:lnSpc>
                <a:spcPts val="9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7911030" y="2832373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2,640.2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672266" y="3647885"/>
            <a:ext cx="628324" cy="34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5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  <a:p>
            <a:pPr indent="0">
              <a:lnSpc>
                <a:spcPts val="168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1506488" y="3874225"/>
            <a:ext cx="116283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+82.0]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4716567" y="3751327"/>
            <a:ext cx="830040" cy="257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7959831" y="3647885"/>
            <a:ext cx="58566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645941" y="3999312"/>
            <a:ext cx="676171" cy="13274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879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2,260.2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983">
              <a:lnSpc>
                <a:spcPts val="124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620981" y="4113772"/>
            <a:ext cx="830043" cy="579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8937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52767">
              <a:lnSpc>
                <a:spcPts val="156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20.3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2639851" y="4376068"/>
            <a:ext cx="932339" cy="764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44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56.7</a:t>
            </a:r>
          </a:p>
          <a:p>
            <a:pPr indent="0">
              <a:lnSpc>
                <a:spcPts val="145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236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029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774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15071" y="4390150"/>
            <a:ext cx="830040" cy="380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4904019" y="3998215"/>
            <a:ext cx="455025" cy="3350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91064">
              <a:lnSpc>
                <a:spcPts val="15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41.5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5953979" y="4012395"/>
            <a:ext cx="455025" cy="465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184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  <a:p>
            <a:pPr indent="85382">
              <a:lnSpc>
                <a:spcPts val="93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6731449" y="3979539"/>
            <a:ext cx="1040124" cy="462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4814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  <a:p>
            <a:pPr indent="176821">
              <a:lnSpc>
                <a:spcPts val="102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7911030" y="4439718"/>
            <a:ext cx="676172" cy="887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2,342.2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800">
              <a:lnSpc>
                <a:spcPts val="10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72266" y="5378902"/>
            <a:ext cx="598302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1501554" y="5441208"/>
            <a:ext cx="117510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(50.9)]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792014" y="5763960"/>
            <a:ext cx="45365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38039" y="5764911"/>
            <a:ext cx="833809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3921451" y="5763960"/>
            <a:ext cx="33637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5003694" y="5763960"/>
            <a:ext cx="24185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5773519" y="5763960"/>
            <a:ext cx="770379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852716" y="5763960"/>
            <a:ext cx="684196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662527" y="5956556"/>
            <a:ext cx="643836" cy="64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80">
              <a:lnSpc>
                <a:spcPts val="19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348.9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604562" y="5895062"/>
            <a:ext cx="830043" cy="696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1117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2683783" y="5880701"/>
            <a:ext cx="739769" cy="7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918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0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69192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795">
              <a:lnSpc>
                <a:spcPts val="183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3674563" y="5895062"/>
            <a:ext cx="830040" cy="696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0632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38.0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4709600" y="5895062"/>
            <a:ext cx="830040" cy="696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956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6035456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6846658" y="5895062"/>
            <a:ext cx="696312" cy="696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</a:t>
            </a:r>
          </a:p>
          <a:p>
            <a:pPr indent="175221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697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7906004" y="5949443"/>
            <a:ext cx="646871" cy="658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FY2014/1Q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102">
              <a:lnSpc>
                <a:spcPts val="2007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298.0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4419600" y="6642552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84" name="Picture 18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84" name="TextBox 184"/>
          <p:cNvSpPr txBox="1"/>
          <p:nvPr/>
        </p:nvSpPr>
        <p:spPr>
          <a:xfrm>
            <a:off x="4085935" y="2976151"/>
            <a:ext cx="4022727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5"> 
				</p:cNvPr>
          <p:cNvSpPr/>
          <p:nvPr/>
        </p:nvSpPr>
        <p:spPr>
          <a:xfrm>
            <a:off x="533400" y="781050"/>
            <a:ext cx="8010525" cy="2886075"/>
          </a:xfrm>
          <a:custGeom>
            <a:avLst/>
            <a:gdLst>
              <a:gd name="connsiteX0" fmla="*/ 11671 w 8010525"/>
              <a:gd name="connsiteY0" fmla="*/ 14657 h 2886075"/>
              <a:gd name="connsiteX1" fmla="*/ 8014930 w 8010525"/>
              <a:gd name="connsiteY1" fmla="*/ 14657 h 2886075"/>
              <a:gd name="connsiteX2" fmla="*/ 8014930 w 8010525"/>
              <a:gd name="connsiteY2" fmla="*/ 2890909 h 2886075"/>
              <a:gd name="connsiteX3" fmla="*/ 11671 w 8010525"/>
              <a:gd name="connsiteY3" fmla="*/ 2890909 h 2886075"/>
              <a:gd name="connsiteX4" fmla="*/ 11671 w 8010525"/>
              <a:gd name="connsiteY4" fmla="*/ 14657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0525" h="2886075">
                <a:moveTo>
                  <a:pt x="11671" y="14657"/>
                </a:moveTo>
                <a:lnTo>
                  <a:pt x="8014930" y="14657"/>
                </a:lnTo>
                <a:lnTo>
                  <a:pt x="8014930" y="2890909"/>
                </a:lnTo>
                <a:lnTo>
                  <a:pt x="11671" y="2890909"/>
                </a:lnTo>
                <a:lnTo>
                  <a:pt x="11671" y="1465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533400" y="3648075"/>
            <a:ext cx="1428750" cy="285750"/>
          </a:xfrm>
          <a:custGeom>
            <a:avLst/>
            <a:gdLst>
              <a:gd name="connsiteX0" fmla="*/ 11671 w 1428750"/>
              <a:gd name="connsiteY0" fmla="*/ 18706 h 285750"/>
              <a:gd name="connsiteX1" fmla="*/ 1434944 w 1428750"/>
              <a:gd name="connsiteY1" fmla="*/ 18706 h 285750"/>
              <a:gd name="connsiteX2" fmla="*/ 1434944 w 1428750"/>
              <a:gd name="connsiteY2" fmla="*/ 288193 h 285750"/>
              <a:gd name="connsiteX3" fmla="*/ 11671 w 1428750"/>
              <a:gd name="connsiteY3" fmla="*/ 288193 h 285750"/>
              <a:gd name="connsiteX4" fmla="*/ 11671 w 1428750"/>
              <a:gd name="connsiteY4" fmla="*/ 1870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285750">
                <a:moveTo>
                  <a:pt x="11671" y="18706"/>
                </a:moveTo>
                <a:lnTo>
                  <a:pt x="1434944" y="18706"/>
                </a:lnTo>
                <a:lnTo>
                  <a:pt x="1434944" y="288193"/>
                </a:lnTo>
                <a:lnTo>
                  <a:pt x="11671" y="288193"/>
                </a:lnTo>
                <a:lnTo>
                  <a:pt x="11671" y="1870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1952625" y="3648075"/>
            <a:ext cx="4391025" cy="285750"/>
          </a:xfrm>
          <a:custGeom>
            <a:avLst/>
            <a:gdLst>
              <a:gd name="connsiteX0" fmla="*/ 10403 w 4391025"/>
              <a:gd name="connsiteY0" fmla="*/ 18707 h 285750"/>
              <a:gd name="connsiteX1" fmla="*/ 4397060 w 4391025"/>
              <a:gd name="connsiteY1" fmla="*/ 18707 h 285750"/>
              <a:gd name="connsiteX2" fmla="*/ 4397060 w 4391025"/>
              <a:gd name="connsiteY2" fmla="*/ 288194 h 285750"/>
              <a:gd name="connsiteX3" fmla="*/ 10403 w 4391025"/>
              <a:gd name="connsiteY3" fmla="*/ 288194 h 285750"/>
              <a:gd name="connsiteX4" fmla="*/ 10403 w 4391025"/>
              <a:gd name="connsiteY4" fmla="*/ 187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85750">
                <a:moveTo>
                  <a:pt x="10403" y="18707"/>
                </a:moveTo>
                <a:lnTo>
                  <a:pt x="4397060" y="18707"/>
                </a:lnTo>
                <a:lnTo>
                  <a:pt x="4397060" y="288194"/>
                </a:lnTo>
                <a:lnTo>
                  <a:pt x="10403" y="288194"/>
                </a:lnTo>
                <a:lnTo>
                  <a:pt x="10403" y="1870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6334125" y="3648075"/>
            <a:ext cx="1247775" cy="285750"/>
          </a:xfrm>
          <a:custGeom>
            <a:avLst/>
            <a:gdLst>
              <a:gd name="connsiteX0" fmla="*/ 10255 w 1247775"/>
              <a:gd name="connsiteY0" fmla="*/ 18707 h 285750"/>
              <a:gd name="connsiteX1" fmla="*/ 1252963 w 1247775"/>
              <a:gd name="connsiteY1" fmla="*/ 18707 h 285750"/>
              <a:gd name="connsiteX2" fmla="*/ 1252963 w 1247775"/>
              <a:gd name="connsiteY2" fmla="*/ 288194 h 285750"/>
              <a:gd name="connsiteX3" fmla="*/ 10255 w 1247775"/>
              <a:gd name="connsiteY3" fmla="*/ 288194 h 285750"/>
              <a:gd name="connsiteX4" fmla="*/ 10255 w 1247775"/>
              <a:gd name="connsiteY4" fmla="*/ 187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775" h="285750">
                <a:moveTo>
                  <a:pt x="10255" y="18707"/>
                </a:moveTo>
                <a:lnTo>
                  <a:pt x="1252963" y="18707"/>
                </a:lnTo>
                <a:lnTo>
                  <a:pt x="1252963" y="288194"/>
                </a:lnTo>
                <a:lnTo>
                  <a:pt x="10255" y="288194"/>
                </a:lnTo>
                <a:lnTo>
                  <a:pt x="10255" y="1870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7562850" y="3648075"/>
            <a:ext cx="981075" cy="285750"/>
          </a:xfrm>
          <a:custGeom>
            <a:avLst/>
            <a:gdLst>
              <a:gd name="connsiteX0" fmla="*/ 18928 w 981075"/>
              <a:gd name="connsiteY0" fmla="*/ 18707 h 285750"/>
              <a:gd name="connsiteX1" fmla="*/ 985480 w 981075"/>
              <a:gd name="connsiteY1" fmla="*/ 18707 h 285750"/>
              <a:gd name="connsiteX2" fmla="*/ 985480 w 981075"/>
              <a:gd name="connsiteY2" fmla="*/ 288194 h 285750"/>
              <a:gd name="connsiteX3" fmla="*/ 18928 w 981075"/>
              <a:gd name="connsiteY3" fmla="*/ 288194 h 285750"/>
              <a:gd name="connsiteX4" fmla="*/ 18928 w 981075"/>
              <a:gd name="connsiteY4" fmla="*/ 187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285750">
                <a:moveTo>
                  <a:pt x="18928" y="18707"/>
                </a:moveTo>
                <a:lnTo>
                  <a:pt x="985480" y="18707"/>
                </a:lnTo>
                <a:lnTo>
                  <a:pt x="985480" y="288194"/>
                </a:lnTo>
                <a:lnTo>
                  <a:pt x="18928" y="288194"/>
                </a:lnTo>
                <a:lnTo>
                  <a:pt x="18928" y="1870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8524875" y="3648075"/>
            <a:ext cx="19050" cy="285750"/>
          </a:xfrm>
          <a:custGeom>
            <a:avLst/>
            <a:gdLst>
              <a:gd name="connsiteX0" fmla="*/ 23455 w 19050"/>
              <a:gd name="connsiteY0" fmla="*/ 18708 h 285750"/>
              <a:gd name="connsiteX1" fmla="*/ 23455 w 19050"/>
              <a:gd name="connsiteY1" fmla="*/ 28819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3455" y="18708"/>
                </a:moveTo>
                <a:lnTo>
                  <a:pt x="23455" y="288195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533400" y="3914775"/>
            <a:ext cx="8010525" cy="466725"/>
          </a:xfrm>
          <a:custGeom>
            <a:avLst/>
            <a:gdLst>
              <a:gd name="connsiteX0" fmla="*/ 11671 w 8010525"/>
              <a:gd name="connsiteY0" fmla="*/ 16312 h 466725"/>
              <a:gd name="connsiteX1" fmla="*/ 8014930 w 8010525"/>
              <a:gd name="connsiteY1" fmla="*/ 16312 h 466725"/>
              <a:gd name="connsiteX2" fmla="*/ 8014930 w 8010525"/>
              <a:gd name="connsiteY2" fmla="*/ 472367 h 466725"/>
              <a:gd name="connsiteX3" fmla="*/ 11671 w 8010525"/>
              <a:gd name="connsiteY3" fmla="*/ 472367 h 466725"/>
              <a:gd name="connsiteX4" fmla="*/ 11671 w 8010525"/>
              <a:gd name="connsiteY4" fmla="*/ 16312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0525" h="466725">
                <a:moveTo>
                  <a:pt x="11671" y="16312"/>
                </a:moveTo>
                <a:lnTo>
                  <a:pt x="8014930" y="16312"/>
                </a:lnTo>
                <a:lnTo>
                  <a:pt x="8014930" y="472367"/>
                </a:lnTo>
                <a:lnTo>
                  <a:pt x="11671" y="472367"/>
                </a:lnTo>
                <a:lnTo>
                  <a:pt x="11671" y="1631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533400" y="4371975"/>
            <a:ext cx="1428750" cy="209550"/>
          </a:xfrm>
          <a:custGeom>
            <a:avLst/>
            <a:gdLst>
              <a:gd name="connsiteX0" fmla="*/ 11671 w 1428750"/>
              <a:gd name="connsiteY0" fmla="*/ 9984 h 209550"/>
              <a:gd name="connsiteX1" fmla="*/ 1434944 w 1428750"/>
              <a:gd name="connsiteY1" fmla="*/ 9984 h 209550"/>
              <a:gd name="connsiteX2" fmla="*/ 1434944 w 1428750"/>
              <a:gd name="connsiteY2" fmla="*/ 212099 h 209550"/>
              <a:gd name="connsiteX3" fmla="*/ 11671 w 1428750"/>
              <a:gd name="connsiteY3" fmla="*/ 212099 h 209550"/>
              <a:gd name="connsiteX4" fmla="*/ 11671 w 1428750"/>
              <a:gd name="connsiteY4" fmla="*/ 998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209550">
                <a:moveTo>
                  <a:pt x="11671" y="9984"/>
                </a:moveTo>
                <a:lnTo>
                  <a:pt x="1434944" y="9984"/>
                </a:lnTo>
                <a:lnTo>
                  <a:pt x="1434944" y="212099"/>
                </a:lnTo>
                <a:lnTo>
                  <a:pt x="11671" y="212099"/>
                </a:lnTo>
                <a:lnTo>
                  <a:pt x="11671" y="99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1952625" y="4371975"/>
            <a:ext cx="4391025" cy="209550"/>
          </a:xfrm>
          <a:custGeom>
            <a:avLst/>
            <a:gdLst>
              <a:gd name="connsiteX0" fmla="*/ 10403 w 4391025"/>
              <a:gd name="connsiteY0" fmla="*/ 9986 h 209550"/>
              <a:gd name="connsiteX1" fmla="*/ 4397060 w 4391025"/>
              <a:gd name="connsiteY1" fmla="*/ 9986 h 209550"/>
              <a:gd name="connsiteX2" fmla="*/ 4397060 w 4391025"/>
              <a:gd name="connsiteY2" fmla="*/ 212101 h 209550"/>
              <a:gd name="connsiteX3" fmla="*/ 10403 w 4391025"/>
              <a:gd name="connsiteY3" fmla="*/ 212101 h 209550"/>
              <a:gd name="connsiteX4" fmla="*/ 10403 w 4391025"/>
              <a:gd name="connsiteY4" fmla="*/ 998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09550">
                <a:moveTo>
                  <a:pt x="10403" y="9986"/>
                </a:moveTo>
                <a:lnTo>
                  <a:pt x="4397060" y="9986"/>
                </a:lnTo>
                <a:lnTo>
                  <a:pt x="4397060" y="212101"/>
                </a:lnTo>
                <a:lnTo>
                  <a:pt x="10403" y="212101"/>
                </a:lnTo>
                <a:lnTo>
                  <a:pt x="10403" y="998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6334125" y="4371975"/>
            <a:ext cx="200025" cy="209550"/>
          </a:xfrm>
          <a:custGeom>
            <a:avLst/>
            <a:gdLst>
              <a:gd name="connsiteX0" fmla="*/ 10255 w 200025"/>
              <a:gd name="connsiteY0" fmla="*/ 9986 h 209550"/>
              <a:gd name="connsiteX1" fmla="*/ 201441 w 200025"/>
              <a:gd name="connsiteY1" fmla="*/ 9986 h 209550"/>
              <a:gd name="connsiteX2" fmla="*/ 201441 w 200025"/>
              <a:gd name="connsiteY2" fmla="*/ 212101 h 209550"/>
              <a:gd name="connsiteX3" fmla="*/ 10255 w 200025"/>
              <a:gd name="connsiteY3" fmla="*/ 212101 h 209550"/>
              <a:gd name="connsiteX4" fmla="*/ 10255 w 200025"/>
              <a:gd name="connsiteY4" fmla="*/ 998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09550">
                <a:moveTo>
                  <a:pt x="10255" y="9986"/>
                </a:moveTo>
                <a:lnTo>
                  <a:pt x="201441" y="9986"/>
                </a:lnTo>
                <a:lnTo>
                  <a:pt x="201441" y="212101"/>
                </a:lnTo>
                <a:lnTo>
                  <a:pt x="10255" y="212101"/>
                </a:lnTo>
                <a:lnTo>
                  <a:pt x="10255" y="99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6515100" y="4371975"/>
            <a:ext cx="895350" cy="209550"/>
          </a:xfrm>
          <a:custGeom>
            <a:avLst/>
            <a:gdLst>
              <a:gd name="connsiteX0" fmla="*/ 15155 w 895350"/>
              <a:gd name="connsiteY0" fmla="*/ 9986 h 209550"/>
              <a:gd name="connsiteX1" fmla="*/ 896735 w 895350"/>
              <a:gd name="connsiteY1" fmla="*/ 9986 h 209550"/>
              <a:gd name="connsiteX2" fmla="*/ 896735 w 895350"/>
              <a:gd name="connsiteY2" fmla="*/ 212101 h 209550"/>
              <a:gd name="connsiteX3" fmla="*/ 15155 w 895350"/>
              <a:gd name="connsiteY3" fmla="*/ 212101 h 209550"/>
              <a:gd name="connsiteX4" fmla="*/ 15155 w 895350"/>
              <a:gd name="connsiteY4" fmla="*/ 998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09550">
                <a:moveTo>
                  <a:pt x="15155" y="9986"/>
                </a:moveTo>
                <a:lnTo>
                  <a:pt x="896735" y="9986"/>
                </a:lnTo>
                <a:lnTo>
                  <a:pt x="896735" y="212101"/>
                </a:lnTo>
                <a:lnTo>
                  <a:pt x="15155" y="212101"/>
                </a:lnTo>
                <a:lnTo>
                  <a:pt x="15155" y="998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7419975" y="4371975"/>
            <a:ext cx="161925" cy="209550"/>
          </a:xfrm>
          <a:custGeom>
            <a:avLst/>
            <a:gdLst>
              <a:gd name="connsiteX0" fmla="*/ 13103 w 161925"/>
              <a:gd name="connsiteY0" fmla="*/ 9986 h 209550"/>
              <a:gd name="connsiteX1" fmla="*/ 167113 w 161925"/>
              <a:gd name="connsiteY1" fmla="*/ 9986 h 209550"/>
              <a:gd name="connsiteX2" fmla="*/ 167113 w 161925"/>
              <a:gd name="connsiteY2" fmla="*/ 212102 h 209550"/>
              <a:gd name="connsiteX3" fmla="*/ 13103 w 161925"/>
              <a:gd name="connsiteY3" fmla="*/ 212102 h 209550"/>
              <a:gd name="connsiteX4" fmla="*/ 13103 w 161925"/>
              <a:gd name="connsiteY4" fmla="*/ 998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209550">
                <a:moveTo>
                  <a:pt x="13103" y="9986"/>
                </a:moveTo>
                <a:lnTo>
                  <a:pt x="167113" y="9986"/>
                </a:lnTo>
                <a:lnTo>
                  <a:pt x="167113" y="212102"/>
                </a:lnTo>
                <a:lnTo>
                  <a:pt x="13103" y="212102"/>
                </a:lnTo>
                <a:lnTo>
                  <a:pt x="13103" y="99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7562850" y="4371975"/>
            <a:ext cx="981075" cy="209550"/>
          </a:xfrm>
          <a:custGeom>
            <a:avLst/>
            <a:gdLst>
              <a:gd name="connsiteX0" fmla="*/ 18928 w 981075"/>
              <a:gd name="connsiteY0" fmla="*/ 9987 h 209550"/>
              <a:gd name="connsiteX1" fmla="*/ 985480 w 981075"/>
              <a:gd name="connsiteY1" fmla="*/ 9987 h 209550"/>
              <a:gd name="connsiteX2" fmla="*/ 985480 w 981075"/>
              <a:gd name="connsiteY2" fmla="*/ 212102 h 209550"/>
              <a:gd name="connsiteX3" fmla="*/ 18928 w 981075"/>
              <a:gd name="connsiteY3" fmla="*/ 212102 h 209550"/>
              <a:gd name="connsiteX4" fmla="*/ 18928 w 981075"/>
              <a:gd name="connsiteY4" fmla="*/ 998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209550">
                <a:moveTo>
                  <a:pt x="18928" y="9987"/>
                </a:moveTo>
                <a:lnTo>
                  <a:pt x="985480" y="9987"/>
                </a:lnTo>
                <a:lnTo>
                  <a:pt x="985480" y="212102"/>
                </a:lnTo>
                <a:lnTo>
                  <a:pt x="18928" y="212102"/>
                </a:lnTo>
                <a:lnTo>
                  <a:pt x="18928" y="998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8524875" y="4371975"/>
            <a:ext cx="19050" cy="209550"/>
          </a:xfrm>
          <a:custGeom>
            <a:avLst/>
            <a:gdLst>
              <a:gd name="connsiteX0" fmla="*/ 23455 w 19050"/>
              <a:gd name="connsiteY0" fmla="*/ 9987 h 209550"/>
              <a:gd name="connsiteX1" fmla="*/ 23455 w 19050"/>
              <a:gd name="connsiteY1" fmla="*/ 21210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455" y="9987"/>
                </a:moveTo>
                <a:lnTo>
                  <a:pt x="23455" y="212102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533400" y="4562475"/>
            <a:ext cx="1428750" cy="209550"/>
          </a:xfrm>
          <a:custGeom>
            <a:avLst/>
            <a:gdLst>
              <a:gd name="connsiteX0" fmla="*/ 11671 w 1428750"/>
              <a:gd name="connsiteY0" fmla="*/ 16420 h 209550"/>
              <a:gd name="connsiteX1" fmla="*/ 1434944 w 1428750"/>
              <a:gd name="connsiteY1" fmla="*/ 16420 h 209550"/>
              <a:gd name="connsiteX2" fmla="*/ 1434944 w 1428750"/>
              <a:gd name="connsiteY2" fmla="*/ 218535 h 209550"/>
              <a:gd name="connsiteX3" fmla="*/ 11671 w 1428750"/>
              <a:gd name="connsiteY3" fmla="*/ 218535 h 209550"/>
              <a:gd name="connsiteX4" fmla="*/ 11671 w 1428750"/>
              <a:gd name="connsiteY4" fmla="*/ 1642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209550">
                <a:moveTo>
                  <a:pt x="11671" y="16420"/>
                </a:moveTo>
                <a:lnTo>
                  <a:pt x="1434944" y="16420"/>
                </a:lnTo>
                <a:lnTo>
                  <a:pt x="1434944" y="218535"/>
                </a:lnTo>
                <a:lnTo>
                  <a:pt x="11671" y="218535"/>
                </a:lnTo>
                <a:lnTo>
                  <a:pt x="11671" y="164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1952625" y="4562475"/>
            <a:ext cx="4391025" cy="209550"/>
          </a:xfrm>
          <a:custGeom>
            <a:avLst/>
            <a:gdLst>
              <a:gd name="connsiteX0" fmla="*/ 10403 w 4391025"/>
              <a:gd name="connsiteY0" fmla="*/ 16421 h 209550"/>
              <a:gd name="connsiteX1" fmla="*/ 4397060 w 4391025"/>
              <a:gd name="connsiteY1" fmla="*/ 16421 h 209550"/>
              <a:gd name="connsiteX2" fmla="*/ 4397060 w 4391025"/>
              <a:gd name="connsiteY2" fmla="*/ 218536 h 209550"/>
              <a:gd name="connsiteX3" fmla="*/ 10403 w 4391025"/>
              <a:gd name="connsiteY3" fmla="*/ 218536 h 209550"/>
              <a:gd name="connsiteX4" fmla="*/ 10403 w 4391025"/>
              <a:gd name="connsiteY4" fmla="*/ 1642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09550">
                <a:moveTo>
                  <a:pt x="10403" y="16421"/>
                </a:moveTo>
                <a:lnTo>
                  <a:pt x="4397060" y="16421"/>
                </a:lnTo>
                <a:lnTo>
                  <a:pt x="4397060" y="218536"/>
                </a:lnTo>
                <a:lnTo>
                  <a:pt x="10403" y="218536"/>
                </a:lnTo>
                <a:lnTo>
                  <a:pt x="10403" y="1642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6334125" y="4562475"/>
            <a:ext cx="200025" cy="209550"/>
          </a:xfrm>
          <a:custGeom>
            <a:avLst/>
            <a:gdLst>
              <a:gd name="connsiteX0" fmla="*/ 10255 w 200025"/>
              <a:gd name="connsiteY0" fmla="*/ 16421 h 209550"/>
              <a:gd name="connsiteX1" fmla="*/ 201441 w 200025"/>
              <a:gd name="connsiteY1" fmla="*/ 16421 h 209550"/>
              <a:gd name="connsiteX2" fmla="*/ 201441 w 200025"/>
              <a:gd name="connsiteY2" fmla="*/ 218536 h 209550"/>
              <a:gd name="connsiteX3" fmla="*/ 10255 w 200025"/>
              <a:gd name="connsiteY3" fmla="*/ 218536 h 209550"/>
              <a:gd name="connsiteX4" fmla="*/ 10255 w 200025"/>
              <a:gd name="connsiteY4" fmla="*/ 1642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09550">
                <a:moveTo>
                  <a:pt x="10255" y="16421"/>
                </a:moveTo>
                <a:lnTo>
                  <a:pt x="201441" y="16421"/>
                </a:lnTo>
                <a:lnTo>
                  <a:pt x="201441" y="218536"/>
                </a:lnTo>
                <a:lnTo>
                  <a:pt x="10255" y="218536"/>
                </a:lnTo>
                <a:lnTo>
                  <a:pt x="10255" y="164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6515100" y="4562475"/>
            <a:ext cx="895350" cy="209550"/>
          </a:xfrm>
          <a:custGeom>
            <a:avLst/>
            <a:gdLst>
              <a:gd name="connsiteX0" fmla="*/ 15155 w 895350"/>
              <a:gd name="connsiteY0" fmla="*/ 16422 h 209550"/>
              <a:gd name="connsiteX1" fmla="*/ 896735 w 895350"/>
              <a:gd name="connsiteY1" fmla="*/ 16422 h 209550"/>
              <a:gd name="connsiteX2" fmla="*/ 896735 w 895350"/>
              <a:gd name="connsiteY2" fmla="*/ 218537 h 209550"/>
              <a:gd name="connsiteX3" fmla="*/ 15155 w 895350"/>
              <a:gd name="connsiteY3" fmla="*/ 218537 h 209550"/>
              <a:gd name="connsiteX4" fmla="*/ 15155 w 895350"/>
              <a:gd name="connsiteY4" fmla="*/ 1642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09550">
                <a:moveTo>
                  <a:pt x="15155" y="16422"/>
                </a:moveTo>
                <a:lnTo>
                  <a:pt x="896735" y="16422"/>
                </a:lnTo>
                <a:lnTo>
                  <a:pt x="896735" y="218537"/>
                </a:lnTo>
                <a:lnTo>
                  <a:pt x="15155" y="218537"/>
                </a:lnTo>
                <a:lnTo>
                  <a:pt x="15155" y="1642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7391400" y="4562475"/>
            <a:ext cx="190500" cy="209550"/>
          </a:xfrm>
          <a:custGeom>
            <a:avLst/>
            <a:gdLst>
              <a:gd name="connsiteX0" fmla="*/ 15119 w 190500"/>
              <a:gd name="connsiteY0" fmla="*/ 16423 h 209550"/>
              <a:gd name="connsiteX1" fmla="*/ 195684 w 190500"/>
              <a:gd name="connsiteY1" fmla="*/ 16423 h 209550"/>
              <a:gd name="connsiteX2" fmla="*/ 195684 w 190500"/>
              <a:gd name="connsiteY2" fmla="*/ 218537 h 209550"/>
              <a:gd name="connsiteX3" fmla="*/ 15119 w 190500"/>
              <a:gd name="connsiteY3" fmla="*/ 218537 h 209550"/>
              <a:gd name="connsiteX4" fmla="*/ 15119 w 190500"/>
              <a:gd name="connsiteY4" fmla="*/ 1642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209550">
                <a:moveTo>
                  <a:pt x="15119" y="16423"/>
                </a:moveTo>
                <a:lnTo>
                  <a:pt x="195684" y="16423"/>
                </a:lnTo>
                <a:lnTo>
                  <a:pt x="195684" y="218537"/>
                </a:lnTo>
                <a:lnTo>
                  <a:pt x="15119" y="218537"/>
                </a:lnTo>
                <a:lnTo>
                  <a:pt x="15119" y="164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7562850" y="4562475"/>
            <a:ext cx="981075" cy="209550"/>
          </a:xfrm>
          <a:custGeom>
            <a:avLst/>
            <a:gdLst>
              <a:gd name="connsiteX0" fmla="*/ 18928 w 981075"/>
              <a:gd name="connsiteY0" fmla="*/ 16423 h 209550"/>
              <a:gd name="connsiteX1" fmla="*/ 985480 w 981075"/>
              <a:gd name="connsiteY1" fmla="*/ 16423 h 209550"/>
              <a:gd name="connsiteX2" fmla="*/ 985480 w 981075"/>
              <a:gd name="connsiteY2" fmla="*/ 218537 h 209550"/>
              <a:gd name="connsiteX3" fmla="*/ 18928 w 981075"/>
              <a:gd name="connsiteY3" fmla="*/ 218537 h 209550"/>
              <a:gd name="connsiteX4" fmla="*/ 18928 w 981075"/>
              <a:gd name="connsiteY4" fmla="*/ 16423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209550">
                <a:moveTo>
                  <a:pt x="18928" y="16423"/>
                </a:moveTo>
                <a:lnTo>
                  <a:pt x="985480" y="16423"/>
                </a:lnTo>
                <a:lnTo>
                  <a:pt x="985480" y="218537"/>
                </a:lnTo>
                <a:lnTo>
                  <a:pt x="18928" y="218537"/>
                </a:lnTo>
                <a:lnTo>
                  <a:pt x="18928" y="1642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8524875" y="4562475"/>
            <a:ext cx="19050" cy="209550"/>
          </a:xfrm>
          <a:custGeom>
            <a:avLst/>
            <a:gdLst>
              <a:gd name="connsiteX0" fmla="*/ 23455 w 19050"/>
              <a:gd name="connsiteY0" fmla="*/ 16423 h 209550"/>
              <a:gd name="connsiteX1" fmla="*/ 23455 w 19050"/>
              <a:gd name="connsiteY1" fmla="*/ 21853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455" y="16423"/>
                </a:moveTo>
                <a:lnTo>
                  <a:pt x="23455" y="218537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533400" y="4762500"/>
            <a:ext cx="1428750" cy="952500"/>
          </a:xfrm>
          <a:custGeom>
            <a:avLst/>
            <a:gdLst>
              <a:gd name="connsiteX0" fmla="*/ 11671 w 1428750"/>
              <a:gd name="connsiteY0" fmla="*/ 13330 h 952500"/>
              <a:gd name="connsiteX1" fmla="*/ 1434944 w 1428750"/>
              <a:gd name="connsiteY1" fmla="*/ 13330 h 952500"/>
              <a:gd name="connsiteX2" fmla="*/ 1434944 w 1428750"/>
              <a:gd name="connsiteY2" fmla="*/ 961716 h 952500"/>
              <a:gd name="connsiteX3" fmla="*/ 11671 w 1428750"/>
              <a:gd name="connsiteY3" fmla="*/ 961716 h 952500"/>
              <a:gd name="connsiteX4" fmla="*/ 11671 w 1428750"/>
              <a:gd name="connsiteY4" fmla="*/ 133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952500">
                <a:moveTo>
                  <a:pt x="11671" y="13330"/>
                </a:moveTo>
                <a:lnTo>
                  <a:pt x="1434944" y="13330"/>
                </a:lnTo>
                <a:lnTo>
                  <a:pt x="1434944" y="961716"/>
                </a:lnTo>
                <a:lnTo>
                  <a:pt x="11671" y="961716"/>
                </a:lnTo>
                <a:lnTo>
                  <a:pt x="11671" y="13330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1952625" y="4762500"/>
            <a:ext cx="3514725" cy="952500"/>
          </a:xfrm>
          <a:custGeom>
            <a:avLst/>
            <a:gdLst>
              <a:gd name="connsiteX0" fmla="*/ 10403 w 3514725"/>
              <a:gd name="connsiteY0" fmla="*/ 13330 h 952500"/>
              <a:gd name="connsiteX1" fmla="*/ 3520791 w 3514725"/>
              <a:gd name="connsiteY1" fmla="*/ 13330 h 952500"/>
              <a:gd name="connsiteX2" fmla="*/ 3520791 w 3514725"/>
              <a:gd name="connsiteY2" fmla="*/ 961716 h 952500"/>
              <a:gd name="connsiteX3" fmla="*/ 10403 w 3514725"/>
              <a:gd name="connsiteY3" fmla="*/ 961716 h 952500"/>
              <a:gd name="connsiteX4" fmla="*/ 10403 w 3514725"/>
              <a:gd name="connsiteY4" fmla="*/ 133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725" h="952500">
                <a:moveTo>
                  <a:pt x="10403" y="13330"/>
                </a:moveTo>
                <a:lnTo>
                  <a:pt x="3520791" y="13330"/>
                </a:lnTo>
                <a:lnTo>
                  <a:pt x="3520791" y="961716"/>
                </a:lnTo>
                <a:lnTo>
                  <a:pt x="10403" y="961716"/>
                </a:lnTo>
                <a:lnTo>
                  <a:pt x="10403" y="133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5457825" y="4762500"/>
            <a:ext cx="885825" cy="952500"/>
          </a:xfrm>
          <a:custGeom>
            <a:avLst/>
            <a:gdLst>
              <a:gd name="connsiteX0" fmla="*/ 10286 w 885825"/>
              <a:gd name="connsiteY0" fmla="*/ 13332 h 952500"/>
              <a:gd name="connsiteX1" fmla="*/ 891865 w 885825"/>
              <a:gd name="connsiteY1" fmla="*/ 13332 h 952500"/>
              <a:gd name="connsiteX2" fmla="*/ 891865 w 885825"/>
              <a:gd name="connsiteY2" fmla="*/ 961718 h 952500"/>
              <a:gd name="connsiteX3" fmla="*/ 10286 w 885825"/>
              <a:gd name="connsiteY3" fmla="*/ 961718 h 952500"/>
              <a:gd name="connsiteX4" fmla="*/ 10286 w 885825"/>
              <a:gd name="connsiteY4" fmla="*/ 133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952500">
                <a:moveTo>
                  <a:pt x="10286" y="13332"/>
                </a:moveTo>
                <a:lnTo>
                  <a:pt x="891865" y="13332"/>
                </a:lnTo>
                <a:lnTo>
                  <a:pt x="891865" y="961718"/>
                </a:lnTo>
                <a:lnTo>
                  <a:pt x="10286" y="961718"/>
                </a:lnTo>
                <a:lnTo>
                  <a:pt x="10286" y="1333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6334125" y="4762500"/>
            <a:ext cx="200025" cy="952500"/>
          </a:xfrm>
          <a:custGeom>
            <a:avLst/>
            <a:gdLst>
              <a:gd name="connsiteX0" fmla="*/ 10255 w 200025"/>
              <a:gd name="connsiteY0" fmla="*/ 13332 h 952500"/>
              <a:gd name="connsiteX1" fmla="*/ 201441 w 200025"/>
              <a:gd name="connsiteY1" fmla="*/ 13332 h 952500"/>
              <a:gd name="connsiteX2" fmla="*/ 201441 w 200025"/>
              <a:gd name="connsiteY2" fmla="*/ 961718 h 952500"/>
              <a:gd name="connsiteX3" fmla="*/ 10255 w 200025"/>
              <a:gd name="connsiteY3" fmla="*/ 961718 h 952500"/>
              <a:gd name="connsiteX4" fmla="*/ 10255 w 200025"/>
              <a:gd name="connsiteY4" fmla="*/ 133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952500">
                <a:moveTo>
                  <a:pt x="10255" y="13332"/>
                </a:moveTo>
                <a:lnTo>
                  <a:pt x="201441" y="13332"/>
                </a:lnTo>
                <a:lnTo>
                  <a:pt x="201441" y="961718"/>
                </a:lnTo>
                <a:lnTo>
                  <a:pt x="10255" y="961718"/>
                </a:lnTo>
                <a:lnTo>
                  <a:pt x="10255" y="133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6515100" y="4762500"/>
            <a:ext cx="895350" cy="952500"/>
          </a:xfrm>
          <a:custGeom>
            <a:avLst/>
            <a:gdLst>
              <a:gd name="connsiteX0" fmla="*/ 15155 w 895350"/>
              <a:gd name="connsiteY0" fmla="*/ 13332 h 952500"/>
              <a:gd name="connsiteX1" fmla="*/ 896735 w 895350"/>
              <a:gd name="connsiteY1" fmla="*/ 13332 h 952500"/>
              <a:gd name="connsiteX2" fmla="*/ 896735 w 895350"/>
              <a:gd name="connsiteY2" fmla="*/ 961718 h 952500"/>
              <a:gd name="connsiteX3" fmla="*/ 15155 w 895350"/>
              <a:gd name="connsiteY3" fmla="*/ 961718 h 952500"/>
              <a:gd name="connsiteX4" fmla="*/ 15155 w 895350"/>
              <a:gd name="connsiteY4" fmla="*/ 133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952500">
                <a:moveTo>
                  <a:pt x="15155" y="13332"/>
                </a:moveTo>
                <a:lnTo>
                  <a:pt x="896735" y="13332"/>
                </a:lnTo>
                <a:lnTo>
                  <a:pt x="896735" y="961718"/>
                </a:lnTo>
                <a:lnTo>
                  <a:pt x="15155" y="961718"/>
                </a:lnTo>
                <a:lnTo>
                  <a:pt x="15155" y="133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7391400" y="4762500"/>
            <a:ext cx="190500" cy="952500"/>
          </a:xfrm>
          <a:custGeom>
            <a:avLst/>
            <a:gdLst>
              <a:gd name="connsiteX0" fmla="*/ 15119 w 190500"/>
              <a:gd name="connsiteY0" fmla="*/ 13332 h 952500"/>
              <a:gd name="connsiteX1" fmla="*/ 195684 w 190500"/>
              <a:gd name="connsiteY1" fmla="*/ 13332 h 952500"/>
              <a:gd name="connsiteX2" fmla="*/ 195684 w 190500"/>
              <a:gd name="connsiteY2" fmla="*/ 961718 h 952500"/>
              <a:gd name="connsiteX3" fmla="*/ 15119 w 190500"/>
              <a:gd name="connsiteY3" fmla="*/ 961718 h 952500"/>
              <a:gd name="connsiteX4" fmla="*/ 15119 w 190500"/>
              <a:gd name="connsiteY4" fmla="*/ 133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952500">
                <a:moveTo>
                  <a:pt x="15119" y="13332"/>
                </a:moveTo>
                <a:lnTo>
                  <a:pt x="195684" y="13332"/>
                </a:lnTo>
                <a:lnTo>
                  <a:pt x="195684" y="961718"/>
                </a:lnTo>
                <a:lnTo>
                  <a:pt x="15119" y="961718"/>
                </a:lnTo>
                <a:lnTo>
                  <a:pt x="15119" y="133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7562850" y="4762500"/>
            <a:ext cx="981075" cy="952500"/>
          </a:xfrm>
          <a:custGeom>
            <a:avLst/>
            <a:gdLst>
              <a:gd name="connsiteX0" fmla="*/ 18928 w 981075"/>
              <a:gd name="connsiteY0" fmla="*/ 13332 h 952500"/>
              <a:gd name="connsiteX1" fmla="*/ 985480 w 981075"/>
              <a:gd name="connsiteY1" fmla="*/ 13332 h 952500"/>
              <a:gd name="connsiteX2" fmla="*/ 985480 w 981075"/>
              <a:gd name="connsiteY2" fmla="*/ 961718 h 952500"/>
              <a:gd name="connsiteX3" fmla="*/ 18928 w 981075"/>
              <a:gd name="connsiteY3" fmla="*/ 961718 h 952500"/>
              <a:gd name="connsiteX4" fmla="*/ 18928 w 981075"/>
              <a:gd name="connsiteY4" fmla="*/ 1333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952500">
                <a:moveTo>
                  <a:pt x="18928" y="13332"/>
                </a:moveTo>
                <a:lnTo>
                  <a:pt x="985480" y="13332"/>
                </a:lnTo>
                <a:lnTo>
                  <a:pt x="985480" y="961718"/>
                </a:lnTo>
                <a:lnTo>
                  <a:pt x="18928" y="961718"/>
                </a:lnTo>
                <a:lnTo>
                  <a:pt x="18928" y="133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8524875" y="4762500"/>
            <a:ext cx="19050" cy="952500"/>
          </a:xfrm>
          <a:custGeom>
            <a:avLst/>
            <a:gdLst>
              <a:gd name="connsiteX0" fmla="*/ 23455 w 19050"/>
              <a:gd name="connsiteY0" fmla="*/ 13332 h 952500"/>
              <a:gd name="connsiteX1" fmla="*/ 23455 w 19050"/>
              <a:gd name="connsiteY1" fmla="*/ 96171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3455" y="13332"/>
                </a:moveTo>
                <a:lnTo>
                  <a:pt x="23455" y="961718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533400" y="5705475"/>
            <a:ext cx="4933950" cy="133350"/>
          </a:xfrm>
          <a:custGeom>
            <a:avLst/>
            <a:gdLst>
              <a:gd name="connsiteX0" fmla="*/ 11671 w 4933950"/>
              <a:gd name="connsiteY0" fmla="*/ 13560 h 133350"/>
              <a:gd name="connsiteX1" fmla="*/ 4940021 w 4933950"/>
              <a:gd name="connsiteY1" fmla="*/ 13560 h 133350"/>
              <a:gd name="connsiteX2" fmla="*/ 4940021 w 4933950"/>
              <a:gd name="connsiteY2" fmla="*/ 137939 h 133350"/>
              <a:gd name="connsiteX3" fmla="*/ 11671 w 4933950"/>
              <a:gd name="connsiteY3" fmla="*/ 137939 h 133350"/>
              <a:gd name="connsiteX4" fmla="*/ 11671 w 4933950"/>
              <a:gd name="connsiteY4" fmla="*/ 1356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3950" h="133350">
                <a:moveTo>
                  <a:pt x="11671" y="13560"/>
                </a:moveTo>
                <a:lnTo>
                  <a:pt x="4940021" y="13560"/>
                </a:lnTo>
                <a:lnTo>
                  <a:pt x="4940021" y="137939"/>
                </a:lnTo>
                <a:lnTo>
                  <a:pt x="11671" y="137939"/>
                </a:lnTo>
                <a:lnTo>
                  <a:pt x="11671" y="135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5457825" y="5705475"/>
            <a:ext cx="885825" cy="133350"/>
          </a:xfrm>
          <a:custGeom>
            <a:avLst/>
            <a:gdLst>
              <a:gd name="connsiteX0" fmla="*/ 10286 w 885825"/>
              <a:gd name="connsiteY0" fmla="*/ 13560 h 133350"/>
              <a:gd name="connsiteX1" fmla="*/ 891865 w 885825"/>
              <a:gd name="connsiteY1" fmla="*/ 13560 h 133350"/>
              <a:gd name="connsiteX2" fmla="*/ 891865 w 885825"/>
              <a:gd name="connsiteY2" fmla="*/ 137939 h 133350"/>
              <a:gd name="connsiteX3" fmla="*/ 10286 w 885825"/>
              <a:gd name="connsiteY3" fmla="*/ 137939 h 133350"/>
              <a:gd name="connsiteX4" fmla="*/ 10286 w 885825"/>
              <a:gd name="connsiteY4" fmla="*/ 1356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133350">
                <a:moveTo>
                  <a:pt x="10286" y="13560"/>
                </a:moveTo>
                <a:lnTo>
                  <a:pt x="891865" y="13560"/>
                </a:lnTo>
                <a:lnTo>
                  <a:pt x="891865" y="137939"/>
                </a:lnTo>
                <a:lnTo>
                  <a:pt x="10286" y="137939"/>
                </a:lnTo>
                <a:lnTo>
                  <a:pt x="10286" y="135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6334125" y="5705475"/>
            <a:ext cx="2209800" cy="133350"/>
          </a:xfrm>
          <a:custGeom>
            <a:avLst/>
            <a:gdLst>
              <a:gd name="connsiteX0" fmla="*/ 10255 w 2209800"/>
              <a:gd name="connsiteY0" fmla="*/ 13560 h 133350"/>
              <a:gd name="connsiteX1" fmla="*/ 2214205 w 2209800"/>
              <a:gd name="connsiteY1" fmla="*/ 13560 h 133350"/>
              <a:gd name="connsiteX2" fmla="*/ 2214205 w 2209800"/>
              <a:gd name="connsiteY2" fmla="*/ 137939 h 133350"/>
              <a:gd name="connsiteX3" fmla="*/ 10255 w 2209800"/>
              <a:gd name="connsiteY3" fmla="*/ 137939 h 133350"/>
              <a:gd name="connsiteX4" fmla="*/ 10255 w 2209800"/>
              <a:gd name="connsiteY4" fmla="*/ 1356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133350">
                <a:moveTo>
                  <a:pt x="10255" y="13560"/>
                </a:moveTo>
                <a:lnTo>
                  <a:pt x="2214205" y="13560"/>
                </a:lnTo>
                <a:lnTo>
                  <a:pt x="2214205" y="137939"/>
                </a:lnTo>
                <a:lnTo>
                  <a:pt x="10255" y="137939"/>
                </a:lnTo>
                <a:lnTo>
                  <a:pt x="10255" y="135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533400" y="5819775"/>
            <a:ext cx="1428750" cy="228600"/>
          </a:xfrm>
          <a:custGeom>
            <a:avLst/>
            <a:gdLst>
              <a:gd name="connsiteX0" fmla="*/ 11671 w 1428750"/>
              <a:gd name="connsiteY0" fmla="*/ 18459 h 228600"/>
              <a:gd name="connsiteX1" fmla="*/ 1434944 w 1428750"/>
              <a:gd name="connsiteY1" fmla="*/ 18459 h 228600"/>
              <a:gd name="connsiteX2" fmla="*/ 1434944 w 1428750"/>
              <a:gd name="connsiteY2" fmla="*/ 236105 h 228600"/>
              <a:gd name="connsiteX3" fmla="*/ 11671 w 1428750"/>
              <a:gd name="connsiteY3" fmla="*/ 236105 h 228600"/>
              <a:gd name="connsiteX4" fmla="*/ 11671 w 1428750"/>
              <a:gd name="connsiteY4" fmla="*/ 1845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228600">
                <a:moveTo>
                  <a:pt x="11671" y="18459"/>
                </a:moveTo>
                <a:lnTo>
                  <a:pt x="1434944" y="18459"/>
                </a:lnTo>
                <a:lnTo>
                  <a:pt x="1434944" y="236105"/>
                </a:lnTo>
                <a:lnTo>
                  <a:pt x="11671" y="236105"/>
                </a:lnTo>
                <a:lnTo>
                  <a:pt x="11671" y="18459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1952625" y="5819775"/>
            <a:ext cx="3514725" cy="228600"/>
          </a:xfrm>
          <a:custGeom>
            <a:avLst/>
            <a:gdLst>
              <a:gd name="connsiteX0" fmla="*/ 10403 w 3514725"/>
              <a:gd name="connsiteY0" fmla="*/ 18460 h 228600"/>
              <a:gd name="connsiteX1" fmla="*/ 3520791 w 3514725"/>
              <a:gd name="connsiteY1" fmla="*/ 18460 h 228600"/>
              <a:gd name="connsiteX2" fmla="*/ 3520791 w 3514725"/>
              <a:gd name="connsiteY2" fmla="*/ 236106 h 228600"/>
              <a:gd name="connsiteX3" fmla="*/ 10403 w 3514725"/>
              <a:gd name="connsiteY3" fmla="*/ 236106 h 228600"/>
              <a:gd name="connsiteX4" fmla="*/ 10403 w 3514725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725" h="228600">
                <a:moveTo>
                  <a:pt x="10403" y="18460"/>
                </a:moveTo>
                <a:lnTo>
                  <a:pt x="3520791" y="18460"/>
                </a:lnTo>
                <a:lnTo>
                  <a:pt x="3520791" y="236106"/>
                </a:lnTo>
                <a:lnTo>
                  <a:pt x="10403" y="236106"/>
                </a:lnTo>
                <a:lnTo>
                  <a:pt x="10403" y="184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5457825" y="5819775"/>
            <a:ext cx="885825" cy="228600"/>
          </a:xfrm>
          <a:custGeom>
            <a:avLst/>
            <a:gdLst>
              <a:gd name="connsiteX0" fmla="*/ 10286 w 885825"/>
              <a:gd name="connsiteY0" fmla="*/ 18460 h 228600"/>
              <a:gd name="connsiteX1" fmla="*/ 891865 w 885825"/>
              <a:gd name="connsiteY1" fmla="*/ 18460 h 228600"/>
              <a:gd name="connsiteX2" fmla="*/ 891865 w 885825"/>
              <a:gd name="connsiteY2" fmla="*/ 236107 h 228600"/>
              <a:gd name="connsiteX3" fmla="*/ 10286 w 885825"/>
              <a:gd name="connsiteY3" fmla="*/ 236107 h 228600"/>
              <a:gd name="connsiteX4" fmla="*/ 10286 w 885825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228600">
                <a:moveTo>
                  <a:pt x="10286" y="18460"/>
                </a:moveTo>
                <a:lnTo>
                  <a:pt x="891865" y="18460"/>
                </a:lnTo>
                <a:lnTo>
                  <a:pt x="891865" y="236107"/>
                </a:lnTo>
                <a:lnTo>
                  <a:pt x="10286" y="236107"/>
                </a:lnTo>
                <a:lnTo>
                  <a:pt x="10286" y="18460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6334125" y="5819775"/>
            <a:ext cx="200025" cy="228600"/>
          </a:xfrm>
          <a:custGeom>
            <a:avLst/>
            <a:gdLst>
              <a:gd name="connsiteX0" fmla="*/ 10255 w 200025"/>
              <a:gd name="connsiteY0" fmla="*/ 18460 h 228600"/>
              <a:gd name="connsiteX1" fmla="*/ 201441 w 200025"/>
              <a:gd name="connsiteY1" fmla="*/ 18460 h 228600"/>
              <a:gd name="connsiteX2" fmla="*/ 201441 w 200025"/>
              <a:gd name="connsiteY2" fmla="*/ 236107 h 228600"/>
              <a:gd name="connsiteX3" fmla="*/ 10255 w 200025"/>
              <a:gd name="connsiteY3" fmla="*/ 236107 h 228600"/>
              <a:gd name="connsiteX4" fmla="*/ 10255 w 200025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228600">
                <a:moveTo>
                  <a:pt x="10255" y="18460"/>
                </a:moveTo>
                <a:lnTo>
                  <a:pt x="201441" y="18460"/>
                </a:lnTo>
                <a:lnTo>
                  <a:pt x="201441" y="236107"/>
                </a:lnTo>
                <a:lnTo>
                  <a:pt x="10255" y="236107"/>
                </a:lnTo>
                <a:lnTo>
                  <a:pt x="10255" y="184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6515100" y="5819775"/>
            <a:ext cx="895350" cy="228600"/>
          </a:xfrm>
          <a:custGeom>
            <a:avLst/>
            <a:gdLst>
              <a:gd name="connsiteX0" fmla="*/ 15155 w 895350"/>
              <a:gd name="connsiteY0" fmla="*/ 18460 h 228600"/>
              <a:gd name="connsiteX1" fmla="*/ 896735 w 895350"/>
              <a:gd name="connsiteY1" fmla="*/ 18460 h 228600"/>
              <a:gd name="connsiteX2" fmla="*/ 896735 w 895350"/>
              <a:gd name="connsiteY2" fmla="*/ 236107 h 228600"/>
              <a:gd name="connsiteX3" fmla="*/ 15155 w 895350"/>
              <a:gd name="connsiteY3" fmla="*/ 236107 h 228600"/>
              <a:gd name="connsiteX4" fmla="*/ 15155 w 895350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28600">
                <a:moveTo>
                  <a:pt x="15155" y="18460"/>
                </a:moveTo>
                <a:lnTo>
                  <a:pt x="896735" y="18460"/>
                </a:lnTo>
                <a:lnTo>
                  <a:pt x="896735" y="236107"/>
                </a:lnTo>
                <a:lnTo>
                  <a:pt x="15155" y="236107"/>
                </a:lnTo>
                <a:lnTo>
                  <a:pt x="15155" y="184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7391400" y="5819775"/>
            <a:ext cx="190500" cy="228600"/>
          </a:xfrm>
          <a:custGeom>
            <a:avLst/>
            <a:gdLst>
              <a:gd name="connsiteX0" fmla="*/ 15119 w 190500"/>
              <a:gd name="connsiteY0" fmla="*/ 18460 h 228600"/>
              <a:gd name="connsiteX1" fmla="*/ 195684 w 190500"/>
              <a:gd name="connsiteY1" fmla="*/ 18460 h 228600"/>
              <a:gd name="connsiteX2" fmla="*/ 195684 w 190500"/>
              <a:gd name="connsiteY2" fmla="*/ 236107 h 228600"/>
              <a:gd name="connsiteX3" fmla="*/ 15119 w 190500"/>
              <a:gd name="connsiteY3" fmla="*/ 236107 h 228600"/>
              <a:gd name="connsiteX4" fmla="*/ 15119 w 190500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228600">
                <a:moveTo>
                  <a:pt x="15119" y="18460"/>
                </a:moveTo>
                <a:lnTo>
                  <a:pt x="195684" y="18460"/>
                </a:lnTo>
                <a:lnTo>
                  <a:pt x="195684" y="236107"/>
                </a:lnTo>
                <a:lnTo>
                  <a:pt x="15119" y="236107"/>
                </a:lnTo>
                <a:lnTo>
                  <a:pt x="15119" y="184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7562850" y="5819775"/>
            <a:ext cx="981075" cy="228600"/>
          </a:xfrm>
          <a:custGeom>
            <a:avLst/>
            <a:gdLst>
              <a:gd name="connsiteX0" fmla="*/ 18928 w 981075"/>
              <a:gd name="connsiteY0" fmla="*/ 18460 h 228600"/>
              <a:gd name="connsiteX1" fmla="*/ 985480 w 981075"/>
              <a:gd name="connsiteY1" fmla="*/ 18460 h 228600"/>
              <a:gd name="connsiteX2" fmla="*/ 985480 w 981075"/>
              <a:gd name="connsiteY2" fmla="*/ 236107 h 228600"/>
              <a:gd name="connsiteX3" fmla="*/ 18928 w 981075"/>
              <a:gd name="connsiteY3" fmla="*/ 236107 h 228600"/>
              <a:gd name="connsiteX4" fmla="*/ 18928 w 981075"/>
              <a:gd name="connsiteY4" fmla="*/ 184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228600">
                <a:moveTo>
                  <a:pt x="18928" y="18460"/>
                </a:moveTo>
                <a:lnTo>
                  <a:pt x="985480" y="18460"/>
                </a:lnTo>
                <a:lnTo>
                  <a:pt x="985480" y="236107"/>
                </a:lnTo>
                <a:lnTo>
                  <a:pt x="18928" y="236107"/>
                </a:lnTo>
                <a:lnTo>
                  <a:pt x="18928" y="184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8524875" y="5819775"/>
            <a:ext cx="19050" cy="228600"/>
          </a:xfrm>
          <a:custGeom>
            <a:avLst/>
            <a:gdLst>
              <a:gd name="connsiteX0" fmla="*/ 23455 w 19050"/>
              <a:gd name="connsiteY0" fmla="*/ 18460 h 228600"/>
              <a:gd name="connsiteX1" fmla="*/ 23455 w 19050"/>
              <a:gd name="connsiteY1" fmla="*/ 23610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3455" y="18460"/>
                </a:moveTo>
                <a:lnTo>
                  <a:pt x="23455" y="236107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533400" y="6038850"/>
            <a:ext cx="8010525" cy="9525"/>
          </a:xfrm>
          <a:custGeom>
            <a:avLst/>
            <a:gdLst>
              <a:gd name="connsiteX0" fmla="*/ 11671 w 8010525"/>
              <a:gd name="connsiteY0" fmla="*/ 17027 h 9525"/>
              <a:gd name="connsiteX1" fmla="*/ 8014930 w 8010525"/>
              <a:gd name="connsiteY1" fmla="*/ 1702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0525" h="9525">
                <a:moveTo>
                  <a:pt x="11671" y="17027"/>
                </a:moveTo>
                <a:lnTo>
                  <a:pt x="8014930" y="17027"/>
                </a:lnTo>
              </a:path>
            </a:pathLst>
          </a:custGeom>
          <a:ln w="68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1952625" y="3648075"/>
            <a:ext cx="4391025" cy="9525"/>
          </a:xfrm>
          <a:custGeom>
            <a:avLst/>
            <a:gdLst>
              <a:gd name="connsiteX0" fmla="*/ 15718 w 4391025"/>
              <a:gd name="connsiteY0" fmla="*/ 18706 h 9525"/>
              <a:gd name="connsiteX1" fmla="*/ 4397065 w 4391025"/>
              <a:gd name="connsiteY1" fmla="*/ 187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9525">
                <a:moveTo>
                  <a:pt x="15718" y="18706"/>
                </a:moveTo>
                <a:lnTo>
                  <a:pt x="4397065" y="18706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1952625" y="3648075"/>
            <a:ext cx="4391025" cy="19050"/>
          </a:xfrm>
          <a:custGeom>
            <a:avLst/>
            <a:gdLst>
              <a:gd name="connsiteX0" fmla="*/ 15719 w 4391025"/>
              <a:gd name="connsiteY0" fmla="*/ 23889 h 19050"/>
              <a:gd name="connsiteX1" fmla="*/ 4397060 w 4391025"/>
              <a:gd name="connsiteY1" fmla="*/ 238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19050">
                <a:moveTo>
                  <a:pt x="15719" y="23889"/>
                </a:moveTo>
                <a:lnTo>
                  <a:pt x="4397060" y="23889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1952625" y="3648075"/>
            <a:ext cx="9525" cy="285750"/>
          </a:xfrm>
          <a:custGeom>
            <a:avLst/>
            <a:gdLst>
              <a:gd name="connsiteX0" fmla="*/ 10408 w 9525"/>
              <a:gd name="connsiteY0" fmla="*/ 18707 h 285750"/>
              <a:gd name="connsiteX1" fmla="*/ 10408 w 9525"/>
              <a:gd name="connsiteY1" fmla="*/ 28819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0408" y="18707"/>
                </a:moveTo>
                <a:lnTo>
                  <a:pt x="10408" y="288194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1952625" y="3648075"/>
            <a:ext cx="9525" cy="285750"/>
          </a:xfrm>
          <a:custGeom>
            <a:avLst/>
            <a:gdLst>
              <a:gd name="connsiteX0" fmla="*/ 15719 w 9525"/>
              <a:gd name="connsiteY0" fmla="*/ 18706 h 285750"/>
              <a:gd name="connsiteX1" fmla="*/ 15719 w 9525"/>
              <a:gd name="connsiteY1" fmla="*/ 2881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5719" y="18706"/>
                </a:moveTo>
                <a:lnTo>
                  <a:pt x="15719" y="288193"/>
                </a:lnTo>
              </a:path>
            </a:pathLst>
          </a:custGeom>
          <a:ln w="70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2828925" y="3657600"/>
            <a:ext cx="9525" cy="276225"/>
          </a:xfrm>
          <a:custGeom>
            <a:avLst/>
            <a:gdLst>
              <a:gd name="connsiteX0" fmla="*/ 10377 w 9525"/>
              <a:gd name="connsiteY0" fmla="*/ 14365 h 276225"/>
              <a:gd name="connsiteX1" fmla="*/ 10377 w 9525"/>
              <a:gd name="connsiteY1" fmla="*/ 27866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0377" y="14365"/>
                </a:moveTo>
                <a:lnTo>
                  <a:pt x="10377" y="278669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2828925" y="3657600"/>
            <a:ext cx="9525" cy="276225"/>
          </a:xfrm>
          <a:custGeom>
            <a:avLst/>
            <a:gdLst>
              <a:gd name="connsiteX0" fmla="*/ 15688 w 9525"/>
              <a:gd name="connsiteY0" fmla="*/ 14359 h 276225"/>
              <a:gd name="connsiteX1" fmla="*/ 15688 w 9525"/>
              <a:gd name="connsiteY1" fmla="*/ 2786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5688" y="14359"/>
                </a:moveTo>
                <a:lnTo>
                  <a:pt x="15688" y="278663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3705225" y="3657600"/>
            <a:ext cx="9525" cy="276225"/>
          </a:xfrm>
          <a:custGeom>
            <a:avLst/>
            <a:gdLst>
              <a:gd name="connsiteX0" fmla="*/ 10346 w 9525"/>
              <a:gd name="connsiteY0" fmla="*/ 14366 h 276225"/>
              <a:gd name="connsiteX1" fmla="*/ 10346 w 9525"/>
              <a:gd name="connsiteY1" fmla="*/ 27867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0346" y="14366"/>
                </a:moveTo>
                <a:lnTo>
                  <a:pt x="10346" y="278670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3705225" y="3657600"/>
            <a:ext cx="9525" cy="276225"/>
          </a:xfrm>
          <a:custGeom>
            <a:avLst/>
            <a:gdLst>
              <a:gd name="connsiteX0" fmla="*/ 15657 w 9525"/>
              <a:gd name="connsiteY0" fmla="*/ 14359 h 276225"/>
              <a:gd name="connsiteX1" fmla="*/ 15657 w 9525"/>
              <a:gd name="connsiteY1" fmla="*/ 2786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5657" y="14359"/>
                </a:moveTo>
                <a:lnTo>
                  <a:pt x="15657" y="278663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1952625" y="3914775"/>
            <a:ext cx="2638425" cy="9525"/>
          </a:xfrm>
          <a:custGeom>
            <a:avLst/>
            <a:gdLst>
              <a:gd name="connsiteX0" fmla="*/ 15718 w 2638425"/>
              <a:gd name="connsiteY0" fmla="*/ 16313 h 9525"/>
              <a:gd name="connsiteX1" fmla="*/ 2644526 w 2638425"/>
              <a:gd name="connsiteY1" fmla="*/ 16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8425" h="9525">
                <a:moveTo>
                  <a:pt x="15718" y="16313"/>
                </a:moveTo>
                <a:lnTo>
                  <a:pt x="2644526" y="16313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1952625" y="3914775"/>
            <a:ext cx="2638425" cy="19050"/>
          </a:xfrm>
          <a:custGeom>
            <a:avLst/>
            <a:gdLst>
              <a:gd name="connsiteX0" fmla="*/ 15719 w 2638425"/>
              <a:gd name="connsiteY0" fmla="*/ 21493 h 19050"/>
              <a:gd name="connsiteX1" fmla="*/ 2644527 w 2638425"/>
              <a:gd name="connsiteY1" fmla="*/ 214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8425" h="19050">
                <a:moveTo>
                  <a:pt x="15719" y="21493"/>
                </a:moveTo>
                <a:lnTo>
                  <a:pt x="2644527" y="21493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4581525" y="3657600"/>
            <a:ext cx="9525" cy="276225"/>
          </a:xfrm>
          <a:custGeom>
            <a:avLst/>
            <a:gdLst>
              <a:gd name="connsiteX0" fmla="*/ 10315 w 9525"/>
              <a:gd name="connsiteY0" fmla="*/ 14367 h 276225"/>
              <a:gd name="connsiteX1" fmla="*/ 10315 w 9525"/>
              <a:gd name="connsiteY1" fmla="*/ 27867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0315" y="14367"/>
                </a:moveTo>
                <a:lnTo>
                  <a:pt x="10315" y="278671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4581525" y="3657600"/>
            <a:ext cx="9525" cy="276225"/>
          </a:xfrm>
          <a:custGeom>
            <a:avLst/>
            <a:gdLst>
              <a:gd name="connsiteX0" fmla="*/ 15627 w 9525"/>
              <a:gd name="connsiteY0" fmla="*/ 14359 h 276225"/>
              <a:gd name="connsiteX1" fmla="*/ 15627 w 9525"/>
              <a:gd name="connsiteY1" fmla="*/ 2786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5627" y="14359"/>
                </a:moveTo>
                <a:lnTo>
                  <a:pt x="15627" y="278663"/>
                </a:lnTo>
              </a:path>
            </a:pathLst>
          </a:custGeom>
          <a:ln w="70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5457825" y="3657600"/>
            <a:ext cx="9525" cy="276225"/>
          </a:xfrm>
          <a:custGeom>
            <a:avLst/>
            <a:gdLst>
              <a:gd name="connsiteX0" fmla="*/ 10285 w 9525"/>
              <a:gd name="connsiteY0" fmla="*/ 14368 h 276225"/>
              <a:gd name="connsiteX1" fmla="*/ 10285 w 9525"/>
              <a:gd name="connsiteY1" fmla="*/ 278672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0285" y="14368"/>
                </a:moveTo>
                <a:lnTo>
                  <a:pt x="10285" y="278672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5457825" y="3657600"/>
            <a:ext cx="9525" cy="276225"/>
          </a:xfrm>
          <a:custGeom>
            <a:avLst/>
            <a:gdLst>
              <a:gd name="connsiteX0" fmla="*/ 15596 w 9525"/>
              <a:gd name="connsiteY0" fmla="*/ 14359 h 276225"/>
              <a:gd name="connsiteX1" fmla="*/ 15596 w 9525"/>
              <a:gd name="connsiteY1" fmla="*/ 2786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5596" y="14359"/>
                </a:moveTo>
                <a:lnTo>
                  <a:pt x="15596" y="278663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5457825" y="3914775"/>
            <a:ext cx="885825" cy="9525"/>
          </a:xfrm>
          <a:custGeom>
            <a:avLst/>
            <a:gdLst>
              <a:gd name="connsiteX0" fmla="*/ 15595 w 885825"/>
              <a:gd name="connsiteY0" fmla="*/ 16316 h 9525"/>
              <a:gd name="connsiteX1" fmla="*/ 891865 w 885825"/>
              <a:gd name="connsiteY1" fmla="*/ 163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9525">
                <a:moveTo>
                  <a:pt x="15595" y="16316"/>
                </a:moveTo>
                <a:lnTo>
                  <a:pt x="891865" y="16316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5457825" y="3914775"/>
            <a:ext cx="885825" cy="19050"/>
          </a:xfrm>
          <a:custGeom>
            <a:avLst/>
            <a:gdLst>
              <a:gd name="connsiteX0" fmla="*/ 15596 w 885825"/>
              <a:gd name="connsiteY0" fmla="*/ 21493 h 19050"/>
              <a:gd name="connsiteX1" fmla="*/ 891865 w 885825"/>
              <a:gd name="connsiteY1" fmla="*/ 214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5596" y="21493"/>
                </a:moveTo>
                <a:lnTo>
                  <a:pt x="891865" y="21493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8524875" y="3657600"/>
            <a:ext cx="9525" cy="276225"/>
          </a:xfrm>
          <a:custGeom>
            <a:avLst/>
            <a:gdLst>
              <a:gd name="connsiteX0" fmla="*/ 18143 w 9525"/>
              <a:gd name="connsiteY0" fmla="*/ 14369 h 276225"/>
              <a:gd name="connsiteX1" fmla="*/ 18143 w 9525"/>
              <a:gd name="connsiteY1" fmla="*/ 27867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8143" y="14369"/>
                </a:moveTo>
                <a:lnTo>
                  <a:pt x="18143" y="278673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8524875" y="3657600"/>
            <a:ext cx="19050" cy="276225"/>
          </a:xfrm>
          <a:custGeom>
            <a:avLst/>
            <a:gdLst>
              <a:gd name="connsiteX0" fmla="*/ 23455 w 19050"/>
              <a:gd name="connsiteY0" fmla="*/ 14359 h 276225"/>
              <a:gd name="connsiteX1" fmla="*/ 23455 w 19050"/>
              <a:gd name="connsiteY1" fmla="*/ 2786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6225">
                <a:moveTo>
                  <a:pt x="23455" y="14359"/>
                </a:moveTo>
                <a:lnTo>
                  <a:pt x="23455" y="278663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1952625" y="4362450"/>
            <a:ext cx="4391025" cy="19050"/>
          </a:xfrm>
          <a:custGeom>
            <a:avLst/>
            <a:gdLst>
              <a:gd name="connsiteX0" fmla="*/ 15719 w 4391025"/>
              <a:gd name="connsiteY0" fmla="*/ 24697 h 19050"/>
              <a:gd name="connsiteX1" fmla="*/ 4397060 w 4391025"/>
              <a:gd name="connsiteY1" fmla="*/ 246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19050">
                <a:moveTo>
                  <a:pt x="15719" y="24697"/>
                </a:moveTo>
                <a:lnTo>
                  <a:pt x="4397060" y="24697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6524625" y="4362450"/>
            <a:ext cx="885825" cy="19050"/>
          </a:xfrm>
          <a:custGeom>
            <a:avLst/>
            <a:gdLst>
              <a:gd name="connsiteX0" fmla="*/ 10941 w 885825"/>
              <a:gd name="connsiteY0" fmla="*/ 24697 h 19050"/>
              <a:gd name="connsiteX1" fmla="*/ 887210 w 885825"/>
              <a:gd name="connsiteY1" fmla="*/ 246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941" y="24697"/>
                </a:moveTo>
                <a:lnTo>
                  <a:pt x="887210" y="24697"/>
                </a:lnTo>
              </a:path>
            </a:pathLst>
          </a:custGeom>
          <a:ln w="1381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7572375" y="4362450"/>
            <a:ext cx="971550" cy="19050"/>
          </a:xfrm>
          <a:custGeom>
            <a:avLst/>
            <a:gdLst>
              <a:gd name="connsiteX0" fmla="*/ 14713 w 971550"/>
              <a:gd name="connsiteY0" fmla="*/ 24697 h 19050"/>
              <a:gd name="connsiteX1" fmla="*/ 975955 w 971550"/>
              <a:gd name="connsiteY1" fmla="*/ 246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4697"/>
                </a:moveTo>
                <a:lnTo>
                  <a:pt x="975955" y="24697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1952625" y="4562475"/>
            <a:ext cx="3505200" cy="9525"/>
          </a:xfrm>
          <a:custGeom>
            <a:avLst/>
            <a:gdLst>
              <a:gd name="connsiteX0" fmla="*/ 15718 w 3505200"/>
              <a:gd name="connsiteY0" fmla="*/ 16423 h 9525"/>
              <a:gd name="connsiteX1" fmla="*/ 3510174 w 3505200"/>
              <a:gd name="connsiteY1" fmla="*/ 164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5200" h="9525">
                <a:moveTo>
                  <a:pt x="15718" y="16423"/>
                </a:moveTo>
                <a:lnTo>
                  <a:pt x="3510174" y="16423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1952625" y="4562475"/>
            <a:ext cx="3505200" cy="19050"/>
          </a:xfrm>
          <a:custGeom>
            <a:avLst/>
            <a:gdLst>
              <a:gd name="connsiteX0" fmla="*/ 15719 w 3505200"/>
              <a:gd name="connsiteY0" fmla="*/ 21605 h 19050"/>
              <a:gd name="connsiteX1" fmla="*/ 3510175 w 3505200"/>
              <a:gd name="connsiteY1" fmla="*/ 216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5200" h="19050">
                <a:moveTo>
                  <a:pt x="15719" y="21605"/>
                </a:moveTo>
                <a:lnTo>
                  <a:pt x="3510175" y="21605"/>
                </a:lnTo>
              </a:path>
            </a:pathLst>
          </a:custGeom>
          <a:ln w="69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5457825" y="4562475"/>
            <a:ext cx="876300" cy="9525"/>
          </a:xfrm>
          <a:custGeom>
            <a:avLst/>
            <a:gdLst>
              <a:gd name="connsiteX0" fmla="*/ 15595 w 876300"/>
              <a:gd name="connsiteY0" fmla="*/ 16423 h 9525"/>
              <a:gd name="connsiteX1" fmla="*/ 881243 w 876300"/>
              <a:gd name="connsiteY1" fmla="*/ 164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0" h="9525">
                <a:moveTo>
                  <a:pt x="15595" y="16423"/>
                </a:moveTo>
                <a:lnTo>
                  <a:pt x="881243" y="16423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5457825" y="4562475"/>
            <a:ext cx="876300" cy="19050"/>
          </a:xfrm>
          <a:custGeom>
            <a:avLst/>
            <a:gdLst>
              <a:gd name="connsiteX0" fmla="*/ 15596 w 876300"/>
              <a:gd name="connsiteY0" fmla="*/ 21605 h 19050"/>
              <a:gd name="connsiteX1" fmla="*/ 881244 w 876300"/>
              <a:gd name="connsiteY1" fmla="*/ 216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0" h="19050">
                <a:moveTo>
                  <a:pt x="15596" y="21605"/>
                </a:moveTo>
                <a:lnTo>
                  <a:pt x="881244" y="21605"/>
                </a:lnTo>
              </a:path>
            </a:pathLst>
          </a:custGeom>
          <a:ln w="69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7419975" y="4562475"/>
            <a:ext cx="152400" cy="9525"/>
          </a:xfrm>
          <a:custGeom>
            <a:avLst/>
            <a:gdLst>
              <a:gd name="connsiteX0" fmla="*/ 13103 w 152400"/>
              <a:gd name="connsiteY0" fmla="*/ 16424 h 9525"/>
              <a:gd name="connsiteX1" fmla="*/ 156492 w 152400"/>
              <a:gd name="connsiteY1" fmla="*/ 164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9525">
                <a:moveTo>
                  <a:pt x="13103" y="16424"/>
                </a:moveTo>
                <a:lnTo>
                  <a:pt x="156492" y="16424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7419975" y="4562475"/>
            <a:ext cx="152400" cy="19050"/>
          </a:xfrm>
          <a:custGeom>
            <a:avLst/>
            <a:gdLst>
              <a:gd name="connsiteX0" fmla="*/ 13103 w 152400"/>
              <a:gd name="connsiteY0" fmla="*/ 21605 h 19050"/>
              <a:gd name="connsiteX1" fmla="*/ 156492 w 152400"/>
              <a:gd name="connsiteY1" fmla="*/ 216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9050">
                <a:moveTo>
                  <a:pt x="13103" y="21605"/>
                </a:moveTo>
                <a:lnTo>
                  <a:pt x="156492" y="21605"/>
                </a:lnTo>
              </a:path>
            </a:pathLst>
          </a:custGeom>
          <a:ln w="69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2828925" y="4572000"/>
            <a:ext cx="9525" cy="190500"/>
          </a:xfrm>
          <a:custGeom>
            <a:avLst/>
            <a:gdLst>
              <a:gd name="connsiteX0" fmla="*/ 10377 w 9525"/>
              <a:gd name="connsiteY0" fmla="*/ 12082 h 190500"/>
              <a:gd name="connsiteX1" fmla="*/ 10377 w 9525"/>
              <a:gd name="connsiteY1" fmla="*/ 1986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0377" y="12082"/>
                </a:moveTo>
                <a:lnTo>
                  <a:pt x="10377" y="198650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2828925" y="4572000"/>
            <a:ext cx="9525" cy="190500"/>
          </a:xfrm>
          <a:custGeom>
            <a:avLst/>
            <a:gdLst>
              <a:gd name="connsiteX0" fmla="*/ 15688 w 9525"/>
              <a:gd name="connsiteY0" fmla="*/ 12080 h 190500"/>
              <a:gd name="connsiteX1" fmla="*/ 15688 w 9525"/>
              <a:gd name="connsiteY1" fmla="*/ 198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688" y="12080"/>
                </a:moveTo>
                <a:lnTo>
                  <a:pt x="15688" y="198648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3705225" y="4572000"/>
            <a:ext cx="9525" cy="190500"/>
          </a:xfrm>
          <a:custGeom>
            <a:avLst/>
            <a:gdLst>
              <a:gd name="connsiteX0" fmla="*/ 10346 w 9525"/>
              <a:gd name="connsiteY0" fmla="*/ 12083 h 190500"/>
              <a:gd name="connsiteX1" fmla="*/ 10346 w 9525"/>
              <a:gd name="connsiteY1" fmla="*/ 19865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0346" y="12083"/>
                </a:moveTo>
                <a:lnTo>
                  <a:pt x="10346" y="198651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3705225" y="4572000"/>
            <a:ext cx="9525" cy="190500"/>
          </a:xfrm>
          <a:custGeom>
            <a:avLst/>
            <a:gdLst>
              <a:gd name="connsiteX0" fmla="*/ 15657 w 9525"/>
              <a:gd name="connsiteY0" fmla="*/ 12080 h 190500"/>
              <a:gd name="connsiteX1" fmla="*/ 15657 w 9525"/>
              <a:gd name="connsiteY1" fmla="*/ 198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657" y="12080"/>
                </a:moveTo>
                <a:lnTo>
                  <a:pt x="15657" y="198648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4581525" y="4572000"/>
            <a:ext cx="9525" cy="190500"/>
          </a:xfrm>
          <a:custGeom>
            <a:avLst/>
            <a:gdLst>
              <a:gd name="connsiteX0" fmla="*/ 10315 w 9525"/>
              <a:gd name="connsiteY0" fmla="*/ 12084 h 190500"/>
              <a:gd name="connsiteX1" fmla="*/ 10315 w 9525"/>
              <a:gd name="connsiteY1" fmla="*/ 1986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0315" y="12084"/>
                </a:moveTo>
                <a:lnTo>
                  <a:pt x="10315" y="198652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4581525" y="4572000"/>
            <a:ext cx="9525" cy="190500"/>
          </a:xfrm>
          <a:custGeom>
            <a:avLst/>
            <a:gdLst>
              <a:gd name="connsiteX0" fmla="*/ 15627 w 9525"/>
              <a:gd name="connsiteY0" fmla="*/ 12080 h 190500"/>
              <a:gd name="connsiteX1" fmla="*/ 15627 w 9525"/>
              <a:gd name="connsiteY1" fmla="*/ 198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627" y="12080"/>
                </a:moveTo>
                <a:lnTo>
                  <a:pt x="15627" y="198648"/>
                </a:lnTo>
              </a:path>
            </a:pathLst>
          </a:custGeom>
          <a:ln w="708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533400" y="4752975"/>
            <a:ext cx="5810250" cy="19050"/>
          </a:xfrm>
          <a:custGeom>
            <a:avLst/>
            <a:gdLst>
              <a:gd name="connsiteX0" fmla="*/ 11671 w 5810250"/>
              <a:gd name="connsiteY0" fmla="*/ 28043 h 19050"/>
              <a:gd name="connsiteX1" fmla="*/ 5816290 w 5810250"/>
              <a:gd name="connsiteY1" fmla="*/ 2804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0" h="19050">
                <a:moveTo>
                  <a:pt x="11671" y="28043"/>
                </a:moveTo>
                <a:lnTo>
                  <a:pt x="5816290" y="28043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6515100" y="4362450"/>
            <a:ext cx="19050" cy="400050"/>
          </a:xfrm>
          <a:custGeom>
            <a:avLst/>
            <a:gdLst>
              <a:gd name="connsiteX0" fmla="*/ 20466 w 19050"/>
              <a:gd name="connsiteY0" fmla="*/ 14339 h 400050"/>
              <a:gd name="connsiteX1" fmla="*/ 20466 w 19050"/>
              <a:gd name="connsiteY1" fmla="*/ 40820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0466" y="14339"/>
                </a:moveTo>
                <a:lnTo>
                  <a:pt x="20466" y="408204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6515100" y="4752975"/>
            <a:ext cx="895350" cy="19050"/>
          </a:xfrm>
          <a:custGeom>
            <a:avLst/>
            <a:gdLst>
              <a:gd name="connsiteX0" fmla="*/ 9844 w 895350"/>
              <a:gd name="connsiteY0" fmla="*/ 28044 h 19050"/>
              <a:gd name="connsiteX1" fmla="*/ 896735 w 895350"/>
              <a:gd name="connsiteY1" fmla="*/ 280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19050">
                <a:moveTo>
                  <a:pt x="9844" y="28044"/>
                </a:moveTo>
                <a:lnTo>
                  <a:pt x="896735" y="28044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7391400" y="4371975"/>
            <a:ext cx="19050" cy="390525"/>
          </a:xfrm>
          <a:custGeom>
            <a:avLst/>
            <a:gdLst>
              <a:gd name="connsiteX0" fmla="*/ 20435 w 19050"/>
              <a:gd name="connsiteY0" fmla="*/ 15179 h 390525"/>
              <a:gd name="connsiteX1" fmla="*/ 20435 w 19050"/>
              <a:gd name="connsiteY1" fmla="*/ 3986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90525">
                <a:moveTo>
                  <a:pt x="20435" y="15179"/>
                </a:moveTo>
                <a:lnTo>
                  <a:pt x="20435" y="398679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7400925" y="4762500"/>
            <a:ext cx="171450" cy="9525"/>
          </a:xfrm>
          <a:custGeom>
            <a:avLst/>
            <a:gdLst>
              <a:gd name="connsiteX0" fmla="*/ 10909 w 171450"/>
              <a:gd name="connsiteY0" fmla="*/ 13337 h 9525"/>
              <a:gd name="connsiteX1" fmla="*/ 175542 w 171450"/>
              <a:gd name="connsiteY1" fmla="*/ 133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9525">
                <a:moveTo>
                  <a:pt x="10909" y="13337"/>
                </a:moveTo>
                <a:lnTo>
                  <a:pt x="175542" y="13337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7400925" y="4762500"/>
            <a:ext cx="171450" cy="9525"/>
          </a:xfrm>
          <a:custGeom>
            <a:avLst/>
            <a:gdLst>
              <a:gd name="connsiteX0" fmla="*/ 10904 w 171450"/>
              <a:gd name="connsiteY0" fmla="*/ 18519 h 9525"/>
              <a:gd name="connsiteX1" fmla="*/ 175537 w 171450"/>
              <a:gd name="connsiteY1" fmla="*/ 185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9525">
                <a:moveTo>
                  <a:pt x="10904" y="18519"/>
                </a:moveTo>
                <a:lnTo>
                  <a:pt x="175537" y="18519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7572375" y="4752975"/>
            <a:ext cx="971550" cy="19050"/>
          </a:xfrm>
          <a:custGeom>
            <a:avLst/>
            <a:gdLst>
              <a:gd name="connsiteX0" fmla="*/ 14713 w 971550"/>
              <a:gd name="connsiteY0" fmla="*/ 28045 h 19050"/>
              <a:gd name="connsiteX1" fmla="*/ 975955 w 971550"/>
              <a:gd name="connsiteY1" fmla="*/ 2804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8045"/>
                </a:moveTo>
                <a:lnTo>
                  <a:pt x="975955" y="28045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1076325" y="4953000"/>
            <a:ext cx="5267325" cy="19050"/>
          </a:xfrm>
          <a:custGeom>
            <a:avLst/>
            <a:gdLst>
              <a:gd name="connsiteX0" fmla="*/ 15750 w 5267325"/>
              <a:gd name="connsiteY0" fmla="*/ 24953 h 19050"/>
              <a:gd name="connsiteX1" fmla="*/ 5273365 w 5267325"/>
              <a:gd name="connsiteY1" fmla="*/ 249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325" h="19050">
                <a:moveTo>
                  <a:pt x="15750" y="24953"/>
                </a:moveTo>
                <a:lnTo>
                  <a:pt x="5273365" y="24953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6515100" y="4762500"/>
            <a:ext cx="19050" cy="200025"/>
          </a:xfrm>
          <a:custGeom>
            <a:avLst/>
            <a:gdLst>
              <a:gd name="connsiteX0" fmla="*/ 20466 w 19050"/>
              <a:gd name="connsiteY0" fmla="*/ 18521 h 200025"/>
              <a:gd name="connsiteX1" fmla="*/ 20466 w 19050"/>
              <a:gd name="connsiteY1" fmla="*/ 20508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466" y="18521"/>
                </a:moveTo>
                <a:lnTo>
                  <a:pt x="20466" y="205089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6515100" y="4953000"/>
            <a:ext cx="895350" cy="19050"/>
          </a:xfrm>
          <a:custGeom>
            <a:avLst/>
            <a:gdLst>
              <a:gd name="connsiteX0" fmla="*/ 9844 w 895350"/>
              <a:gd name="connsiteY0" fmla="*/ 24954 h 19050"/>
              <a:gd name="connsiteX1" fmla="*/ 896735 w 895350"/>
              <a:gd name="connsiteY1" fmla="*/ 249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19050">
                <a:moveTo>
                  <a:pt x="9844" y="24954"/>
                </a:moveTo>
                <a:lnTo>
                  <a:pt x="896735" y="24954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7391400" y="4762500"/>
            <a:ext cx="19050" cy="200025"/>
          </a:xfrm>
          <a:custGeom>
            <a:avLst/>
            <a:gdLst>
              <a:gd name="connsiteX0" fmla="*/ 20435 w 19050"/>
              <a:gd name="connsiteY0" fmla="*/ 18522 h 200025"/>
              <a:gd name="connsiteX1" fmla="*/ 20435 w 19050"/>
              <a:gd name="connsiteY1" fmla="*/ 20508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435" y="18522"/>
                </a:moveTo>
                <a:lnTo>
                  <a:pt x="20435" y="205089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7572375" y="4953000"/>
            <a:ext cx="971550" cy="19050"/>
          </a:xfrm>
          <a:custGeom>
            <a:avLst/>
            <a:gdLst>
              <a:gd name="connsiteX0" fmla="*/ 14713 w 971550"/>
              <a:gd name="connsiteY0" fmla="*/ 24954 h 19050"/>
              <a:gd name="connsiteX1" fmla="*/ 975955 w 971550"/>
              <a:gd name="connsiteY1" fmla="*/ 249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4954"/>
                </a:moveTo>
                <a:lnTo>
                  <a:pt x="975955" y="24954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533400" y="5486400"/>
            <a:ext cx="5810250" cy="19050"/>
          </a:xfrm>
          <a:custGeom>
            <a:avLst/>
            <a:gdLst>
              <a:gd name="connsiteX0" fmla="*/ 11671 w 5810250"/>
              <a:gd name="connsiteY0" fmla="*/ 20163 h 19050"/>
              <a:gd name="connsiteX1" fmla="*/ 5816290 w 5810250"/>
              <a:gd name="connsiteY1" fmla="*/ 201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0" h="19050">
                <a:moveTo>
                  <a:pt x="11671" y="20163"/>
                </a:moveTo>
                <a:lnTo>
                  <a:pt x="5816290" y="20163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6515100" y="4962525"/>
            <a:ext cx="19050" cy="533400"/>
          </a:xfrm>
          <a:custGeom>
            <a:avLst/>
            <a:gdLst>
              <a:gd name="connsiteX0" fmla="*/ 20466 w 19050"/>
              <a:gd name="connsiteY0" fmla="*/ 15425 h 533400"/>
              <a:gd name="connsiteX1" fmla="*/ 20466 w 19050"/>
              <a:gd name="connsiteY1" fmla="*/ 5336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3400">
                <a:moveTo>
                  <a:pt x="20466" y="15425"/>
                </a:moveTo>
                <a:lnTo>
                  <a:pt x="20466" y="533675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6515100" y="5486400"/>
            <a:ext cx="895350" cy="19050"/>
          </a:xfrm>
          <a:custGeom>
            <a:avLst/>
            <a:gdLst>
              <a:gd name="connsiteX0" fmla="*/ 9844 w 895350"/>
              <a:gd name="connsiteY0" fmla="*/ 20165 h 19050"/>
              <a:gd name="connsiteX1" fmla="*/ 896735 w 895350"/>
              <a:gd name="connsiteY1" fmla="*/ 201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19050">
                <a:moveTo>
                  <a:pt x="9844" y="20165"/>
                </a:moveTo>
                <a:lnTo>
                  <a:pt x="896735" y="20165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7391400" y="4962525"/>
            <a:ext cx="19050" cy="533400"/>
          </a:xfrm>
          <a:custGeom>
            <a:avLst/>
            <a:gdLst>
              <a:gd name="connsiteX0" fmla="*/ 20435 w 19050"/>
              <a:gd name="connsiteY0" fmla="*/ 15426 h 533400"/>
              <a:gd name="connsiteX1" fmla="*/ 20435 w 19050"/>
              <a:gd name="connsiteY1" fmla="*/ 5336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3400">
                <a:moveTo>
                  <a:pt x="20435" y="15426"/>
                </a:moveTo>
                <a:lnTo>
                  <a:pt x="20435" y="533675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7572375" y="5486400"/>
            <a:ext cx="971550" cy="19050"/>
          </a:xfrm>
          <a:custGeom>
            <a:avLst/>
            <a:gdLst>
              <a:gd name="connsiteX0" fmla="*/ 14713 w 971550"/>
              <a:gd name="connsiteY0" fmla="*/ 20165 h 19050"/>
              <a:gd name="connsiteX1" fmla="*/ 975955 w 971550"/>
              <a:gd name="connsiteY1" fmla="*/ 201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0165"/>
                </a:moveTo>
                <a:lnTo>
                  <a:pt x="975955" y="20165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523875" y="4752975"/>
            <a:ext cx="19050" cy="962025"/>
          </a:xfrm>
          <a:custGeom>
            <a:avLst/>
            <a:gdLst>
              <a:gd name="connsiteX0" fmla="*/ 21196 w 19050"/>
              <a:gd name="connsiteY0" fmla="*/ 17684 h 962025"/>
              <a:gd name="connsiteX1" fmla="*/ 21196 w 19050"/>
              <a:gd name="connsiteY1" fmla="*/ 97125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62025">
                <a:moveTo>
                  <a:pt x="21196" y="17684"/>
                </a:moveTo>
                <a:lnTo>
                  <a:pt x="21196" y="971253"/>
                </a:lnTo>
              </a:path>
            </a:pathLst>
          </a:custGeom>
          <a:ln w="708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1066800" y="4953000"/>
            <a:ext cx="19050" cy="552450"/>
          </a:xfrm>
          <a:custGeom>
            <a:avLst/>
            <a:gdLst>
              <a:gd name="connsiteX0" fmla="*/ 25275 w 19050"/>
              <a:gd name="connsiteY0" fmla="*/ 14592 h 552450"/>
              <a:gd name="connsiteX1" fmla="*/ 25275 w 19050"/>
              <a:gd name="connsiteY1" fmla="*/ 55356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52450">
                <a:moveTo>
                  <a:pt x="25275" y="14592"/>
                </a:moveTo>
                <a:lnTo>
                  <a:pt x="25275" y="553565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1943100" y="4362450"/>
            <a:ext cx="19050" cy="1352550"/>
          </a:xfrm>
          <a:custGeom>
            <a:avLst/>
            <a:gdLst>
              <a:gd name="connsiteX0" fmla="*/ 25244 w 19050"/>
              <a:gd name="connsiteY0" fmla="*/ 14344 h 1352550"/>
              <a:gd name="connsiteX1" fmla="*/ 25244 w 19050"/>
              <a:gd name="connsiteY1" fmla="*/ 1361772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52550">
                <a:moveTo>
                  <a:pt x="25244" y="14344"/>
                </a:moveTo>
                <a:lnTo>
                  <a:pt x="25244" y="1361772"/>
                </a:lnTo>
              </a:path>
            </a:pathLst>
          </a:custGeom>
          <a:ln w="141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2819400" y="4762500"/>
            <a:ext cx="19050" cy="952500"/>
          </a:xfrm>
          <a:custGeom>
            <a:avLst/>
            <a:gdLst>
              <a:gd name="connsiteX0" fmla="*/ 25213 w 19050"/>
              <a:gd name="connsiteY0" fmla="*/ 18524 h 952500"/>
              <a:gd name="connsiteX1" fmla="*/ 25213 w 19050"/>
              <a:gd name="connsiteY1" fmla="*/ 96172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213" y="18524"/>
                </a:moveTo>
                <a:lnTo>
                  <a:pt x="25213" y="961728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3695700" y="4762500"/>
            <a:ext cx="19050" cy="952500"/>
          </a:xfrm>
          <a:custGeom>
            <a:avLst/>
            <a:gdLst>
              <a:gd name="connsiteX0" fmla="*/ 25182 w 19050"/>
              <a:gd name="connsiteY0" fmla="*/ 18524 h 952500"/>
              <a:gd name="connsiteX1" fmla="*/ 25182 w 19050"/>
              <a:gd name="connsiteY1" fmla="*/ 96172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82" y="18524"/>
                </a:moveTo>
                <a:lnTo>
                  <a:pt x="25182" y="961728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4572000" y="4762500"/>
            <a:ext cx="19050" cy="952500"/>
          </a:xfrm>
          <a:custGeom>
            <a:avLst/>
            <a:gdLst>
              <a:gd name="connsiteX0" fmla="*/ 25152 w 19050"/>
              <a:gd name="connsiteY0" fmla="*/ 18524 h 952500"/>
              <a:gd name="connsiteX1" fmla="*/ 25152 w 19050"/>
              <a:gd name="connsiteY1" fmla="*/ 96172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52" y="18524"/>
                </a:moveTo>
                <a:lnTo>
                  <a:pt x="25152" y="961728"/>
                </a:lnTo>
              </a:path>
            </a:pathLst>
          </a:custGeom>
          <a:ln w="1416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5448300" y="4371975"/>
            <a:ext cx="19050" cy="1343025"/>
          </a:xfrm>
          <a:custGeom>
            <a:avLst/>
            <a:gdLst>
              <a:gd name="connsiteX0" fmla="*/ 25121 w 19050"/>
              <a:gd name="connsiteY0" fmla="*/ 15184 h 1343025"/>
              <a:gd name="connsiteX1" fmla="*/ 25121 w 19050"/>
              <a:gd name="connsiteY1" fmla="*/ 1352247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43025">
                <a:moveTo>
                  <a:pt x="25121" y="15184"/>
                </a:moveTo>
                <a:lnTo>
                  <a:pt x="25121" y="1352247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533400" y="5695950"/>
            <a:ext cx="5810250" cy="19050"/>
          </a:xfrm>
          <a:custGeom>
            <a:avLst/>
            <a:gdLst>
              <a:gd name="connsiteX0" fmla="*/ 11671 w 5810250"/>
              <a:gd name="connsiteY0" fmla="*/ 28278 h 19050"/>
              <a:gd name="connsiteX1" fmla="*/ 5816290 w 5810250"/>
              <a:gd name="connsiteY1" fmla="*/ 282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0" h="19050">
                <a:moveTo>
                  <a:pt x="11671" y="28278"/>
                </a:moveTo>
                <a:lnTo>
                  <a:pt x="5816290" y="28278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6324600" y="4371975"/>
            <a:ext cx="19050" cy="1343025"/>
          </a:xfrm>
          <a:custGeom>
            <a:avLst/>
            <a:gdLst>
              <a:gd name="connsiteX0" fmla="*/ 25090 w 19050"/>
              <a:gd name="connsiteY0" fmla="*/ 15184 h 1343025"/>
              <a:gd name="connsiteX1" fmla="*/ 25090 w 19050"/>
              <a:gd name="connsiteY1" fmla="*/ 1352247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43025">
                <a:moveTo>
                  <a:pt x="25090" y="15184"/>
                </a:moveTo>
                <a:lnTo>
                  <a:pt x="25090" y="1352247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6515100" y="5495925"/>
            <a:ext cx="19050" cy="209550"/>
          </a:xfrm>
          <a:custGeom>
            <a:avLst/>
            <a:gdLst>
              <a:gd name="connsiteX0" fmla="*/ 20466 w 19050"/>
              <a:gd name="connsiteY0" fmla="*/ 10644 h 209550"/>
              <a:gd name="connsiteX1" fmla="*/ 20466 w 19050"/>
              <a:gd name="connsiteY1" fmla="*/ 21794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466" y="10644"/>
                </a:moveTo>
                <a:lnTo>
                  <a:pt x="20466" y="217941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6515100" y="5695950"/>
            <a:ext cx="895350" cy="19050"/>
          </a:xfrm>
          <a:custGeom>
            <a:avLst/>
            <a:gdLst>
              <a:gd name="connsiteX0" fmla="*/ 9844 w 895350"/>
              <a:gd name="connsiteY0" fmla="*/ 28281 h 19050"/>
              <a:gd name="connsiteX1" fmla="*/ 896735 w 895350"/>
              <a:gd name="connsiteY1" fmla="*/ 282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19050">
                <a:moveTo>
                  <a:pt x="9844" y="28281"/>
                </a:moveTo>
                <a:lnTo>
                  <a:pt x="896735" y="28281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7391400" y="5495925"/>
            <a:ext cx="19050" cy="209550"/>
          </a:xfrm>
          <a:custGeom>
            <a:avLst/>
            <a:gdLst>
              <a:gd name="connsiteX0" fmla="*/ 20435 w 19050"/>
              <a:gd name="connsiteY0" fmla="*/ 10645 h 209550"/>
              <a:gd name="connsiteX1" fmla="*/ 20435 w 19050"/>
              <a:gd name="connsiteY1" fmla="*/ 21794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435" y="10645"/>
                </a:moveTo>
                <a:lnTo>
                  <a:pt x="20435" y="217942"/>
                </a:lnTo>
              </a:path>
            </a:pathLst>
          </a:custGeom>
          <a:ln w="1416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7562850" y="4362450"/>
            <a:ext cx="19050" cy="1352550"/>
          </a:xfrm>
          <a:custGeom>
            <a:avLst/>
            <a:gdLst>
              <a:gd name="connsiteX0" fmla="*/ 24238 w 19050"/>
              <a:gd name="connsiteY0" fmla="*/ 14349 h 1352550"/>
              <a:gd name="connsiteX1" fmla="*/ 24238 w 19050"/>
              <a:gd name="connsiteY1" fmla="*/ 1361777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52550">
                <a:moveTo>
                  <a:pt x="24238" y="14349"/>
                </a:moveTo>
                <a:lnTo>
                  <a:pt x="24238" y="1361777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7572375" y="5695950"/>
            <a:ext cx="971550" cy="19050"/>
          </a:xfrm>
          <a:custGeom>
            <a:avLst/>
            <a:gdLst>
              <a:gd name="connsiteX0" fmla="*/ 14713 w 971550"/>
              <a:gd name="connsiteY0" fmla="*/ 28282 h 19050"/>
              <a:gd name="connsiteX1" fmla="*/ 975955 w 971550"/>
              <a:gd name="connsiteY1" fmla="*/ 282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8282"/>
                </a:moveTo>
                <a:lnTo>
                  <a:pt x="975955" y="28282"/>
                </a:lnTo>
              </a:path>
            </a:pathLst>
          </a:custGeom>
          <a:ln w="1382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8524875" y="4371975"/>
            <a:ext cx="19050" cy="1343025"/>
          </a:xfrm>
          <a:custGeom>
            <a:avLst/>
            <a:gdLst>
              <a:gd name="connsiteX0" fmla="*/ 23455 w 19050"/>
              <a:gd name="connsiteY0" fmla="*/ 15188 h 1343025"/>
              <a:gd name="connsiteX1" fmla="*/ 23455 w 19050"/>
              <a:gd name="connsiteY1" fmla="*/ 1352252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343025">
                <a:moveTo>
                  <a:pt x="23455" y="15188"/>
                </a:moveTo>
                <a:lnTo>
                  <a:pt x="23455" y="1352252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523875" y="5819775"/>
            <a:ext cx="5819775" cy="19050"/>
          </a:xfrm>
          <a:custGeom>
            <a:avLst/>
            <a:gdLst>
              <a:gd name="connsiteX0" fmla="*/ 15880 w 5819775"/>
              <a:gd name="connsiteY0" fmla="*/ 23653 h 19050"/>
              <a:gd name="connsiteX1" fmla="*/ 5825810 w 5819775"/>
              <a:gd name="connsiteY1" fmla="*/ 23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9775" h="19050">
                <a:moveTo>
                  <a:pt x="15880" y="23653"/>
                </a:moveTo>
                <a:lnTo>
                  <a:pt x="5825810" y="23653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6524625" y="5819775"/>
            <a:ext cx="885825" cy="19050"/>
          </a:xfrm>
          <a:custGeom>
            <a:avLst/>
            <a:gdLst>
              <a:gd name="connsiteX0" fmla="*/ 10941 w 885825"/>
              <a:gd name="connsiteY0" fmla="*/ 23653 h 19050"/>
              <a:gd name="connsiteX1" fmla="*/ 887210 w 885825"/>
              <a:gd name="connsiteY1" fmla="*/ 23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941" y="23653"/>
                </a:moveTo>
                <a:lnTo>
                  <a:pt x="887210" y="23653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7572375" y="5819775"/>
            <a:ext cx="971550" cy="19050"/>
          </a:xfrm>
          <a:custGeom>
            <a:avLst/>
            <a:gdLst>
              <a:gd name="connsiteX0" fmla="*/ 14713 w 971550"/>
              <a:gd name="connsiteY0" fmla="*/ 23653 h 19050"/>
              <a:gd name="connsiteX1" fmla="*/ 975955 w 971550"/>
              <a:gd name="connsiteY1" fmla="*/ 2365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3653"/>
                </a:moveTo>
                <a:lnTo>
                  <a:pt x="975955" y="23653"/>
                </a:lnTo>
              </a:path>
            </a:pathLst>
          </a:custGeom>
          <a:ln w="138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523875" y="5829300"/>
            <a:ext cx="19050" cy="209550"/>
          </a:xfrm>
          <a:custGeom>
            <a:avLst/>
            <a:gdLst>
              <a:gd name="connsiteX0" fmla="*/ 21196 w 19050"/>
              <a:gd name="connsiteY0" fmla="*/ 14130 h 209550"/>
              <a:gd name="connsiteX1" fmla="*/ 21196 w 19050"/>
              <a:gd name="connsiteY1" fmla="*/ 21624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1196" y="14130"/>
                </a:moveTo>
                <a:lnTo>
                  <a:pt x="21196" y="216245"/>
                </a:lnTo>
              </a:path>
            </a:pathLst>
          </a:custGeom>
          <a:ln w="708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1943100" y="5829300"/>
            <a:ext cx="19050" cy="219075"/>
          </a:xfrm>
          <a:custGeom>
            <a:avLst/>
            <a:gdLst>
              <a:gd name="connsiteX0" fmla="*/ 25244 w 19050"/>
              <a:gd name="connsiteY0" fmla="*/ 14130 h 219075"/>
              <a:gd name="connsiteX1" fmla="*/ 25244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244" y="14130"/>
                </a:moveTo>
                <a:lnTo>
                  <a:pt x="25244" y="226580"/>
                </a:lnTo>
              </a:path>
            </a:pathLst>
          </a:custGeom>
          <a:ln w="141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2819400" y="5829300"/>
            <a:ext cx="19050" cy="219075"/>
          </a:xfrm>
          <a:custGeom>
            <a:avLst/>
            <a:gdLst>
              <a:gd name="connsiteX0" fmla="*/ 25213 w 19050"/>
              <a:gd name="connsiteY0" fmla="*/ 14130 h 219075"/>
              <a:gd name="connsiteX1" fmla="*/ 25213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213" y="14130"/>
                </a:moveTo>
                <a:lnTo>
                  <a:pt x="25213" y="226580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3695700" y="5829300"/>
            <a:ext cx="19050" cy="219075"/>
          </a:xfrm>
          <a:custGeom>
            <a:avLst/>
            <a:gdLst>
              <a:gd name="connsiteX0" fmla="*/ 25182 w 19050"/>
              <a:gd name="connsiteY0" fmla="*/ 14130 h 219075"/>
              <a:gd name="connsiteX1" fmla="*/ 25182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182" y="14130"/>
                </a:moveTo>
                <a:lnTo>
                  <a:pt x="25182" y="226580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4572000" y="5829300"/>
            <a:ext cx="19050" cy="219075"/>
          </a:xfrm>
          <a:custGeom>
            <a:avLst/>
            <a:gdLst>
              <a:gd name="connsiteX0" fmla="*/ 25152 w 19050"/>
              <a:gd name="connsiteY0" fmla="*/ 14130 h 219075"/>
              <a:gd name="connsiteX1" fmla="*/ 25152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152" y="14130"/>
                </a:moveTo>
                <a:lnTo>
                  <a:pt x="25152" y="226580"/>
                </a:lnTo>
              </a:path>
            </a:pathLst>
          </a:custGeom>
          <a:ln w="1416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5448300" y="5829300"/>
            <a:ext cx="19050" cy="219075"/>
          </a:xfrm>
          <a:custGeom>
            <a:avLst/>
            <a:gdLst>
              <a:gd name="connsiteX0" fmla="*/ 25121 w 19050"/>
              <a:gd name="connsiteY0" fmla="*/ 14130 h 219075"/>
              <a:gd name="connsiteX1" fmla="*/ 25121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121" y="14130"/>
                </a:moveTo>
                <a:lnTo>
                  <a:pt x="25121" y="226580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523875" y="6029325"/>
            <a:ext cx="5819775" cy="19050"/>
          </a:xfrm>
          <a:custGeom>
            <a:avLst/>
            <a:gdLst>
              <a:gd name="connsiteX0" fmla="*/ 15880 w 5819775"/>
              <a:gd name="connsiteY0" fmla="*/ 26555 h 19050"/>
              <a:gd name="connsiteX1" fmla="*/ 5825810 w 5819775"/>
              <a:gd name="connsiteY1" fmla="*/ 265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9775" h="19050">
                <a:moveTo>
                  <a:pt x="15880" y="26555"/>
                </a:moveTo>
                <a:lnTo>
                  <a:pt x="5825810" y="26555"/>
                </a:lnTo>
              </a:path>
            </a:pathLst>
          </a:custGeom>
          <a:ln w="1377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6324600" y="5829300"/>
            <a:ext cx="19050" cy="219075"/>
          </a:xfrm>
          <a:custGeom>
            <a:avLst/>
            <a:gdLst>
              <a:gd name="connsiteX0" fmla="*/ 25090 w 19050"/>
              <a:gd name="connsiteY0" fmla="*/ 14130 h 219075"/>
              <a:gd name="connsiteX1" fmla="*/ 25090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5090" y="14130"/>
                </a:moveTo>
                <a:lnTo>
                  <a:pt x="25090" y="226580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6515100" y="5819775"/>
            <a:ext cx="19050" cy="228600"/>
          </a:xfrm>
          <a:custGeom>
            <a:avLst/>
            <a:gdLst>
              <a:gd name="connsiteX0" fmla="*/ 20466 w 19050"/>
              <a:gd name="connsiteY0" fmla="*/ 13291 h 228600"/>
              <a:gd name="connsiteX1" fmla="*/ 20466 w 19050"/>
              <a:gd name="connsiteY1" fmla="*/ 23610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0466" y="13291"/>
                </a:moveTo>
                <a:lnTo>
                  <a:pt x="20466" y="236105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6524625" y="6029325"/>
            <a:ext cx="885825" cy="19050"/>
          </a:xfrm>
          <a:custGeom>
            <a:avLst/>
            <a:gdLst>
              <a:gd name="connsiteX0" fmla="*/ 10941 w 885825"/>
              <a:gd name="connsiteY0" fmla="*/ 26555 h 19050"/>
              <a:gd name="connsiteX1" fmla="*/ 887210 w 885825"/>
              <a:gd name="connsiteY1" fmla="*/ 265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941" y="26555"/>
                </a:moveTo>
                <a:lnTo>
                  <a:pt x="887210" y="26555"/>
                </a:lnTo>
              </a:path>
            </a:pathLst>
          </a:custGeom>
          <a:ln w="1377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7391400" y="5829300"/>
            <a:ext cx="19050" cy="219075"/>
          </a:xfrm>
          <a:custGeom>
            <a:avLst/>
            <a:gdLst>
              <a:gd name="connsiteX0" fmla="*/ 20435 w 19050"/>
              <a:gd name="connsiteY0" fmla="*/ 14130 h 219075"/>
              <a:gd name="connsiteX1" fmla="*/ 20435 w 19050"/>
              <a:gd name="connsiteY1" fmla="*/ 22658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0435" y="14130"/>
                </a:moveTo>
                <a:lnTo>
                  <a:pt x="20435" y="226580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7562850" y="5819775"/>
            <a:ext cx="19050" cy="228600"/>
          </a:xfrm>
          <a:custGeom>
            <a:avLst/>
            <a:gdLst>
              <a:gd name="connsiteX0" fmla="*/ 24238 w 19050"/>
              <a:gd name="connsiteY0" fmla="*/ 13291 h 228600"/>
              <a:gd name="connsiteX1" fmla="*/ 24238 w 19050"/>
              <a:gd name="connsiteY1" fmla="*/ 23610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4238" y="13291"/>
                </a:moveTo>
                <a:lnTo>
                  <a:pt x="24238" y="236105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7572375" y="6029325"/>
            <a:ext cx="971550" cy="19050"/>
          </a:xfrm>
          <a:custGeom>
            <a:avLst/>
            <a:gdLst>
              <a:gd name="connsiteX0" fmla="*/ 14713 w 971550"/>
              <a:gd name="connsiteY0" fmla="*/ 26550 h 19050"/>
              <a:gd name="connsiteX1" fmla="*/ 975955 w 971550"/>
              <a:gd name="connsiteY1" fmla="*/ 265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4713" y="26550"/>
                </a:moveTo>
                <a:lnTo>
                  <a:pt x="975955" y="26550"/>
                </a:lnTo>
              </a:path>
            </a:pathLst>
          </a:custGeom>
          <a:ln w="1377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8524875" y="5829300"/>
            <a:ext cx="19050" cy="219075"/>
          </a:xfrm>
          <a:custGeom>
            <a:avLst/>
            <a:gdLst>
              <a:gd name="connsiteX0" fmla="*/ 23455 w 19050"/>
              <a:gd name="connsiteY0" fmla="*/ 14130 h 219075"/>
              <a:gd name="connsiteX1" fmla="*/ 23455 w 19050"/>
              <a:gd name="connsiteY1" fmla="*/ 2265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3455" y="14130"/>
                </a:moveTo>
                <a:lnTo>
                  <a:pt x="23455" y="226575"/>
                </a:lnTo>
              </a:path>
            </a:pathLst>
          </a:custGeom>
          <a:ln w="1416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6515100" y="3648075"/>
            <a:ext cx="2038350" cy="9525"/>
          </a:xfrm>
          <a:custGeom>
            <a:avLst/>
            <a:gdLst>
              <a:gd name="connsiteX0" fmla="*/ 15154 w 2038350"/>
              <a:gd name="connsiteY0" fmla="*/ 18738 h 9525"/>
              <a:gd name="connsiteX1" fmla="*/ 2038539 w 2038350"/>
              <a:gd name="connsiteY1" fmla="*/ 1873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8350" h="9525">
                <a:moveTo>
                  <a:pt x="15154" y="18738"/>
                </a:moveTo>
                <a:lnTo>
                  <a:pt x="2038539" y="18738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6515100" y="3648075"/>
            <a:ext cx="2028825" cy="19050"/>
          </a:xfrm>
          <a:custGeom>
            <a:avLst/>
            <a:gdLst>
              <a:gd name="connsiteX0" fmla="*/ 15155 w 2028825"/>
              <a:gd name="connsiteY0" fmla="*/ 23921 h 19050"/>
              <a:gd name="connsiteX1" fmla="*/ 2033230 w 2028825"/>
              <a:gd name="connsiteY1" fmla="*/ 239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19050">
                <a:moveTo>
                  <a:pt x="15155" y="23921"/>
                </a:moveTo>
                <a:lnTo>
                  <a:pt x="2033230" y="23921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6515100" y="3914775"/>
            <a:ext cx="2038350" cy="9525"/>
          </a:xfrm>
          <a:custGeom>
            <a:avLst/>
            <a:gdLst>
              <a:gd name="connsiteX0" fmla="*/ 15154 w 2038350"/>
              <a:gd name="connsiteY0" fmla="*/ 16342 h 9525"/>
              <a:gd name="connsiteX1" fmla="*/ 2038539 w 2038350"/>
              <a:gd name="connsiteY1" fmla="*/ 1634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8350" h="9525">
                <a:moveTo>
                  <a:pt x="15154" y="16342"/>
                </a:moveTo>
                <a:lnTo>
                  <a:pt x="2038539" y="16342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6515100" y="3914775"/>
            <a:ext cx="2028825" cy="19050"/>
          </a:xfrm>
          <a:custGeom>
            <a:avLst/>
            <a:gdLst>
              <a:gd name="connsiteX0" fmla="*/ 15155 w 2028825"/>
              <a:gd name="connsiteY0" fmla="*/ 21525 h 19050"/>
              <a:gd name="connsiteX1" fmla="*/ 2033230 w 2028825"/>
              <a:gd name="connsiteY1" fmla="*/ 21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19050">
                <a:moveTo>
                  <a:pt x="15155" y="21525"/>
                </a:moveTo>
                <a:lnTo>
                  <a:pt x="2033230" y="21525"/>
                </a:lnTo>
              </a:path>
            </a:pathLst>
          </a:custGeom>
          <a:ln w="69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8534400" y="4562475"/>
            <a:ext cx="19050" cy="9525"/>
          </a:xfrm>
          <a:custGeom>
            <a:avLst/>
            <a:gdLst>
              <a:gd name="connsiteX0" fmla="*/ 13929 w 19050"/>
              <a:gd name="connsiteY0" fmla="*/ 16448 h 9525"/>
              <a:gd name="connsiteX1" fmla="*/ 19239 w 19050"/>
              <a:gd name="connsiteY1" fmla="*/ 164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3929" y="16448"/>
                </a:moveTo>
                <a:lnTo>
                  <a:pt x="19239" y="16448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8534400" y="4562475"/>
            <a:ext cx="19050" cy="19050"/>
          </a:xfrm>
          <a:custGeom>
            <a:avLst/>
            <a:gdLst>
              <a:gd name="connsiteX0" fmla="*/ 19240 w 19050"/>
              <a:gd name="connsiteY0" fmla="*/ 16447 h 19050"/>
              <a:gd name="connsiteX1" fmla="*/ 19240 w 19050"/>
              <a:gd name="connsiteY1" fmla="*/ 21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19240" y="16447"/>
                </a:moveTo>
                <a:lnTo>
                  <a:pt x="19240" y="21630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8534400" y="4762500"/>
            <a:ext cx="19050" cy="9525"/>
          </a:xfrm>
          <a:custGeom>
            <a:avLst/>
            <a:gdLst>
              <a:gd name="connsiteX0" fmla="*/ 13929 w 19050"/>
              <a:gd name="connsiteY0" fmla="*/ 13356 h 9525"/>
              <a:gd name="connsiteX1" fmla="*/ 19239 w 19050"/>
              <a:gd name="connsiteY1" fmla="*/ 133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3929" y="13356"/>
                </a:moveTo>
                <a:lnTo>
                  <a:pt x="19239" y="13356"/>
                </a:lnTo>
              </a:path>
            </a:pathLst>
          </a:custGeom>
          <a:ln w="23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8534400" y="4762500"/>
            <a:ext cx="19050" cy="9525"/>
          </a:xfrm>
          <a:custGeom>
            <a:avLst/>
            <a:gdLst>
              <a:gd name="connsiteX0" fmla="*/ 19240 w 19050"/>
              <a:gd name="connsiteY0" fmla="*/ 13355 h 9525"/>
              <a:gd name="connsiteX1" fmla="*/ 19240 w 19050"/>
              <a:gd name="connsiteY1" fmla="*/ 185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9240" y="13355"/>
                </a:moveTo>
                <a:lnTo>
                  <a:pt x="19240" y="18537"/>
                </a:lnTo>
              </a:path>
            </a:pathLst>
          </a:custGeom>
          <a:ln w="70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1962150" y="1285875"/>
            <a:ext cx="19050" cy="2343150"/>
          </a:xfrm>
          <a:custGeom>
            <a:avLst/>
            <a:gdLst>
              <a:gd name="connsiteX0" fmla="*/ 11504 w 19050"/>
              <a:gd name="connsiteY0" fmla="*/ 2339446 h 2343150"/>
              <a:gd name="connsiteX1" fmla="*/ 11504 w 19050"/>
              <a:gd name="connsiteY1" fmla="*/ 12532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43150">
                <a:moveTo>
                  <a:pt x="11504" y="2339446"/>
                </a:moveTo>
                <a:lnTo>
                  <a:pt x="11504" y="1253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1962150" y="3609975"/>
            <a:ext cx="57150" cy="19050"/>
          </a:xfrm>
          <a:custGeom>
            <a:avLst/>
            <a:gdLst>
              <a:gd name="connsiteX0" fmla="*/ 11504 w 57150"/>
              <a:gd name="connsiteY0" fmla="*/ 15346 h 19050"/>
              <a:gd name="connsiteX1" fmla="*/ 53990 w 57150"/>
              <a:gd name="connsiteY1" fmla="*/ 153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504" y="15346"/>
                </a:moveTo>
                <a:lnTo>
                  <a:pt x="53990" y="1534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1962150" y="3609975"/>
            <a:ext cx="4381500" cy="9525"/>
          </a:xfrm>
          <a:custGeom>
            <a:avLst/>
            <a:gdLst>
              <a:gd name="connsiteX0" fmla="*/ 14159 w 4381500"/>
              <a:gd name="connsiteY0" fmla="*/ 17937 h 9525"/>
              <a:gd name="connsiteX1" fmla="*/ 4384884 w 4381500"/>
              <a:gd name="connsiteY1" fmla="*/ 179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0" h="9525">
                <a:moveTo>
                  <a:pt x="14159" y="17937"/>
                </a:moveTo>
                <a:lnTo>
                  <a:pt x="4384884" y="1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7572375" y="3619500"/>
            <a:ext cx="962025" cy="9525"/>
          </a:xfrm>
          <a:custGeom>
            <a:avLst/>
            <a:gdLst>
              <a:gd name="connsiteX0" fmla="*/ 17368 w 962025"/>
              <a:gd name="connsiteY0" fmla="*/ 13595 h 9525"/>
              <a:gd name="connsiteX1" fmla="*/ 967988 w 962025"/>
              <a:gd name="connsiteY1" fmla="*/ 135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9525">
                <a:moveTo>
                  <a:pt x="17368" y="13595"/>
                </a:moveTo>
                <a:lnTo>
                  <a:pt x="967988" y="135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5457825" y="1285875"/>
            <a:ext cx="9525" cy="4762500"/>
          </a:xfrm>
          <a:custGeom>
            <a:avLst/>
            <a:gdLst>
              <a:gd name="connsiteX0" fmla="*/ 13002 w 9525"/>
              <a:gd name="connsiteY0" fmla="*/ 11794 h 4762500"/>
              <a:gd name="connsiteX1" fmla="*/ 13002 w 9525"/>
              <a:gd name="connsiteY1" fmla="*/ 4763792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0">
                <a:moveTo>
                  <a:pt x="13002" y="11794"/>
                </a:moveTo>
                <a:lnTo>
                  <a:pt x="13002" y="4763792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6505575" y="752475"/>
            <a:ext cx="1171575" cy="581025"/>
          </a:xfrm>
          <a:custGeom>
            <a:avLst/>
            <a:gdLst>
              <a:gd name="connsiteX0" fmla="*/ 10642 w 1171575"/>
              <a:gd name="connsiteY0" fmla="*/ 12230 h 581025"/>
              <a:gd name="connsiteX1" fmla="*/ 1174089 w 1171575"/>
              <a:gd name="connsiteY1" fmla="*/ 12230 h 581025"/>
              <a:gd name="connsiteX2" fmla="*/ 1174089 w 1171575"/>
              <a:gd name="connsiteY2" fmla="*/ 588225 h 581025"/>
              <a:gd name="connsiteX3" fmla="*/ 10642 w 1171575"/>
              <a:gd name="connsiteY3" fmla="*/ 588225 h 581025"/>
              <a:gd name="connsiteX4" fmla="*/ 10642 w 1171575"/>
              <a:gd name="connsiteY4" fmla="*/ 1223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581025">
                <a:moveTo>
                  <a:pt x="10642" y="12230"/>
                </a:moveTo>
                <a:lnTo>
                  <a:pt x="1174089" y="12230"/>
                </a:lnTo>
                <a:lnTo>
                  <a:pt x="1174089" y="588225"/>
                </a:lnTo>
                <a:lnTo>
                  <a:pt x="10642" y="588225"/>
                </a:lnTo>
                <a:lnTo>
                  <a:pt x="10642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3" name="Picture 32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324" name="Picture 32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25" name="Picture 32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26" name="Picture 32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628650"/>
            <a:ext cx="6086475" cy="3009900"/>
          </a:xfrm>
          <a:prstGeom prst="rect">
            <a:avLst/>
          </a:prstGeom>
        </p:spPr>
      </p:pic>
      <p:pic>
        <p:nvPicPr>
          <p:cNvPr id="327" name="Picture 32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1238250"/>
            <a:ext cx="676275" cy="2400300"/>
          </a:xfrm>
          <a:prstGeom prst="rect">
            <a:avLst/>
          </a:prstGeom>
        </p:spPr>
      </p:pic>
      <p:pic>
        <p:nvPicPr>
          <p:cNvPr id="328" name="Picture 32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" y="4029075"/>
            <a:ext cx="2514600" cy="333375"/>
          </a:xfrm>
          <a:prstGeom prst="rect">
            <a:avLst/>
          </a:prstGeom>
        </p:spPr>
      </p:pic>
      <p:pic>
        <p:nvPicPr>
          <p:cNvPr id="329" name="Picture 32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790575"/>
            <a:ext cx="400050" cy="647700"/>
          </a:xfrm>
          <a:prstGeom prst="rect">
            <a:avLst/>
          </a:prstGeom>
        </p:spPr>
      </p:pic>
      <p:sp>
        <p:nvSpPr>
          <p:cNvPr id="329" name="TextBox 329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683760" y="650139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683760" y="6384248"/>
            <a:ext cx="333869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openings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relocations.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530575" y="122061"/>
            <a:ext cx="6252099" cy="731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424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6965682" y="820772"/>
            <a:ext cx="660739" cy="293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0">
              <a:lnSpc>
                <a:spcPts val="135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1343472" y="1102395"/>
            <a:ext cx="571700" cy="2592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798">
              <a:lnSpc>
                <a:spcPts val="1199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798">
              <a:lnSpc>
                <a:spcPts val="1318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798">
              <a:lnSpc>
                <a:spcPts val="1318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8678">
              <a:lnSpc>
                <a:spcPts val="1318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6719">
              <a:lnSpc>
                <a:spcPts val="1318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2193617" y="1319437"/>
            <a:ext cx="666360" cy="25475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19,271</a:t>
            </a:r>
          </a:p>
          <a:p>
            <a:pPr indent="37193">
              <a:lnSpc>
                <a:spcPts val="1626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1,751</a:t>
            </a:r>
          </a:p>
          <a:p>
            <a:pPr indent="0">
              <a:lnSpc>
                <a:spcPts val="1626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17,521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452">
              <a:lnSpc>
                <a:spcPts val="1834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15,412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912">
              <a:lnSpc>
                <a:spcPts val="1679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3067245" y="1312465"/>
            <a:ext cx="666359" cy="255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19,335</a:t>
            </a:r>
          </a:p>
          <a:p>
            <a:pPr indent="37191">
              <a:lnSpc>
                <a:spcPts val="1588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1,663</a:t>
            </a:r>
          </a:p>
          <a:p>
            <a:pPr indent="0">
              <a:lnSpc>
                <a:spcPts val="1588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17,672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451">
              <a:lnSpc>
                <a:spcPts val="1701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15,664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526">
              <a:lnSpc>
                <a:spcPts val="1943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3940871" y="1300423"/>
            <a:ext cx="666360" cy="2566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19,444</a:t>
            </a:r>
          </a:p>
          <a:p>
            <a:pPr indent="37193">
              <a:lnSpc>
                <a:spcPts val="1549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1,572</a:t>
            </a:r>
          </a:p>
          <a:p>
            <a:pPr indent="0">
              <a:lnSpc>
                <a:spcPts val="1549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17,873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452">
              <a:lnSpc>
                <a:spcPts val="1516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47">
              <a:lnSpc>
                <a:spcPts val="1301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4814497" y="1290673"/>
            <a:ext cx="666360" cy="2576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19,534</a:t>
            </a:r>
          </a:p>
          <a:p>
            <a:pPr indent="37193">
              <a:lnSpc>
                <a:spcPts val="1510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1,483</a:t>
            </a:r>
          </a:p>
          <a:p>
            <a:pPr indent="0">
              <a:lnSpc>
                <a:spcPts val="1510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18,050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452">
              <a:lnSpc>
                <a:spcPts val="1295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759">
              <a:lnSpc>
                <a:spcPts val="1676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688124" y="1270517"/>
            <a:ext cx="639876" cy="2596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19,717</a:t>
            </a:r>
          </a:p>
          <a:p>
            <a:pPr indent="37193">
              <a:lnSpc>
                <a:spcPts val="1474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1,398</a:t>
            </a:r>
          </a:p>
          <a:p>
            <a:pPr indent="0">
              <a:lnSpc>
                <a:spcPts val="1474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18,319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968">
              <a:lnSpc>
                <a:spcPts val="1305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16,507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374">
              <a:lnSpc>
                <a:spcPts val="1898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6965682" y="1163456"/>
            <a:ext cx="640416" cy="120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7838585" y="1200916"/>
            <a:ext cx="690919" cy="2666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96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19,954</a:t>
            </a:r>
          </a:p>
          <a:p>
            <a:pPr indent="41688">
              <a:lnSpc>
                <a:spcPts val="1402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1,203</a:t>
            </a:r>
          </a:p>
          <a:p>
            <a:pPr indent="0">
              <a:lnSpc>
                <a:spcPts val="1402"/>
              </a:lnSpc>
            </a:pPr>
            <a:r>
              <a:rPr lang="en-US" altLang="zh-CN" sz="111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0010">
              <a:lnSpc>
                <a:spcPts val="1871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65">
              <a:lnSpc>
                <a:spcPts val="1024"/>
              </a:lnSpc>
            </a:pPr>
            <a:r>
              <a:rPr lang="en-US" altLang="zh-CN" sz="86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364596" y="4097035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2292257" y="4596352"/>
            <a:ext cx="223766" cy="176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88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3168562" y="4596352"/>
            <a:ext cx="223766" cy="176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88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3449975" y="4394223"/>
            <a:ext cx="903669" cy="378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88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509878">
              <a:lnSpc>
                <a:spcPts val="1591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4921017" y="4596352"/>
            <a:ext cx="223766" cy="176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88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5643264" y="4394223"/>
            <a:ext cx="537171" cy="378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88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4058">
              <a:lnSpc>
                <a:spcPts val="1591"/>
              </a:lnSpc>
            </a:pPr>
            <a:r>
              <a:rPr lang="en-US" altLang="zh-CN" sz="11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6747874" y="4507017"/>
            <a:ext cx="442772" cy="145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8"/>
              </a:lnSpc>
            </a:pPr>
            <a:r>
              <a:rPr lang="en-US" altLang="zh-CN" sz="99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7799379" y="4247218"/>
            <a:ext cx="727451" cy="4056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510">
              <a:lnSpc>
                <a:spcPts val="1005"/>
              </a:lnSpc>
            </a:pPr>
            <a:r>
              <a:rPr lang="en-US" altLang="zh-CN" sz="8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89"/>
              </a:lnSpc>
            </a:pPr>
            <a:r>
              <a:rPr lang="en-US" altLang="zh-CN" sz="99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566303" y="4792779"/>
            <a:ext cx="886845" cy="164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1739676" y="4817965"/>
            <a:ext cx="5453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2525924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3402135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4278345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5154556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6030766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269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7092891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8229449" y="4783633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566303" y="5004528"/>
            <a:ext cx="1385537" cy="688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8517">
              <a:lnSpc>
                <a:spcPts val="1148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743530">
              <a:lnSpc>
                <a:spcPts val="1265"/>
              </a:lnSpc>
            </a:pP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</a:p>
          <a:p>
            <a:pPr indent="616075">
              <a:lnSpc>
                <a:spcPts val="126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99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 indent="0">
              <a:lnSpc>
                <a:spcPts val="1740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2504682" y="5146401"/>
            <a:ext cx="306733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41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(98)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3380892" y="5146401"/>
            <a:ext cx="306733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42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(88)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4257103" y="5146401"/>
            <a:ext cx="306733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42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(91)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5133314" y="5146401"/>
            <a:ext cx="306733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42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(89)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6009524" y="5146401"/>
            <a:ext cx="306733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42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(85)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6949462" y="5146401"/>
            <a:ext cx="428751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3,131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81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(365)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8085850" y="5146401"/>
            <a:ext cx="428751" cy="567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81">
              <a:lnSpc>
                <a:spcPts val="1938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(280)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566303" y="5865534"/>
            <a:ext cx="855152" cy="164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2"/>
              </a:lnSpc>
            </a:pP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1701960" y="5907382"/>
            <a:ext cx="5453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2525924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242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3402135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252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4278345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287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5154556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6030766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251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6949462" y="5851206"/>
            <a:ext cx="42875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1,087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8229280" y="5851206"/>
            <a:ext cx="285491" cy="194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31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850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683760" y="6149060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775008" y="6161341"/>
            <a:ext cx="764544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</a:p>
          <a:p>
            <a:pPr indent="9608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54927" y="6525560"/>
            <a:ext cx="4238414" cy="29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008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channels.</a:t>
            </a:r>
          </a:p>
          <a:p>
            <a:pPr indent="0">
              <a:lnSpc>
                <a:spcPts val="141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81"> 
				</p:cNvPr>
          <p:cNvSpPr/>
          <p:nvPr/>
        </p:nvSpPr>
        <p:spPr>
          <a:xfrm>
            <a:off x="238125" y="1114425"/>
            <a:ext cx="8267700" cy="3219450"/>
          </a:xfrm>
          <a:custGeom>
            <a:avLst/>
            <a:gdLst>
              <a:gd name="connsiteX0" fmla="*/ 18913 w 8267700"/>
              <a:gd name="connsiteY0" fmla="*/ 15627 h 3219450"/>
              <a:gd name="connsiteX1" fmla="*/ 8275392 w 8267700"/>
              <a:gd name="connsiteY1" fmla="*/ 15627 h 3219450"/>
              <a:gd name="connsiteX2" fmla="*/ 8275392 w 8267700"/>
              <a:gd name="connsiteY2" fmla="*/ 3223583 h 3219450"/>
              <a:gd name="connsiteX3" fmla="*/ 18913 w 8267700"/>
              <a:gd name="connsiteY3" fmla="*/ 3223583 h 3219450"/>
              <a:gd name="connsiteX4" fmla="*/ 18913 w 8267700"/>
              <a:gd name="connsiteY4" fmla="*/ 15627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3219450">
                <a:moveTo>
                  <a:pt x="18913" y="15627"/>
                </a:moveTo>
                <a:lnTo>
                  <a:pt x="8275392" y="15627"/>
                </a:lnTo>
                <a:lnTo>
                  <a:pt x="8275392" y="3223583"/>
                </a:lnTo>
                <a:lnTo>
                  <a:pt x="18913" y="3223583"/>
                </a:lnTo>
                <a:lnTo>
                  <a:pt x="18913" y="156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238125" y="4314825"/>
            <a:ext cx="1219200" cy="295275"/>
          </a:xfrm>
          <a:custGeom>
            <a:avLst/>
            <a:gdLst>
              <a:gd name="connsiteX0" fmla="*/ 18913 w 1219200"/>
              <a:gd name="connsiteY0" fmla="*/ 17791 h 295275"/>
              <a:gd name="connsiteX1" fmla="*/ 1222873 w 1219200"/>
              <a:gd name="connsiteY1" fmla="*/ 17791 h 295275"/>
              <a:gd name="connsiteX2" fmla="*/ 1222873 w 1219200"/>
              <a:gd name="connsiteY2" fmla="*/ 298151 h 295275"/>
              <a:gd name="connsiteX3" fmla="*/ 18913 w 1219200"/>
              <a:gd name="connsiteY3" fmla="*/ 298151 h 295275"/>
              <a:gd name="connsiteX4" fmla="*/ 18913 w 1219200"/>
              <a:gd name="connsiteY4" fmla="*/ 1779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95275">
                <a:moveTo>
                  <a:pt x="18913" y="17791"/>
                </a:moveTo>
                <a:lnTo>
                  <a:pt x="1222873" y="17791"/>
                </a:lnTo>
                <a:lnTo>
                  <a:pt x="1222873" y="298151"/>
                </a:lnTo>
                <a:lnTo>
                  <a:pt x="18913" y="298151"/>
                </a:lnTo>
                <a:lnTo>
                  <a:pt x="18913" y="177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1438275" y="4314825"/>
            <a:ext cx="4543425" cy="295275"/>
          </a:xfrm>
          <a:custGeom>
            <a:avLst/>
            <a:gdLst>
              <a:gd name="connsiteX0" fmla="*/ 17194 w 4543425"/>
              <a:gd name="connsiteY0" fmla="*/ 17791 h 295275"/>
              <a:gd name="connsiteX1" fmla="*/ 4551351 w 4543425"/>
              <a:gd name="connsiteY1" fmla="*/ 17791 h 295275"/>
              <a:gd name="connsiteX2" fmla="*/ 4551351 w 4543425"/>
              <a:gd name="connsiteY2" fmla="*/ 298150 h 295275"/>
              <a:gd name="connsiteX3" fmla="*/ 17194 w 4543425"/>
              <a:gd name="connsiteY3" fmla="*/ 298150 h 295275"/>
              <a:gd name="connsiteX4" fmla="*/ 17194 w 4543425"/>
              <a:gd name="connsiteY4" fmla="*/ 1779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5" h="295275">
                <a:moveTo>
                  <a:pt x="17194" y="17791"/>
                </a:moveTo>
                <a:lnTo>
                  <a:pt x="4551351" y="17791"/>
                </a:lnTo>
                <a:lnTo>
                  <a:pt x="4551351" y="298150"/>
                </a:lnTo>
                <a:lnTo>
                  <a:pt x="17194" y="298150"/>
                </a:lnTo>
                <a:lnTo>
                  <a:pt x="17194" y="1779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5972175" y="4314825"/>
            <a:ext cx="1400175" cy="295275"/>
          </a:xfrm>
          <a:custGeom>
            <a:avLst/>
            <a:gdLst>
              <a:gd name="connsiteX0" fmla="*/ 11928 w 1400175"/>
              <a:gd name="connsiteY0" fmla="*/ 17791 h 295275"/>
              <a:gd name="connsiteX1" fmla="*/ 1409178 w 1400175"/>
              <a:gd name="connsiteY1" fmla="*/ 17791 h 295275"/>
              <a:gd name="connsiteX2" fmla="*/ 1409178 w 1400175"/>
              <a:gd name="connsiteY2" fmla="*/ 298150 h 295275"/>
              <a:gd name="connsiteX3" fmla="*/ 11928 w 1400175"/>
              <a:gd name="connsiteY3" fmla="*/ 298150 h 295275"/>
              <a:gd name="connsiteX4" fmla="*/ 11928 w 1400175"/>
              <a:gd name="connsiteY4" fmla="*/ 1779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295275">
                <a:moveTo>
                  <a:pt x="11928" y="17791"/>
                </a:moveTo>
                <a:lnTo>
                  <a:pt x="1409178" y="17791"/>
                </a:lnTo>
                <a:lnTo>
                  <a:pt x="1409178" y="298150"/>
                </a:lnTo>
                <a:lnTo>
                  <a:pt x="11928" y="298150"/>
                </a:lnTo>
                <a:lnTo>
                  <a:pt x="11928" y="177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7362825" y="4314825"/>
            <a:ext cx="1143000" cy="295275"/>
          </a:xfrm>
          <a:custGeom>
            <a:avLst/>
            <a:gdLst>
              <a:gd name="connsiteX0" fmla="*/ 13005 w 1143000"/>
              <a:gd name="connsiteY0" fmla="*/ 17790 h 295275"/>
              <a:gd name="connsiteX1" fmla="*/ 1150686 w 1143000"/>
              <a:gd name="connsiteY1" fmla="*/ 17790 h 295275"/>
              <a:gd name="connsiteX2" fmla="*/ 1150686 w 1143000"/>
              <a:gd name="connsiteY2" fmla="*/ 298150 h 295275"/>
              <a:gd name="connsiteX3" fmla="*/ 13005 w 1143000"/>
              <a:gd name="connsiteY3" fmla="*/ 298150 h 295275"/>
              <a:gd name="connsiteX4" fmla="*/ 13005 w 1143000"/>
              <a:gd name="connsiteY4" fmla="*/ 1779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95275">
                <a:moveTo>
                  <a:pt x="13005" y="17790"/>
                </a:moveTo>
                <a:lnTo>
                  <a:pt x="1150686" y="17790"/>
                </a:lnTo>
                <a:lnTo>
                  <a:pt x="1150686" y="298150"/>
                </a:lnTo>
                <a:lnTo>
                  <a:pt x="13005" y="298150"/>
                </a:lnTo>
                <a:lnTo>
                  <a:pt x="13005" y="1779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8496300" y="4314825"/>
            <a:ext cx="9525" cy="295275"/>
          </a:xfrm>
          <a:custGeom>
            <a:avLst/>
            <a:gdLst>
              <a:gd name="connsiteX0" fmla="*/ 17216 w 9525"/>
              <a:gd name="connsiteY0" fmla="*/ 17790 h 295275"/>
              <a:gd name="connsiteX1" fmla="*/ 17216 w 9525"/>
              <a:gd name="connsiteY1" fmla="*/ 29815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5275">
                <a:moveTo>
                  <a:pt x="17216" y="17790"/>
                </a:moveTo>
                <a:lnTo>
                  <a:pt x="17216" y="298150"/>
                </a:lnTo>
              </a:path>
            </a:pathLst>
          </a:custGeom>
          <a:ln w="73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238125" y="4591050"/>
            <a:ext cx="8267700" cy="504825"/>
          </a:xfrm>
          <a:custGeom>
            <a:avLst/>
            <a:gdLst>
              <a:gd name="connsiteX0" fmla="*/ 18913 w 8267700"/>
              <a:gd name="connsiteY0" fmla="*/ 16533 h 504825"/>
              <a:gd name="connsiteX1" fmla="*/ 8275392 w 8267700"/>
              <a:gd name="connsiteY1" fmla="*/ 16533 h 504825"/>
              <a:gd name="connsiteX2" fmla="*/ 8275392 w 8267700"/>
              <a:gd name="connsiteY2" fmla="*/ 512554 h 504825"/>
              <a:gd name="connsiteX3" fmla="*/ 18913 w 8267700"/>
              <a:gd name="connsiteY3" fmla="*/ 512554 h 504825"/>
              <a:gd name="connsiteX4" fmla="*/ 18913 w 8267700"/>
              <a:gd name="connsiteY4" fmla="*/ 16533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504825">
                <a:moveTo>
                  <a:pt x="18913" y="16533"/>
                </a:moveTo>
                <a:lnTo>
                  <a:pt x="8275392" y="16533"/>
                </a:lnTo>
                <a:lnTo>
                  <a:pt x="8275392" y="512554"/>
                </a:lnTo>
                <a:lnTo>
                  <a:pt x="18913" y="512554"/>
                </a:lnTo>
                <a:lnTo>
                  <a:pt x="18913" y="165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238125" y="5086350"/>
            <a:ext cx="1219200" cy="209550"/>
          </a:xfrm>
          <a:custGeom>
            <a:avLst/>
            <a:gdLst>
              <a:gd name="connsiteX0" fmla="*/ 18913 w 1219200"/>
              <a:gd name="connsiteY0" fmla="*/ 11862 h 209550"/>
              <a:gd name="connsiteX1" fmla="*/ 1222873 w 1219200"/>
              <a:gd name="connsiteY1" fmla="*/ 11862 h 209550"/>
              <a:gd name="connsiteX2" fmla="*/ 1222873 w 1219200"/>
              <a:gd name="connsiteY2" fmla="*/ 216741 h 209550"/>
              <a:gd name="connsiteX3" fmla="*/ 18913 w 1219200"/>
              <a:gd name="connsiteY3" fmla="*/ 216741 h 209550"/>
              <a:gd name="connsiteX4" fmla="*/ 18913 w 1219200"/>
              <a:gd name="connsiteY4" fmla="*/ 1186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09550">
                <a:moveTo>
                  <a:pt x="18913" y="11862"/>
                </a:moveTo>
                <a:lnTo>
                  <a:pt x="1222873" y="11862"/>
                </a:lnTo>
                <a:lnTo>
                  <a:pt x="1222873" y="216741"/>
                </a:lnTo>
                <a:lnTo>
                  <a:pt x="18913" y="216741"/>
                </a:lnTo>
                <a:lnTo>
                  <a:pt x="18913" y="1186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1438275" y="5086350"/>
            <a:ext cx="4543425" cy="209550"/>
          </a:xfrm>
          <a:custGeom>
            <a:avLst/>
            <a:gdLst>
              <a:gd name="connsiteX0" fmla="*/ 17194 w 4543425"/>
              <a:gd name="connsiteY0" fmla="*/ 11861 h 209550"/>
              <a:gd name="connsiteX1" fmla="*/ 4551351 w 4543425"/>
              <a:gd name="connsiteY1" fmla="*/ 11861 h 209550"/>
              <a:gd name="connsiteX2" fmla="*/ 4551351 w 4543425"/>
              <a:gd name="connsiteY2" fmla="*/ 216739 h 209550"/>
              <a:gd name="connsiteX3" fmla="*/ 17194 w 4543425"/>
              <a:gd name="connsiteY3" fmla="*/ 216739 h 209550"/>
              <a:gd name="connsiteX4" fmla="*/ 17194 w 4543425"/>
              <a:gd name="connsiteY4" fmla="*/ 1186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5" h="209550">
                <a:moveTo>
                  <a:pt x="17194" y="11861"/>
                </a:moveTo>
                <a:lnTo>
                  <a:pt x="4551351" y="11861"/>
                </a:lnTo>
                <a:lnTo>
                  <a:pt x="4551351" y="216739"/>
                </a:lnTo>
                <a:lnTo>
                  <a:pt x="17194" y="216739"/>
                </a:lnTo>
                <a:lnTo>
                  <a:pt x="17194" y="118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6105525" y="5086350"/>
            <a:ext cx="1152525" cy="209550"/>
          </a:xfrm>
          <a:custGeom>
            <a:avLst/>
            <a:gdLst>
              <a:gd name="connsiteX0" fmla="*/ 16647 w 1152525"/>
              <a:gd name="connsiteY0" fmla="*/ 11861 h 209550"/>
              <a:gd name="connsiteX1" fmla="*/ 1154328 w 1152525"/>
              <a:gd name="connsiteY1" fmla="*/ 11861 h 209550"/>
              <a:gd name="connsiteX2" fmla="*/ 1154328 w 1152525"/>
              <a:gd name="connsiteY2" fmla="*/ 216739 h 209550"/>
              <a:gd name="connsiteX3" fmla="*/ 16647 w 1152525"/>
              <a:gd name="connsiteY3" fmla="*/ 216739 h 209550"/>
              <a:gd name="connsiteX4" fmla="*/ 16647 w 1152525"/>
              <a:gd name="connsiteY4" fmla="*/ 1186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525" h="209550">
                <a:moveTo>
                  <a:pt x="16647" y="11861"/>
                </a:moveTo>
                <a:lnTo>
                  <a:pt x="1154328" y="11861"/>
                </a:lnTo>
                <a:lnTo>
                  <a:pt x="1154328" y="216739"/>
                </a:lnTo>
                <a:lnTo>
                  <a:pt x="16647" y="216739"/>
                </a:lnTo>
                <a:lnTo>
                  <a:pt x="16647" y="118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7239000" y="5086350"/>
            <a:ext cx="133350" cy="209550"/>
          </a:xfrm>
          <a:custGeom>
            <a:avLst/>
            <a:gdLst>
              <a:gd name="connsiteX0" fmla="*/ 15330 w 133350"/>
              <a:gd name="connsiteY0" fmla="*/ 11860 h 209550"/>
              <a:gd name="connsiteX1" fmla="*/ 142353 w 133350"/>
              <a:gd name="connsiteY1" fmla="*/ 11860 h 209550"/>
              <a:gd name="connsiteX2" fmla="*/ 142353 w 133350"/>
              <a:gd name="connsiteY2" fmla="*/ 216738 h 209550"/>
              <a:gd name="connsiteX3" fmla="*/ 15330 w 133350"/>
              <a:gd name="connsiteY3" fmla="*/ 216738 h 209550"/>
              <a:gd name="connsiteX4" fmla="*/ 15330 w 133350"/>
              <a:gd name="connsiteY4" fmla="*/ 1186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209550">
                <a:moveTo>
                  <a:pt x="15330" y="11860"/>
                </a:moveTo>
                <a:lnTo>
                  <a:pt x="142353" y="11860"/>
                </a:lnTo>
                <a:lnTo>
                  <a:pt x="142353" y="216738"/>
                </a:lnTo>
                <a:lnTo>
                  <a:pt x="15330" y="216738"/>
                </a:lnTo>
                <a:lnTo>
                  <a:pt x="15330" y="1186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7362825" y="5086350"/>
            <a:ext cx="1143000" cy="209550"/>
          </a:xfrm>
          <a:custGeom>
            <a:avLst/>
            <a:gdLst>
              <a:gd name="connsiteX0" fmla="*/ 13005 w 1143000"/>
              <a:gd name="connsiteY0" fmla="*/ 11860 h 209550"/>
              <a:gd name="connsiteX1" fmla="*/ 1150686 w 1143000"/>
              <a:gd name="connsiteY1" fmla="*/ 11860 h 209550"/>
              <a:gd name="connsiteX2" fmla="*/ 1150686 w 1143000"/>
              <a:gd name="connsiteY2" fmla="*/ 216738 h 209550"/>
              <a:gd name="connsiteX3" fmla="*/ 13005 w 1143000"/>
              <a:gd name="connsiteY3" fmla="*/ 216738 h 209550"/>
              <a:gd name="connsiteX4" fmla="*/ 13005 w 1143000"/>
              <a:gd name="connsiteY4" fmla="*/ 1186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09550">
                <a:moveTo>
                  <a:pt x="13005" y="11860"/>
                </a:moveTo>
                <a:lnTo>
                  <a:pt x="1150686" y="11860"/>
                </a:lnTo>
                <a:lnTo>
                  <a:pt x="1150686" y="216738"/>
                </a:lnTo>
                <a:lnTo>
                  <a:pt x="13005" y="216738"/>
                </a:lnTo>
                <a:lnTo>
                  <a:pt x="13005" y="1186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8496300" y="5086350"/>
            <a:ext cx="9525" cy="209550"/>
          </a:xfrm>
          <a:custGeom>
            <a:avLst/>
            <a:gdLst>
              <a:gd name="connsiteX0" fmla="*/ 17216 w 9525"/>
              <a:gd name="connsiteY0" fmla="*/ 11859 h 209550"/>
              <a:gd name="connsiteX1" fmla="*/ 17216 w 9525"/>
              <a:gd name="connsiteY1" fmla="*/ 21673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216" y="11859"/>
                </a:moveTo>
                <a:lnTo>
                  <a:pt x="17216" y="216737"/>
                </a:lnTo>
              </a:path>
            </a:pathLst>
          </a:custGeom>
          <a:ln w="73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238125" y="5286375"/>
            <a:ext cx="1219200" cy="228600"/>
          </a:xfrm>
          <a:custGeom>
            <a:avLst/>
            <a:gdLst>
              <a:gd name="connsiteX0" fmla="*/ 18913 w 1219200"/>
              <a:gd name="connsiteY0" fmla="*/ 11321 h 228600"/>
              <a:gd name="connsiteX1" fmla="*/ 1222873 w 1219200"/>
              <a:gd name="connsiteY1" fmla="*/ 11321 h 228600"/>
              <a:gd name="connsiteX2" fmla="*/ 1222873 w 1219200"/>
              <a:gd name="connsiteY2" fmla="*/ 237765 h 228600"/>
              <a:gd name="connsiteX3" fmla="*/ 18913 w 1219200"/>
              <a:gd name="connsiteY3" fmla="*/ 237765 h 228600"/>
              <a:gd name="connsiteX4" fmla="*/ 18913 w 1219200"/>
              <a:gd name="connsiteY4" fmla="*/ 1132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28600">
                <a:moveTo>
                  <a:pt x="18913" y="11321"/>
                </a:moveTo>
                <a:lnTo>
                  <a:pt x="1222873" y="11321"/>
                </a:lnTo>
                <a:lnTo>
                  <a:pt x="1222873" y="237765"/>
                </a:lnTo>
                <a:lnTo>
                  <a:pt x="18913" y="237765"/>
                </a:lnTo>
                <a:lnTo>
                  <a:pt x="18913" y="113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1438275" y="5286375"/>
            <a:ext cx="4543425" cy="228600"/>
          </a:xfrm>
          <a:custGeom>
            <a:avLst/>
            <a:gdLst>
              <a:gd name="connsiteX0" fmla="*/ 17194 w 4543425"/>
              <a:gd name="connsiteY0" fmla="*/ 11321 h 228600"/>
              <a:gd name="connsiteX1" fmla="*/ 4551351 w 4543425"/>
              <a:gd name="connsiteY1" fmla="*/ 11321 h 228600"/>
              <a:gd name="connsiteX2" fmla="*/ 4551351 w 4543425"/>
              <a:gd name="connsiteY2" fmla="*/ 237765 h 228600"/>
              <a:gd name="connsiteX3" fmla="*/ 17194 w 4543425"/>
              <a:gd name="connsiteY3" fmla="*/ 237765 h 228600"/>
              <a:gd name="connsiteX4" fmla="*/ 17194 w 4543425"/>
              <a:gd name="connsiteY4" fmla="*/ 1132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5" h="228600">
                <a:moveTo>
                  <a:pt x="17194" y="11321"/>
                </a:moveTo>
                <a:lnTo>
                  <a:pt x="4551351" y="11321"/>
                </a:lnTo>
                <a:lnTo>
                  <a:pt x="4551351" y="237765"/>
                </a:lnTo>
                <a:lnTo>
                  <a:pt x="17194" y="237765"/>
                </a:lnTo>
                <a:lnTo>
                  <a:pt x="17194" y="1132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5972175" y="5286375"/>
            <a:ext cx="152400" cy="228600"/>
          </a:xfrm>
          <a:custGeom>
            <a:avLst/>
            <a:gdLst>
              <a:gd name="connsiteX0" fmla="*/ 11928 w 152400"/>
              <a:gd name="connsiteY0" fmla="*/ 11321 h 228600"/>
              <a:gd name="connsiteX1" fmla="*/ 155519 w 152400"/>
              <a:gd name="connsiteY1" fmla="*/ 11321 h 228600"/>
              <a:gd name="connsiteX2" fmla="*/ 155519 w 152400"/>
              <a:gd name="connsiteY2" fmla="*/ 237765 h 228600"/>
              <a:gd name="connsiteX3" fmla="*/ 11928 w 152400"/>
              <a:gd name="connsiteY3" fmla="*/ 237765 h 228600"/>
              <a:gd name="connsiteX4" fmla="*/ 11928 w 152400"/>
              <a:gd name="connsiteY4" fmla="*/ 1132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228600">
                <a:moveTo>
                  <a:pt x="11928" y="11321"/>
                </a:moveTo>
                <a:lnTo>
                  <a:pt x="155519" y="11321"/>
                </a:lnTo>
                <a:lnTo>
                  <a:pt x="155519" y="237765"/>
                </a:lnTo>
                <a:lnTo>
                  <a:pt x="11928" y="237765"/>
                </a:lnTo>
                <a:lnTo>
                  <a:pt x="11928" y="113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6105525" y="5286375"/>
            <a:ext cx="1152525" cy="228600"/>
          </a:xfrm>
          <a:custGeom>
            <a:avLst/>
            <a:gdLst>
              <a:gd name="connsiteX0" fmla="*/ 16647 w 1152525"/>
              <a:gd name="connsiteY0" fmla="*/ 11319 h 228600"/>
              <a:gd name="connsiteX1" fmla="*/ 1154328 w 1152525"/>
              <a:gd name="connsiteY1" fmla="*/ 11319 h 228600"/>
              <a:gd name="connsiteX2" fmla="*/ 1154328 w 1152525"/>
              <a:gd name="connsiteY2" fmla="*/ 237763 h 228600"/>
              <a:gd name="connsiteX3" fmla="*/ 16647 w 1152525"/>
              <a:gd name="connsiteY3" fmla="*/ 237763 h 228600"/>
              <a:gd name="connsiteX4" fmla="*/ 16647 w 1152525"/>
              <a:gd name="connsiteY4" fmla="*/ 1131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525" h="228600">
                <a:moveTo>
                  <a:pt x="16647" y="11319"/>
                </a:moveTo>
                <a:lnTo>
                  <a:pt x="1154328" y="11319"/>
                </a:lnTo>
                <a:lnTo>
                  <a:pt x="1154328" y="237763"/>
                </a:lnTo>
                <a:lnTo>
                  <a:pt x="16647" y="237763"/>
                </a:lnTo>
                <a:lnTo>
                  <a:pt x="16647" y="1131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7239000" y="5286375"/>
            <a:ext cx="133350" cy="228600"/>
          </a:xfrm>
          <a:custGeom>
            <a:avLst/>
            <a:gdLst>
              <a:gd name="connsiteX0" fmla="*/ 15330 w 133350"/>
              <a:gd name="connsiteY0" fmla="*/ 11319 h 228600"/>
              <a:gd name="connsiteX1" fmla="*/ 142353 w 133350"/>
              <a:gd name="connsiteY1" fmla="*/ 11319 h 228600"/>
              <a:gd name="connsiteX2" fmla="*/ 142353 w 133350"/>
              <a:gd name="connsiteY2" fmla="*/ 237763 h 228600"/>
              <a:gd name="connsiteX3" fmla="*/ 15330 w 133350"/>
              <a:gd name="connsiteY3" fmla="*/ 237763 h 228600"/>
              <a:gd name="connsiteX4" fmla="*/ 15330 w 133350"/>
              <a:gd name="connsiteY4" fmla="*/ 1131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228600">
                <a:moveTo>
                  <a:pt x="15330" y="11319"/>
                </a:moveTo>
                <a:lnTo>
                  <a:pt x="142353" y="11319"/>
                </a:lnTo>
                <a:lnTo>
                  <a:pt x="142353" y="237763"/>
                </a:lnTo>
                <a:lnTo>
                  <a:pt x="15330" y="237763"/>
                </a:lnTo>
                <a:lnTo>
                  <a:pt x="15330" y="113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7362825" y="5286375"/>
            <a:ext cx="1143000" cy="228600"/>
          </a:xfrm>
          <a:custGeom>
            <a:avLst/>
            <a:gdLst>
              <a:gd name="connsiteX0" fmla="*/ 13005 w 1143000"/>
              <a:gd name="connsiteY0" fmla="*/ 11319 h 228600"/>
              <a:gd name="connsiteX1" fmla="*/ 1150686 w 1143000"/>
              <a:gd name="connsiteY1" fmla="*/ 11319 h 228600"/>
              <a:gd name="connsiteX2" fmla="*/ 1150686 w 1143000"/>
              <a:gd name="connsiteY2" fmla="*/ 237763 h 228600"/>
              <a:gd name="connsiteX3" fmla="*/ 13005 w 1143000"/>
              <a:gd name="connsiteY3" fmla="*/ 237763 h 228600"/>
              <a:gd name="connsiteX4" fmla="*/ 13005 w 1143000"/>
              <a:gd name="connsiteY4" fmla="*/ 1131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28600">
                <a:moveTo>
                  <a:pt x="13005" y="11319"/>
                </a:moveTo>
                <a:lnTo>
                  <a:pt x="1150686" y="11319"/>
                </a:lnTo>
                <a:lnTo>
                  <a:pt x="1150686" y="237763"/>
                </a:lnTo>
                <a:lnTo>
                  <a:pt x="13005" y="237763"/>
                </a:lnTo>
                <a:lnTo>
                  <a:pt x="13005" y="1131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8496300" y="5286375"/>
            <a:ext cx="9525" cy="228600"/>
          </a:xfrm>
          <a:custGeom>
            <a:avLst/>
            <a:gdLst>
              <a:gd name="connsiteX0" fmla="*/ 17216 w 9525"/>
              <a:gd name="connsiteY0" fmla="*/ 11319 h 228600"/>
              <a:gd name="connsiteX1" fmla="*/ 17216 w 9525"/>
              <a:gd name="connsiteY1" fmla="*/ 23776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7216" y="11319"/>
                </a:moveTo>
                <a:lnTo>
                  <a:pt x="17216" y="237763"/>
                </a:lnTo>
              </a:path>
            </a:pathLst>
          </a:custGeom>
          <a:ln w="73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238125" y="5505450"/>
            <a:ext cx="1219200" cy="361950"/>
          </a:xfrm>
          <a:custGeom>
            <a:avLst/>
            <a:gdLst>
              <a:gd name="connsiteX0" fmla="*/ 18913 w 1219200"/>
              <a:gd name="connsiteY0" fmla="*/ 13301 h 361950"/>
              <a:gd name="connsiteX1" fmla="*/ 1222873 w 1219200"/>
              <a:gd name="connsiteY1" fmla="*/ 13301 h 361950"/>
              <a:gd name="connsiteX2" fmla="*/ 1222873 w 1219200"/>
              <a:gd name="connsiteY2" fmla="*/ 363751 h 361950"/>
              <a:gd name="connsiteX3" fmla="*/ 18913 w 1219200"/>
              <a:gd name="connsiteY3" fmla="*/ 363751 h 361950"/>
              <a:gd name="connsiteX4" fmla="*/ 18913 w 1219200"/>
              <a:gd name="connsiteY4" fmla="*/ 1330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361950">
                <a:moveTo>
                  <a:pt x="18913" y="13301"/>
                </a:moveTo>
                <a:lnTo>
                  <a:pt x="1222873" y="13301"/>
                </a:lnTo>
                <a:lnTo>
                  <a:pt x="1222873" y="363751"/>
                </a:lnTo>
                <a:lnTo>
                  <a:pt x="18913" y="363751"/>
                </a:lnTo>
                <a:lnTo>
                  <a:pt x="18913" y="13301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1438275" y="5505450"/>
            <a:ext cx="3638550" cy="361950"/>
          </a:xfrm>
          <a:custGeom>
            <a:avLst/>
            <a:gdLst>
              <a:gd name="connsiteX0" fmla="*/ 17194 w 3638550"/>
              <a:gd name="connsiteY0" fmla="*/ 13301 h 361950"/>
              <a:gd name="connsiteX1" fmla="*/ 3645624 w 3638550"/>
              <a:gd name="connsiteY1" fmla="*/ 13301 h 361950"/>
              <a:gd name="connsiteX2" fmla="*/ 3645624 w 3638550"/>
              <a:gd name="connsiteY2" fmla="*/ 363751 h 361950"/>
              <a:gd name="connsiteX3" fmla="*/ 17194 w 3638550"/>
              <a:gd name="connsiteY3" fmla="*/ 363751 h 361950"/>
              <a:gd name="connsiteX4" fmla="*/ 17194 w 3638550"/>
              <a:gd name="connsiteY4" fmla="*/ 1330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8550" h="361950">
                <a:moveTo>
                  <a:pt x="17194" y="13301"/>
                </a:moveTo>
                <a:lnTo>
                  <a:pt x="3645624" y="13301"/>
                </a:lnTo>
                <a:lnTo>
                  <a:pt x="3645624" y="363751"/>
                </a:lnTo>
                <a:lnTo>
                  <a:pt x="17194" y="363751"/>
                </a:lnTo>
                <a:lnTo>
                  <a:pt x="17194" y="133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5067300" y="5505450"/>
            <a:ext cx="914400" cy="361950"/>
          </a:xfrm>
          <a:custGeom>
            <a:avLst/>
            <a:gdLst>
              <a:gd name="connsiteX0" fmla="*/ 11083 w 914400"/>
              <a:gd name="connsiteY0" fmla="*/ 13300 h 361950"/>
              <a:gd name="connsiteX1" fmla="*/ 922332 w 914400"/>
              <a:gd name="connsiteY1" fmla="*/ 13300 h 361950"/>
              <a:gd name="connsiteX2" fmla="*/ 922332 w 914400"/>
              <a:gd name="connsiteY2" fmla="*/ 363749 h 361950"/>
              <a:gd name="connsiteX3" fmla="*/ 11083 w 914400"/>
              <a:gd name="connsiteY3" fmla="*/ 363749 h 361950"/>
              <a:gd name="connsiteX4" fmla="*/ 11083 w 914400"/>
              <a:gd name="connsiteY4" fmla="*/ 1330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361950">
                <a:moveTo>
                  <a:pt x="11083" y="13300"/>
                </a:moveTo>
                <a:lnTo>
                  <a:pt x="922332" y="13300"/>
                </a:lnTo>
                <a:lnTo>
                  <a:pt x="922332" y="363749"/>
                </a:lnTo>
                <a:lnTo>
                  <a:pt x="11083" y="363749"/>
                </a:lnTo>
                <a:lnTo>
                  <a:pt x="11083" y="13300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5972175" y="5505450"/>
            <a:ext cx="152400" cy="361950"/>
          </a:xfrm>
          <a:custGeom>
            <a:avLst/>
            <a:gdLst>
              <a:gd name="connsiteX0" fmla="*/ 11928 w 152400"/>
              <a:gd name="connsiteY0" fmla="*/ 13300 h 361950"/>
              <a:gd name="connsiteX1" fmla="*/ 155519 w 152400"/>
              <a:gd name="connsiteY1" fmla="*/ 13300 h 361950"/>
              <a:gd name="connsiteX2" fmla="*/ 155519 w 152400"/>
              <a:gd name="connsiteY2" fmla="*/ 363749 h 361950"/>
              <a:gd name="connsiteX3" fmla="*/ 11928 w 152400"/>
              <a:gd name="connsiteY3" fmla="*/ 363749 h 361950"/>
              <a:gd name="connsiteX4" fmla="*/ 11928 w 152400"/>
              <a:gd name="connsiteY4" fmla="*/ 1330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361950">
                <a:moveTo>
                  <a:pt x="11928" y="13300"/>
                </a:moveTo>
                <a:lnTo>
                  <a:pt x="155519" y="13300"/>
                </a:lnTo>
                <a:lnTo>
                  <a:pt x="155519" y="363749"/>
                </a:lnTo>
                <a:lnTo>
                  <a:pt x="11928" y="363749"/>
                </a:lnTo>
                <a:lnTo>
                  <a:pt x="11928" y="13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6105525" y="5505450"/>
            <a:ext cx="1152525" cy="361950"/>
          </a:xfrm>
          <a:custGeom>
            <a:avLst/>
            <a:gdLst>
              <a:gd name="connsiteX0" fmla="*/ 16647 w 1152525"/>
              <a:gd name="connsiteY0" fmla="*/ 13300 h 361950"/>
              <a:gd name="connsiteX1" fmla="*/ 1154328 w 1152525"/>
              <a:gd name="connsiteY1" fmla="*/ 13300 h 361950"/>
              <a:gd name="connsiteX2" fmla="*/ 1154328 w 1152525"/>
              <a:gd name="connsiteY2" fmla="*/ 363749 h 361950"/>
              <a:gd name="connsiteX3" fmla="*/ 16647 w 1152525"/>
              <a:gd name="connsiteY3" fmla="*/ 363749 h 361950"/>
              <a:gd name="connsiteX4" fmla="*/ 16647 w 1152525"/>
              <a:gd name="connsiteY4" fmla="*/ 1330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525" h="361950">
                <a:moveTo>
                  <a:pt x="16647" y="13300"/>
                </a:moveTo>
                <a:lnTo>
                  <a:pt x="1154328" y="13300"/>
                </a:lnTo>
                <a:lnTo>
                  <a:pt x="1154328" y="363749"/>
                </a:lnTo>
                <a:lnTo>
                  <a:pt x="16647" y="363749"/>
                </a:lnTo>
                <a:lnTo>
                  <a:pt x="16647" y="13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7239000" y="5505450"/>
            <a:ext cx="133350" cy="361950"/>
          </a:xfrm>
          <a:custGeom>
            <a:avLst/>
            <a:gdLst>
              <a:gd name="connsiteX0" fmla="*/ 15330 w 133350"/>
              <a:gd name="connsiteY0" fmla="*/ 13300 h 361950"/>
              <a:gd name="connsiteX1" fmla="*/ 142353 w 133350"/>
              <a:gd name="connsiteY1" fmla="*/ 13300 h 361950"/>
              <a:gd name="connsiteX2" fmla="*/ 142353 w 133350"/>
              <a:gd name="connsiteY2" fmla="*/ 363749 h 361950"/>
              <a:gd name="connsiteX3" fmla="*/ 15330 w 133350"/>
              <a:gd name="connsiteY3" fmla="*/ 363749 h 361950"/>
              <a:gd name="connsiteX4" fmla="*/ 15330 w 133350"/>
              <a:gd name="connsiteY4" fmla="*/ 1330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361950">
                <a:moveTo>
                  <a:pt x="15330" y="13300"/>
                </a:moveTo>
                <a:lnTo>
                  <a:pt x="142353" y="13300"/>
                </a:lnTo>
                <a:lnTo>
                  <a:pt x="142353" y="363749"/>
                </a:lnTo>
                <a:lnTo>
                  <a:pt x="15330" y="363749"/>
                </a:lnTo>
                <a:lnTo>
                  <a:pt x="15330" y="13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7362825" y="5505450"/>
            <a:ext cx="1143000" cy="361950"/>
          </a:xfrm>
          <a:custGeom>
            <a:avLst/>
            <a:gdLst>
              <a:gd name="connsiteX0" fmla="*/ 13005 w 1143000"/>
              <a:gd name="connsiteY0" fmla="*/ 13300 h 361950"/>
              <a:gd name="connsiteX1" fmla="*/ 1150686 w 1143000"/>
              <a:gd name="connsiteY1" fmla="*/ 13300 h 361950"/>
              <a:gd name="connsiteX2" fmla="*/ 1150686 w 1143000"/>
              <a:gd name="connsiteY2" fmla="*/ 363749 h 361950"/>
              <a:gd name="connsiteX3" fmla="*/ 13005 w 1143000"/>
              <a:gd name="connsiteY3" fmla="*/ 363749 h 361950"/>
              <a:gd name="connsiteX4" fmla="*/ 13005 w 1143000"/>
              <a:gd name="connsiteY4" fmla="*/ 1330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361950">
                <a:moveTo>
                  <a:pt x="13005" y="13300"/>
                </a:moveTo>
                <a:lnTo>
                  <a:pt x="1150686" y="13300"/>
                </a:lnTo>
                <a:lnTo>
                  <a:pt x="1150686" y="363749"/>
                </a:lnTo>
                <a:lnTo>
                  <a:pt x="13005" y="363749"/>
                </a:lnTo>
                <a:lnTo>
                  <a:pt x="13005" y="13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8496300" y="5505450"/>
            <a:ext cx="9525" cy="361950"/>
          </a:xfrm>
          <a:custGeom>
            <a:avLst/>
            <a:gdLst>
              <a:gd name="connsiteX0" fmla="*/ 17216 w 9525"/>
              <a:gd name="connsiteY0" fmla="*/ 13300 h 361950"/>
              <a:gd name="connsiteX1" fmla="*/ 17216 w 9525"/>
              <a:gd name="connsiteY1" fmla="*/ 36374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">
                <a:moveTo>
                  <a:pt x="17216" y="13300"/>
                </a:moveTo>
                <a:lnTo>
                  <a:pt x="17216" y="363749"/>
                </a:lnTo>
              </a:path>
            </a:pathLst>
          </a:custGeom>
          <a:ln w="737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238125" y="5848350"/>
            <a:ext cx="8267700" cy="19050"/>
          </a:xfrm>
          <a:custGeom>
            <a:avLst/>
            <a:gdLst>
              <a:gd name="connsiteX0" fmla="*/ 18913 w 8267700"/>
              <a:gd name="connsiteY0" fmla="*/ 20866 h 19050"/>
              <a:gd name="connsiteX1" fmla="*/ 8275392 w 8267700"/>
              <a:gd name="connsiteY1" fmla="*/ 208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19050">
                <a:moveTo>
                  <a:pt x="18913" y="20866"/>
                </a:moveTo>
                <a:lnTo>
                  <a:pt x="8275392" y="20866"/>
                </a:lnTo>
              </a:path>
            </a:pathLst>
          </a:custGeom>
          <a:ln w="72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1438275" y="4314825"/>
            <a:ext cx="4543425" cy="9525"/>
          </a:xfrm>
          <a:custGeom>
            <a:avLst/>
            <a:gdLst>
              <a:gd name="connsiteX0" fmla="*/ 17196 w 4543425"/>
              <a:gd name="connsiteY0" fmla="*/ 17793 h 9525"/>
              <a:gd name="connsiteX1" fmla="*/ 4551353 w 4543425"/>
              <a:gd name="connsiteY1" fmla="*/ 177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3425" h="9525">
                <a:moveTo>
                  <a:pt x="17196" y="17793"/>
                </a:moveTo>
                <a:lnTo>
                  <a:pt x="4551353" y="17793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1438275" y="4314825"/>
            <a:ext cx="4543425" cy="19050"/>
          </a:xfrm>
          <a:custGeom>
            <a:avLst/>
            <a:gdLst>
              <a:gd name="connsiteX0" fmla="*/ 17194 w 4543425"/>
              <a:gd name="connsiteY0" fmla="*/ 23183 h 19050"/>
              <a:gd name="connsiteX1" fmla="*/ 4551351 w 4543425"/>
              <a:gd name="connsiteY1" fmla="*/ 231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3425" h="19050">
                <a:moveTo>
                  <a:pt x="17194" y="23183"/>
                </a:moveTo>
                <a:lnTo>
                  <a:pt x="4551351" y="23183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1438275" y="4324350"/>
            <a:ext cx="9525" cy="276225"/>
          </a:xfrm>
          <a:custGeom>
            <a:avLst/>
            <a:gdLst>
              <a:gd name="connsiteX0" fmla="*/ 17196 w 9525"/>
              <a:gd name="connsiteY0" fmla="*/ 13659 h 276225"/>
              <a:gd name="connsiteX1" fmla="*/ 17196 w 9525"/>
              <a:gd name="connsiteY1" fmla="*/ 2832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7196" y="13659"/>
                </a:moveTo>
                <a:lnTo>
                  <a:pt x="17196" y="283235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1438275" y="4324350"/>
            <a:ext cx="19050" cy="276225"/>
          </a:xfrm>
          <a:custGeom>
            <a:avLst/>
            <a:gdLst>
              <a:gd name="connsiteX0" fmla="*/ 22717 w 19050"/>
              <a:gd name="connsiteY0" fmla="*/ 13658 h 276225"/>
              <a:gd name="connsiteX1" fmla="*/ 22717 w 19050"/>
              <a:gd name="connsiteY1" fmla="*/ 2832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6225">
                <a:moveTo>
                  <a:pt x="22717" y="13658"/>
                </a:moveTo>
                <a:lnTo>
                  <a:pt x="22717" y="283235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2343150" y="4324350"/>
            <a:ext cx="9525" cy="285750"/>
          </a:xfrm>
          <a:custGeom>
            <a:avLst/>
            <a:gdLst>
              <a:gd name="connsiteX0" fmla="*/ 18047 w 9525"/>
              <a:gd name="connsiteY0" fmla="*/ 13658 h 285750"/>
              <a:gd name="connsiteX1" fmla="*/ 18047 w 9525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047" y="13658"/>
                </a:moveTo>
                <a:lnTo>
                  <a:pt x="18047" y="288626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2343150" y="4324350"/>
            <a:ext cx="19050" cy="285750"/>
          </a:xfrm>
          <a:custGeom>
            <a:avLst/>
            <a:gdLst>
              <a:gd name="connsiteX0" fmla="*/ 23569 w 19050"/>
              <a:gd name="connsiteY0" fmla="*/ 13658 h 285750"/>
              <a:gd name="connsiteX1" fmla="*/ 23569 w 19050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3569" y="13658"/>
                </a:moveTo>
                <a:lnTo>
                  <a:pt x="23569" y="288626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3248025" y="4324350"/>
            <a:ext cx="9525" cy="285750"/>
          </a:xfrm>
          <a:custGeom>
            <a:avLst/>
            <a:gdLst>
              <a:gd name="connsiteX0" fmla="*/ 18899 w 9525"/>
              <a:gd name="connsiteY0" fmla="*/ 13658 h 285750"/>
              <a:gd name="connsiteX1" fmla="*/ 18899 w 9525"/>
              <a:gd name="connsiteY1" fmla="*/ 28862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899" y="13658"/>
                </a:moveTo>
                <a:lnTo>
                  <a:pt x="18899" y="288625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3248025" y="4324350"/>
            <a:ext cx="19050" cy="285750"/>
          </a:xfrm>
          <a:custGeom>
            <a:avLst/>
            <a:gdLst>
              <a:gd name="connsiteX0" fmla="*/ 24420 w 19050"/>
              <a:gd name="connsiteY0" fmla="*/ 13658 h 285750"/>
              <a:gd name="connsiteX1" fmla="*/ 24420 w 19050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4420" y="13658"/>
                </a:moveTo>
                <a:lnTo>
                  <a:pt x="24420" y="288626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4162425" y="4324350"/>
            <a:ext cx="9525" cy="285750"/>
          </a:xfrm>
          <a:custGeom>
            <a:avLst/>
            <a:gdLst>
              <a:gd name="connsiteX0" fmla="*/ 10226 w 9525"/>
              <a:gd name="connsiteY0" fmla="*/ 13656 h 285750"/>
              <a:gd name="connsiteX1" fmla="*/ 10226 w 9525"/>
              <a:gd name="connsiteY1" fmla="*/ 28862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0226" y="13656"/>
                </a:moveTo>
                <a:lnTo>
                  <a:pt x="10226" y="288625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4162425" y="4324350"/>
            <a:ext cx="9525" cy="285750"/>
          </a:xfrm>
          <a:custGeom>
            <a:avLst/>
            <a:gdLst>
              <a:gd name="connsiteX0" fmla="*/ 15748 w 9525"/>
              <a:gd name="connsiteY0" fmla="*/ 13658 h 285750"/>
              <a:gd name="connsiteX1" fmla="*/ 15748 w 9525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5748" y="13658"/>
                </a:moveTo>
                <a:lnTo>
                  <a:pt x="15748" y="288626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5067300" y="4324350"/>
            <a:ext cx="9525" cy="285750"/>
          </a:xfrm>
          <a:custGeom>
            <a:avLst/>
            <a:gdLst>
              <a:gd name="connsiteX0" fmla="*/ 11078 w 9525"/>
              <a:gd name="connsiteY0" fmla="*/ 13656 h 285750"/>
              <a:gd name="connsiteX1" fmla="*/ 11078 w 9525"/>
              <a:gd name="connsiteY1" fmla="*/ 28862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1078" y="13656"/>
                </a:moveTo>
                <a:lnTo>
                  <a:pt x="11078" y="288624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5067300" y="4324350"/>
            <a:ext cx="9525" cy="285750"/>
          </a:xfrm>
          <a:custGeom>
            <a:avLst/>
            <a:gdLst>
              <a:gd name="connsiteX0" fmla="*/ 16605 w 9525"/>
              <a:gd name="connsiteY0" fmla="*/ 13658 h 285750"/>
              <a:gd name="connsiteX1" fmla="*/ 16605 w 9525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6605" y="13658"/>
                </a:moveTo>
                <a:lnTo>
                  <a:pt x="16605" y="288626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1438275" y="4591050"/>
            <a:ext cx="4543425" cy="9525"/>
          </a:xfrm>
          <a:custGeom>
            <a:avLst/>
            <a:gdLst>
              <a:gd name="connsiteX0" fmla="*/ 17196 w 4543425"/>
              <a:gd name="connsiteY0" fmla="*/ 16532 h 9525"/>
              <a:gd name="connsiteX1" fmla="*/ 4551353 w 4543425"/>
              <a:gd name="connsiteY1" fmla="*/ 165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3425" h="9525">
                <a:moveTo>
                  <a:pt x="17196" y="16532"/>
                </a:moveTo>
                <a:lnTo>
                  <a:pt x="4551353" y="16532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1438275" y="4591050"/>
            <a:ext cx="4543425" cy="19050"/>
          </a:xfrm>
          <a:custGeom>
            <a:avLst/>
            <a:gdLst>
              <a:gd name="connsiteX0" fmla="*/ 17194 w 4543425"/>
              <a:gd name="connsiteY0" fmla="*/ 21926 h 19050"/>
              <a:gd name="connsiteX1" fmla="*/ 4551351 w 4543425"/>
              <a:gd name="connsiteY1" fmla="*/ 219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3425" h="19050">
                <a:moveTo>
                  <a:pt x="17194" y="21926"/>
                </a:moveTo>
                <a:lnTo>
                  <a:pt x="4551351" y="21926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5972175" y="4324350"/>
            <a:ext cx="9525" cy="285750"/>
          </a:xfrm>
          <a:custGeom>
            <a:avLst/>
            <a:gdLst>
              <a:gd name="connsiteX0" fmla="*/ 11929 w 9525"/>
              <a:gd name="connsiteY0" fmla="*/ 13654 h 285750"/>
              <a:gd name="connsiteX1" fmla="*/ 11929 w 9525"/>
              <a:gd name="connsiteY1" fmla="*/ 28862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1929" y="13654"/>
                </a:moveTo>
                <a:lnTo>
                  <a:pt x="11929" y="288622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5972175" y="4324350"/>
            <a:ext cx="9525" cy="285750"/>
          </a:xfrm>
          <a:custGeom>
            <a:avLst/>
            <a:gdLst>
              <a:gd name="connsiteX0" fmla="*/ 17451 w 9525"/>
              <a:gd name="connsiteY0" fmla="*/ 13658 h 285750"/>
              <a:gd name="connsiteX1" fmla="*/ 17451 w 9525"/>
              <a:gd name="connsiteY1" fmla="*/ 28862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7451" y="13658"/>
                </a:moveTo>
                <a:lnTo>
                  <a:pt x="17451" y="288626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7362825" y="4324350"/>
            <a:ext cx="9525" cy="276225"/>
          </a:xfrm>
          <a:custGeom>
            <a:avLst/>
            <a:gdLst>
              <a:gd name="connsiteX0" fmla="*/ 13006 w 9525"/>
              <a:gd name="connsiteY0" fmla="*/ 13653 h 276225"/>
              <a:gd name="connsiteX1" fmla="*/ 13006 w 9525"/>
              <a:gd name="connsiteY1" fmla="*/ 28323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3006" y="13653"/>
                </a:moveTo>
                <a:lnTo>
                  <a:pt x="13006" y="283230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7362825" y="4324350"/>
            <a:ext cx="9525" cy="276225"/>
          </a:xfrm>
          <a:custGeom>
            <a:avLst/>
            <a:gdLst>
              <a:gd name="connsiteX0" fmla="*/ 18528 w 9525"/>
              <a:gd name="connsiteY0" fmla="*/ 13658 h 276225"/>
              <a:gd name="connsiteX1" fmla="*/ 18528 w 9525"/>
              <a:gd name="connsiteY1" fmla="*/ 2832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8528" y="13658"/>
                </a:moveTo>
                <a:lnTo>
                  <a:pt x="18528" y="283235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1447800" y="5076825"/>
            <a:ext cx="3619500" cy="19050"/>
          </a:xfrm>
          <a:custGeom>
            <a:avLst/>
            <a:gdLst>
              <a:gd name="connsiteX0" fmla="*/ 13192 w 3619500"/>
              <a:gd name="connsiteY0" fmla="*/ 26773 h 19050"/>
              <a:gd name="connsiteX1" fmla="*/ 3625049 w 3619500"/>
              <a:gd name="connsiteY1" fmla="*/ 267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0" h="19050">
                <a:moveTo>
                  <a:pt x="13192" y="26773"/>
                </a:moveTo>
                <a:lnTo>
                  <a:pt x="3625049" y="26773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5067300" y="5076825"/>
            <a:ext cx="904875" cy="19050"/>
          </a:xfrm>
          <a:custGeom>
            <a:avLst/>
            <a:gdLst>
              <a:gd name="connsiteX0" fmla="*/ 16599 w 904875"/>
              <a:gd name="connsiteY0" fmla="*/ 26773 h 19050"/>
              <a:gd name="connsiteX1" fmla="*/ 911280 w 904875"/>
              <a:gd name="connsiteY1" fmla="*/ 267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19050">
                <a:moveTo>
                  <a:pt x="16599" y="26773"/>
                </a:moveTo>
                <a:lnTo>
                  <a:pt x="911280" y="26773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6115050" y="5076825"/>
            <a:ext cx="1143000" cy="19050"/>
          </a:xfrm>
          <a:custGeom>
            <a:avLst/>
            <a:gdLst>
              <a:gd name="connsiteX0" fmla="*/ 12644 w 1143000"/>
              <a:gd name="connsiteY0" fmla="*/ 26773 h 19050"/>
              <a:gd name="connsiteX1" fmla="*/ 1144798 w 1143000"/>
              <a:gd name="connsiteY1" fmla="*/ 267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2644" y="26773"/>
                </a:moveTo>
                <a:lnTo>
                  <a:pt x="1144798" y="26773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7362825" y="5076825"/>
            <a:ext cx="1143000" cy="19050"/>
          </a:xfrm>
          <a:custGeom>
            <a:avLst/>
            <a:gdLst>
              <a:gd name="connsiteX0" fmla="*/ 18528 w 1143000"/>
              <a:gd name="connsiteY0" fmla="*/ 26773 h 19050"/>
              <a:gd name="connsiteX1" fmla="*/ 1150686 w 1143000"/>
              <a:gd name="connsiteY1" fmla="*/ 267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8528" y="26773"/>
                </a:moveTo>
                <a:lnTo>
                  <a:pt x="1150686" y="26773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1447800" y="5286375"/>
            <a:ext cx="3619500" cy="9525"/>
          </a:xfrm>
          <a:custGeom>
            <a:avLst/>
            <a:gdLst>
              <a:gd name="connsiteX0" fmla="*/ 13193 w 3619500"/>
              <a:gd name="connsiteY0" fmla="*/ 11319 h 9525"/>
              <a:gd name="connsiteX1" fmla="*/ 3625055 w 3619500"/>
              <a:gd name="connsiteY1" fmla="*/ 113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0" h="9525">
                <a:moveTo>
                  <a:pt x="13193" y="11319"/>
                </a:moveTo>
                <a:lnTo>
                  <a:pt x="3625055" y="11319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1447800" y="5286375"/>
            <a:ext cx="3619500" cy="9525"/>
          </a:xfrm>
          <a:custGeom>
            <a:avLst/>
            <a:gdLst>
              <a:gd name="connsiteX0" fmla="*/ 13192 w 3619500"/>
              <a:gd name="connsiteY0" fmla="*/ 16709 h 9525"/>
              <a:gd name="connsiteX1" fmla="*/ 3625049 w 3619500"/>
              <a:gd name="connsiteY1" fmla="*/ 167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0" h="9525">
                <a:moveTo>
                  <a:pt x="13192" y="16709"/>
                </a:moveTo>
                <a:lnTo>
                  <a:pt x="3625049" y="16709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5067300" y="5286375"/>
            <a:ext cx="904875" cy="9525"/>
          </a:xfrm>
          <a:custGeom>
            <a:avLst/>
            <a:gdLst>
              <a:gd name="connsiteX0" fmla="*/ 16601 w 904875"/>
              <a:gd name="connsiteY0" fmla="*/ 11318 h 9525"/>
              <a:gd name="connsiteX1" fmla="*/ 911282 w 904875"/>
              <a:gd name="connsiteY1" fmla="*/ 113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9525">
                <a:moveTo>
                  <a:pt x="16601" y="11318"/>
                </a:moveTo>
                <a:lnTo>
                  <a:pt x="911282" y="11318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5067300" y="5286375"/>
            <a:ext cx="904875" cy="9525"/>
          </a:xfrm>
          <a:custGeom>
            <a:avLst/>
            <a:gdLst>
              <a:gd name="connsiteX0" fmla="*/ 16599 w 904875"/>
              <a:gd name="connsiteY0" fmla="*/ 16709 h 9525"/>
              <a:gd name="connsiteX1" fmla="*/ 911280 w 904875"/>
              <a:gd name="connsiteY1" fmla="*/ 167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9525">
                <a:moveTo>
                  <a:pt x="16599" y="16709"/>
                </a:moveTo>
                <a:lnTo>
                  <a:pt x="911280" y="16709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7248525" y="5286375"/>
            <a:ext cx="114300" cy="9525"/>
          </a:xfrm>
          <a:custGeom>
            <a:avLst/>
            <a:gdLst>
              <a:gd name="connsiteX0" fmla="*/ 11328 w 114300"/>
              <a:gd name="connsiteY0" fmla="*/ 11317 h 9525"/>
              <a:gd name="connsiteX1" fmla="*/ 121783 w 114300"/>
              <a:gd name="connsiteY1" fmla="*/ 113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1328" y="11317"/>
                </a:moveTo>
                <a:lnTo>
                  <a:pt x="121783" y="11317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7248525" y="5286375"/>
            <a:ext cx="114300" cy="9525"/>
          </a:xfrm>
          <a:custGeom>
            <a:avLst/>
            <a:gdLst>
              <a:gd name="connsiteX0" fmla="*/ 11327 w 114300"/>
              <a:gd name="connsiteY0" fmla="*/ 16709 h 9525"/>
              <a:gd name="connsiteX1" fmla="*/ 121787 w 114300"/>
              <a:gd name="connsiteY1" fmla="*/ 167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1327" y="16709"/>
                </a:moveTo>
                <a:lnTo>
                  <a:pt x="121787" y="16709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2343150" y="5286375"/>
            <a:ext cx="9525" cy="219075"/>
          </a:xfrm>
          <a:custGeom>
            <a:avLst/>
            <a:gdLst>
              <a:gd name="connsiteX0" fmla="*/ 18047 w 9525"/>
              <a:gd name="connsiteY0" fmla="*/ 16708 h 219075"/>
              <a:gd name="connsiteX1" fmla="*/ 18047 w 9525"/>
              <a:gd name="connsiteY1" fmla="*/ 22697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8047" y="16708"/>
                </a:moveTo>
                <a:lnTo>
                  <a:pt x="18047" y="226978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2343150" y="5286375"/>
            <a:ext cx="19050" cy="219075"/>
          </a:xfrm>
          <a:custGeom>
            <a:avLst/>
            <a:gdLst>
              <a:gd name="connsiteX0" fmla="*/ 23569 w 19050"/>
              <a:gd name="connsiteY0" fmla="*/ 16709 h 219075"/>
              <a:gd name="connsiteX1" fmla="*/ 23569 w 19050"/>
              <a:gd name="connsiteY1" fmla="*/ 22697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3569" y="16709"/>
                </a:moveTo>
                <a:lnTo>
                  <a:pt x="23569" y="226978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3248025" y="5286375"/>
            <a:ext cx="9525" cy="219075"/>
          </a:xfrm>
          <a:custGeom>
            <a:avLst/>
            <a:gdLst>
              <a:gd name="connsiteX0" fmla="*/ 18899 w 9525"/>
              <a:gd name="connsiteY0" fmla="*/ 16707 h 219075"/>
              <a:gd name="connsiteX1" fmla="*/ 18899 w 9525"/>
              <a:gd name="connsiteY1" fmla="*/ 22697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8899" y="16707"/>
                </a:moveTo>
                <a:lnTo>
                  <a:pt x="18899" y="226977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3248025" y="5286375"/>
            <a:ext cx="19050" cy="219075"/>
          </a:xfrm>
          <a:custGeom>
            <a:avLst/>
            <a:gdLst>
              <a:gd name="connsiteX0" fmla="*/ 24420 w 19050"/>
              <a:gd name="connsiteY0" fmla="*/ 16709 h 219075"/>
              <a:gd name="connsiteX1" fmla="*/ 24420 w 19050"/>
              <a:gd name="connsiteY1" fmla="*/ 22697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4420" y="16709"/>
                </a:moveTo>
                <a:lnTo>
                  <a:pt x="24420" y="226978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4162425" y="5286375"/>
            <a:ext cx="9525" cy="219075"/>
          </a:xfrm>
          <a:custGeom>
            <a:avLst/>
            <a:gdLst>
              <a:gd name="connsiteX0" fmla="*/ 10226 w 9525"/>
              <a:gd name="connsiteY0" fmla="*/ 16707 h 219075"/>
              <a:gd name="connsiteX1" fmla="*/ 10226 w 9525"/>
              <a:gd name="connsiteY1" fmla="*/ 22697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0226" y="16707"/>
                </a:moveTo>
                <a:lnTo>
                  <a:pt x="10226" y="226976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4162425" y="5286375"/>
            <a:ext cx="9525" cy="219075"/>
          </a:xfrm>
          <a:custGeom>
            <a:avLst/>
            <a:gdLst>
              <a:gd name="connsiteX0" fmla="*/ 15748 w 9525"/>
              <a:gd name="connsiteY0" fmla="*/ 16709 h 219075"/>
              <a:gd name="connsiteX1" fmla="*/ 15748 w 9525"/>
              <a:gd name="connsiteY1" fmla="*/ 22697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5748" y="16709"/>
                </a:moveTo>
                <a:lnTo>
                  <a:pt x="15748" y="226978"/>
                </a:lnTo>
              </a:path>
            </a:pathLst>
          </a:custGeom>
          <a:ln w="736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5057775" y="5076825"/>
            <a:ext cx="19050" cy="428625"/>
          </a:xfrm>
          <a:custGeom>
            <a:avLst/>
            <a:gdLst>
              <a:gd name="connsiteX0" fmla="*/ 26130 w 19050"/>
              <a:gd name="connsiteY0" fmla="*/ 15984 h 428625"/>
              <a:gd name="connsiteX1" fmla="*/ 26130 w 19050"/>
              <a:gd name="connsiteY1" fmla="*/ 436518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6130" y="15984"/>
                </a:moveTo>
                <a:lnTo>
                  <a:pt x="26130" y="436518"/>
                </a:lnTo>
              </a:path>
            </a:pathLst>
          </a:custGeom>
          <a:ln w="1473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238125" y="5495925"/>
            <a:ext cx="5743575" cy="19050"/>
          </a:xfrm>
          <a:custGeom>
            <a:avLst/>
            <a:gdLst>
              <a:gd name="connsiteX0" fmla="*/ 18919 w 5743575"/>
              <a:gd name="connsiteY0" fmla="*/ 28212 h 19050"/>
              <a:gd name="connsiteX1" fmla="*/ 5751507 w 5743575"/>
              <a:gd name="connsiteY1" fmla="*/ 282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43575" h="19050">
                <a:moveTo>
                  <a:pt x="18919" y="28212"/>
                </a:moveTo>
                <a:lnTo>
                  <a:pt x="5751507" y="28212"/>
                </a:lnTo>
              </a:path>
            </a:pathLst>
          </a:custGeom>
          <a:ln w="143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5972175" y="5505450"/>
            <a:ext cx="142875" cy="9525"/>
          </a:xfrm>
          <a:custGeom>
            <a:avLst/>
            <a:gdLst>
              <a:gd name="connsiteX0" fmla="*/ 17452 w 142875"/>
              <a:gd name="connsiteY0" fmla="*/ 13291 h 9525"/>
              <a:gd name="connsiteX1" fmla="*/ 144474 w 142875"/>
              <a:gd name="connsiteY1" fmla="*/ 132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9525">
                <a:moveTo>
                  <a:pt x="17452" y="13291"/>
                </a:moveTo>
                <a:lnTo>
                  <a:pt x="144474" y="13291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5972175" y="5505450"/>
            <a:ext cx="142875" cy="9525"/>
          </a:xfrm>
          <a:custGeom>
            <a:avLst/>
            <a:gdLst>
              <a:gd name="connsiteX0" fmla="*/ 17451 w 142875"/>
              <a:gd name="connsiteY0" fmla="*/ 18686 h 9525"/>
              <a:gd name="connsiteX1" fmla="*/ 144474 w 142875"/>
              <a:gd name="connsiteY1" fmla="*/ 186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9525">
                <a:moveTo>
                  <a:pt x="17451" y="18686"/>
                </a:moveTo>
                <a:lnTo>
                  <a:pt x="144474" y="18686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6115050" y="5495925"/>
            <a:ext cx="1143000" cy="19050"/>
          </a:xfrm>
          <a:custGeom>
            <a:avLst/>
            <a:gdLst>
              <a:gd name="connsiteX0" fmla="*/ 12644 w 1143000"/>
              <a:gd name="connsiteY0" fmla="*/ 28211 h 19050"/>
              <a:gd name="connsiteX1" fmla="*/ 1144798 w 1143000"/>
              <a:gd name="connsiteY1" fmla="*/ 282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2644" y="28211"/>
                </a:moveTo>
                <a:lnTo>
                  <a:pt x="1144798" y="28211"/>
                </a:lnTo>
              </a:path>
            </a:pathLst>
          </a:custGeom>
          <a:ln w="143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7248525" y="5505450"/>
            <a:ext cx="114300" cy="9525"/>
          </a:xfrm>
          <a:custGeom>
            <a:avLst/>
            <a:gdLst>
              <a:gd name="connsiteX0" fmla="*/ 11328 w 114300"/>
              <a:gd name="connsiteY0" fmla="*/ 13291 h 9525"/>
              <a:gd name="connsiteX1" fmla="*/ 121783 w 114300"/>
              <a:gd name="connsiteY1" fmla="*/ 132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1328" y="13291"/>
                </a:moveTo>
                <a:lnTo>
                  <a:pt x="121783" y="13291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7248525" y="5505450"/>
            <a:ext cx="114300" cy="9525"/>
          </a:xfrm>
          <a:custGeom>
            <a:avLst/>
            <a:gdLst>
              <a:gd name="connsiteX0" fmla="*/ 11327 w 114300"/>
              <a:gd name="connsiteY0" fmla="*/ 18686 h 9525"/>
              <a:gd name="connsiteX1" fmla="*/ 121787 w 114300"/>
              <a:gd name="connsiteY1" fmla="*/ 186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1327" y="18686"/>
                </a:moveTo>
                <a:lnTo>
                  <a:pt x="121787" y="18686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7362825" y="5495925"/>
            <a:ext cx="1143000" cy="19050"/>
          </a:xfrm>
          <a:custGeom>
            <a:avLst/>
            <a:gdLst>
              <a:gd name="connsiteX0" fmla="*/ 18528 w 1143000"/>
              <a:gd name="connsiteY0" fmla="*/ 28209 h 19050"/>
              <a:gd name="connsiteX1" fmla="*/ 1150686 w 1143000"/>
              <a:gd name="connsiteY1" fmla="*/ 282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8528" y="28209"/>
                </a:moveTo>
                <a:lnTo>
                  <a:pt x="1150686" y="28209"/>
                </a:lnTo>
              </a:path>
            </a:pathLst>
          </a:custGeom>
          <a:ln w="143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238125" y="5495925"/>
            <a:ext cx="9525" cy="371475"/>
          </a:xfrm>
          <a:custGeom>
            <a:avLst/>
            <a:gdLst>
              <a:gd name="connsiteX0" fmla="*/ 18919 w 9525"/>
              <a:gd name="connsiteY0" fmla="*/ 17421 h 371475"/>
              <a:gd name="connsiteX1" fmla="*/ 18919 w 9525"/>
              <a:gd name="connsiteY1" fmla="*/ 373267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1475">
                <a:moveTo>
                  <a:pt x="18919" y="17421"/>
                </a:moveTo>
                <a:lnTo>
                  <a:pt x="18919" y="373267"/>
                </a:lnTo>
              </a:path>
            </a:pathLst>
          </a:custGeom>
          <a:ln w="737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1438275" y="5076825"/>
            <a:ext cx="19050" cy="790575"/>
          </a:xfrm>
          <a:custGeom>
            <a:avLst/>
            <a:gdLst>
              <a:gd name="connsiteX0" fmla="*/ 22723 w 19050"/>
              <a:gd name="connsiteY0" fmla="*/ 15981 h 790575"/>
              <a:gd name="connsiteX1" fmla="*/ 22723 w 19050"/>
              <a:gd name="connsiteY1" fmla="*/ 792362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90575">
                <a:moveTo>
                  <a:pt x="22723" y="15981"/>
                </a:moveTo>
                <a:lnTo>
                  <a:pt x="22723" y="79236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2343150" y="5505450"/>
            <a:ext cx="19050" cy="361950"/>
          </a:xfrm>
          <a:custGeom>
            <a:avLst/>
            <a:gdLst>
              <a:gd name="connsiteX0" fmla="*/ 23569 w 19050"/>
              <a:gd name="connsiteY0" fmla="*/ 18684 h 361950"/>
              <a:gd name="connsiteX1" fmla="*/ 23569 w 19050"/>
              <a:gd name="connsiteY1" fmla="*/ 363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3569" y="18684"/>
                </a:moveTo>
                <a:lnTo>
                  <a:pt x="23569" y="36374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3248025" y="5505450"/>
            <a:ext cx="19050" cy="361950"/>
          </a:xfrm>
          <a:custGeom>
            <a:avLst/>
            <a:gdLst>
              <a:gd name="connsiteX0" fmla="*/ 24420 w 19050"/>
              <a:gd name="connsiteY0" fmla="*/ 18684 h 361950"/>
              <a:gd name="connsiteX1" fmla="*/ 24420 w 19050"/>
              <a:gd name="connsiteY1" fmla="*/ 363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4420" y="18684"/>
                </a:moveTo>
                <a:lnTo>
                  <a:pt x="24420" y="36374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4152900" y="5505450"/>
            <a:ext cx="19050" cy="361950"/>
          </a:xfrm>
          <a:custGeom>
            <a:avLst/>
            <a:gdLst>
              <a:gd name="connsiteX0" fmla="*/ 25273 w 19050"/>
              <a:gd name="connsiteY0" fmla="*/ 18684 h 361950"/>
              <a:gd name="connsiteX1" fmla="*/ 25273 w 19050"/>
              <a:gd name="connsiteY1" fmla="*/ 363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5273" y="18684"/>
                </a:moveTo>
                <a:lnTo>
                  <a:pt x="25273" y="36374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5057775" y="5505450"/>
            <a:ext cx="19050" cy="352425"/>
          </a:xfrm>
          <a:custGeom>
            <a:avLst/>
            <a:gdLst>
              <a:gd name="connsiteX0" fmla="*/ 26130 w 19050"/>
              <a:gd name="connsiteY0" fmla="*/ 18684 h 352425"/>
              <a:gd name="connsiteX1" fmla="*/ 26130 w 19050"/>
              <a:gd name="connsiteY1" fmla="*/ 35295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6130" y="18684"/>
                </a:moveTo>
                <a:lnTo>
                  <a:pt x="26130" y="352959"/>
                </a:lnTo>
              </a:path>
            </a:pathLst>
          </a:custGeom>
          <a:ln w="1473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238125" y="5848350"/>
            <a:ext cx="5743575" cy="19050"/>
          </a:xfrm>
          <a:custGeom>
            <a:avLst/>
            <a:gdLst>
              <a:gd name="connsiteX0" fmla="*/ 18919 w 5743575"/>
              <a:gd name="connsiteY0" fmla="*/ 20842 h 19050"/>
              <a:gd name="connsiteX1" fmla="*/ 5751507 w 5743575"/>
              <a:gd name="connsiteY1" fmla="*/ 208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43575" h="19050">
                <a:moveTo>
                  <a:pt x="18919" y="20842"/>
                </a:moveTo>
                <a:lnTo>
                  <a:pt x="5751507" y="20842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5962650" y="5076825"/>
            <a:ext cx="19050" cy="790575"/>
          </a:xfrm>
          <a:custGeom>
            <a:avLst/>
            <a:gdLst>
              <a:gd name="connsiteX0" fmla="*/ 26976 w 19050"/>
              <a:gd name="connsiteY0" fmla="*/ 15981 h 790575"/>
              <a:gd name="connsiteX1" fmla="*/ 26976 w 19050"/>
              <a:gd name="connsiteY1" fmla="*/ 792362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90575">
                <a:moveTo>
                  <a:pt x="26976" y="15981"/>
                </a:moveTo>
                <a:lnTo>
                  <a:pt x="26976" y="79236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6105525" y="5076825"/>
            <a:ext cx="19050" cy="790575"/>
          </a:xfrm>
          <a:custGeom>
            <a:avLst/>
            <a:gdLst>
              <a:gd name="connsiteX0" fmla="*/ 22175 w 19050"/>
              <a:gd name="connsiteY0" fmla="*/ 15981 h 790575"/>
              <a:gd name="connsiteX1" fmla="*/ 22175 w 19050"/>
              <a:gd name="connsiteY1" fmla="*/ 792362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90575">
                <a:moveTo>
                  <a:pt x="22175" y="15981"/>
                </a:moveTo>
                <a:lnTo>
                  <a:pt x="22175" y="792362"/>
                </a:lnTo>
              </a:path>
            </a:pathLst>
          </a:custGeom>
          <a:ln w="1473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6115050" y="5848350"/>
            <a:ext cx="1143000" cy="19050"/>
          </a:xfrm>
          <a:custGeom>
            <a:avLst/>
            <a:gdLst>
              <a:gd name="connsiteX0" fmla="*/ 12644 w 1143000"/>
              <a:gd name="connsiteY0" fmla="*/ 20842 h 19050"/>
              <a:gd name="connsiteX1" fmla="*/ 1144798 w 1143000"/>
              <a:gd name="connsiteY1" fmla="*/ 208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2644" y="20842"/>
                </a:moveTo>
                <a:lnTo>
                  <a:pt x="1144798" y="20842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7239000" y="5086350"/>
            <a:ext cx="19050" cy="781050"/>
          </a:xfrm>
          <a:custGeom>
            <a:avLst/>
            <a:gdLst>
              <a:gd name="connsiteX0" fmla="*/ 20852 w 19050"/>
              <a:gd name="connsiteY0" fmla="*/ 17240 h 781050"/>
              <a:gd name="connsiteX1" fmla="*/ 20852 w 19050"/>
              <a:gd name="connsiteY1" fmla="*/ 782837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81050">
                <a:moveTo>
                  <a:pt x="20852" y="17240"/>
                </a:moveTo>
                <a:lnTo>
                  <a:pt x="20852" y="782837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7353300" y="5076825"/>
            <a:ext cx="19050" cy="790575"/>
          </a:xfrm>
          <a:custGeom>
            <a:avLst/>
            <a:gdLst>
              <a:gd name="connsiteX0" fmla="*/ 28053 w 19050"/>
              <a:gd name="connsiteY0" fmla="*/ 15981 h 790575"/>
              <a:gd name="connsiteX1" fmla="*/ 28053 w 19050"/>
              <a:gd name="connsiteY1" fmla="*/ 792362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90575">
                <a:moveTo>
                  <a:pt x="28053" y="15981"/>
                </a:moveTo>
                <a:lnTo>
                  <a:pt x="28053" y="792362"/>
                </a:lnTo>
              </a:path>
            </a:pathLst>
          </a:custGeom>
          <a:ln w="147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7362825" y="5848350"/>
            <a:ext cx="1143000" cy="19050"/>
          </a:xfrm>
          <a:custGeom>
            <a:avLst/>
            <a:gdLst>
              <a:gd name="connsiteX0" fmla="*/ 18528 w 1143000"/>
              <a:gd name="connsiteY0" fmla="*/ 20842 h 19050"/>
              <a:gd name="connsiteX1" fmla="*/ 1150686 w 1143000"/>
              <a:gd name="connsiteY1" fmla="*/ 208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9050">
                <a:moveTo>
                  <a:pt x="18528" y="20842"/>
                </a:moveTo>
                <a:lnTo>
                  <a:pt x="1150686" y="20842"/>
                </a:lnTo>
              </a:path>
            </a:pathLst>
          </a:custGeom>
          <a:ln w="143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8486775" y="5086350"/>
            <a:ext cx="19050" cy="781050"/>
          </a:xfrm>
          <a:custGeom>
            <a:avLst/>
            <a:gdLst>
              <a:gd name="connsiteX0" fmla="*/ 26741 w 19050"/>
              <a:gd name="connsiteY0" fmla="*/ 17240 h 781050"/>
              <a:gd name="connsiteX1" fmla="*/ 26741 w 19050"/>
              <a:gd name="connsiteY1" fmla="*/ 782837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81050">
                <a:moveTo>
                  <a:pt x="26741" y="17240"/>
                </a:moveTo>
                <a:lnTo>
                  <a:pt x="26741" y="782837"/>
                </a:lnTo>
              </a:path>
            </a:pathLst>
          </a:custGeom>
          <a:ln w="1473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7239000" y="4314825"/>
            <a:ext cx="1276350" cy="9525"/>
          </a:xfrm>
          <a:custGeom>
            <a:avLst/>
            <a:gdLst>
              <a:gd name="connsiteX0" fmla="*/ 15331 w 1276350"/>
              <a:gd name="connsiteY0" fmla="*/ 17771 h 9525"/>
              <a:gd name="connsiteX1" fmla="*/ 1280035 w 1276350"/>
              <a:gd name="connsiteY1" fmla="*/ 177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50" h="9525">
                <a:moveTo>
                  <a:pt x="15331" y="17771"/>
                </a:moveTo>
                <a:lnTo>
                  <a:pt x="1280035" y="17771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7239000" y="4314825"/>
            <a:ext cx="1266825" cy="19050"/>
          </a:xfrm>
          <a:custGeom>
            <a:avLst/>
            <a:gdLst>
              <a:gd name="connsiteX0" fmla="*/ 15330 w 1266825"/>
              <a:gd name="connsiteY0" fmla="*/ 23162 h 19050"/>
              <a:gd name="connsiteX1" fmla="*/ 1274516 w 1266825"/>
              <a:gd name="connsiteY1" fmla="*/ 231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25" h="19050">
                <a:moveTo>
                  <a:pt x="15330" y="23162"/>
                </a:moveTo>
                <a:lnTo>
                  <a:pt x="1274516" y="23162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7239000" y="4591050"/>
            <a:ext cx="1276350" cy="9525"/>
          </a:xfrm>
          <a:custGeom>
            <a:avLst/>
            <a:gdLst>
              <a:gd name="connsiteX0" fmla="*/ 15331 w 1276350"/>
              <a:gd name="connsiteY0" fmla="*/ 16514 h 9525"/>
              <a:gd name="connsiteX1" fmla="*/ 1280035 w 1276350"/>
              <a:gd name="connsiteY1" fmla="*/ 165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350" h="9525">
                <a:moveTo>
                  <a:pt x="15331" y="16514"/>
                </a:moveTo>
                <a:lnTo>
                  <a:pt x="1280035" y="16514"/>
                </a:lnTo>
              </a:path>
            </a:pathLst>
          </a:custGeom>
          <a:ln w="2216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7239000" y="4591050"/>
            <a:ext cx="1266825" cy="19050"/>
          </a:xfrm>
          <a:custGeom>
            <a:avLst/>
            <a:gdLst>
              <a:gd name="connsiteX0" fmla="*/ 15330 w 1266825"/>
              <a:gd name="connsiteY0" fmla="*/ 21904 h 19050"/>
              <a:gd name="connsiteX1" fmla="*/ 1274516 w 1266825"/>
              <a:gd name="connsiteY1" fmla="*/ 219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25" h="19050">
                <a:moveTo>
                  <a:pt x="15330" y="21904"/>
                </a:moveTo>
                <a:lnTo>
                  <a:pt x="1274516" y="21904"/>
                </a:lnTo>
              </a:path>
            </a:pathLst>
          </a:custGeom>
          <a:ln w="718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7381875" y="4229100"/>
            <a:ext cx="1123950" cy="9525"/>
          </a:xfrm>
          <a:custGeom>
            <a:avLst/>
            <a:gdLst>
              <a:gd name="connsiteX0" fmla="*/ 13286 w 1123950"/>
              <a:gd name="connsiteY0" fmla="*/ 14558 h 9525"/>
              <a:gd name="connsiteX1" fmla="*/ 1128876 w 1123950"/>
              <a:gd name="connsiteY1" fmla="*/ 145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9525">
                <a:moveTo>
                  <a:pt x="13286" y="14558"/>
                </a:moveTo>
                <a:lnTo>
                  <a:pt x="1128876" y="145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7658100" y="1476375"/>
            <a:ext cx="561975" cy="28575"/>
          </a:xfrm>
          <a:custGeom>
            <a:avLst/>
            <a:gdLst>
              <a:gd name="connsiteX0" fmla="*/ 427806 w 561975"/>
              <a:gd name="connsiteY0" fmla="*/ 29068 h 28575"/>
              <a:gd name="connsiteX1" fmla="*/ 291118 w 561975"/>
              <a:gd name="connsiteY1" fmla="*/ 29068 h 28575"/>
              <a:gd name="connsiteX2" fmla="*/ 154431 w 561975"/>
              <a:gd name="connsiteY2" fmla="*/ 29068 h 28575"/>
              <a:gd name="connsiteX3" fmla="*/ 17744 w 561975"/>
              <a:gd name="connsiteY3" fmla="*/ 29068 h 28575"/>
              <a:gd name="connsiteX4" fmla="*/ 17744 w 561975"/>
              <a:gd name="connsiteY4" fmla="*/ 18279 h 28575"/>
              <a:gd name="connsiteX5" fmla="*/ 154431 w 561975"/>
              <a:gd name="connsiteY5" fmla="*/ 18279 h 28575"/>
              <a:gd name="connsiteX6" fmla="*/ 291118 w 561975"/>
              <a:gd name="connsiteY6" fmla="*/ 18279 h 28575"/>
              <a:gd name="connsiteX7" fmla="*/ 427806 w 561975"/>
              <a:gd name="connsiteY7" fmla="*/ 18279 h 28575"/>
              <a:gd name="connsiteX8" fmla="*/ 564494 w 561975"/>
              <a:gd name="connsiteY8" fmla="*/ 18279 h 28575"/>
              <a:gd name="connsiteX9" fmla="*/ 564494 w 561975"/>
              <a:gd name="connsiteY9" fmla="*/ 29068 h 28575"/>
              <a:gd name="connsiteX10" fmla="*/ 427806 w 561975"/>
              <a:gd name="connsiteY10" fmla="*/ 2906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975" h="28575">
                <a:moveTo>
                  <a:pt x="427806" y="29068"/>
                </a:moveTo>
                <a:lnTo>
                  <a:pt x="291118" y="29068"/>
                </a:lnTo>
                <a:lnTo>
                  <a:pt x="154431" y="29068"/>
                </a:lnTo>
                <a:lnTo>
                  <a:pt x="17744" y="29068"/>
                </a:lnTo>
                <a:lnTo>
                  <a:pt x="17744" y="18279"/>
                </a:lnTo>
                <a:lnTo>
                  <a:pt x="154431" y="18279"/>
                </a:lnTo>
                <a:lnTo>
                  <a:pt x="291118" y="18279"/>
                </a:lnTo>
                <a:lnTo>
                  <a:pt x="427806" y="18279"/>
                </a:lnTo>
                <a:lnTo>
                  <a:pt x="564494" y="18279"/>
                </a:lnTo>
                <a:lnTo>
                  <a:pt x="564494" y="29068"/>
                </a:lnTo>
                <a:lnTo>
                  <a:pt x="427806" y="290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1447800" y="1428750"/>
            <a:ext cx="19050" cy="2819400"/>
          </a:xfrm>
          <a:custGeom>
            <a:avLst/>
            <a:gdLst>
              <a:gd name="connsiteX0" fmla="*/ 18716 w 19050"/>
              <a:gd name="connsiteY0" fmla="*/ 2817604 h 2819400"/>
              <a:gd name="connsiteX1" fmla="*/ 18716 w 19050"/>
              <a:gd name="connsiteY1" fmla="*/ 14008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19400">
                <a:moveTo>
                  <a:pt x="18716" y="2817604"/>
                </a:moveTo>
                <a:lnTo>
                  <a:pt x="18716" y="1400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1447800" y="4229100"/>
            <a:ext cx="76200" cy="19050"/>
          </a:xfrm>
          <a:custGeom>
            <a:avLst/>
            <a:gdLst>
              <a:gd name="connsiteX0" fmla="*/ 18716 w 76200"/>
              <a:gd name="connsiteY0" fmla="*/ 17254 h 19050"/>
              <a:gd name="connsiteX1" fmla="*/ 68421 w 76200"/>
              <a:gd name="connsiteY1" fmla="*/ 172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7254"/>
                </a:moveTo>
                <a:lnTo>
                  <a:pt x="68421" y="1725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1447800" y="3829050"/>
            <a:ext cx="76200" cy="19050"/>
          </a:xfrm>
          <a:custGeom>
            <a:avLst/>
            <a:gdLst>
              <a:gd name="connsiteX0" fmla="*/ 18716 w 76200"/>
              <a:gd name="connsiteY0" fmla="*/ 18331 h 19050"/>
              <a:gd name="connsiteX1" fmla="*/ 68421 w 76200"/>
              <a:gd name="connsiteY1" fmla="*/ 183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8331"/>
                </a:moveTo>
                <a:lnTo>
                  <a:pt x="68421" y="1833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1447800" y="3429000"/>
            <a:ext cx="76200" cy="19050"/>
          </a:xfrm>
          <a:custGeom>
            <a:avLst/>
            <a:gdLst>
              <a:gd name="connsiteX0" fmla="*/ 18716 w 76200"/>
              <a:gd name="connsiteY0" fmla="*/ 14016 h 19050"/>
              <a:gd name="connsiteX1" fmla="*/ 68421 w 76200"/>
              <a:gd name="connsiteY1" fmla="*/ 140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4016"/>
                </a:moveTo>
                <a:lnTo>
                  <a:pt x="68421" y="1401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1447800" y="3028950"/>
            <a:ext cx="76200" cy="19050"/>
          </a:xfrm>
          <a:custGeom>
            <a:avLst/>
            <a:gdLst>
              <a:gd name="connsiteX0" fmla="*/ 18716 w 76200"/>
              <a:gd name="connsiteY0" fmla="*/ 15093 h 19050"/>
              <a:gd name="connsiteX1" fmla="*/ 68421 w 76200"/>
              <a:gd name="connsiteY1" fmla="*/ 150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5093"/>
                </a:moveTo>
                <a:lnTo>
                  <a:pt x="68421" y="1509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1447800" y="2628900"/>
            <a:ext cx="76200" cy="19050"/>
          </a:xfrm>
          <a:custGeom>
            <a:avLst/>
            <a:gdLst>
              <a:gd name="connsiteX0" fmla="*/ 18716 w 76200"/>
              <a:gd name="connsiteY0" fmla="*/ 16169 h 19050"/>
              <a:gd name="connsiteX1" fmla="*/ 68421 w 76200"/>
              <a:gd name="connsiteY1" fmla="*/ 161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6169"/>
                </a:moveTo>
                <a:lnTo>
                  <a:pt x="68421" y="1616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1447800" y="2228850"/>
            <a:ext cx="76200" cy="19050"/>
          </a:xfrm>
          <a:custGeom>
            <a:avLst/>
            <a:gdLst>
              <a:gd name="connsiteX0" fmla="*/ 18716 w 76200"/>
              <a:gd name="connsiteY0" fmla="*/ 11855 h 19050"/>
              <a:gd name="connsiteX1" fmla="*/ 68421 w 76200"/>
              <a:gd name="connsiteY1" fmla="*/ 118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1855"/>
                </a:moveTo>
                <a:lnTo>
                  <a:pt x="68421" y="1185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1447800" y="1828800"/>
            <a:ext cx="76200" cy="19050"/>
          </a:xfrm>
          <a:custGeom>
            <a:avLst/>
            <a:gdLst>
              <a:gd name="connsiteX0" fmla="*/ 18716 w 76200"/>
              <a:gd name="connsiteY0" fmla="*/ 12931 h 19050"/>
              <a:gd name="connsiteX1" fmla="*/ 68421 w 76200"/>
              <a:gd name="connsiteY1" fmla="*/ 129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2931"/>
                </a:moveTo>
                <a:lnTo>
                  <a:pt x="68421" y="1293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1447800" y="1428750"/>
            <a:ext cx="76200" cy="19050"/>
          </a:xfrm>
          <a:custGeom>
            <a:avLst/>
            <a:gdLst>
              <a:gd name="connsiteX0" fmla="*/ 18716 w 76200"/>
              <a:gd name="connsiteY0" fmla="*/ 14008 h 19050"/>
              <a:gd name="connsiteX1" fmla="*/ 68421 w 76200"/>
              <a:gd name="connsiteY1" fmla="*/ 140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716" y="14008"/>
                </a:moveTo>
                <a:lnTo>
                  <a:pt x="68421" y="1400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1447800" y="4229100"/>
            <a:ext cx="4524375" cy="9525"/>
          </a:xfrm>
          <a:custGeom>
            <a:avLst/>
            <a:gdLst>
              <a:gd name="connsiteX0" fmla="*/ 15955 w 4524375"/>
              <a:gd name="connsiteY0" fmla="*/ 14558 h 9525"/>
              <a:gd name="connsiteX1" fmla="*/ 4533544 w 4524375"/>
              <a:gd name="connsiteY1" fmla="*/ 145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4375" h="9525">
                <a:moveTo>
                  <a:pt x="15955" y="14558"/>
                </a:moveTo>
                <a:lnTo>
                  <a:pt x="4533544" y="145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5067300" y="1114425"/>
            <a:ext cx="9525" cy="4752975"/>
          </a:xfrm>
          <a:custGeom>
            <a:avLst/>
            <a:gdLst>
              <a:gd name="connsiteX0" fmla="*/ 18087 w 9525"/>
              <a:gd name="connsiteY0" fmla="*/ 10317 h 4752975"/>
              <a:gd name="connsiteX1" fmla="*/ 18087 w 9525"/>
              <a:gd name="connsiteY1" fmla="*/ 4762314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52975">
                <a:moveTo>
                  <a:pt x="18087" y="10317"/>
                </a:moveTo>
                <a:lnTo>
                  <a:pt x="18087" y="4762314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6210300" y="752475"/>
            <a:ext cx="1095375" cy="514350"/>
          </a:xfrm>
          <a:custGeom>
            <a:avLst/>
            <a:gdLst>
              <a:gd name="connsiteX0" fmla="*/ 17881 w 1095375"/>
              <a:gd name="connsiteY0" fmla="*/ 12280 h 514350"/>
              <a:gd name="connsiteX1" fmla="*/ 1097877 w 1095375"/>
              <a:gd name="connsiteY1" fmla="*/ 12280 h 514350"/>
              <a:gd name="connsiteX2" fmla="*/ 1097877 w 1095375"/>
              <a:gd name="connsiteY2" fmla="*/ 516280 h 514350"/>
              <a:gd name="connsiteX3" fmla="*/ 17881 w 1095375"/>
              <a:gd name="connsiteY3" fmla="*/ 516280 h 514350"/>
              <a:gd name="connsiteX4" fmla="*/ 17881 w 1095375"/>
              <a:gd name="connsiteY4" fmla="*/ 1228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514350">
                <a:moveTo>
                  <a:pt x="17881" y="12280"/>
                </a:moveTo>
                <a:lnTo>
                  <a:pt x="1097877" y="12280"/>
                </a:lnTo>
                <a:lnTo>
                  <a:pt x="1097877" y="516280"/>
                </a:lnTo>
                <a:lnTo>
                  <a:pt x="17881" y="516280"/>
                </a:lnTo>
                <a:lnTo>
                  <a:pt x="17881" y="1228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5" name="Picture 48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486" name="Picture 48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487" name="Picture 48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488" name="Picture 48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325" y="1514475"/>
            <a:ext cx="790575" cy="2733675"/>
          </a:xfrm>
          <a:prstGeom prst="rect">
            <a:avLst/>
          </a:prstGeom>
        </p:spPr>
      </p:pic>
      <p:pic>
        <p:nvPicPr>
          <p:cNvPr id="489" name="Picture 48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628775"/>
            <a:ext cx="4257675" cy="2619375"/>
          </a:xfrm>
          <a:prstGeom prst="rect">
            <a:avLst/>
          </a:prstGeom>
        </p:spPr>
      </p:pic>
      <p:pic>
        <p:nvPicPr>
          <p:cNvPr id="490" name="Picture 49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" y="628650"/>
            <a:ext cx="2047875" cy="342900"/>
          </a:xfrm>
          <a:prstGeom prst="rect">
            <a:avLst/>
          </a:prstGeom>
        </p:spPr>
      </p:pic>
      <p:pic>
        <p:nvPicPr>
          <p:cNvPr id="491" name="Picture 49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4733925"/>
            <a:ext cx="2514600" cy="342900"/>
          </a:xfrm>
          <a:prstGeom prst="rect">
            <a:avLst/>
          </a:prstGeom>
        </p:spPr>
      </p:pic>
      <p:pic>
        <p:nvPicPr>
          <p:cNvPr id="492" name="Picture 49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125" y="1047750"/>
            <a:ext cx="314325" cy="133350"/>
          </a:xfrm>
          <a:prstGeom prst="rect">
            <a:avLst/>
          </a:prstGeom>
        </p:spPr>
      </p:pic>
      <p:pic>
        <p:nvPicPr>
          <p:cNvPr id="493" name="Picture 49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125" y="838200"/>
            <a:ext cx="314325" cy="133350"/>
          </a:xfrm>
          <a:prstGeom prst="rect">
            <a:avLst/>
          </a:prstGeom>
        </p:spPr>
      </p:pic>
      <p:sp>
        <p:nvSpPr>
          <p:cNvPr id="493" name="TextBox 493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774000" y="122061"/>
            <a:ext cx="6137200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530575" y="703913"/>
            <a:ext cx="1385081" cy="569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7187">
              <a:lnSpc>
                <a:spcPts val="13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1935844" y="676268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6788693" y="830116"/>
            <a:ext cx="366186" cy="361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3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</a:p>
          <a:p>
            <a:pPr indent="0">
              <a:lnSpc>
                <a:spcPts val="16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720657" y="1329432"/>
            <a:ext cx="540591" cy="30077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2338">
              <a:lnSpc>
                <a:spcPts val="215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1637741" y="1541250"/>
            <a:ext cx="550840" cy="3034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5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61,623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">
              <a:lnSpc>
                <a:spcPts val="2275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38">
              <a:lnSpc>
                <a:spcPts val="1925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47,425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7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2541667" y="1535280"/>
            <a:ext cx="556589" cy="30401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61,772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16,398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88">
              <a:lnSpc>
                <a:spcPts val="1960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1">
              <a:lnSpc>
                <a:spcPts val="1761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3399556" y="1518888"/>
            <a:ext cx="644523" cy="30565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802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62,182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802">
              <a:lnSpc>
                <a:spcPts val="2036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184">
              <a:lnSpc>
                <a:spcPts val="2030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43,160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6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4349051" y="1481857"/>
            <a:ext cx="553597" cy="3093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63,105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1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21,965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95">
              <a:lnSpc>
                <a:spcPts val="2046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41,140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03">
              <a:lnSpc>
                <a:spcPts val="2218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5248841" y="1463381"/>
            <a:ext cx="557054" cy="31120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01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63,566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01">
              <a:lnSpc>
                <a:spcPts val="1829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24,043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3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39,523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52">
              <a:lnSpc>
                <a:spcPts val="2008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7613492" y="1314146"/>
            <a:ext cx="664139" cy="326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448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448">
              <a:lnSpc>
                <a:spcPts val="1770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448">
              <a:lnSpc>
                <a:spcPts val="1613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1"/>
              </a:lnSpc>
            </a:pPr>
            <a:r>
              <a:rPr lang="en-US" altLang="zh-CN" sz="137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364596" y="4803159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1797904" y="5321238"/>
            <a:ext cx="232706" cy="183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2703615" y="5321238"/>
            <a:ext cx="232706" cy="183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2990825" y="5110982"/>
            <a:ext cx="939615" cy="393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530090">
              <a:lnSpc>
                <a:spcPts val="1655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4515035" y="5321238"/>
            <a:ext cx="232706" cy="183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5255171" y="5110982"/>
            <a:ext cx="558634" cy="393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65574">
              <a:lnSpc>
                <a:spcPts val="1655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6409434" y="5218811"/>
            <a:ext cx="558632" cy="183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4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7613405" y="4957983"/>
            <a:ext cx="878030" cy="4442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7480">
              <a:lnSpc>
                <a:spcPts val="1045"/>
              </a:lnSpc>
            </a:pPr>
            <a:r>
              <a:rPr lang="en-US" altLang="zh-CN" sz="9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2"/>
              </a:lnSpc>
            </a:pPr>
            <a:r>
              <a:rPr lang="en-US" altLang="zh-CN" sz="124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466909" y="5591581"/>
            <a:ext cx="775125" cy="202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Xi+FOMA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2134792" y="5596972"/>
            <a:ext cx="197575" cy="202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2941120" y="5596973"/>
            <a:ext cx="296897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3846859" y="5596973"/>
            <a:ext cx="296897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4752597" y="5596973"/>
            <a:ext cx="296897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924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5658335" y="5596973"/>
            <a:ext cx="296897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461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6779506" y="5596973"/>
            <a:ext cx="445880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1,569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8033224" y="5596973"/>
            <a:ext cx="445880" cy="202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3"/>
              </a:lnSpc>
            </a:pPr>
            <a:r>
              <a:rPr lang="en-US" altLang="zh-CN" sz="13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593719" y="6037455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690130" y="6069487"/>
            <a:ext cx="416447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4419572" y="6644989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 526"> 
				</p:cNvPr>
          <p:cNvSpPr/>
          <p:nvPr/>
        </p:nvSpPr>
        <p:spPr>
          <a:xfrm>
            <a:off x="28575" y="962025"/>
            <a:ext cx="8629650" cy="1819275"/>
          </a:xfrm>
          <a:custGeom>
            <a:avLst/>
            <a:gdLst>
              <a:gd name="connsiteX0" fmla="*/ 14004 w 8629650"/>
              <a:gd name="connsiteY0" fmla="*/ 10653 h 1819275"/>
              <a:gd name="connsiteX1" fmla="*/ 8638780 w 8629650"/>
              <a:gd name="connsiteY1" fmla="*/ 10653 h 1819275"/>
              <a:gd name="connsiteX2" fmla="*/ 8638780 w 8629650"/>
              <a:gd name="connsiteY2" fmla="*/ 1824400 h 1819275"/>
              <a:gd name="connsiteX3" fmla="*/ 14004 w 8629650"/>
              <a:gd name="connsiteY3" fmla="*/ 1824400 h 1819275"/>
              <a:gd name="connsiteX4" fmla="*/ 14004 w 8629650"/>
              <a:gd name="connsiteY4" fmla="*/ 10653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9650" h="1819275">
                <a:moveTo>
                  <a:pt x="14004" y="10653"/>
                </a:moveTo>
                <a:lnTo>
                  <a:pt x="8638780" y="10653"/>
                </a:lnTo>
                <a:lnTo>
                  <a:pt x="8638780" y="1824400"/>
                </a:lnTo>
                <a:lnTo>
                  <a:pt x="14004" y="1824400"/>
                </a:lnTo>
                <a:lnTo>
                  <a:pt x="14004" y="106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28575" y="2762250"/>
            <a:ext cx="1190625" cy="504825"/>
          </a:xfrm>
          <a:custGeom>
            <a:avLst/>
            <a:gdLst>
              <a:gd name="connsiteX0" fmla="*/ 14004 w 1190625"/>
              <a:gd name="connsiteY0" fmla="*/ 18641 h 504825"/>
              <a:gd name="connsiteX1" fmla="*/ 1196159 w 1190625"/>
              <a:gd name="connsiteY1" fmla="*/ 18641 h 504825"/>
              <a:gd name="connsiteX2" fmla="*/ 1196159 w 1190625"/>
              <a:gd name="connsiteY2" fmla="*/ 510778 h 504825"/>
              <a:gd name="connsiteX3" fmla="*/ 14004 w 1190625"/>
              <a:gd name="connsiteY3" fmla="*/ 510778 h 504825"/>
              <a:gd name="connsiteX4" fmla="*/ 14004 w 1190625"/>
              <a:gd name="connsiteY4" fmla="*/ 18641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504825">
                <a:moveTo>
                  <a:pt x="14004" y="18641"/>
                </a:moveTo>
                <a:lnTo>
                  <a:pt x="1196159" y="18641"/>
                </a:lnTo>
                <a:lnTo>
                  <a:pt x="1196159" y="510778"/>
                </a:lnTo>
                <a:lnTo>
                  <a:pt x="14004" y="510778"/>
                </a:lnTo>
                <a:lnTo>
                  <a:pt x="14004" y="186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1200150" y="2762250"/>
            <a:ext cx="5010150" cy="504825"/>
          </a:xfrm>
          <a:custGeom>
            <a:avLst/>
            <a:gdLst>
              <a:gd name="connsiteX0" fmla="*/ 19034 w 5010150"/>
              <a:gd name="connsiteY0" fmla="*/ 18641 h 504825"/>
              <a:gd name="connsiteX1" fmla="*/ 5019628 w 5010150"/>
              <a:gd name="connsiteY1" fmla="*/ 18641 h 504825"/>
              <a:gd name="connsiteX2" fmla="*/ 5019628 w 5010150"/>
              <a:gd name="connsiteY2" fmla="*/ 510778 h 504825"/>
              <a:gd name="connsiteX3" fmla="*/ 19034 w 5010150"/>
              <a:gd name="connsiteY3" fmla="*/ 510778 h 504825"/>
              <a:gd name="connsiteX4" fmla="*/ 19034 w 5010150"/>
              <a:gd name="connsiteY4" fmla="*/ 18641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150" h="504825">
                <a:moveTo>
                  <a:pt x="19034" y="18641"/>
                </a:moveTo>
                <a:lnTo>
                  <a:pt x="5019628" y="18641"/>
                </a:lnTo>
                <a:lnTo>
                  <a:pt x="5019628" y="510778"/>
                </a:lnTo>
                <a:lnTo>
                  <a:pt x="19034" y="510778"/>
                </a:lnTo>
                <a:lnTo>
                  <a:pt x="19034" y="1864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6200775" y="2762250"/>
            <a:ext cx="466725" cy="504825"/>
          </a:xfrm>
          <a:custGeom>
            <a:avLst/>
            <a:gdLst>
              <a:gd name="connsiteX0" fmla="*/ 13453 w 466725"/>
              <a:gd name="connsiteY0" fmla="*/ 18641 h 504825"/>
              <a:gd name="connsiteX1" fmla="*/ 468557 w 466725"/>
              <a:gd name="connsiteY1" fmla="*/ 18641 h 504825"/>
              <a:gd name="connsiteX2" fmla="*/ 468557 w 466725"/>
              <a:gd name="connsiteY2" fmla="*/ 510778 h 504825"/>
              <a:gd name="connsiteX3" fmla="*/ 13453 w 466725"/>
              <a:gd name="connsiteY3" fmla="*/ 510778 h 504825"/>
              <a:gd name="connsiteX4" fmla="*/ 13453 w 466725"/>
              <a:gd name="connsiteY4" fmla="*/ 18641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504825">
                <a:moveTo>
                  <a:pt x="13453" y="18641"/>
                </a:moveTo>
                <a:lnTo>
                  <a:pt x="468557" y="18641"/>
                </a:lnTo>
                <a:lnTo>
                  <a:pt x="468557" y="510778"/>
                </a:lnTo>
                <a:lnTo>
                  <a:pt x="13453" y="510778"/>
                </a:lnTo>
                <a:lnTo>
                  <a:pt x="13453" y="186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6648450" y="2762250"/>
            <a:ext cx="2009775" cy="504825"/>
          </a:xfrm>
          <a:custGeom>
            <a:avLst/>
            <a:gdLst>
              <a:gd name="connsiteX0" fmla="*/ 15332 w 2009775"/>
              <a:gd name="connsiteY0" fmla="*/ 18641 h 504825"/>
              <a:gd name="connsiteX1" fmla="*/ 2018900 w 2009775"/>
              <a:gd name="connsiteY1" fmla="*/ 18641 h 504825"/>
              <a:gd name="connsiteX2" fmla="*/ 2018900 w 2009775"/>
              <a:gd name="connsiteY2" fmla="*/ 510778 h 504825"/>
              <a:gd name="connsiteX3" fmla="*/ 15332 w 2009775"/>
              <a:gd name="connsiteY3" fmla="*/ 510778 h 504825"/>
              <a:gd name="connsiteX4" fmla="*/ 15332 w 2009775"/>
              <a:gd name="connsiteY4" fmla="*/ 18641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775" h="504825">
                <a:moveTo>
                  <a:pt x="15332" y="18641"/>
                </a:moveTo>
                <a:lnTo>
                  <a:pt x="2018900" y="18641"/>
                </a:lnTo>
                <a:lnTo>
                  <a:pt x="2018900" y="510778"/>
                </a:lnTo>
                <a:lnTo>
                  <a:pt x="15332" y="510778"/>
                </a:lnTo>
                <a:lnTo>
                  <a:pt x="15332" y="1864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8648700" y="2762250"/>
            <a:ext cx="9525" cy="504825"/>
          </a:xfrm>
          <a:custGeom>
            <a:avLst/>
            <a:gdLst>
              <a:gd name="connsiteX0" fmla="*/ 18655 w 9525"/>
              <a:gd name="connsiteY0" fmla="*/ 18641 h 504825"/>
              <a:gd name="connsiteX1" fmla="*/ 18655 w 9525"/>
              <a:gd name="connsiteY1" fmla="*/ 510778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04825">
                <a:moveTo>
                  <a:pt x="18655" y="18641"/>
                </a:moveTo>
                <a:lnTo>
                  <a:pt x="18655" y="510778"/>
                </a:lnTo>
              </a:path>
            </a:pathLst>
          </a:custGeom>
          <a:ln w="74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28575" y="3257550"/>
            <a:ext cx="8629650" cy="9525"/>
          </a:xfrm>
          <a:custGeom>
            <a:avLst/>
            <a:gdLst>
              <a:gd name="connsiteX0" fmla="*/ 14004 w 8629650"/>
              <a:gd name="connsiteY0" fmla="*/ 15484 h 9525"/>
              <a:gd name="connsiteX1" fmla="*/ 8638780 w 8629650"/>
              <a:gd name="connsiteY1" fmla="*/ 1548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9650" h="9525">
                <a:moveTo>
                  <a:pt x="14004" y="15484"/>
                </a:moveTo>
                <a:lnTo>
                  <a:pt x="8638780" y="15484"/>
                </a:lnTo>
              </a:path>
            </a:pathLst>
          </a:custGeom>
          <a:ln w="73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1209675" y="2762250"/>
            <a:ext cx="5000625" cy="19050"/>
          </a:xfrm>
          <a:custGeom>
            <a:avLst/>
            <a:gdLst>
              <a:gd name="connsiteX0" fmla="*/ 15059 w 5000625"/>
              <a:gd name="connsiteY0" fmla="*/ 24175 h 19050"/>
              <a:gd name="connsiteX1" fmla="*/ 5010103 w 5000625"/>
              <a:gd name="connsiteY1" fmla="*/ 2417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25" h="19050">
                <a:moveTo>
                  <a:pt x="15059" y="24175"/>
                </a:moveTo>
                <a:lnTo>
                  <a:pt x="5010103" y="24175"/>
                </a:lnTo>
              </a:path>
            </a:pathLst>
          </a:custGeom>
          <a:ln w="1475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6429375" y="2762250"/>
            <a:ext cx="228600" cy="9525"/>
          </a:xfrm>
          <a:custGeom>
            <a:avLst/>
            <a:gdLst>
              <a:gd name="connsiteX0" fmla="*/ 12406 w 228600"/>
              <a:gd name="connsiteY0" fmla="*/ 18641 h 9525"/>
              <a:gd name="connsiteX1" fmla="*/ 228858 w 228600"/>
              <a:gd name="connsiteY1" fmla="*/ 18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406" y="18641"/>
                </a:moveTo>
                <a:lnTo>
                  <a:pt x="228858" y="18641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6429375" y="2762250"/>
            <a:ext cx="228600" cy="19050"/>
          </a:xfrm>
          <a:custGeom>
            <a:avLst/>
            <a:gdLst>
              <a:gd name="connsiteX0" fmla="*/ 12410 w 228600"/>
              <a:gd name="connsiteY0" fmla="*/ 24170 h 19050"/>
              <a:gd name="connsiteX1" fmla="*/ 228862 w 228600"/>
              <a:gd name="connsiteY1" fmla="*/ 241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19050">
                <a:moveTo>
                  <a:pt x="12410" y="24170"/>
                </a:moveTo>
                <a:lnTo>
                  <a:pt x="228862" y="24170"/>
                </a:lnTo>
              </a:path>
            </a:pathLst>
          </a:custGeom>
          <a:ln w="73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6657975" y="2762250"/>
            <a:ext cx="2000250" cy="19050"/>
          </a:xfrm>
          <a:custGeom>
            <a:avLst/>
            <a:gdLst>
              <a:gd name="connsiteX0" fmla="*/ 11357 w 2000250"/>
              <a:gd name="connsiteY0" fmla="*/ 24175 h 19050"/>
              <a:gd name="connsiteX1" fmla="*/ 2009375 w 2000250"/>
              <a:gd name="connsiteY1" fmla="*/ 2417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9050">
                <a:moveTo>
                  <a:pt x="11357" y="24175"/>
                </a:moveTo>
                <a:lnTo>
                  <a:pt x="2009375" y="24175"/>
                </a:lnTo>
              </a:path>
            </a:pathLst>
          </a:custGeom>
          <a:ln w="1475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19050" y="2762250"/>
            <a:ext cx="9525" cy="266700"/>
          </a:xfrm>
          <a:custGeom>
            <a:avLst/>
            <a:gdLst>
              <a:gd name="connsiteX0" fmla="*/ 17975 w 9525"/>
              <a:gd name="connsiteY0" fmla="*/ 18641 h 266700"/>
              <a:gd name="connsiteX1" fmla="*/ 17975 w 9525"/>
              <a:gd name="connsiteY1" fmla="*/ 267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7975" y="18641"/>
                </a:moveTo>
                <a:lnTo>
                  <a:pt x="17975" y="26747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19050" y="2762250"/>
            <a:ext cx="19050" cy="266700"/>
          </a:xfrm>
          <a:custGeom>
            <a:avLst/>
            <a:gdLst>
              <a:gd name="connsiteX0" fmla="*/ 23529 w 19050"/>
              <a:gd name="connsiteY0" fmla="*/ 18641 h 266700"/>
              <a:gd name="connsiteX1" fmla="*/ 23529 w 19050"/>
              <a:gd name="connsiteY1" fmla="*/ 267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66700">
                <a:moveTo>
                  <a:pt x="23529" y="18641"/>
                </a:moveTo>
                <a:lnTo>
                  <a:pt x="23529" y="267477"/>
                </a:lnTo>
              </a:path>
            </a:pathLst>
          </a:custGeom>
          <a:ln w="74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1209675" y="3009900"/>
            <a:ext cx="3990975" cy="9525"/>
          </a:xfrm>
          <a:custGeom>
            <a:avLst/>
            <a:gdLst>
              <a:gd name="connsiteX0" fmla="*/ 15060 w 3990975"/>
              <a:gd name="connsiteY0" fmla="*/ 14297 h 9525"/>
              <a:gd name="connsiteX1" fmla="*/ 3999995 w 3990975"/>
              <a:gd name="connsiteY1" fmla="*/ 142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0975" h="9525">
                <a:moveTo>
                  <a:pt x="15060" y="14297"/>
                </a:moveTo>
                <a:lnTo>
                  <a:pt x="3999995" y="1429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1209675" y="3009900"/>
            <a:ext cx="3990975" cy="19050"/>
          </a:xfrm>
          <a:custGeom>
            <a:avLst/>
            <a:gdLst>
              <a:gd name="connsiteX0" fmla="*/ 15059 w 3990975"/>
              <a:gd name="connsiteY0" fmla="*/ 19832 h 19050"/>
              <a:gd name="connsiteX1" fmla="*/ 3999994 w 3990975"/>
              <a:gd name="connsiteY1" fmla="*/ 198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0975" h="19050">
                <a:moveTo>
                  <a:pt x="15059" y="19832"/>
                </a:moveTo>
                <a:lnTo>
                  <a:pt x="3999994" y="19832"/>
                </a:lnTo>
              </a:path>
            </a:pathLst>
          </a:custGeom>
          <a:ln w="73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5210175" y="3009900"/>
            <a:ext cx="990600" cy="9525"/>
          </a:xfrm>
          <a:custGeom>
            <a:avLst/>
            <a:gdLst>
              <a:gd name="connsiteX0" fmla="*/ 10595 w 990600"/>
              <a:gd name="connsiteY0" fmla="*/ 14297 h 9525"/>
              <a:gd name="connsiteX1" fmla="*/ 998504 w 990600"/>
              <a:gd name="connsiteY1" fmla="*/ 142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9525">
                <a:moveTo>
                  <a:pt x="10595" y="14297"/>
                </a:moveTo>
                <a:lnTo>
                  <a:pt x="998504" y="1429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5210175" y="3009900"/>
            <a:ext cx="990600" cy="19050"/>
          </a:xfrm>
          <a:custGeom>
            <a:avLst/>
            <a:gdLst>
              <a:gd name="connsiteX0" fmla="*/ 10594 w 990600"/>
              <a:gd name="connsiteY0" fmla="*/ 19832 h 19050"/>
              <a:gd name="connsiteX1" fmla="*/ 998503 w 990600"/>
              <a:gd name="connsiteY1" fmla="*/ 198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19050">
                <a:moveTo>
                  <a:pt x="10594" y="19832"/>
                </a:moveTo>
                <a:lnTo>
                  <a:pt x="998503" y="19832"/>
                </a:lnTo>
              </a:path>
            </a:pathLst>
          </a:custGeom>
          <a:ln w="73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6419850" y="2762250"/>
            <a:ext cx="9525" cy="266700"/>
          </a:xfrm>
          <a:custGeom>
            <a:avLst/>
            <a:gdLst>
              <a:gd name="connsiteX0" fmla="*/ 16381 w 9525"/>
              <a:gd name="connsiteY0" fmla="*/ 18641 h 266700"/>
              <a:gd name="connsiteX1" fmla="*/ 16381 w 9525"/>
              <a:gd name="connsiteY1" fmla="*/ 267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66700">
                <a:moveTo>
                  <a:pt x="16381" y="18641"/>
                </a:moveTo>
                <a:lnTo>
                  <a:pt x="16381" y="26747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6419850" y="2762250"/>
            <a:ext cx="19050" cy="266700"/>
          </a:xfrm>
          <a:custGeom>
            <a:avLst/>
            <a:gdLst>
              <a:gd name="connsiteX0" fmla="*/ 21935 w 19050"/>
              <a:gd name="connsiteY0" fmla="*/ 18641 h 266700"/>
              <a:gd name="connsiteX1" fmla="*/ 21935 w 19050"/>
              <a:gd name="connsiteY1" fmla="*/ 267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66700">
                <a:moveTo>
                  <a:pt x="21935" y="18641"/>
                </a:moveTo>
                <a:lnTo>
                  <a:pt x="21935" y="267477"/>
                </a:lnTo>
              </a:path>
            </a:pathLst>
          </a:custGeom>
          <a:ln w="7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6429375" y="3009900"/>
            <a:ext cx="228600" cy="9525"/>
          </a:xfrm>
          <a:custGeom>
            <a:avLst/>
            <a:gdLst>
              <a:gd name="connsiteX0" fmla="*/ 12406 w 228600"/>
              <a:gd name="connsiteY0" fmla="*/ 14297 h 9525"/>
              <a:gd name="connsiteX1" fmla="*/ 228858 w 228600"/>
              <a:gd name="connsiteY1" fmla="*/ 142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406" y="14297"/>
                </a:moveTo>
                <a:lnTo>
                  <a:pt x="228858" y="1429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6429375" y="3009900"/>
            <a:ext cx="228600" cy="19050"/>
          </a:xfrm>
          <a:custGeom>
            <a:avLst/>
            <a:gdLst>
              <a:gd name="connsiteX0" fmla="*/ 12410 w 228600"/>
              <a:gd name="connsiteY0" fmla="*/ 19832 h 19050"/>
              <a:gd name="connsiteX1" fmla="*/ 228862 w 228600"/>
              <a:gd name="connsiteY1" fmla="*/ 198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19050">
                <a:moveTo>
                  <a:pt x="12410" y="19832"/>
                </a:moveTo>
                <a:lnTo>
                  <a:pt x="228862" y="19832"/>
                </a:lnTo>
              </a:path>
            </a:pathLst>
          </a:custGeom>
          <a:ln w="73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1200150" y="2762250"/>
            <a:ext cx="19050" cy="504825"/>
          </a:xfrm>
          <a:custGeom>
            <a:avLst/>
            <a:gdLst>
              <a:gd name="connsiteX0" fmla="*/ 24584 w 19050"/>
              <a:gd name="connsiteY0" fmla="*/ 13111 h 504825"/>
              <a:gd name="connsiteX1" fmla="*/ 24584 w 19050"/>
              <a:gd name="connsiteY1" fmla="*/ 51078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04825">
                <a:moveTo>
                  <a:pt x="24584" y="13111"/>
                </a:moveTo>
                <a:lnTo>
                  <a:pt x="24584" y="510784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2200275" y="3019425"/>
            <a:ext cx="9525" cy="238125"/>
          </a:xfrm>
          <a:custGeom>
            <a:avLst/>
            <a:gdLst>
              <a:gd name="connsiteX0" fmla="*/ 17919 w 9525"/>
              <a:gd name="connsiteY0" fmla="*/ 10302 h 238125"/>
              <a:gd name="connsiteX1" fmla="*/ 17919 w 9525"/>
              <a:gd name="connsiteY1" fmla="*/ 24255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7919" y="10302"/>
                </a:moveTo>
                <a:lnTo>
                  <a:pt x="17919" y="242550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2200275" y="3019425"/>
            <a:ext cx="19050" cy="238125"/>
          </a:xfrm>
          <a:custGeom>
            <a:avLst/>
            <a:gdLst>
              <a:gd name="connsiteX0" fmla="*/ 23468 w 19050"/>
              <a:gd name="connsiteY0" fmla="*/ 10302 h 238125"/>
              <a:gd name="connsiteX1" fmla="*/ 23468 w 19050"/>
              <a:gd name="connsiteY1" fmla="*/ 24254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3468" y="10302"/>
                </a:moveTo>
                <a:lnTo>
                  <a:pt x="23468" y="242544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3200400" y="3019425"/>
            <a:ext cx="9525" cy="238125"/>
          </a:xfrm>
          <a:custGeom>
            <a:avLst/>
            <a:gdLst>
              <a:gd name="connsiteX0" fmla="*/ 16803 w 9525"/>
              <a:gd name="connsiteY0" fmla="*/ 10302 h 238125"/>
              <a:gd name="connsiteX1" fmla="*/ 16803 w 9525"/>
              <a:gd name="connsiteY1" fmla="*/ 24255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6803" y="10302"/>
                </a:moveTo>
                <a:lnTo>
                  <a:pt x="16803" y="242550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3200400" y="3019425"/>
            <a:ext cx="19050" cy="238125"/>
          </a:xfrm>
          <a:custGeom>
            <a:avLst/>
            <a:gdLst>
              <a:gd name="connsiteX0" fmla="*/ 22352 w 19050"/>
              <a:gd name="connsiteY0" fmla="*/ 10302 h 238125"/>
              <a:gd name="connsiteX1" fmla="*/ 22352 w 19050"/>
              <a:gd name="connsiteY1" fmla="*/ 24254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2352" y="10302"/>
                </a:moveTo>
                <a:lnTo>
                  <a:pt x="22352" y="242544"/>
                </a:lnTo>
              </a:path>
            </a:pathLst>
          </a:custGeom>
          <a:ln w="7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4200525" y="3019425"/>
            <a:ext cx="9525" cy="238125"/>
          </a:xfrm>
          <a:custGeom>
            <a:avLst/>
            <a:gdLst>
              <a:gd name="connsiteX0" fmla="*/ 15687 w 9525"/>
              <a:gd name="connsiteY0" fmla="*/ 10302 h 238125"/>
              <a:gd name="connsiteX1" fmla="*/ 15687 w 9525"/>
              <a:gd name="connsiteY1" fmla="*/ 24255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5687" y="10302"/>
                </a:moveTo>
                <a:lnTo>
                  <a:pt x="15687" y="242550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4200525" y="3019425"/>
            <a:ext cx="19050" cy="238125"/>
          </a:xfrm>
          <a:custGeom>
            <a:avLst/>
            <a:gdLst>
              <a:gd name="connsiteX0" fmla="*/ 21236 w 19050"/>
              <a:gd name="connsiteY0" fmla="*/ 10302 h 238125"/>
              <a:gd name="connsiteX1" fmla="*/ 21236 w 19050"/>
              <a:gd name="connsiteY1" fmla="*/ 24254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1236" y="10302"/>
                </a:moveTo>
                <a:lnTo>
                  <a:pt x="21236" y="242544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5191125" y="2771775"/>
            <a:ext cx="28575" cy="495300"/>
          </a:xfrm>
          <a:custGeom>
            <a:avLst/>
            <a:gdLst>
              <a:gd name="connsiteX0" fmla="*/ 29644 w 28575"/>
              <a:gd name="connsiteY0" fmla="*/ 14645 h 495300"/>
              <a:gd name="connsiteX1" fmla="*/ 29644 w 28575"/>
              <a:gd name="connsiteY1" fmla="*/ 50125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95300">
                <a:moveTo>
                  <a:pt x="29644" y="14645"/>
                </a:moveTo>
                <a:lnTo>
                  <a:pt x="29644" y="501253"/>
                </a:lnTo>
              </a:path>
            </a:pathLst>
          </a:custGeom>
          <a:ln w="147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1209675" y="3248025"/>
            <a:ext cx="5000625" cy="19050"/>
          </a:xfrm>
          <a:custGeom>
            <a:avLst/>
            <a:gdLst>
              <a:gd name="connsiteX0" fmla="*/ 15059 w 5000625"/>
              <a:gd name="connsiteY0" fmla="*/ 25009 h 19050"/>
              <a:gd name="connsiteX1" fmla="*/ 5010103 w 5000625"/>
              <a:gd name="connsiteY1" fmla="*/ 250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25" h="19050">
                <a:moveTo>
                  <a:pt x="15059" y="25009"/>
                </a:moveTo>
                <a:lnTo>
                  <a:pt x="5010103" y="25009"/>
                </a:lnTo>
              </a:path>
            </a:pathLst>
          </a:custGeom>
          <a:ln w="1474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6191250" y="2771775"/>
            <a:ext cx="19050" cy="495300"/>
          </a:xfrm>
          <a:custGeom>
            <a:avLst/>
            <a:gdLst>
              <a:gd name="connsiteX0" fmla="*/ 28528 w 19050"/>
              <a:gd name="connsiteY0" fmla="*/ 14645 h 495300"/>
              <a:gd name="connsiteX1" fmla="*/ 28528 w 19050"/>
              <a:gd name="connsiteY1" fmla="*/ 50125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8528" y="14645"/>
                </a:moveTo>
                <a:lnTo>
                  <a:pt x="28528" y="501253"/>
                </a:lnTo>
              </a:path>
            </a:pathLst>
          </a:custGeom>
          <a:ln w="147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6648450" y="2762250"/>
            <a:ext cx="19050" cy="504825"/>
          </a:xfrm>
          <a:custGeom>
            <a:avLst/>
            <a:gdLst>
              <a:gd name="connsiteX0" fmla="*/ 20882 w 19050"/>
              <a:gd name="connsiteY0" fmla="*/ 13111 h 504825"/>
              <a:gd name="connsiteX1" fmla="*/ 20882 w 19050"/>
              <a:gd name="connsiteY1" fmla="*/ 51078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04825">
                <a:moveTo>
                  <a:pt x="20882" y="13111"/>
                </a:moveTo>
                <a:lnTo>
                  <a:pt x="20882" y="510784"/>
                </a:lnTo>
              </a:path>
            </a:pathLst>
          </a:custGeom>
          <a:ln w="147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7648575" y="2771775"/>
            <a:ext cx="9525" cy="485775"/>
          </a:xfrm>
          <a:custGeom>
            <a:avLst/>
            <a:gdLst>
              <a:gd name="connsiteX0" fmla="*/ 14217 w 9525"/>
              <a:gd name="connsiteY0" fmla="*/ 14646 h 485775"/>
              <a:gd name="connsiteX1" fmla="*/ 14217 w 9525"/>
              <a:gd name="connsiteY1" fmla="*/ 49020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4217" y="14646"/>
                </a:moveTo>
                <a:lnTo>
                  <a:pt x="14217" y="490200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7648575" y="2771775"/>
            <a:ext cx="19050" cy="485775"/>
          </a:xfrm>
          <a:custGeom>
            <a:avLst/>
            <a:gdLst>
              <a:gd name="connsiteX0" fmla="*/ 19766 w 19050"/>
              <a:gd name="connsiteY0" fmla="*/ 14645 h 485775"/>
              <a:gd name="connsiteX1" fmla="*/ 19766 w 19050"/>
              <a:gd name="connsiteY1" fmla="*/ 49019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19766" y="14645"/>
                </a:moveTo>
                <a:lnTo>
                  <a:pt x="19766" y="490199"/>
                </a:lnTo>
              </a:path>
            </a:pathLst>
          </a:custGeom>
          <a:ln w="7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6657975" y="3248025"/>
            <a:ext cx="2000250" cy="19050"/>
          </a:xfrm>
          <a:custGeom>
            <a:avLst/>
            <a:gdLst>
              <a:gd name="connsiteX0" fmla="*/ 11357 w 2000250"/>
              <a:gd name="connsiteY0" fmla="*/ 25009 h 19050"/>
              <a:gd name="connsiteX1" fmla="*/ 2009375 w 2000250"/>
              <a:gd name="connsiteY1" fmla="*/ 250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9050">
                <a:moveTo>
                  <a:pt x="11357" y="25009"/>
                </a:moveTo>
                <a:lnTo>
                  <a:pt x="2009375" y="25009"/>
                </a:lnTo>
              </a:path>
            </a:pathLst>
          </a:custGeom>
          <a:ln w="1474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8639175" y="2771775"/>
            <a:ext cx="19050" cy="495300"/>
          </a:xfrm>
          <a:custGeom>
            <a:avLst/>
            <a:gdLst>
              <a:gd name="connsiteX0" fmla="*/ 28175 w 19050"/>
              <a:gd name="connsiteY0" fmla="*/ 14645 h 495300"/>
              <a:gd name="connsiteX1" fmla="*/ 28175 w 19050"/>
              <a:gd name="connsiteY1" fmla="*/ 50125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8175" y="14645"/>
                </a:moveTo>
                <a:lnTo>
                  <a:pt x="28175" y="501253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1200150" y="1066800"/>
            <a:ext cx="19050" cy="1676400"/>
          </a:xfrm>
          <a:custGeom>
            <a:avLst/>
            <a:gdLst>
              <a:gd name="connsiteX0" fmla="*/ 19035 w 19050"/>
              <a:gd name="connsiteY0" fmla="*/ 1675383 h 1676400"/>
              <a:gd name="connsiteX1" fmla="*/ 19035 w 19050"/>
              <a:gd name="connsiteY1" fmla="*/ 10943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76400">
                <a:moveTo>
                  <a:pt x="19035" y="1675383"/>
                </a:moveTo>
                <a:lnTo>
                  <a:pt x="19035" y="1094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1200150" y="2724150"/>
            <a:ext cx="76200" cy="19050"/>
          </a:xfrm>
          <a:custGeom>
            <a:avLst/>
            <a:gdLst>
              <a:gd name="connsiteX0" fmla="*/ 19035 w 76200"/>
              <a:gd name="connsiteY0" fmla="*/ 18033 h 19050"/>
              <a:gd name="connsiteX1" fmla="*/ 68986 w 76200"/>
              <a:gd name="connsiteY1" fmla="*/ 180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9035" y="18033"/>
                </a:moveTo>
                <a:lnTo>
                  <a:pt x="68986" y="180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1200150" y="2247900"/>
            <a:ext cx="76200" cy="19050"/>
          </a:xfrm>
          <a:custGeom>
            <a:avLst/>
            <a:gdLst>
              <a:gd name="connsiteX0" fmla="*/ 19035 w 76200"/>
              <a:gd name="connsiteY0" fmla="*/ 18729 h 19050"/>
              <a:gd name="connsiteX1" fmla="*/ 68986 w 76200"/>
              <a:gd name="connsiteY1" fmla="*/ 1872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9035" y="18729"/>
                </a:moveTo>
                <a:lnTo>
                  <a:pt x="68986" y="1872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1200150" y="1781175"/>
            <a:ext cx="76200" cy="19050"/>
          </a:xfrm>
          <a:custGeom>
            <a:avLst/>
            <a:gdLst>
              <a:gd name="connsiteX0" fmla="*/ 19035 w 76200"/>
              <a:gd name="connsiteY0" fmla="*/ 9899 h 19050"/>
              <a:gd name="connsiteX1" fmla="*/ 68986 w 76200"/>
              <a:gd name="connsiteY1" fmla="*/ 98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9035" y="9899"/>
                </a:moveTo>
                <a:lnTo>
                  <a:pt x="68986" y="989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1200150" y="1304925"/>
            <a:ext cx="76200" cy="19050"/>
          </a:xfrm>
          <a:custGeom>
            <a:avLst/>
            <a:gdLst>
              <a:gd name="connsiteX0" fmla="*/ 19035 w 76200"/>
              <a:gd name="connsiteY0" fmla="*/ 10595 h 19050"/>
              <a:gd name="connsiteX1" fmla="*/ 68986 w 76200"/>
              <a:gd name="connsiteY1" fmla="*/ 105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9035" y="10595"/>
                </a:moveTo>
                <a:lnTo>
                  <a:pt x="68986" y="1059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1200150" y="2733675"/>
            <a:ext cx="5019675" cy="9525"/>
          </a:xfrm>
          <a:custGeom>
            <a:avLst/>
            <a:gdLst>
              <a:gd name="connsiteX0" fmla="*/ 16260 w 5019675"/>
              <a:gd name="connsiteY0" fmla="*/ 11273 h 9525"/>
              <a:gd name="connsiteX1" fmla="*/ 5027954 w 5019675"/>
              <a:gd name="connsiteY1" fmla="*/ 112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9675" h="9525">
                <a:moveTo>
                  <a:pt x="16260" y="11273"/>
                </a:moveTo>
                <a:lnTo>
                  <a:pt x="5027954" y="112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1476375" y="1304925"/>
            <a:ext cx="457200" cy="28575"/>
          </a:xfrm>
          <a:custGeom>
            <a:avLst/>
            <a:gdLst>
              <a:gd name="connsiteX0" fmla="*/ 239002 w 457200"/>
              <a:gd name="connsiteY0" fmla="*/ 28963 h 28575"/>
              <a:gd name="connsiteX1" fmla="*/ 14225 w 457200"/>
              <a:gd name="connsiteY1" fmla="*/ 28963 h 28575"/>
              <a:gd name="connsiteX2" fmla="*/ 14225 w 457200"/>
              <a:gd name="connsiteY2" fmla="*/ 17903 h 28575"/>
              <a:gd name="connsiteX3" fmla="*/ 239002 w 457200"/>
              <a:gd name="connsiteY3" fmla="*/ 17903 h 28575"/>
              <a:gd name="connsiteX4" fmla="*/ 463779 w 457200"/>
              <a:gd name="connsiteY4" fmla="*/ 17903 h 28575"/>
              <a:gd name="connsiteX5" fmla="*/ 463779 w 457200"/>
              <a:gd name="connsiteY5" fmla="*/ 28963 h 28575"/>
              <a:gd name="connsiteX6" fmla="*/ 239002 w 457200"/>
              <a:gd name="connsiteY6" fmla="*/ 2896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28575">
                <a:moveTo>
                  <a:pt x="239002" y="28963"/>
                </a:moveTo>
                <a:lnTo>
                  <a:pt x="14225" y="28963"/>
                </a:lnTo>
                <a:lnTo>
                  <a:pt x="14225" y="17903"/>
                </a:lnTo>
                <a:lnTo>
                  <a:pt x="239002" y="17903"/>
                </a:lnTo>
                <a:lnTo>
                  <a:pt x="463779" y="17903"/>
                </a:lnTo>
                <a:lnTo>
                  <a:pt x="463779" y="28963"/>
                </a:lnTo>
                <a:lnTo>
                  <a:pt x="239002" y="289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2476500" y="1323975"/>
            <a:ext cx="457200" cy="19050"/>
          </a:xfrm>
          <a:custGeom>
            <a:avLst/>
            <a:gdLst>
              <a:gd name="connsiteX0" fmla="*/ 240349 w 457200"/>
              <a:gd name="connsiteY0" fmla="*/ 26555 h 19050"/>
              <a:gd name="connsiteX1" fmla="*/ 15572 w 457200"/>
              <a:gd name="connsiteY1" fmla="*/ 26555 h 19050"/>
              <a:gd name="connsiteX2" fmla="*/ 15572 w 457200"/>
              <a:gd name="connsiteY2" fmla="*/ 15490 h 19050"/>
              <a:gd name="connsiteX3" fmla="*/ 240349 w 457200"/>
              <a:gd name="connsiteY3" fmla="*/ 15490 h 19050"/>
              <a:gd name="connsiteX4" fmla="*/ 465126 w 457200"/>
              <a:gd name="connsiteY4" fmla="*/ 15490 h 19050"/>
              <a:gd name="connsiteX5" fmla="*/ 465126 w 457200"/>
              <a:gd name="connsiteY5" fmla="*/ 26555 h 19050"/>
              <a:gd name="connsiteX6" fmla="*/ 240349 w 457200"/>
              <a:gd name="connsiteY6" fmla="*/ 265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40349" y="26555"/>
                </a:moveTo>
                <a:lnTo>
                  <a:pt x="15572" y="26555"/>
                </a:lnTo>
                <a:lnTo>
                  <a:pt x="15572" y="15490"/>
                </a:lnTo>
                <a:lnTo>
                  <a:pt x="240349" y="15490"/>
                </a:lnTo>
                <a:lnTo>
                  <a:pt x="465126" y="15490"/>
                </a:lnTo>
                <a:lnTo>
                  <a:pt x="465126" y="26555"/>
                </a:lnTo>
                <a:lnTo>
                  <a:pt x="240349" y="265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6638925" y="2733675"/>
            <a:ext cx="2000250" cy="9525"/>
          </a:xfrm>
          <a:custGeom>
            <a:avLst/>
            <a:gdLst>
              <a:gd name="connsiteX0" fmla="*/ 10983 w 2000250"/>
              <a:gd name="connsiteY0" fmla="*/ 11273 h 9525"/>
              <a:gd name="connsiteX1" fmla="*/ 2009001 w 2000250"/>
              <a:gd name="connsiteY1" fmla="*/ 112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9525">
                <a:moveTo>
                  <a:pt x="10983" y="11273"/>
                </a:moveTo>
                <a:lnTo>
                  <a:pt x="2009001" y="112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6905625" y="1333500"/>
            <a:ext cx="457200" cy="19050"/>
          </a:xfrm>
          <a:custGeom>
            <a:avLst/>
            <a:gdLst>
              <a:gd name="connsiteX0" fmla="*/ 353931 w 457200"/>
              <a:gd name="connsiteY0" fmla="*/ 21649 h 19050"/>
              <a:gd name="connsiteX1" fmla="*/ 241542 w 457200"/>
              <a:gd name="connsiteY1" fmla="*/ 21649 h 19050"/>
              <a:gd name="connsiteX2" fmla="*/ 129154 w 457200"/>
              <a:gd name="connsiteY2" fmla="*/ 21649 h 19050"/>
              <a:gd name="connsiteX3" fmla="*/ 16765 w 457200"/>
              <a:gd name="connsiteY3" fmla="*/ 21649 h 19050"/>
              <a:gd name="connsiteX4" fmla="*/ 16765 w 457200"/>
              <a:gd name="connsiteY4" fmla="*/ 10589 h 19050"/>
              <a:gd name="connsiteX5" fmla="*/ 129154 w 457200"/>
              <a:gd name="connsiteY5" fmla="*/ 10589 h 19050"/>
              <a:gd name="connsiteX6" fmla="*/ 241542 w 457200"/>
              <a:gd name="connsiteY6" fmla="*/ 10589 h 19050"/>
              <a:gd name="connsiteX7" fmla="*/ 353931 w 457200"/>
              <a:gd name="connsiteY7" fmla="*/ 10589 h 19050"/>
              <a:gd name="connsiteX8" fmla="*/ 466319 w 457200"/>
              <a:gd name="connsiteY8" fmla="*/ 10589 h 19050"/>
              <a:gd name="connsiteX9" fmla="*/ 466319 w 457200"/>
              <a:gd name="connsiteY9" fmla="*/ 21649 h 19050"/>
              <a:gd name="connsiteX10" fmla="*/ 353931 w 457200"/>
              <a:gd name="connsiteY10" fmla="*/ 216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" h="19050">
                <a:moveTo>
                  <a:pt x="353931" y="21649"/>
                </a:moveTo>
                <a:lnTo>
                  <a:pt x="241542" y="21649"/>
                </a:lnTo>
                <a:lnTo>
                  <a:pt x="129154" y="21649"/>
                </a:lnTo>
                <a:lnTo>
                  <a:pt x="16765" y="21649"/>
                </a:lnTo>
                <a:lnTo>
                  <a:pt x="16765" y="10589"/>
                </a:lnTo>
                <a:lnTo>
                  <a:pt x="129154" y="10589"/>
                </a:lnTo>
                <a:lnTo>
                  <a:pt x="241542" y="10589"/>
                </a:lnTo>
                <a:lnTo>
                  <a:pt x="353931" y="10589"/>
                </a:lnTo>
                <a:lnTo>
                  <a:pt x="466319" y="10589"/>
                </a:lnTo>
                <a:lnTo>
                  <a:pt x="466319" y="21649"/>
                </a:lnTo>
                <a:lnTo>
                  <a:pt x="353931" y="216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28575" y="3724275"/>
            <a:ext cx="8629650" cy="1819275"/>
          </a:xfrm>
          <a:custGeom>
            <a:avLst/>
            <a:gdLst>
              <a:gd name="connsiteX0" fmla="*/ 13427 w 8629650"/>
              <a:gd name="connsiteY0" fmla="*/ 13918 h 1819275"/>
              <a:gd name="connsiteX1" fmla="*/ 8638208 w 8629650"/>
              <a:gd name="connsiteY1" fmla="*/ 13918 h 1819275"/>
              <a:gd name="connsiteX2" fmla="*/ 8638208 w 8629650"/>
              <a:gd name="connsiteY2" fmla="*/ 1827660 h 1819275"/>
              <a:gd name="connsiteX3" fmla="*/ 13427 w 8629650"/>
              <a:gd name="connsiteY3" fmla="*/ 1827660 h 1819275"/>
              <a:gd name="connsiteX4" fmla="*/ 13427 w 8629650"/>
              <a:gd name="connsiteY4" fmla="*/ 1391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9650" h="1819275">
                <a:moveTo>
                  <a:pt x="13427" y="13918"/>
                </a:moveTo>
                <a:lnTo>
                  <a:pt x="8638208" y="13918"/>
                </a:lnTo>
                <a:lnTo>
                  <a:pt x="8638208" y="1827660"/>
                </a:lnTo>
                <a:lnTo>
                  <a:pt x="13427" y="1827660"/>
                </a:lnTo>
                <a:lnTo>
                  <a:pt x="13427" y="1391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28575" y="5534025"/>
            <a:ext cx="1190625" cy="495300"/>
          </a:xfrm>
          <a:custGeom>
            <a:avLst/>
            <a:gdLst>
              <a:gd name="connsiteX0" fmla="*/ 13427 w 1190625"/>
              <a:gd name="connsiteY0" fmla="*/ 12380 h 495300"/>
              <a:gd name="connsiteX1" fmla="*/ 1195588 w 1190625"/>
              <a:gd name="connsiteY1" fmla="*/ 12380 h 495300"/>
              <a:gd name="connsiteX2" fmla="*/ 1195588 w 1190625"/>
              <a:gd name="connsiteY2" fmla="*/ 504524 h 495300"/>
              <a:gd name="connsiteX3" fmla="*/ 13427 w 1190625"/>
              <a:gd name="connsiteY3" fmla="*/ 504524 h 495300"/>
              <a:gd name="connsiteX4" fmla="*/ 13427 w 1190625"/>
              <a:gd name="connsiteY4" fmla="*/ 1238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495300">
                <a:moveTo>
                  <a:pt x="13427" y="12380"/>
                </a:moveTo>
                <a:lnTo>
                  <a:pt x="1195588" y="12380"/>
                </a:lnTo>
                <a:lnTo>
                  <a:pt x="1195588" y="504524"/>
                </a:lnTo>
                <a:lnTo>
                  <a:pt x="13427" y="504524"/>
                </a:lnTo>
                <a:lnTo>
                  <a:pt x="13427" y="1238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1200150" y="5534025"/>
            <a:ext cx="5010150" cy="495300"/>
          </a:xfrm>
          <a:custGeom>
            <a:avLst/>
            <a:gdLst>
              <a:gd name="connsiteX0" fmla="*/ 18463 w 5010150"/>
              <a:gd name="connsiteY0" fmla="*/ 12381 h 495300"/>
              <a:gd name="connsiteX1" fmla="*/ 5019056 w 5010150"/>
              <a:gd name="connsiteY1" fmla="*/ 12381 h 495300"/>
              <a:gd name="connsiteX2" fmla="*/ 5019056 w 5010150"/>
              <a:gd name="connsiteY2" fmla="*/ 504525 h 495300"/>
              <a:gd name="connsiteX3" fmla="*/ 18463 w 5010150"/>
              <a:gd name="connsiteY3" fmla="*/ 504525 h 495300"/>
              <a:gd name="connsiteX4" fmla="*/ 18463 w 5010150"/>
              <a:gd name="connsiteY4" fmla="*/ 1238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150" h="495300">
                <a:moveTo>
                  <a:pt x="18463" y="12381"/>
                </a:moveTo>
                <a:lnTo>
                  <a:pt x="5019056" y="12381"/>
                </a:lnTo>
                <a:lnTo>
                  <a:pt x="5019056" y="504525"/>
                </a:lnTo>
                <a:lnTo>
                  <a:pt x="18463" y="504525"/>
                </a:lnTo>
                <a:lnTo>
                  <a:pt x="18463" y="123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6200775" y="5534025"/>
            <a:ext cx="466725" cy="495300"/>
          </a:xfrm>
          <a:custGeom>
            <a:avLst/>
            <a:gdLst>
              <a:gd name="connsiteX0" fmla="*/ 12881 w 466725"/>
              <a:gd name="connsiteY0" fmla="*/ 12381 h 495300"/>
              <a:gd name="connsiteX1" fmla="*/ 467985 w 466725"/>
              <a:gd name="connsiteY1" fmla="*/ 12381 h 495300"/>
              <a:gd name="connsiteX2" fmla="*/ 467985 w 466725"/>
              <a:gd name="connsiteY2" fmla="*/ 504525 h 495300"/>
              <a:gd name="connsiteX3" fmla="*/ 12881 w 466725"/>
              <a:gd name="connsiteY3" fmla="*/ 504525 h 495300"/>
              <a:gd name="connsiteX4" fmla="*/ 12881 w 466725"/>
              <a:gd name="connsiteY4" fmla="*/ 1238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495300">
                <a:moveTo>
                  <a:pt x="12881" y="12381"/>
                </a:moveTo>
                <a:lnTo>
                  <a:pt x="467985" y="12381"/>
                </a:lnTo>
                <a:lnTo>
                  <a:pt x="467985" y="504525"/>
                </a:lnTo>
                <a:lnTo>
                  <a:pt x="12881" y="504525"/>
                </a:lnTo>
                <a:lnTo>
                  <a:pt x="12881" y="123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6648450" y="5534025"/>
            <a:ext cx="2009775" cy="495300"/>
          </a:xfrm>
          <a:custGeom>
            <a:avLst/>
            <a:gdLst>
              <a:gd name="connsiteX0" fmla="*/ 14760 w 2009775"/>
              <a:gd name="connsiteY0" fmla="*/ 12381 h 495300"/>
              <a:gd name="connsiteX1" fmla="*/ 2018328 w 2009775"/>
              <a:gd name="connsiteY1" fmla="*/ 12381 h 495300"/>
              <a:gd name="connsiteX2" fmla="*/ 2018328 w 2009775"/>
              <a:gd name="connsiteY2" fmla="*/ 504525 h 495300"/>
              <a:gd name="connsiteX3" fmla="*/ 14760 w 2009775"/>
              <a:gd name="connsiteY3" fmla="*/ 504525 h 495300"/>
              <a:gd name="connsiteX4" fmla="*/ 14760 w 2009775"/>
              <a:gd name="connsiteY4" fmla="*/ 1238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775" h="495300">
                <a:moveTo>
                  <a:pt x="14760" y="12381"/>
                </a:moveTo>
                <a:lnTo>
                  <a:pt x="2018328" y="12381"/>
                </a:lnTo>
                <a:lnTo>
                  <a:pt x="2018328" y="504525"/>
                </a:lnTo>
                <a:lnTo>
                  <a:pt x="14760" y="504525"/>
                </a:lnTo>
                <a:lnTo>
                  <a:pt x="14760" y="123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8648700" y="5534025"/>
            <a:ext cx="9525" cy="495300"/>
          </a:xfrm>
          <a:custGeom>
            <a:avLst/>
            <a:gdLst>
              <a:gd name="connsiteX0" fmla="*/ 18083 w 9525"/>
              <a:gd name="connsiteY0" fmla="*/ 12381 h 495300"/>
              <a:gd name="connsiteX1" fmla="*/ 18083 w 9525"/>
              <a:gd name="connsiteY1" fmla="*/ 50452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95300">
                <a:moveTo>
                  <a:pt x="18083" y="12381"/>
                </a:moveTo>
                <a:lnTo>
                  <a:pt x="18083" y="504525"/>
                </a:lnTo>
              </a:path>
            </a:pathLst>
          </a:custGeom>
          <a:ln w="74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28575" y="6019800"/>
            <a:ext cx="8629650" cy="9525"/>
          </a:xfrm>
          <a:custGeom>
            <a:avLst/>
            <a:gdLst>
              <a:gd name="connsiteX0" fmla="*/ 13427 w 8629650"/>
              <a:gd name="connsiteY0" fmla="*/ 18750 h 9525"/>
              <a:gd name="connsiteX1" fmla="*/ 8638208 w 8629650"/>
              <a:gd name="connsiteY1" fmla="*/ 187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9650" h="9525">
                <a:moveTo>
                  <a:pt x="13427" y="18750"/>
                </a:moveTo>
                <a:lnTo>
                  <a:pt x="8638208" y="18750"/>
                </a:lnTo>
              </a:path>
            </a:pathLst>
          </a:custGeom>
          <a:ln w="73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1209675" y="5524500"/>
            <a:ext cx="5000625" cy="19050"/>
          </a:xfrm>
          <a:custGeom>
            <a:avLst/>
            <a:gdLst>
              <a:gd name="connsiteX0" fmla="*/ 14488 w 5000625"/>
              <a:gd name="connsiteY0" fmla="*/ 27435 h 19050"/>
              <a:gd name="connsiteX1" fmla="*/ 5009531 w 5000625"/>
              <a:gd name="connsiteY1" fmla="*/ 274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25" h="19050">
                <a:moveTo>
                  <a:pt x="14488" y="27435"/>
                </a:moveTo>
                <a:lnTo>
                  <a:pt x="5009531" y="27435"/>
                </a:lnTo>
              </a:path>
            </a:pathLst>
          </a:custGeom>
          <a:ln w="1474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6429375" y="5534025"/>
            <a:ext cx="219075" cy="9525"/>
          </a:xfrm>
          <a:custGeom>
            <a:avLst/>
            <a:gdLst>
              <a:gd name="connsiteX0" fmla="*/ 11836 w 219075"/>
              <a:gd name="connsiteY0" fmla="*/ 12379 h 9525"/>
              <a:gd name="connsiteX1" fmla="*/ 228288 w 219075"/>
              <a:gd name="connsiteY1" fmla="*/ 123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9525">
                <a:moveTo>
                  <a:pt x="11836" y="12379"/>
                </a:moveTo>
                <a:lnTo>
                  <a:pt x="228288" y="12379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6429375" y="5534025"/>
            <a:ext cx="219075" cy="9525"/>
          </a:xfrm>
          <a:custGeom>
            <a:avLst/>
            <a:gdLst>
              <a:gd name="connsiteX0" fmla="*/ 11838 w 219075"/>
              <a:gd name="connsiteY0" fmla="*/ 17911 h 9525"/>
              <a:gd name="connsiteX1" fmla="*/ 228290 w 219075"/>
              <a:gd name="connsiteY1" fmla="*/ 179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9525">
                <a:moveTo>
                  <a:pt x="11838" y="17911"/>
                </a:moveTo>
                <a:lnTo>
                  <a:pt x="228290" y="17911"/>
                </a:lnTo>
              </a:path>
            </a:pathLst>
          </a:custGeom>
          <a:ln w="73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6657975" y="5524500"/>
            <a:ext cx="2000250" cy="19050"/>
          </a:xfrm>
          <a:custGeom>
            <a:avLst/>
            <a:gdLst>
              <a:gd name="connsiteX0" fmla="*/ 10785 w 2000250"/>
              <a:gd name="connsiteY0" fmla="*/ 27436 h 19050"/>
              <a:gd name="connsiteX1" fmla="*/ 2008803 w 2000250"/>
              <a:gd name="connsiteY1" fmla="*/ 274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9050">
                <a:moveTo>
                  <a:pt x="10785" y="27436"/>
                </a:moveTo>
                <a:lnTo>
                  <a:pt x="2008803" y="27436"/>
                </a:lnTo>
              </a:path>
            </a:pathLst>
          </a:custGeom>
          <a:ln w="1474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19050" y="5534025"/>
            <a:ext cx="9525" cy="257175"/>
          </a:xfrm>
          <a:custGeom>
            <a:avLst/>
            <a:gdLst>
              <a:gd name="connsiteX0" fmla="*/ 17405 w 9525"/>
              <a:gd name="connsiteY0" fmla="*/ 12380 h 257175"/>
              <a:gd name="connsiteX1" fmla="*/ 17405 w 9525"/>
              <a:gd name="connsiteY1" fmla="*/ 2612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7405" y="12380"/>
                </a:moveTo>
                <a:lnTo>
                  <a:pt x="17405" y="261217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19050" y="5534025"/>
            <a:ext cx="19050" cy="257175"/>
          </a:xfrm>
          <a:custGeom>
            <a:avLst/>
            <a:gdLst>
              <a:gd name="connsiteX0" fmla="*/ 22952 w 19050"/>
              <a:gd name="connsiteY0" fmla="*/ 12381 h 257175"/>
              <a:gd name="connsiteX1" fmla="*/ 22952 w 19050"/>
              <a:gd name="connsiteY1" fmla="*/ 26121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2952" y="12381"/>
                </a:moveTo>
                <a:lnTo>
                  <a:pt x="22952" y="261218"/>
                </a:lnTo>
              </a:path>
            </a:pathLst>
          </a:custGeom>
          <a:ln w="73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1209675" y="5772150"/>
            <a:ext cx="3990975" cy="9525"/>
          </a:xfrm>
          <a:custGeom>
            <a:avLst/>
            <a:gdLst>
              <a:gd name="connsiteX0" fmla="*/ 14490 w 3990975"/>
              <a:gd name="connsiteY0" fmla="*/ 17563 h 9525"/>
              <a:gd name="connsiteX1" fmla="*/ 3999425 w 3990975"/>
              <a:gd name="connsiteY1" fmla="*/ 1756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0975" h="9525">
                <a:moveTo>
                  <a:pt x="14490" y="17563"/>
                </a:moveTo>
                <a:lnTo>
                  <a:pt x="3999425" y="17563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1209675" y="5772150"/>
            <a:ext cx="3990975" cy="19050"/>
          </a:xfrm>
          <a:custGeom>
            <a:avLst/>
            <a:gdLst>
              <a:gd name="connsiteX0" fmla="*/ 14488 w 3990975"/>
              <a:gd name="connsiteY0" fmla="*/ 23093 h 19050"/>
              <a:gd name="connsiteX1" fmla="*/ 3999422 w 3990975"/>
              <a:gd name="connsiteY1" fmla="*/ 230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0975" h="19050">
                <a:moveTo>
                  <a:pt x="14488" y="23093"/>
                </a:moveTo>
                <a:lnTo>
                  <a:pt x="3999422" y="23093"/>
                </a:lnTo>
              </a:path>
            </a:pathLst>
          </a:custGeom>
          <a:ln w="73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5210175" y="5772150"/>
            <a:ext cx="990600" cy="9525"/>
          </a:xfrm>
          <a:custGeom>
            <a:avLst/>
            <a:gdLst>
              <a:gd name="connsiteX0" fmla="*/ 10026 w 990600"/>
              <a:gd name="connsiteY0" fmla="*/ 17564 h 9525"/>
              <a:gd name="connsiteX1" fmla="*/ 997934 w 990600"/>
              <a:gd name="connsiteY1" fmla="*/ 175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9525">
                <a:moveTo>
                  <a:pt x="10026" y="17564"/>
                </a:moveTo>
                <a:lnTo>
                  <a:pt x="997934" y="17564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5210175" y="5772150"/>
            <a:ext cx="990600" cy="19050"/>
          </a:xfrm>
          <a:custGeom>
            <a:avLst/>
            <a:gdLst>
              <a:gd name="connsiteX0" fmla="*/ 10022 w 990600"/>
              <a:gd name="connsiteY0" fmla="*/ 23093 h 19050"/>
              <a:gd name="connsiteX1" fmla="*/ 997931 w 990600"/>
              <a:gd name="connsiteY1" fmla="*/ 230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19050">
                <a:moveTo>
                  <a:pt x="10022" y="23093"/>
                </a:moveTo>
                <a:lnTo>
                  <a:pt x="997931" y="23093"/>
                </a:lnTo>
              </a:path>
            </a:pathLst>
          </a:custGeom>
          <a:ln w="73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6419850" y="5534025"/>
            <a:ext cx="9525" cy="257175"/>
          </a:xfrm>
          <a:custGeom>
            <a:avLst/>
            <a:gdLst>
              <a:gd name="connsiteX0" fmla="*/ 15811 w 9525"/>
              <a:gd name="connsiteY0" fmla="*/ 12382 h 257175"/>
              <a:gd name="connsiteX1" fmla="*/ 15811 w 9525"/>
              <a:gd name="connsiteY1" fmla="*/ 26121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57175">
                <a:moveTo>
                  <a:pt x="15811" y="12382"/>
                </a:moveTo>
                <a:lnTo>
                  <a:pt x="15811" y="261219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6419850" y="5534025"/>
            <a:ext cx="19050" cy="257175"/>
          </a:xfrm>
          <a:custGeom>
            <a:avLst/>
            <a:gdLst>
              <a:gd name="connsiteX0" fmla="*/ 21363 w 19050"/>
              <a:gd name="connsiteY0" fmla="*/ 12381 h 257175"/>
              <a:gd name="connsiteX1" fmla="*/ 21363 w 19050"/>
              <a:gd name="connsiteY1" fmla="*/ 26121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57175">
                <a:moveTo>
                  <a:pt x="21363" y="12381"/>
                </a:moveTo>
                <a:lnTo>
                  <a:pt x="21363" y="261218"/>
                </a:lnTo>
              </a:path>
            </a:pathLst>
          </a:custGeom>
          <a:ln w="74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6429375" y="5772150"/>
            <a:ext cx="219075" cy="9525"/>
          </a:xfrm>
          <a:custGeom>
            <a:avLst/>
            <a:gdLst>
              <a:gd name="connsiteX0" fmla="*/ 11836 w 219075"/>
              <a:gd name="connsiteY0" fmla="*/ 17565 h 9525"/>
              <a:gd name="connsiteX1" fmla="*/ 228288 w 219075"/>
              <a:gd name="connsiteY1" fmla="*/ 175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9525">
                <a:moveTo>
                  <a:pt x="11836" y="17565"/>
                </a:moveTo>
                <a:lnTo>
                  <a:pt x="228288" y="17565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6429375" y="5772150"/>
            <a:ext cx="219075" cy="19050"/>
          </a:xfrm>
          <a:custGeom>
            <a:avLst/>
            <a:gdLst>
              <a:gd name="connsiteX0" fmla="*/ 11838 w 219075"/>
              <a:gd name="connsiteY0" fmla="*/ 23093 h 19050"/>
              <a:gd name="connsiteX1" fmla="*/ 228290 w 219075"/>
              <a:gd name="connsiteY1" fmla="*/ 230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19050">
                <a:moveTo>
                  <a:pt x="11838" y="23093"/>
                </a:moveTo>
                <a:lnTo>
                  <a:pt x="228290" y="23093"/>
                </a:lnTo>
              </a:path>
            </a:pathLst>
          </a:custGeom>
          <a:ln w="737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1200150" y="5524500"/>
            <a:ext cx="19050" cy="504825"/>
          </a:xfrm>
          <a:custGeom>
            <a:avLst/>
            <a:gdLst>
              <a:gd name="connsiteX0" fmla="*/ 24018 w 19050"/>
              <a:gd name="connsiteY0" fmla="*/ 16381 h 504825"/>
              <a:gd name="connsiteX1" fmla="*/ 24018 w 19050"/>
              <a:gd name="connsiteY1" fmla="*/ 514048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04825">
                <a:moveTo>
                  <a:pt x="24018" y="16381"/>
                </a:moveTo>
                <a:lnTo>
                  <a:pt x="24018" y="514048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2200275" y="5781675"/>
            <a:ext cx="9525" cy="238125"/>
          </a:xfrm>
          <a:custGeom>
            <a:avLst/>
            <a:gdLst>
              <a:gd name="connsiteX0" fmla="*/ 17349 w 9525"/>
              <a:gd name="connsiteY0" fmla="*/ 13572 h 238125"/>
              <a:gd name="connsiteX1" fmla="*/ 17349 w 9525"/>
              <a:gd name="connsiteY1" fmla="*/ 245819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7349" y="13572"/>
                </a:moveTo>
                <a:lnTo>
                  <a:pt x="17349" y="245819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2200275" y="5781675"/>
            <a:ext cx="19050" cy="238125"/>
          </a:xfrm>
          <a:custGeom>
            <a:avLst/>
            <a:gdLst>
              <a:gd name="connsiteX0" fmla="*/ 22896 w 19050"/>
              <a:gd name="connsiteY0" fmla="*/ 13573 h 238125"/>
              <a:gd name="connsiteX1" fmla="*/ 22896 w 19050"/>
              <a:gd name="connsiteY1" fmla="*/ 24582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2896" y="13573"/>
                </a:moveTo>
                <a:lnTo>
                  <a:pt x="22896" y="245820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3200400" y="5781675"/>
            <a:ext cx="9525" cy="238125"/>
          </a:xfrm>
          <a:custGeom>
            <a:avLst/>
            <a:gdLst>
              <a:gd name="connsiteX0" fmla="*/ 16233 w 9525"/>
              <a:gd name="connsiteY0" fmla="*/ 13572 h 238125"/>
              <a:gd name="connsiteX1" fmla="*/ 16233 w 9525"/>
              <a:gd name="connsiteY1" fmla="*/ 245819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6233" y="13572"/>
                </a:moveTo>
                <a:lnTo>
                  <a:pt x="16233" y="245819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3200400" y="5781675"/>
            <a:ext cx="19050" cy="238125"/>
          </a:xfrm>
          <a:custGeom>
            <a:avLst/>
            <a:gdLst>
              <a:gd name="connsiteX0" fmla="*/ 21780 w 19050"/>
              <a:gd name="connsiteY0" fmla="*/ 13573 h 238125"/>
              <a:gd name="connsiteX1" fmla="*/ 21780 w 19050"/>
              <a:gd name="connsiteY1" fmla="*/ 24582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1780" y="13573"/>
                </a:moveTo>
                <a:lnTo>
                  <a:pt x="21780" y="245820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4200525" y="5781675"/>
            <a:ext cx="9525" cy="238125"/>
          </a:xfrm>
          <a:custGeom>
            <a:avLst/>
            <a:gdLst>
              <a:gd name="connsiteX0" fmla="*/ 15116 w 9525"/>
              <a:gd name="connsiteY0" fmla="*/ 13573 h 238125"/>
              <a:gd name="connsiteX1" fmla="*/ 15116 w 9525"/>
              <a:gd name="connsiteY1" fmla="*/ 24582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5116" y="13573"/>
                </a:moveTo>
                <a:lnTo>
                  <a:pt x="15116" y="245821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4200525" y="5781675"/>
            <a:ext cx="19050" cy="238125"/>
          </a:xfrm>
          <a:custGeom>
            <a:avLst/>
            <a:gdLst>
              <a:gd name="connsiteX0" fmla="*/ 20664 w 19050"/>
              <a:gd name="connsiteY0" fmla="*/ 13573 h 238125"/>
              <a:gd name="connsiteX1" fmla="*/ 20664 w 19050"/>
              <a:gd name="connsiteY1" fmla="*/ 24582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0664" y="13573"/>
                </a:moveTo>
                <a:lnTo>
                  <a:pt x="20664" y="245820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5191125" y="5534025"/>
            <a:ext cx="28575" cy="495300"/>
          </a:xfrm>
          <a:custGeom>
            <a:avLst/>
            <a:gdLst>
              <a:gd name="connsiteX0" fmla="*/ 29078 w 28575"/>
              <a:gd name="connsiteY0" fmla="*/ 17912 h 495300"/>
              <a:gd name="connsiteX1" fmla="*/ 29078 w 28575"/>
              <a:gd name="connsiteY1" fmla="*/ 50452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95300">
                <a:moveTo>
                  <a:pt x="29078" y="17912"/>
                </a:moveTo>
                <a:lnTo>
                  <a:pt x="29078" y="504521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1209675" y="6010275"/>
            <a:ext cx="5000625" cy="19050"/>
          </a:xfrm>
          <a:custGeom>
            <a:avLst/>
            <a:gdLst>
              <a:gd name="connsiteX0" fmla="*/ 14488 w 5000625"/>
              <a:gd name="connsiteY0" fmla="*/ 28276 h 19050"/>
              <a:gd name="connsiteX1" fmla="*/ 5009531 w 5000625"/>
              <a:gd name="connsiteY1" fmla="*/ 282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25" h="19050">
                <a:moveTo>
                  <a:pt x="14488" y="28276"/>
                </a:moveTo>
                <a:lnTo>
                  <a:pt x="5009531" y="28276"/>
                </a:lnTo>
              </a:path>
            </a:pathLst>
          </a:custGeom>
          <a:ln w="1473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6191250" y="5534025"/>
            <a:ext cx="19050" cy="495300"/>
          </a:xfrm>
          <a:custGeom>
            <a:avLst/>
            <a:gdLst>
              <a:gd name="connsiteX0" fmla="*/ 27962 w 19050"/>
              <a:gd name="connsiteY0" fmla="*/ 17912 h 495300"/>
              <a:gd name="connsiteX1" fmla="*/ 27962 w 19050"/>
              <a:gd name="connsiteY1" fmla="*/ 504514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7962" y="17912"/>
                </a:moveTo>
                <a:lnTo>
                  <a:pt x="27962" y="504514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6638925" y="5524500"/>
            <a:ext cx="28575" cy="504825"/>
          </a:xfrm>
          <a:custGeom>
            <a:avLst/>
            <a:gdLst>
              <a:gd name="connsiteX0" fmla="*/ 29841 w 28575"/>
              <a:gd name="connsiteY0" fmla="*/ 16383 h 504825"/>
              <a:gd name="connsiteX1" fmla="*/ 29841 w 28575"/>
              <a:gd name="connsiteY1" fmla="*/ 514046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504825">
                <a:moveTo>
                  <a:pt x="29841" y="16383"/>
                </a:moveTo>
                <a:lnTo>
                  <a:pt x="29841" y="514046"/>
                </a:lnTo>
              </a:path>
            </a:pathLst>
          </a:custGeom>
          <a:ln w="148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7648575" y="5534025"/>
            <a:ext cx="9525" cy="485775"/>
          </a:xfrm>
          <a:custGeom>
            <a:avLst/>
            <a:gdLst>
              <a:gd name="connsiteX0" fmla="*/ 13647 w 9525"/>
              <a:gd name="connsiteY0" fmla="*/ 17918 h 485775"/>
              <a:gd name="connsiteX1" fmla="*/ 13647 w 9525"/>
              <a:gd name="connsiteY1" fmla="*/ 49347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3647" y="17918"/>
                </a:moveTo>
                <a:lnTo>
                  <a:pt x="13647" y="493472"/>
                </a:lnTo>
              </a:path>
            </a:pathLst>
          </a:custGeom>
          <a:ln w="21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7648575" y="5534025"/>
            <a:ext cx="19050" cy="485775"/>
          </a:xfrm>
          <a:custGeom>
            <a:avLst/>
            <a:gdLst>
              <a:gd name="connsiteX0" fmla="*/ 19194 w 19050"/>
              <a:gd name="connsiteY0" fmla="*/ 17915 h 485775"/>
              <a:gd name="connsiteX1" fmla="*/ 19194 w 19050"/>
              <a:gd name="connsiteY1" fmla="*/ 4934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19194" y="17915"/>
                </a:moveTo>
                <a:lnTo>
                  <a:pt x="19194" y="493469"/>
                </a:lnTo>
              </a:path>
            </a:pathLst>
          </a:custGeom>
          <a:ln w="739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6657975" y="6010275"/>
            <a:ext cx="2000250" cy="19050"/>
          </a:xfrm>
          <a:custGeom>
            <a:avLst/>
            <a:gdLst>
              <a:gd name="connsiteX0" fmla="*/ 10785 w 2000250"/>
              <a:gd name="connsiteY0" fmla="*/ 28273 h 19050"/>
              <a:gd name="connsiteX1" fmla="*/ 2008803 w 2000250"/>
              <a:gd name="connsiteY1" fmla="*/ 282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9050">
                <a:moveTo>
                  <a:pt x="10785" y="28273"/>
                </a:moveTo>
                <a:lnTo>
                  <a:pt x="2008803" y="28273"/>
                </a:lnTo>
              </a:path>
            </a:pathLst>
          </a:custGeom>
          <a:ln w="1473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8639175" y="5534025"/>
            <a:ext cx="19050" cy="495300"/>
          </a:xfrm>
          <a:custGeom>
            <a:avLst/>
            <a:gdLst>
              <a:gd name="connsiteX0" fmla="*/ 27608 w 19050"/>
              <a:gd name="connsiteY0" fmla="*/ 17915 h 495300"/>
              <a:gd name="connsiteX1" fmla="*/ 27608 w 19050"/>
              <a:gd name="connsiteY1" fmla="*/ 504517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7608" y="17915"/>
                </a:moveTo>
                <a:lnTo>
                  <a:pt x="27608" y="504517"/>
                </a:lnTo>
              </a:path>
            </a:pathLst>
          </a:custGeom>
          <a:ln w="147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1200150" y="3829050"/>
            <a:ext cx="19050" cy="1685925"/>
          </a:xfrm>
          <a:custGeom>
            <a:avLst/>
            <a:gdLst>
              <a:gd name="connsiteX0" fmla="*/ 18465 w 19050"/>
              <a:gd name="connsiteY0" fmla="*/ 1678645 h 1685925"/>
              <a:gd name="connsiteX1" fmla="*/ 18465 w 19050"/>
              <a:gd name="connsiteY1" fmla="*/ 1420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85925">
                <a:moveTo>
                  <a:pt x="18465" y="1678645"/>
                </a:moveTo>
                <a:lnTo>
                  <a:pt x="18465" y="142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1200150" y="4067175"/>
            <a:ext cx="76200" cy="19050"/>
          </a:xfrm>
          <a:custGeom>
            <a:avLst/>
            <a:gdLst>
              <a:gd name="connsiteX0" fmla="*/ 18465 w 76200"/>
              <a:gd name="connsiteY0" fmla="*/ 13857 h 19050"/>
              <a:gd name="connsiteX1" fmla="*/ 68416 w 76200"/>
              <a:gd name="connsiteY1" fmla="*/ 138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465" y="13857"/>
                </a:moveTo>
                <a:lnTo>
                  <a:pt x="68416" y="1385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1200150" y="4543425"/>
            <a:ext cx="76200" cy="19050"/>
          </a:xfrm>
          <a:custGeom>
            <a:avLst/>
            <a:gdLst>
              <a:gd name="connsiteX0" fmla="*/ 18465 w 76200"/>
              <a:gd name="connsiteY0" fmla="*/ 13161 h 19050"/>
              <a:gd name="connsiteX1" fmla="*/ 68416 w 76200"/>
              <a:gd name="connsiteY1" fmla="*/ 131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465" y="13161"/>
                </a:moveTo>
                <a:lnTo>
                  <a:pt x="68416" y="1316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1200150" y="5019675"/>
            <a:ext cx="76200" cy="19050"/>
          </a:xfrm>
          <a:custGeom>
            <a:avLst/>
            <a:gdLst>
              <a:gd name="connsiteX0" fmla="*/ 18465 w 76200"/>
              <a:gd name="connsiteY0" fmla="*/ 12465 h 19050"/>
              <a:gd name="connsiteX1" fmla="*/ 68416 w 76200"/>
              <a:gd name="connsiteY1" fmla="*/ 124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465" y="12465"/>
                </a:moveTo>
                <a:lnTo>
                  <a:pt x="68416" y="1246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1200150" y="5495925"/>
            <a:ext cx="76200" cy="19050"/>
          </a:xfrm>
          <a:custGeom>
            <a:avLst/>
            <a:gdLst>
              <a:gd name="connsiteX0" fmla="*/ 18465 w 76200"/>
              <a:gd name="connsiteY0" fmla="*/ 11770 h 19050"/>
              <a:gd name="connsiteX1" fmla="*/ 68416 w 76200"/>
              <a:gd name="connsiteY1" fmla="*/ 117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8465" y="11770"/>
                </a:moveTo>
                <a:lnTo>
                  <a:pt x="68416" y="1177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1200150" y="5495925"/>
            <a:ext cx="5019675" cy="9525"/>
          </a:xfrm>
          <a:custGeom>
            <a:avLst/>
            <a:gdLst>
              <a:gd name="connsiteX0" fmla="*/ 15690 w 5019675"/>
              <a:gd name="connsiteY0" fmla="*/ 14535 h 9525"/>
              <a:gd name="connsiteX1" fmla="*/ 5027384 w 5019675"/>
              <a:gd name="connsiteY1" fmla="*/ 145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9675" h="9525">
                <a:moveTo>
                  <a:pt x="15690" y="14535"/>
                </a:moveTo>
                <a:lnTo>
                  <a:pt x="5027384" y="145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476375" y="4048125"/>
            <a:ext cx="457200" cy="28575"/>
          </a:xfrm>
          <a:custGeom>
            <a:avLst/>
            <a:gdLst>
              <a:gd name="connsiteX0" fmla="*/ 238433 w 457200"/>
              <a:gd name="connsiteY0" fmla="*/ 29883 h 28575"/>
              <a:gd name="connsiteX1" fmla="*/ 13656 w 457200"/>
              <a:gd name="connsiteY1" fmla="*/ 29883 h 28575"/>
              <a:gd name="connsiteX2" fmla="*/ 13656 w 457200"/>
              <a:gd name="connsiteY2" fmla="*/ 18824 h 28575"/>
              <a:gd name="connsiteX3" fmla="*/ 238433 w 457200"/>
              <a:gd name="connsiteY3" fmla="*/ 18824 h 28575"/>
              <a:gd name="connsiteX4" fmla="*/ 463210 w 457200"/>
              <a:gd name="connsiteY4" fmla="*/ 18824 h 28575"/>
              <a:gd name="connsiteX5" fmla="*/ 463210 w 457200"/>
              <a:gd name="connsiteY5" fmla="*/ 29883 h 28575"/>
              <a:gd name="connsiteX6" fmla="*/ 238433 w 457200"/>
              <a:gd name="connsiteY6" fmla="*/ 2988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28575">
                <a:moveTo>
                  <a:pt x="238433" y="29883"/>
                </a:moveTo>
                <a:lnTo>
                  <a:pt x="13656" y="29883"/>
                </a:lnTo>
                <a:lnTo>
                  <a:pt x="13656" y="18824"/>
                </a:lnTo>
                <a:lnTo>
                  <a:pt x="238433" y="18824"/>
                </a:lnTo>
                <a:lnTo>
                  <a:pt x="463210" y="18824"/>
                </a:lnTo>
                <a:lnTo>
                  <a:pt x="463210" y="29883"/>
                </a:lnTo>
                <a:lnTo>
                  <a:pt x="238433" y="298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2476500" y="4048125"/>
            <a:ext cx="457200" cy="19050"/>
          </a:xfrm>
          <a:custGeom>
            <a:avLst/>
            <a:gdLst>
              <a:gd name="connsiteX0" fmla="*/ 239779 w 457200"/>
              <a:gd name="connsiteY0" fmla="*/ 27509 h 19050"/>
              <a:gd name="connsiteX1" fmla="*/ 15002 w 457200"/>
              <a:gd name="connsiteY1" fmla="*/ 27509 h 19050"/>
              <a:gd name="connsiteX2" fmla="*/ 15002 w 457200"/>
              <a:gd name="connsiteY2" fmla="*/ 16444 h 19050"/>
              <a:gd name="connsiteX3" fmla="*/ 239779 w 457200"/>
              <a:gd name="connsiteY3" fmla="*/ 16444 h 19050"/>
              <a:gd name="connsiteX4" fmla="*/ 464556 w 457200"/>
              <a:gd name="connsiteY4" fmla="*/ 16444 h 19050"/>
              <a:gd name="connsiteX5" fmla="*/ 464556 w 457200"/>
              <a:gd name="connsiteY5" fmla="*/ 27509 h 19050"/>
              <a:gd name="connsiteX6" fmla="*/ 239779 w 457200"/>
              <a:gd name="connsiteY6" fmla="*/ 275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39779" y="27509"/>
                </a:moveTo>
                <a:lnTo>
                  <a:pt x="15002" y="27509"/>
                </a:lnTo>
                <a:lnTo>
                  <a:pt x="15002" y="16444"/>
                </a:lnTo>
                <a:lnTo>
                  <a:pt x="239779" y="16444"/>
                </a:lnTo>
                <a:lnTo>
                  <a:pt x="464556" y="16444"/>
                </a:lnTo>
                <a:lnTo>
                  <a:pt x="464556" y="27509"/>
                </a:lnTo>
                <a:lnTo>
                  <a:pt x="239779" y="275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3476625" y="4048125"/>
            <a:ext cx="457200" cy="19050"/>
          </a:xfrm>
          <a:custGeom>
            <a:avLst/>
            <a:gdLst>
              <a:gd name="connsiteX0" fmla="*/ 241125 w 457200"/>
              <a:gd name="connsiteY0" fmla="*/ 27509 h 19050"/>
              <a:gd name="connsiteX1" fmla="*/ 16349 w 457200"/>
              <a:gd name="connsiteY1" fmla="*/ 27509 h 19050"/>
              <a:gd name="connsiteX2" fmla="*/ 16349 w 457200"/>
              <a:gd name="connsiteY2" fmla="*/ 16444 h 19050"/>
              <a:gd name="connsiteX3" fmla="*/ 241125 w 457200"/>
              <a:gd name="connsiteY3" fmla="*/ 16444 h 19050"/>
              <a:gd name="connsiteX4" fmla="*/ 465902 w 457200"/>
              <a:gd name="connsiteY4" fmla="*/ 16444 h 19050"/>
              <a:gd name="connsiteX5" fmla="*/ 465902 w 457200"/>
              <a:gd name="connsiteY5" fmla="*/ 27509 h 19050"/>
              <a:gd name="connsiteX6" fmla="*/ 241125 w 457200"/>
              <a:gd name="connsiteY6" fmla="*/ 275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41125" y="27509"/>
                </a:moveTo>
                <a:lnTo>
                  <a:pt x="16349" y="27509"/>
                </a:lnTo>
                <a:lnTo>
                  <a:pt x="16349" y="16444"/>
                </a:lnTo>
                <a:lnTo>
                  <a:pt x="241125" y="16444"/>
                </a:lnTo>
                <a:lnTo>
                  <a:pt x="465902" y="16444"/>
                </a:lnTo>
                <a:lnTo>
                  <a:pt x="465902" y="27509"/>
                </a:lnTo>
                <a:lnTo>
                  <a:pt x="241125" y="275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4476750" y="4057650"/>
            <a:ext cx="466725" cy="28575"/>
          </a:xfrm>
          <a:custGeom>
            <a:avLst/>
            <a:gdLst>
              <a:gd name="connsiteX0" fmla="*/ 242472 w 466725"/>
              <a:gd name="connsiteY0" fmla="*/ 29868 h 28575"/>
              <a:gd name="connsiteX1" fmla="*/ 17695 w 466725"/>
              <a:gd name="connsiteY1" fmla="*/ 29868 h 28575"/>
              <a:gd name="connsiteX2" fmla="*/ 17695 w 466725"/>
              <a:gd name="connsiteY2" fmla="*/ 18809 h 28575"/>
              <a:gd name="connsiteX3" fmla="*/ 242472 w 466725"/>
              <a:gd name="connsiteY3" fmla="*/ 18809 h 28575"/>
              <a:gd name="connsiteX4" fmla="*/ 467249 w 466725"/>
              <a:gd name="connsiteY4" fmla="*/ 18809 h 28575"/>
              <a:gd name="connsiteX5" fmla="*/ 467249 w 466725"/>
              <a:gd name="connsiteY5" fmla="*/ 29868 h 28575"/>
              <a:gd name="connsiteX6" fmla="*/ 242472 w 466725"/>
              <a:gd name="connsiteY6" fmla="*/ 2986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25" h="28575">
                <a:moveTo>
                  <a:pt x="242472" y="29868"/>
                </a:moveTo>
                <a:lnTo>
                  <a:pt x="17695" y="29868"/>
                </a:lnTo>
                <a:lnTo>
                  <a:pt x="17695" y="18809"/>
                </a:lnTo>
                <a:lnTo>
                  <a:pt x="242472" y="18809"/>
                </a:lnTo>
                <a:lnTo>
                  <a:pt x="467249" y="18809"/>
                </a:lnTo>
                <a:lnTo>
                  <a:pt x="467249" y="29868"/>
                </a:lnTo>
                <a:lnTo>
                  <a:pt x="242472" y="298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6638925" y="5495925"/>
            <a:ext cx="2000250" cy="9525"/>
          </a:xfrm>
          <a:custGeom>
            <a:avLst/>
            <a:gdLst>
              <a:gd name="connsiteX0" fmla="*/ 10413 w 2000250"/>
              <a:gd name="connsiteY0" fmla="*/ 14535 h 9525"/>
              <a:gd name="connsiteX1" fmla="*/ 2008430 w 2000250"/>
              <a:gd name="connsiteY1" fmla="*/ 145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9525">
                <a:moveTo>
                  <a:pt x="10413" y="14535"/>
                </a:moveTo>
                <a:lnTo>
                  <a:pt x="2008430" y="145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6905625" y="4057650"/>
            <a:ext cx="457200" cy="19050"/>
          </a:xfrm>
          <a:custGeom>
            <a:avLst/>
            <a:gdLst>
              <a:gd name="connsiteX0" fmla="*/ 353362 w 457200"/>
              <a:gd name="connsiteY0" fmla="*/ 22578 h 19050"/>
              <a:gd name="connsiteX1" fmla="*/ 240973 w 457200"/>
              <a:gd name="connsiteY1" fmla="*/ 22578 h 19050"/>
              <a:gd name="connsiteX2" fmla="*/ 128585 w 457200"/>
              <a:gd name="connsiteY2" fmla="*/ 22578 h 19050"/>
              <a:gd name="connsiteX3" fmla="*/ 16196 w 457200"/>
              <a:gd name="connsiteY3" fmla="*/ 22578 h 19050"/>
              <a:gd name="connsiteX4" fmla="*/ 16196 w 457200"/>
              <a:gd name="connsiteY4" fmla="*/ 11518 h 19050"/>
              <a:gd name="connsiteX5" fmla="*/ 128585 w 457200"/>
              <a:gd name="connsiteY5" fmla="*/ 11518 h 19050"/>
              <a:gd name="connsiteX6" fmla="*/ 240973 w 457200"/>
              <a:gd name="connsiteY6" fmla="*/ 11518 h 19050"/>
              <a:gd name="connsiteX7" fmla="*/ 353362 w 457200"/>
              <a:gd name="connsiteY7" fmla="*/ 11518 h 19050"/>
              <a:gd name="connsiteX8" fmla="*/ 465750 w 457200"/>
              <a:gd name="connsiteY8" fmla="*/ 11518 h 19050"/>
              <a:gd name="connsiteX9" fmla="*/ 465750 w 457200"/>
              <a:gd name="connsiteY9" fmla="*/ 22578 h 19050"/>
              <a:gd name="connsiteX10" fmla="*/ 353362 w 457200"/>
              <a:gd name="connsiteY10" fmla="*/ 225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" h="19050">
                <a:moveTo>
                  <a:pt x="353362" y="22578"/>
                </a:moveTo>
                <a:lnTo>
                  <a:pt x="240973" y="22578"/>
                </a:lnTo>
                <a:lnTo>
                  <a:pt x="128585" y="22578"/>
                </a:lnTo>
                <a:lnTo>
                  <a:pt x="16196" y="22578"/>
                </a:lnTo>
                <a:lnTo>
                  <a:pt x="16196" y="11518"/>
                </a:lnTo>
                <a:lnTo>
                  <a:pt x="128585" y="11518"/>
                </a:lnTo>
                <a:lnTo>
                  <a:pt x="240973" y="11518"/>
                </a:lnTo>
                <a:lnTo>
                  <a:pt x="353362" y="11518"/>
                </a:lnTo>
                <a:lnTo>
                  <a:pt x="465750" y="11518"/>
                </a:lnTo>
                <a:lnTo>
                  <a:pt x="465750" y="22578"/>
                </a:lnTo>
                <a:lnTo>
                  <a:pt x="353362" y="225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5210175" y="1076325"/>
            <a:ext cx="9525" cy="2171700"/>
          </a:xfrm>
          <a:custGeom>
            <a:avLst/>
            <a:gdLst>
              <a:gd name="connsiteX0" fmla="*/ 9897 w 9525"/>
              <a:gd name="connsiteY0" fmla="*/ 12667 h 2171700"/>
              <a:gd name="connsiteX1" fmla="*/ 9897 w 9525"/>
              <a:gd name="connsiteY1" fmla="*/ 217267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71700">
                <a:moveTo>
                  <a:pt x="9897" y="12667"/>
                </a:moveTo>
                <a:lnTo>
                  <a:pt x="9897" y="217267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5210175" y="3848100"/>
            <a:ext cx="9525" cy="2171700"/>
          </a:xfrm>
          <a:custGeom>
            <a:avLst/>
            <a:gdLst>
              <a:gd name="connsiteX0" fmla="*/ 9897 w 9525"/>
              <a:gd name="connsiteY0" fmla="*/ 13187 h 2171700"/>
              <a:gd name="connsiteX1" fmla="*/ 9897 w 9525"/>
              <a:gd name="connsiteY1" fmla="*/ 217319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71700">
                <a:moveTo>
                  <a:pt x="9897" y="13187"/>
                </a:moveTo>
                <a:lnTo>
                  <a:pt x="9897" y="217319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7153275" y="657225"/>
            <a:ext cx="1485900" cy="419100"/>
          </a:xfrm>
          <a:custGeom>
            <a:avLst/>
            <a:gdLst>
              <a:gd name="connsiteX0" fmla="*/ 11010 w 1485900"/>
              <a:gd name="connsiteY0" fmla="*/ 13829 h 419100"/>
              <a:gd name="connsiteX1" fmla="*/ 1493863 w 1485900"/>
              <a:gd name="connsiteY1" fmla="*/ 13829 h 419100"/>
              <a:gd name="connsiteX2" fmla="*/ 1493863 w 1485900"/>
              <a:gd name="connsiteY2" fmla="*/ 423404 h 419100"/>
              <a:gd name="connsiteX3" fmla="*/ 11010 w 1485900"/>
              <a:gd name="connsiteY3" fmla="*/ 423404 h 419100"/>
              <a:gd name="connsiteX4" fmla="*/ 11010 w 1485900"/>
              <a:gd name="connsiteY4" fmla="*/ 138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419100">
                <a:moveTo>
                  <a:pt x="11010" y="13829"/>
                </a:moveTo>
                <a:lnTo>
                  <a:pt x="1493863" y="13829"/>
                </a:lnTo>
                <a:lnTo>
                  <a:pt x="1493863" y="423404"/>
                </a:lnTo>
                <a:lnTo>
                  <a:pt x="11010" y="423404"/>
                </a:lnTo>
                <a:lnTo>
                  <a:pt x="11010" y="138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4" name="Picture 6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2952750" cy="219075"/>
          </a:xfrm>
          <a:prstGeom prst="rect">
            <a:avLst/>
          </a:prstGeom>
        </p:spPr>
      </p:pic>
      <p:pic>
        <p:nvPicPr>
          <p:cNvPr id="625" name="Picture 62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626" name="Picture 62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627" name="Picture 62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75" y="1333500"/>
            <a:ext cx="4714875" cy="1419225"/>
          </a:xfrm>
          <a:prstGeom prst="rect">
            <a:avLst/>
          </a:prstGeom>
        </p:spPr>
      </p:pic>
      <p:pic>
        <p:nvPicPr>
          <p:cNvPr id="628" name="Picture 62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1371600"/>
            <a:ext cx="1714500" cy="1381125"/>
          </a:xfrm>
          <a:prstGeom prst="rect">
            <a:avLst/>
          </a:prstGeom>
        </p:spPr>
      </p:pic>
      <p:pic>
        <p:nvPicPr>
          <p:cNvPr id="629" name="Picture 62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75" y="4076700"/>
            <a:ext cx="4714875" cy="1438275"/>
          </a:xfrm>
          <a:prstGeom prst="rect">
            <a:avLst/>
          </a:prstGeom>
        </p:spPr>
      </p:pic>
      <p:pic>
        <p:nvPicPr>
          <p:cNvPr id="630" name="Picture 63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325" y="4076700"/>
            <a:ext cx="1714500" cy="1438275"/>
          </a:xfrm>
          <a:prstGeom prst="rect">
            <a:avLst/>
          </a:prstGeom>
        </p:spPr>
      </p:pic>
      <p:pic>
        <p:nvPicPr>
          <p:cNvPr id="631" name="Picture 63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" y="3390900"/>
            <a:ext cx="971550" cy="342900"/>
          </a:xfrm>
          <a:prstGeom prst="rect">
            <a:avLst/>
          </a:prstGeom>
        </p:spPr>
      </p:pic>
      <p:pic>
        <p:nvPicPr>
          <p:cNvPr id="632" name="Picture 632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25" y="628650"/>
            <a:ext cx="971550" cy="342900"/>
          </a:xfrm>
          <a:prstGeom prst="rect">
            <a:avLst/>
          </a:prstGeom>
        </p:spPr>
      </p:pic>
      <p:pic>
        <p:nvPicPr>
          <p:cNvPr id="633" name="Picture 633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475" y="714375"/>
            <a:ext cx="314325" cy="314325"/>
          </a:xfrm>
          <a:prstGeom prst="rect">
            <a:avLst/>
          </a:prstGeom>
        </p:spPr>
      </p:pic>
      <p:sp>
        <p:nvSpPr>
          <p:cNvPr id="633" name="TextBox 633"/>
          <p:cNvSpPr txBox="1"/>
          <p:nvPr/>
        </p:nvSpPr>
        <p:spPr>
          <a:xfrm>
            <a:off x="6615178" y="69639"/>
            <a:ext cx="11856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634" name="TextBox 634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635" name="TextBox 635"/>
          <p:cNvSpPr txBox="1"/>
          <p:nvPr/>
        </p:nvSpPr>
        <p:spPr>
          <a:xfrm>
            <a:off x="414178" y="122061"/>
            <a:ext cx="6206882" cy="731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821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(FLET’S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Hikari)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</p:txBody>
      </p:sp>
      <p:sp>
        <p:nvSpPr>
          <p:cNvPr id="636" name="TextBox 636"/>
          <p:cNvSpPr txBox="1"/>
          <p:nvPr/>
        </p:nvSpPr>
        <p:spPr>
          <a:xfrm>
            <a:off x="7600552" y="724981"/>
            <a:ext cx="993713" cy="297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139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</a:t>
            </a:r>
          </a:p>
        </p:txBody>
      </p:sp>
      <p:sp>
        <p:nvSpPr>
          <p:cNvPr id="637" name="TextBox 637"/>
          <p:cNvSpPr txBox="1"/>
          <p:nvPr/>
        </p:nvSpPr>
        <p:spPr>
          <a:xfrm>
            <a:off x="625339" y="1055633"/>
            <a:ext cx="406321" cy="17774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2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0">
              <a:lnSpc>
                <a:spcPts val="1597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6838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638" name="TextBox 638"/>
          <p:cNvSpPr txBox="1"/>
          <p:nvPr/>
        </p:nvSpPr>
        <p:spPr>
          <a:xfrm>
            <a:off x="1490324" y="1137690"/>
            <a:ext cx="448383" cy="12350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09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0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639" name="TextBox 639"/>
          <p:cNvSpPr txBox="1"/>
          <p:nvPr/>
        </p:nvSpPr>
        <p:spPr>
          <a:xfrm>
            <a:off x="2491810" y="1154330"/>
            <a:ext cx="448383" cy="122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09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5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3,920</a:t>
            </a:r>
          </a:p>
        </p:txBody>
      </p:sp>
      <p:sp>
        <p:nvSpPr>
          <p:cNvPr id="640" name="TextBox 640"/>
          <p:cNvSpPr txBox="1"/>
          <p:nvPr/>
        </p:nvSpPr>
        <p:spPr>
          <a:xfrm>
            <a:off x="3493295" y="1161461"/>
            <a:ext cx="448383" cy="122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6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">
              <a:lnSpc>
                <a:spcPts val="1737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7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3,860</a:t>
            </a:r>
          </a:p>
        </p:txBody>
      </p:sp>
      <p:sp>
        <p:nvSpPr>
          <p:cNvPr id="641" name="TextBox 641"/>
          <p:cNvSpPr txBox="1"/>
          <p:nvPr/>
        </p:nvSpPr>
        <p:spPr>
          <a:xfrm>
            <a:off x="4494778" y="1180477"/>
            <a:ext cx="448384" cy="1214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6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">
              <a:lnSpc>
                <a:spcPts val="1718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2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3,800</a:t>
            </a:r>
          </a:p>
        </p:txBody>
      </p:sp>
      <p:sp>
        <p:nvSpPr>
          <p:cNvPr id="642" name="TextBox 642"/>
          <p:cNvSpPr txBox="1"/>
          <p:nvPr/>
        </p:nvSpPr>
        <p:spPr>
          <a:xfrm>
            <a:off x="5496264" y="1206622"/>
            <a:ext cx="448383" cy="1201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18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9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3,690</a:t>
            </a:r>
          </a:p>
        </p:txBody>
      </p:sp>
      <p:sp>
        <p:nvSpPr>
          <p:cNvPr id="643" name="TextBox 643"/>
          <p:cNvSpPr txBox="1"/>
          <p:nvPr/>
        </p:nvSpPr>
        <p:spPr>
          <a:xfrm>
            <a:off x="6915520" y="1158951"/>
            <a:ext cx="455052" cy="12209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63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63">
              <a:lnSpc>
                <a:spcPts val="1717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1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</p:txBody>
      </p:sp>
      <p:sp>
        <p:nvSpPr>
          <p:cNvPr id="644" name="TextBox 644"/>
          <p:cNvSpPr txBox="1"/>
          <p:nvPr/>
        </p:nvSpPr>
        <p:spPr>
          <a:xfrm>
            <a:off x="7914805" y="1196959"/>
            <a:ext cx="455052" cy="1208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63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63">
              <a:lnSpc>
                <a:spcPts val="1745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3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1613260" y="3064448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46" name="TextBox 646"/>
          <p:cNvSpPr txBox="1"/>
          <p:nvPr/>
        </p:nvSpPr>
        <p:spPr>
          <a:xfrm>
            <a:off x="2612334" y="3064448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47" name="TextBox 647"/>
          <p:cNvSpPr txBox="1"/>
          <p:nvPr/>
        </p:nvSpPr>
        <p:spPr>
          <a:xfrm>
            <a:off x="2956391" y="2815615"/>
            <a:ext cx="527478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48" name="TextBox 648"/>
          <p:cNvSpPr txBox="1"/>
          <p:nvPr/>
        </p:nvSpPr>
        <p:spPr>
          <a:xfrm>
            <a:off x="3528090" y="3064448"/>
            <a:ext cx="382869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49" name="TextBox 649"/>
          <p:cNvSpPr txBox="1"/>
          <p:nvPr/>
        </p:nvSpPr>
        <p:spPr>
          <a:xfrm>
            <a:off x="4610333" y="3064448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650" name="TextBox 650"/>
          <p:cNvSpPr txBox="1"/>
          <p:nvPr/>
        </p:nvSpPr>
        <p:spPr>
          <a:xfrm>
            <a:off x="5453946" y="2815615"/>
            <a:ext cx="527478" cy="423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5461">
              <a:lnSpc>
                <a:spcPts val="1959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51" name="TextBox 651"/>
          <p:cNvSpPr txBox="1"/>
          <p:nvPr/>
        </p:nvSpPr>
        <p:spPr>
          <a:xfrm>
            <a:off x="6885878" y="2932256"/>
            <a:ext cx="561399" cy="1881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81"/>
              </a:lnSpc>
            </a:pPr>
            <a:r>
              <a:rPr lang="en-US" altLang="zh-CN" sz="126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52" name="TextBox 652"/>
          <p:cNvSpPr txBox="1"/>
          <p:nvPr/>
        </p:nvSpPr>
        <p:spPr>
          <a:xfrm>
            <a:off x="7829399" y="2932256"/>
            <a:ext cx="668110" cy="1881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81"/>
              </a:lnSpc>
            </a:pPr>
            <a:r>
              <a:rPr lang="en-US" altLang="zh-CN" sz="126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653" name="TextBox 653"/>
          <p:cNvSpPr txBox="1"/>
          <p:nvPr/>
        </p:nvSpPr>
        <p:spPr>
          <a:xfrm>
            <a:off x="395922" y="3459167"/>
            <a:ext cx="635168" cy="21393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921">
              <a:lnSpc>
                <a:spcPts val="189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228846">
              <a:lnSpc>
                <a:spcPts val="15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846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846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5686">
              <a:lnSpc>
                <a:spcPts val="1743"/>
              </a:lnSpc>
            </a:pPr>
            <a:r>
              <a:rPr lang="en-US" altLang="zh-CN" sz="126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1489754" y="3881771"/>
            <a:ext cx="448383" cy="1246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18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65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4,070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2491239" y="3879394"/>
            <a:ext cx="448383" cy="1250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37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74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4,060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3492724" y="3879394"/>
            <a:ext cx="448383" cy="1254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">
              <a:lnSpc>
                <a:spcPts val="1765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74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4494208" y="3891279"/>
            <a:ext cx="448384" cy="12468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">
              <a:lnSpc>
                <a:spcPts val="1756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7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5495694" y="3903164"/>
            <a:ext cx="448384" cy="1240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6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">
              <a:lnSpc>
                <a:spcPts val="1756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0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3,940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6914951" y="3883989"/>
            <a:ext cx="455052" cy="1244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63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63">
              <a:lnSpc>
                <a:spcPts val="1745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1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7914236" y="3905370"/>
            <a:ext cx="455050" cy="1241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61">
              <a:lnSpc>
                <a:spcPts val="1634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61">
              <a:lnSpc>
                <a:spcPts val="1783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57"/>
              </a:lnSpc>
            </a:pPr>
            <a:r>
              <a:rPr lang="en-US" altLang="zh-CN" sz="13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3,900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1612690" y="5829923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2611764" y="5829923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2955821" y="5581088"/>
            <a:ext cx="527478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3527520" y="5829923"/>
            <a:ext cx="382869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65" name="TextBox 665"/>
          <p:cNvSpPr txBox="1"/>
          <p:nvPr/>
        </p:nvSpPr>
        <p:spPr>
          <a:xfrm>
            <a:off x="4609763" y="5829923"/>
            <a:ext cx="216531" cy="175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666" name="TextBox 666"/>
          <p:cNvSpPr txBox="1"/>
          <p:nvPr/>
        </p:nvSpPr>
        <p:spPr>
          <a:xfrm>
            <a:off x="5453376" y="5581088"/>
            <a:ext cx="527478" cy="4239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8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5461">
              <a:lnSpc>
                <a:spcPts val="1959"/>
              </a:lnSpc>
            </a:pPr>
            <a:r>
              <a:rPr lang="en-US" altLang="zh-CN" sz="11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67" name="TextBox 667"/>
          <p:cNvSpPr txBox="1"/>
          <p:nvPr/>
        </p:nvSpPr>
        <p:spPr>
          <a:xfrm>
            <a:off x="6885309" y="5697730"/>
            <a:ext cx="561399" cy="188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81"/>
              </a:lnSpc>
            </a:pPr>
            <a:r>
              <a:rPr lang="en-US" altLang="zh-CN" sz="126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68" name="TextBox 668"/>
          <p:cNvSpPr txBox="1"/>
          <p:nvPr/>
        </p:nvSpPr>
        <p:spPr>
          <a:xfrm>
            <a:off x="7828828" y="5697730"/>
            <a:ext cx="668110" cy="188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81"/>
              </a:lnSpc>
            </a:pPr>
            <a:r>
              <a:rPr lang="en-US" altLang="zh-CN" sz="126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669" name="TextBox 669"/>
          <p:cNvSpPr txBox="1"/>
          <p:nvPr/>
        </p:nvSpPr>
        <p:spPr>
          <a:xfrm>
            <a:off x="359034" y="613088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670" name="TextBox 670"/>
          <p:cNvSpPr txBox="1"/>
          <p:nvPr/>
        </p:nvSpPr>
        <p:spPr>
          <a:xfrm>
            <a:off x="476384" y="6159965"/>
            <a:ext cx="6881312" cy="231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</a:p>
          <a:p>
            <a:pPr indent="0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54927" y="6705415"/>
            <a:ext cx="275333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72" name="TextBox 672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673" name="TextBox 67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