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0693400" cy="755929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
	<Relationship Id="rId3" Type="http://schemas.openxmlformats.org/officeDocument/2006/relationships/printerSettings" Target="printerSettings/printerSettings1.bin"/>
	<Relationship Id="rId4" Type="http://schemas.openxmlformats.org/officeDocument/2006/relationships/presProps" Target="presProps.xml"/>
	<Relationship Id="rId5" Type="http://schemas.openxmlformats.org/officeDocument/2006/relationships/viewProps" Target="viewProps.xml"/>
	<Relationship Id="rId6" Type="http://schemas.openxmlformats.org/officeDocument/2006/relationships/theme" Target="theme/theme1.xml"/>
	<Relationship Id="rId7" Type="http://schemas.openxmlformats.org/officeDocument/2006/relationships/tableStyles" Target="tableStyles.xml"/>
	<Relationship Id="rId1" Type="http://schemas.openxmlformats.org/officeDocument/2006/relationships/slideMaster" Target="slideMasters/slideMaster1.xml"/>
	<Relationship Id="rId8" Type="http://schemas.openxmlformats.org/officeDocument/2006/relationships/slide" Target="slides/slide1.xml"/>
	<Relationship Id="rId9" Type="http://schemas.openxmlformats.org/officeDocument/2006/relationships/slide" Target="slides/slide2.xml"/>
	<Relationship Id="rId10" Type="http://schemas.openxmlformats.org/officeDocument/2006/relationships/slide" Target="slides/slide3.xml"/>
	<Relationship Id="rId11" Type="http://schemas.openxmlformats.org/officeDocument/2006/relationships/slide" Target="slides/slide4.xml"/>
	<Relationship Id="rId12" Type="http://schemas.openxmlformats.org/officeDocument/2006/relationships/slide" Target="slides/slide5.xml"/>
	<Relationship Id="rId13" Type="http://schemas.openxmlformats.org/officeDocument/2006/relationships/slide" Target="slides/slide6.xml"/>
	<Relationship Id="rId14" Type="http://schemas.openxmlformats.org/officeDocument/2006/relationships/slide" Target="slides/slide7.xml"/>
	<Relationship Id="rId15" Type="http://schemas.openxmlformats.org/officeDocument/2006/relationships/slide" Target="slides/slide8.xml"/>
	<Relationship Id="rId16" Type="http://schemas.openxmlformats.org/officeDocument/2006/relationships/slide" Target="slides/slide9.xml"/>
	<Relationship Id="rId17" Type="http://schemas.openxmlformats.org/officeDocument/2006/relationships/slide" Target="slides/slide10.xml"/>
	<Relationship Id="rId18" Type="http://schemas.openxmlformats.org/officeDocument/2006/relationships/slide" Target="slides/slide11.xml"/>
	<Relationship Id="rId19" Type="http://schemas.openxmlformats.org/officeDocument/2006/relationships/slide" Target="slides/slide12.xml"/>
	<Relationship Id="rId20" Type="http://schemas.openxmlformats.org/officeDocument/2006/relationships/slide" Target="slides/slide13.xml"/>
	<Relationship Id="rId21" Type="http://schemas.openxmlformats.org/officeDocument/2006/relationships/slide" Target="slides/slide14.xml"/>
	<Relationship Id="rId22" Type="http://schemas.openxmlformats.org/officeDocument/2006/relationships/slide" Target="slides/slide15.xml"/>
	<Relationship Id="rId23" Type="http://schemas.openxmlformats.org/officeDocument/2006/relationships/slide" Target="slides/slide16.xml"/>
	<Relationship Id="rId24" Type="http://schemas.openxmlformats.org/officeDocument/2006/relationships/slide" Target="slides/slide17.xml"/>
	<Relationship Id="rId25" Type="http://schemas.openxmlformats.org/officeDocument/2006/relationships/slide" Target="slides/slide18.xml"/>
	<Relationship Id="rId26" Type="http://schemas.openxmlformats.org/officeDocument/2006/relationships/slide" Target="slides/slide19.xml"/>
	<Relationship Id="rId27" Type="http://schemas.openxmlformats.org/officeDocument/2006/relationships/slide" Target="slides/slide20.xml"/>
	<Relationship Id="rId28" Type="http://schemas.openxmlformats.org/officeDocument/2006/relationships/slide" Target="slides/slide21.xml"/>
	<Relationship Id="rId29" Type="http://schemas.openxmlformats.org/officeDocument/2006/relationships/slide" Target="slides/slide22.xml"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image.jpeg"/>
</Relationships>
</file>

<file path=ppt/slides/_rels/slide1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0image.jpeg"/>
</Relationships>
</file>

<file path=ppt/slides/_rels/slide1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1image.jpeg"/>
</Relationships>
</file>

<file path=ppt/slides/_rels/slide1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2image.jpeg"/>
</Relationships>
</file>

<file path=ppt/slides/_rels/slide1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3image.jpeg"/>
	<Relationship Id="rId3" Type="http://schemas.openxmlformats.org/officeDocument/2006/relationships/image" Target="../media/14image.jpeg"/>
	<Relationship Id="rId4" Type="http://schemas.openxmlformats.org/officeDocument/2006/relationships/image" Target="../media/15image.jpeg"/>
	<Relationship Id="rId5" Type="http://schemas.openxmlformats.org/officeDocument/2006/relationships/image" Target="../media/16image.jpeg"/>
</Relationships>
</file>

<file path=ppt/slides/_rels/slide1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7image.jpeg"/>
</Relationships>
</file>

<file path=ppt/slides/_rels/slide1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8image.jpeg"/>
	<Relationship Id="rId3" Type="http://schemas.openxmlformats.org/officeDocument/2006/relationships/image" Target="../media/19image.jpeg"/>
	<Relationship Id="rId4" Type="http://schemas.openxmlformats.org/officeDocument/2006/relationships/image" Target="../media/20image.jpeg"/>
	<Relationship Id="rId5" Type="http://schemas.openxmlformats.org/officeDocument/2006/relationships/image" Target="../media/21image.jpeg"/>
	<Relationship Id="rId6" Type="http://schemas.openxmlformats.org/officeDocument/2006/relationships/image" Target="../media/22image.jpeg"/>
	<Relationship Id="rId7" Type="http://schemas.openxmlformats.org/officeDocument/2006/relationships/image" Target="../media/23image.jpeg"/>
	<Relationship Id="rId8" Type="http://schemas.openxmlformats.org/officeDocument/2006/relationships/image" Target="../media/24image.jpeg"/>
	<Relationship Id="rId9" Type="http://schemas.openxmlformats.org/officeDocument/2006/relationships/image" Target="../media/25image.jpeg"/>
	<Relationship Id="rId10" Type="http://schemas.openxmlformats.org/officeDocument/2006/relationships/image" Target="../media/26image.jpeg"/>
	<Relationship Id="rId11" Type="http://schemas.openxmlformats.org/officeDocument/2006/relationships/image" Target="../media/27image.jpeg"/>
</Relationships>
</file>

<file path=ppt/slides/_rels/slide1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8image.jpeg"/>
	<Relationship Id="rId3" Type="http://schemas.openxmlformats.org/officeDocument/2006/relationships/image" Target="../media/29image.jpeg"/>
	<Relationship Id="rId4" Type="http://schemas.openxmlformats.org/officeDocument/2006/relationships/image" Target="../media/30image.jpeg"/>
	<Relationship Id="rId5" Type="http://schemas.openxmlformats.org/officeDocument/2006/relationships/image" Target="../media/31image.jpeg"/>
	<Relationship Id="rId6" Type="http://schemas.openxmlformats.org/officeDocument/2006/relationships/image" Target="../media/32image.jpeg"/>
	<Relationship Id="rId7" Type="http://schemas.openxmlformats.org/officeDocument/2006/relationships/image" Target="../media/33image.jpeg"/>
	<Relationship Id="rId8" Type="http://schemas.openxmlformats.org/officeDocument/2006/relationships/image" Target="../media/34image.jpeg"/>
	<Relationship Id="rId9" Type="http://schemas.openxmlformats.org/officeDocument/2006/relationships/image" Target="../media/35image.jpeg"/>
	<Relationship Id="rId10" Type="http://schemas.openxmlformats.org/officeDocument/2006/relationships/image" Target="../media/36image.jpeg"/>
	<Relationship Id="rId11" Type="http://schemas.openxmlformats.org/officeDocument/2006/relationships/image" Target="../media/37image.jpeg"/>
	<Relationship Id="rId12" Type="http://schemas.openxmlformats.org/officeDocument/2006/relationships/image" Target="../media/38image.jpeg"/>
</Relationships>
</file>

<file path=ppt/slides/_rels/slide1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9image.jpeg"/>
</Relationships>
</file>

<file path=ppt/slides/_rels/slide1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40image.jpeg"/>
</Relationships>
</file>

<file path=ppt/slides/_rels/slide1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41image.jpeg"/>
</Relationships>
</file>

<file path=ppt/slides/_rels/slide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image.jpeg"/>
</Relationships>
</file>

<file path=ppt/slides/_rels/slide2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42image.jpeg"/>
</Relationships>
</file>

<file path=ppt/slides/_rels/slide2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43image.jpeg"/>
</Relationships>
</file>

<file path=ppt/slides/_rels/slide2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44image.jpeg"/>
</Relationships>
</file>

<file path=ppt/slides/_rels/slide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image.jpeg"/>
</Relationships>
</file>

<file path=ppt/slides/_rels/slide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4image.jpeg"/>
</Relationships>
</file>

<file path=ppt/slides/_rels/slide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5image.jpeg"/>
</Relationships>
</file>

<file path=ppt/slides/_rels/slide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6image.jpeg"/>
</Relationships>
</file>

<file path=ppt/slides/_rels/slide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7image.jpeg"/>
</Relationships>
</file>

<file path=ppt/slides/_rels/slide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8image.jpeg"/>
</Relationships>
</file>

<file path=ppt/slides/_rels/slide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9image.jpeg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33375"/>
            <a:ext cx="9163050" cy="6877050"/>
          </a:xfrm>
          <a:prstGeom prst="rect">
            <a:avLst/>
          </a:prstGeom>
        </p:spPr>
      </p:pic>
      <p:sp>
        <p:nvSpPr>
          <p:cNvPr id="1" name="TextBox 1"/>
          <p:cNvSpPr txBox="1"/>
          <p:nvPr/>
        </p:nvSpPr>
        <p:spPr>
          <a:xfrm>
            <a:off x="1491876" y="2239393"/>
            <a:ext cx="5891936" cy="42941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4021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Strategies</a:t>
            </a: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86560">
              <a:lnSpc>
                <a:spcPts val="3190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Natsuo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Minamikawa</a:t>
            </a:r>
          </a:p>
          <a:p>
            <a:pPr indent="686560">
              <a:lnSpc>
                <a:spcPts val="2355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President,</a:t>
            </a:r>
          </a:p>
          <a:p>
            <a:pPr indent="686560">
              <a:lnSpc>
                <a:spcPts val="2399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Platform,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2878">
              <a:lnSpc>
                <a:spcPts val="2843"/>
              </a:lnSpc>
            </a:pPr>
            <a:r>
              <a:rPr lang="en-US" altLang="zh-CN" sz="1902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1902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02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26,</a:t>
            </a:r>
            <a:r>
              <a:rPr lang="en-US" altLang="zh-CN" sz="1902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02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2014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icture 18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186" name="TextBox 186"/>
          <p:cNvSpPr txBox="1"/>
          <p:nvPr/>
        </p:nvSpPr>
        <p:spPr>
          <a:xfrm>
            <a:off x="2936627" y="4514046"/>
            <a:ext cx="101649" cy="1702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87" name="TextBox 187"/>
          <p:cNvSpPr txBox="1"/>
          <p:nvPr/>
        </p:nvSpPr>
        <p:spPr>
          <a:xfrm>
            <a:off x="1038485" y="447154"/>
            <a:ext cx="8090988" cy="19577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09065">
              <a:lnSpc>
                <a:spcPts val="3314"/>
              </a:lnSpc>
            </a:pP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Overview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81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[Background]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Demand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municipalities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wish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offer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free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1257305">
              <a:lnSpc>
                <a:spcPts val="1602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charge,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distribute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</a:p>
          <a:p>
            <a:pPr indent="0">
              <a:lnSpc>
                <a:spcPts val="1596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[Features]</a:t>
            </a:r>
          </a:p>
          <a:p>
            <a:pPr indent="127255">
              <a:lnSpc>
                <a:spcPts val="1616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Open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Accessible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anyone,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including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foreigners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(carrier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free)</a:t>
            </a:r>
          </a:p>
          <a:p>
            <a:pPr indent="127255">
              <a:lnSpc>
                <a:spcPts val="1602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Direct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access: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After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connecting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Internet,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portal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website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venue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owner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displayed</a:t>
            </a:r>
          </a:p>
          <a:p>
            <a:pPr indent="127255">
              <a:lnSpc>
                <a:spcPts val="1602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Carries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portal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screen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creation,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collects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logs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reports,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etc.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venue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owner</a:t>
            </a:r>
          </a:p>
        </p:txBody>
      </p:sp>
      <p:sp>
        <p:nvSpPr>
          <p:cNvPr id="188" name="TextBox 188"/>
          <p:cNvSpPr txBox="1"/>
          <p:nvPr/>
        </p:nvSpPr>
        <p:spPr>
          <a:xfrm>
            <a:off x="864749" y="2775426"/>
            <a:ext cx="118813" cy="2272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8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&lt;</a:t>
            </a:r>
          </a:p>
        </p:txBody>
      </p:sp>
      <p:sp>
        <p:nvSpPr>
          <p:cNvPr id="189" name="TextBox 189"/>
          <p:cNvSpPr txBox="1"/>
          <p:nvPr/>
        </p:nvSpPr>
        <p:spPr>
          <a:xfrm>
            <a:off x="1773053" y="2775426"/>
            <a:ext cx="3088161" cy="9121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55506">
              <a:lnSpc>
                <a:spcPts val="178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basic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functions&gt;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94"/>
              </a:lnSpc>
            </a:pPr>
            <a:r>
              <a:rPr lang="en-US" altLang="zh-CN" sz="1752" dirty="0" smtClean="0">
                <a:solidFill>
                  <a:srgbClr val="4d6026"/>
                </a:solidFill>
                <a:latin typeface="Arial" charset="0"/>
                <a:cs typeface="Arial" charset="0"/>
              </a:rPr>
              <a:t>Contents,</a:t>
            </a:r>
            <a:r>
              <a:rPr lang="en-US" altLang="zh-CN" sz="1752" dirty="0" smtClean="0">
                <a:solidFill>
                  <a:srgbClr val="4d6026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2" dirty="0" smtClean="0">
                <a:solidFill>
                  <a:srgbClr val="4d6026"/>
                </a:solidFill>
                <a:latin typeface="Arial" charset="0"/>
                <a:cs typeface="Arial" charset="0"/>
              </a:rPr>
              <a:t>applications</a:t>
            </a:r>
            <a:r>
              <a:rPr lang="en-US" altLang="zh-CN" sz="1752" dirty="0" smtClean="0">
                <a:solidFill>
                  <a:srgbClr val="4d6026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2" dirty="0" smtClean="0">
                <a:solidFill>
                  <a:srgbClr val="4d6026"/>
                </a:solidFill>
                <a:latin typeface="Arial" charset="0"/>
                <a:cs typeface="Arial" charset="0"/>
              </a:rPr>
              <a:t>of</a:t>
            </a:r>
          </a:p>
          <a:p>
            <a:pPr indent="304808">
              <a:lnSpc>
                <a:spcPts val="1997"/>
              </a:lnSpc>
            </a:pPr>
            <a:r>
              <a:rPr lang="en-US" altLang="zh-CN" sz="1752" dirty="0" smtClean="0">
                <a:solidFill>
                  <a:srgbClr val="4d6026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1752" dirty="0" smtClean="0">
                <a:solidFill>
                  <a:srgbClr val="4d6026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2" dirty="0" smtClean="0">
                <a:solidFill>
                  <a:srgbClr val="4d6026"/>
                </a:solidFill>
                <a:latin typeface="Arial" charset="0"/>
                <a:cs typeface="Arial" charset="0"/>
              </a:rPr>
              <a:t>company</a:t>
            </a:r>
            <a:r>
              <a:rPr lang="en-US" altLang="zh-CN" sz="1752" dirty="0" smtClean="0">
                <a:solidFill>
                  <a:srgbClr val="4d6026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2" dirty="0" smtClean="0">
                <a:solidFill>
                  <a:srgbClr val="4d6026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752" dirty="0" smtClean="0">
                <a:solidFill>
                  <a:srgbClr val="4d6026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52" dirty="0" smtClean="0">
                <a:solidFill>
                  <a:srgbClr val="4d6026"/>
                </a:solidFill>
                <a:latin typeface="Arial" charset="0"/>
                <a:cs typeface="Arial" charset="0"/>
              </a:rPr>
              <a:t>etc</a:t>
            </a:r>
          </a:p>
        </p:txBody>
      </p:sp>
      <p:sp>
        <p:nvSpPr>
          <p:cNvPr id="190" name="TextBox 190"/>
          <p:cNvSpPr txBox="1"/>
          <p:nvPr/>
        </p:nvSpPr>
        <p:spPr>
          <a:xfrm>
            <a:off x="5006219" y="2759520"/>
            <a:ext cx="4736475" cy="9944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1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municipalities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installed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</a:t>
            </a:r>
          </a:p>
          <a:p>
            <a:pPr indent="0">
              <a:lnSpc>
                <a:spcPts val="2177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⇒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venue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owners</a:t>
            </a:r>
          </a:p>
          <a:p>
            <a:pPr indent="1069086">
              <a:lnSpc>
                <a:spcPts val="2045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Narita</a:t>
            </a:r>
          </a:p>
          <a:p>
            <a:pPr indent="1069086">
              <a:lnSpc>
                <a:spcPts val="1595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Airport</a:t>
            </a:r>
          </a:p>
        </p:txBody>
      </p:sp>
      <p:sp>
        <p:nvSpPr>
          <p:cNvPr id="191" name="TextBox 191"/>
          <p:cNvSpPr txBox="1"/>
          <p:nvPr/>
        </p:nvSpPr>
        <p:spPr>
          <a:xfrm>
            <a:off x="1247273" y="4333722"/>
            <a:ext cx="1229379" cy="5447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6400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1800" dirty="0" smtClean="0">
                <a:solidFill>
                  <a:srgbClr val="0064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6400"/>
                </a:solidFill>
                <a:latin typeface="Arial" charset="0"/>
                <a:cs typeface="Arial" charset="0"/>
              </a:rPr>
              <a:t>cloud</a:t>
            </a:r>
          </a:p>
          <a:p>
            <a:pPr indent="157733">
              <a:lnSpc>
                <a:spcPts val="2160"/>
              </a:lnSpc>
            </a:pPr>
            <a:r>
              <a:rPr lang="en-US" altLang="zh-CN" sz="1800" dirty="0" smtClean="0">
                <a:solidFill>
                  <a:srgbClr val="006400"/>
                </a:solidFill>
                <a:latin typeface="Arial" charset="0"/>
                <a:cs typeface="Arial" charset="0"/>
              </a:rPr>
              <a:t>platform</a:t>
            </a:r>
          </a:p>
        </p:txBody>
      </p:sp>
      <p:sp>
        <p:nvSpPr>
          <p:cNvPr id="192" name="TextBox 192"/>
          <p:cNvSpPr txBox="1"/>
          <p:nvPr/>
        </p:nvSpPr>
        <p:spPr>
          <a:xfrm>
            <a:off x="2671451" y="4439370"/>
            <a:ext cx="101649" cy="1702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93" name="TextBox 193"/>
          <p:cNvSpPr txBox="1"/>
          <p:nvPr/>
        </p:nvSpPr>
        <p:spPr>
          <a:xfrm>
            <a:off x="2908429" y="4073811"/>
            <a:ext cx="474979" cy="680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6495">
              <a:lnSpc>
                <a:spcPts val="100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Log</a:t>
            </a:r>
          </a:p>
          <a:p>
            <a:pPr indent="0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collection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9563">
              <a:lnSpc>
                <a:spcPts val="227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94" name="TextBox 194"/>
          <p:cNvSpPr txBox="1"/>
          <p:nvPr/>
        </p:nvSpPr>
        <p:spPr>
          <a:xfrm>
            <a:off x="3481453" y="4080669"/>
            <a:ext cx="709718" cy="785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2497">
              <a:lnSpc>
                <a:spcPts val="100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Contents</a:t>
            </a:r>
          </a:p>
          <a:p>
            <a:pPr indent="96011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distribution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4783">
              <a:lnSpc>
                <a:spcPts val="1018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</a:p>
          <a:p>
            <a:pPr indent="0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authentication</a:t>
            </a:r>
          </a:p>
        </p:txBody>
      </p:sp>
      <p:sp>
        <p:nvSpPr>
          <p:cNvPr id="195" name="TextBox 195"/>
          <p:cNvSpPr txBox="1"/>
          <p:nvPr/>
        </p:nvSpPr>
        <p:spPr>
          <a:xfrm>
            <a:off x="4292225" y="4149249"/>
            <a:ext cx="569244" cy="6831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0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Multilingual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2014">
              <a:lnSpc>
                <a:spcPts val="1294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Single</a:t>
            </a:r>
          </a:p>
          <a:p>
            <a:pPr indent="99818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sign-on</a:t>
            </a:r>
          </a:p>
        </p:txBody>
      </p:sp>
      <p:sp>
        <p:nvSpPr>
          <p:cNvPr id="196" name="TextBox 196"/>
          <p:cNvSpPr txBox="1"/>
          <p:nvPr/>
        </p:nvSpPr>
        <p:spPr>
          <a:xfrm>
            <a:off x="6075305" y="3808386"/>
            <a:ext cx="641553" cy="4134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Haneda</a:t>
            </a:r>
          </a:p>
          <a:p>
            <a:pPr indent="0">
              <a:lnSpc>
                <a:spcPts val="1601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Airport</a:t>
            </a:r>
          </a:p>
        </p:txBody>
      </p:sp>
      <p:sp>
        <p:nvSpPr>
          <p:cNvPr id="197" name="TextBox 197"/>
          <p:cNvSpPr txBox="1"/>
          <p:nvPr/>
        </p:nvSpPr>
        <p:spPr>
          <a:xfrm>
            <a:off x="7196207" y="3750868"/>
            <a:ext cx="883792" cy="7274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4195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Municipality</a:t>
            </a:r>
          </a:p>
          <a:p>
            <a:pPr indent="124205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wishes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  <a:p>
            <a:pPr indent="1523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free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tourists</a:t>
            </a:r>
          </a:p>
        </p:txBody>
      </p:sp>
      <p:sp>
        <p:nvSpPr>
          <p:cNvPr id="198" name="TextBox 198"/>
          <p:cNvSpPr txBox="1"/>
          <p:nvPr/>
        </p:nvSpPr>
        <p:spPr>
          <a:xfrm>
            <a:off x="1804295" y="6250017"/>
            <a:ext cx="152400" cy="6570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①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383">
              <a:lnSpc>
                <a:spcPts val="197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99" name="TextBox 199"/>
          <p:cNvSpPr txBox="1"/>
          <p:nvPr/>
        </p:nvSpPr>
        <p:spPr>
          <a:xfrm>
            <a:off x="2556389" y="5127552"/>
            <a:ext cx="995898" cy="17795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45186">
              <a:lnSpc>
                <a:spcPts val="1561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GW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82"/>
              </a:lnSpc>
            </a:pPr>
            <a:r>
              <a:rPr lang="en-US" altLang="zh-CN" sz="1397" dirty="0" smtClean="0">
                <a:solidFill>
                  <a:srgbClr val="4b4b4b"/>
                </a:solidFill>
                <a:latin typeface="Arial" charset="0"/>
                <a:cs typeface="Arial" charset="0"/>
              </a:rPr>
              <a:t>NTTBP</a:t>
            </a:r>
            <a:r>
              <a:rPr lang="en-US" altLang="zh-CN" sz="1397" dirty="0" smtClean="0">
                <a:solidFill>
                  <a:srgbClr val="4b4b4b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397" dirty="0" smtClean="0">
                <a:solidFill>
                  <a:srgbClr val="4b4b4b"/>
                </a:solidFill>
                <a:latin typeface="Arial" charset="0"/>
                <a:cs typeface="Arial" charset="0"/>
              </a:rPr>
              <a:t>NW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41960">
              <a:lnSpc>
                <a:spcPts val="1594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②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59486">
              <a:lnSpc>
                <a:spcPts val="197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200" name="TextBox 200"/>
          <p:cNvSpPr txBox="1"/>
          <p:nvPr/>
        </p:nvSpPr>
        <p:spPr>
          <a:xfrm>
            <a:off x="4055243" y="5170128"/>
            <a:ext cx="1281538" cy="17369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9529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3264"/>
                </a:solidFill>
                <a:latin typeface="Arial" charset="0"/>
                <a:cs typeface="Arial" charset="0"/>
              </a:rPr>
              <a:t>Distribute</a:t>
            </a:r>
            <a:r>
              <a:rPr lang="en-US" altLang="zh-CN" sz="1200" dirty="0" smtClean="0">
                <a:solidFill>
                  <a:srgbClr val="00326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3264"/>
                </a:solidFill>
                <a:latin typeface="Arial" charset="0"/>
                <a:cs typeface="Arial" charset="0"/>
              </a:rPr>
              <a:t>different</a:t>
            </a:r>
          </a:p>
          <a:p>
            <a:pPr indent="49529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3264"/>
                </a:solidFill>
                <a:latin typeface="Arial" charset="0"/>
                <a:cs typeface="Arial" charset="0"/>
              </a:rPr>
              <a:t>information</a:t>
            </a:r>
            <a:r>
              <a:rPr lang="en-US" altLang="zh-CN" sz="1200" dirty="0" smtClean="0">
                <a:solidFill>
                  <a:srgbClr val="00326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3264"/>
                </a:solidFill>
                <a:latin typeface="Arial" charset="0"/>
                <a:cs typeface="Arial" charset="0"/>
              </a:rPr>
              <a:t>from</a:t>
            </a:r>
          </a:p>
          <a:p>
            <a:pPr indent="49529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3264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1200" dirty="0" smtClean="0">
                <a:solidFill>
                  <a:srgbClr val="00326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3264"/>
                </a:solidFill>
                <a:latin typeface="Arial" charset="0"/>
                <a:cs typeface="Arial" charset="0"/>
              </a:rPr>
              <a:t>AP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36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③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619">
              <a:lnSpc>
                <a:spcPts val="209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201" name="TextBox 201"/>
          <p:cNvSpPr txBox="1"/>
          <p:nvPr/>
        </p:nvSpPr>
        <p:spPr>
          <a:xfrm>
            <a:off x="7212209" y="5783276"/>
            <a:ext cx="1040398" cy="7221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</a:p>
          <a:p>
            <a:pPr indent="0">
              <a:lnSpc>
                <a:spcPts val="1098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wish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distribute</a:t>
            </a:r>
          </a:p>
          <a:p>
            <a:pPr indent="0">
              <a:lnSpc>
                <a:spcPts val="1098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coupons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0">
              <a:lnSpc>
                <a:spcPts val="1104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contents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</a:p>
          <a:p>
            <a:pPr indent="0">
              <a:lnSpc>
                <a:spcPts val="1098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store</a:t>
            </a:r>
          </a:p>
        </p:txBody>
      </p:sp>
      <p:sp>
        <p:nvSpPr>
          <p:cNvPr id="202" name="TextBox 202"/>
          <p:cNvSpPr txBox="1"/>
          <p:nvPr/>
        </p:nvSpPr>
        <p:spPr>
          <a:xfrm>
            <a:off x="9727571" y="6976165"/>
            <a:ext cx="98742" cy="1983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icture 20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204" name="TextBox 204"/>
          <p:cNvSpPr txBox="1"/>
          <p:nvPr/>
        </p:nvSpPr>
        <p:spPr>
          <a:xfrm>
            <a:off x="4627505" y="3293137"/>
            <a:ext cx="101346" cy="1013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98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●</a:t>
            </a:r>
          </a:p>
        </p:txBody>
      </p:sp>
      <p:sp>
        <p:nvSpPr>
          <p:cNvPr id="205" name="TextBox 205"/>
          <p:cNvSpPr txBox="1"/>
          <p:nvPr/>
        </p:nvSpPr>
        <p:spPr>
          <a:xfrm>
            <a:off x="943997" y="436829"/>
            <a:ext cx="8292199" cy="14155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07008">
              <a:lnSpc>
                <a:spcPts val="2959"/>
              </a:lnSpc>
            </a:pPr>
            <a:r>
              <a:rPr lang="en-US" altLang="zh-CN" sz="25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25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5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Model</a:t>
            </a:r>
            <a:r>
              <a:rPr lang="en-US" altLang="zh-CN" sz="25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5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5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5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25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5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Structure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586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carriers: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offer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offload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NW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(e.g.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DOCOMO: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established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docomoWi-Fi)</a:t>
            </a:r>
          </a:p>
          <a:p>
            <a:pPr indent="0">
              <a:lnSpc>
                <a:spcPts val="1782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Companies,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municipalities: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connection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portal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screen</a:t>
            </a:r>
          </a:p>
          <a:p>
            <a:pPr indent="127253">
              <a:lnSpc>
                <a:spcPts val="1817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⇒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BP’s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business: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carriers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venue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owners</a:t>
            </a:r>
          </a:p>
        </p:txBody>
      </p:sp>
      <p:sp>
        <p:nvSpPr>
          <p:cNvPr id="206" name="TextBox 206"/>
          <p:cNvSpPr txBox="1"/>
          <p:nvPr/>
        </p:nvSpPr>
        <p:spPr>
          <a:xfrm>
            <a:off x="1533023" y="2225358"/>
            <a:ext cx="902215" cy="2553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1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Features</a:t>
            </a:r>
          </a:p>
        </p:txBody>
      </p:sp>
      <p:sp>
        <p:nvSpPr>
          <p:cNvPr id="207" name="TextBox 207"/>
          <p:cNvSpPr txBox="1"/>
          <p:nvPr/>
        </p:nvSpPr>
        <p:spPr>
          <a:xfrm>
            <a:off x="3439547" y="2225358"/>
            <a:ext cx="2464479" cy="2553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1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configuration</a:t>
            </a:r>
          </a:p>
        </p:txBody>
      </p:sp>
      <p:sp>
        <p:nvSpPr>
          <p:cNvPr id="208" name="TextBox 208"/>
          <p:cNvSpPr txBox="1"/>
          <p:nvPr/>
        </p:nvSpPr>
        <p:spPr>
          <a:xfrm>
            <a:off x="6299333" y="2238216"/>
            <a:ext cx="3464773" cy="2272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8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model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structure</a:t>
            </a:r>
          </a:p>
        </p:txBody>
      </p:sp>
      <p:sp>
        <p:nvSpPr>
          <p:cNvPr id="209" name="TextBox 209"/>
          <p:cNvSpPr txBox="1"/>
          <p:nvPr/>
        </p:nvSpPr>
        <p:spPr>
          <a:xfrm>
            <a:off x="943997" y="2693581"/>
            <a:ext cx="2010488" cy="3883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[For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</a:t>
            </a:r>
          </a:p>
          <a:p>
            <a:pPr indent="0">
              <a:lnSpc>
                <a:spcPts val="1404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carriers]</a:t>
            </a:r>
          </a:p>
        </p:txBody>
      </p:sp>
      <p:sp>
        <p:nvSpPr>
          <p:cNvPr id="210" name="TextBox 210"/>
          <p:cNvSpPr txBox="1"/>
          <p:nvPr/>
        </p:nvSpPr>
        <p:spPr>
          <a:xfrm>
            <a:off x="3210185" y="2798784"/>
            <a:ext cx="912016" cy="3531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1e5e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1200" dirty="0" smtClean="0">
                <a:solidFill>
                  <a:srgbClr val="001e5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1e5e"/>
                </a:solidFill>
                <a:latin typeface="Arial" charset="0"/>
                <a:cs typeface="Arial" charset="0"/>
              </a:rPr>
              <a:t>phone</a:t>
            </a:r>
          </a:p>
          <a:p>
            <a:pPr indent="172974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1e5e"/>
                </a:solidFill>
                <a:latin typeface="Arial" charset="0"/>
                <a:cs typeface="Arial" charset="0"/>
              </a:rPr>
              <a:t>carrier</a:t>
            </a:r>
            <a:r>
              <a:rPr lang="en-US" altLang="zh-CN" sz="1200" dirty="0" smtClean="0">
                <a:solidFill>
                  <a:srgbClr val="001e5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1e5e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211" name="TextBox 211"/>
          <p:cNvSpPr txBox="1"/>
          <p:nvPr/>
        </p:nvSpPr>
        <p:spPr>
          <a:xfrm>
            <a:off x="4195451" y="2799546"/>
            <a:ext cx="912016" cy="3531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1e5e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1200" dirty="0" smtClean="0">
                <a:solidFill>
                  <a:srgbClr val="001e5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1e5e"/>
                </a:solidFill>
                <a:latin typeface="Arial" charset="0"/>
                <a:cs typeface="Arial" charset="0"/>
              </a:rPr>
              <a:t>phone</a:t>
            </a:r>
          </a:p>
          <a:p>
            <a:pPr indent="168402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1e5e"/>
                </a:solidFill>
                <a:latin typeface="Arial" charset="0"/>
                <a:cs typeface="Arial" charset="0"/>
              </a:rPr>
              <a:t>carrier</a:t>
            </a:r>
            <a:r>
              <a:rPr lang="en-US" altLang="zh-CN" sz="1200" dirty="0" smtClean="0">
                <a:solidFill>
                  <a:srgbClr val="001e5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1e5e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212" name="TextBox 212"/>
          <p:cNvSpPr txBox="1"/>
          <p:nvPr/>
        </p:nvSpPr>
        <p:spPr>
          <a:xfrm>
            <a:off x="5203577" y="2811738"/>
            <a:ext cx="912016" cy="3531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1e5e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1200" dirty="0" smtClean="0">
                <a:solidFill>
                  <a:srgbClr val="001e5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1e5e"/>
                </a:solidFill>
                <a:latin typeface="Arial" charset="0"/>
                <a:cs typeface="Arial" charset="0"/>
              </a:rPr>
              <a:t>phone</a:t>
            </a:r>
          </a:p>
          <a:p>
            <a:pPr indent="164591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1e5e"/>
                </a:solidFill>
                <a:latin typeface="Arial" charset="0"/>
                <a:cs typeface="Arial" charset="0"/>
              </a:rPr>
              <a:t>carrier</a:t>
            </a:r>
            <a:r>
              <a:rPr lang="en-US" altLang="zh-CN" sz="1200" dirty="0" smtClean="0">
                <a:solidFill>
                  <a:srgbClr val="001e5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1e5e"/>
                </a:solidFill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213" name="TextBox 213"/>
          <p:cNvSpPr txBox="1"/>
          <p:nvPr/>
        </p:nvSpPr>
        <p:spPr>
          <a:xfrm>
            <a:off x="8212715" y="2908375"/>
            <a:ext cx="264088" cy="1775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98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ＢＰ</a:t>
            </a:r>
          </a:p>
        </p:txBody>
      </p:sp>
      <p:sp>
        <p:nvSpPr>
          <p:cNvPr id="214" name="TextBox 214"/>
          <p:cNvSpPr txBox="1"/>
          <p:nvPr/>
        </p:nvSpPr>
        <p:spPr>
          <a:xfrm>
            <a:off x="987431" y="3275990"/>
            <a:ext cx="1795120" cy="12742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Carrier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</a:p>
          <a:p>
            <a:pPr indent="0">
              <a:lnSpc>
                <a:spcPts val="141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Limited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carrier’s</a:t>
            </a:r>
          </a:p>
          <a:p>
            <a:pPr indent="181355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subscribers,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</a:p>
          <a:p>
            <a:pPr indent="181355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Automatic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connection</a:t>
            </a:r>
          </a:p>
          <a:p>
            <a:pPr indent="181355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anywhere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country</a:t>
            </a:r>
          </a:p>
          <a:p>
            <a:pPr indent="181355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registration</a:t>
            </a:r>
          </a:p>
        </p:txBody>
      </p:sp>
      <p:sp>
        <p:nvSpPr>
          <p:cNvPr id="215" name="TextBox 215"/>
          <p:cNvSpPr txBox="1"/>
          <p:nvPr/>
        </p:nvSpPr>
        <p:spPr>
          <a:xfrm>
            <a:off x="4128395" y="3372305"/>
            <a:ext cx="1061165" cy="4228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03508">
              <a:lnSpc>
                <a:spcPts val="891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POI</a:t>
            </a:r>
          </a:p>
          <a:p>
            <a:pPr indent="0">
              <a:lnSpc>
                <a:spcPts val="2438"/>
              </a:lnSpc>
            </a:pPr>
            <a:r>
              <a:rPr lang="en-US" altLang="zh-CN" sz="1602" dirty="0" smtClean="0">
                <a:solidFill>
                  <a:srgbClr val="4b4b4b"/>
                </a:solidFill>
                <a:latin typeface="Arial" charset="0"/>
                <a:cs typeface="Arial" charset="0"/>
              </a:rPr>
              <a:t>NTTBP</a:t>
            </a:r>
            <a:r>
              <a:rPr lang="en-US" altLang="zh-CN" sz="1602" dirty="0" smtClean="0">
                <a:solidFill>
                  <a:srgbClr val="4b4b4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4b4b4b"/>
                </a:solidFill>
                <a:latin typeface="Arial" charset="0"/>
                <a:cs typeface="Arial" charset="0"/>
              </a:rPr>
              <a:t>NW</a:t>
            </a:r>
          </a:p>
        </p:txBody>
      </p:sp>
      <p:sp>
        <p:nvSpPr>
          <p:cNvPr id="216" name="TextBox 216"/>
          <p:cNvSpPr txBox="1"/>
          <p:nvPr/>
        </p:nvSpPr>
        <p:spPr>
          <a:xfrm>
            <a:off x="6394584" y="3146922"/>
            <a:ext cx="1044530" cy="10710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191">
              <a:lnSpc>
                <a:spcPts val="1119"/>
              </a:lnSpc>
            </a:pPr>
            <a:r>
              <a:rPr lang="en-US" altLang="zh-CN" sz="1002" dirty="0" smtClean="0">
                <a:solidFill>
                  <a:srgbClr val="20208a"/>
                </a:solidFill>
                <a:latin typeface="Arial" charset="0"/>
                <a:cs typeface="Arial" charset="0"/>
              </a:rPr>
              <a:t>AP</a:t>
            </a:r>
            <a:r>
              <a:rPr lang="en-US" altLang="zh-CN" sz="1002" dirty="0" smtClean="0">
                <a:solidFill>
                  <a:srgbClr val="20208a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20208a"/>
                </a:solidFill>
                <a:latin typeface="Arial" charset="0"/>
                <a:cs typeface="Arial" charset="0"/>
              </a:rPr>
              <a:t>establishment,</a:t>
            </a:r>
          </a:p>
          <a:p>
            <a:pPr indent="0">
              <a:lnSpc>
                <a:spcPts val="1199"/>
              </a:lnSpc>
            </a:pPr>
            <a:r>
              <a:rPr lang="en-US" altLang="zh-CN" sz="1002" dirty="0" smtClean="0">
                <a:solidFill>
                  <a:srgbClr val="20208a"/>
                </a:solidFill>
                <a:latin typeface="Arial" charset="0"/>
                <a:cs typeface="Arial" charset="0"/>
              </a:rPr>
              <a:t>SSID</a:t>
            </a:r>
            <a:r>
              <a:rPr lang="en-US" altLang="zh-CN" sz="1002" dirty="0" smtClean="0">
                <a:solidFill>
                  <a:srgbClr val="20208a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20208a"/>
                </a:solidFill>
                <a:latin typeface="Arial" charset="0"/>
                <a:cs typeface="Arial" charset="0"/>
              </a:rPr>
              <a:t>transmission</a:t>
            </a:r>
          </a:p>
          <a:p>
            <a:pPr indent="51054">
              <a:lnSpc>
                <a:spcPts val="1199"/>
              </a:lnSpc>
            </a:pPr>
            <a:r>
              <a:rPr lang="en-US" altLang="zh-CN" sz="1002" dirty="0" smtClean="0">
                <a:solidFill>
                  <a:srgbClr val="20208a"/>
                </a:solidFill>
                <a:latin typeface="Arial" charset="0"/>
                <a:cs typeface="Arial" charset="0"/>
              </a:rPr>
              <a:t>(enables</a:t>
            </a:r>
            <a:r>
              <a:rPr lang="en-US" altLang="zh-CN" sz="1002" dirty="0" smtClean="0">
                <a:solidFill>
                  <a:srgbClr val="20208a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20208a"/>
                </a:solidFill>
                <a:latin typeface="Arial" charset="0"/>
                <a:cs typeface="Arial" charset="0"/>
              </a:rPr>
              <a:t>offload)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6387">
              <a:lnSpc>
                <a:spcPts val="1714"/>
              </a:lnSpc>
            </a:pPr>
            <a:r>
              <a:rPr lang="en-US" altLang="zh-CN" sz="1002" dirty="0" smtClean="0">
                <a:solidFill>
                  <a:srgbClr val="20208a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1002" dirty="0" smtClean="0">
                <a:solidFill>
                  <a:srgbClr val="20208a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20208a"/>
                </a:solidFill>
                <a:latin typeface="Arial" charset="0"/>
                <a:cs typeface="Arial" charset="0"/>
              </a:rPr>
              <a:t>offered</a:t>
            </a:r>
            <a:r>
              <a:rPr lang="en-US" altLang="zh-CN" sz="1002" dirty="0" smtClean="0">
                <a:solidFill>
                  <a:srgbClr val="20208a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20208a"/>
                </a:solidFill>
                <a:latin typeface="Arial" charset="0"/>
                <a:cs typeface="Arial" charset="0"/>
              </a:rPr>
              <a:t>by</a:t>
            </a:r>
          </a:p>
          <a:p>
            <a:pPr indent="322322">
              <a:lnSpc>
                <a:spcPts val="1199"/>
              </a:lnSpc>
            </a:pPr>
            <a:r>
              <a:rPr lang="en-US" altLang="zh-CN" sz="1002" dirty="0" smtClean="0">
                <a:solidFill>
                  <a:srgbClr val="20208a"/>
                </a:solidFill>
                <a:latin typeface="Arial" charset="0"/>
                <a:cs typeface="Arial" charset="0"/>
              </a:rPr>
              <a:t>carrier</a:t>
            </a:r>
          </a:p>
        </p:txBody>
      </p:sp>
      <p:sp>
        <p:nvSpPr>
          <p:cNvPr id="217" name="TextBox 217"/>
          <p:cNvSpPr txBox="1"/>
          <p:nvPr/>
        </p:nvSpPr>
        <p:spPr>
          <a:xfrm>
            <a:off x="7544441" y="3637650"/>
            <a:ext cx="1593762" cy="8655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1054">
              <a:lnSpc>
                <a:spcPts val="111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carrier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95"/>
              </a:lnSpc>
            </a:pP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Customers</a:t>
            </a: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(subscribers)</a:t>
            </a:r>
          </a:p>
        </p:txBody>
      </p:sp>
      <p:sp>
        <p:nvSpPr>
          <p:cNvPr id="218" name="TextBox 218"/>
          <p:cNvSpPr txBox="1"/>
          <p:nvPr/>
        </p:nvSpPr>
        <p:spPr>
          <a:xfrm>
            <a:off x="1019436" y="4922440"/>
            <a:ext cx="1713329" cy="4233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[For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0">
              <a:lnSpc>
                <a:spcPts val="167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municipalities]</a:t>
            </a:r>
          </a:p>
        </p:txBody>
      </p:sp>
      <p:sp>
        <p:nvSpPr>
          <p:cNvPr id="219" name="TextBox 219"/>
          <p:cNvSpPr txBox="1"/>
          <p:nvPr/>
        </p:nvSpPr>
        <p:spPr>
          <a:xfrm>
            <a:off x="3422021" y="4955910"/>
            <a:ext cx="739644" cy="282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9"/>
              </a:lnSpc>
            </a:pPr>
            <a:r>
              <a:rPr lang="en-US" altLang="zh-CN" sz="1002" dirty="0" smtClean="0">
                <a:solidFill>
                  <a:srgbClr val="001e5e"/>
                </a:solidFill>
                <a:latin typeface="Arial" charset="0"/>
                <a:cs typeface="Arial" charset="0"/>
              </a:rPr>
              <a:t>Convenience</a:t>
            </a:r>
          </a:p>
          <a:p>
            <a:pPr indent="0">
              <a:lnSpc>
                <a:spcPts val="1104"/>
              </a:lnSpc>
            </a:pPr>
            <a:r>
              <a:rPr lang="en-US" altLang="zh-CN" sz="1002" dirty="0" smtClean="0">
                <a:solidFill>
                  <a:srgbClr val="001e5e"/>
                </a:solidFill>
                <a:latin typeface="Arial" charset="0"/>
                <a:cs typeface="Arial" charset="0"/>
              </a:rPr>
              <a:t>store</a:t>
            </a:r>
          </a:p>
        </p:txBody>
      </p:sp>
      <p:sp>
        <p:nvSpPr>
          <p:cNvPr id="220" name="TextBox 220"/>
          <p:cNvSpPr txBox="1"/>
          <p:nvPr/>
        </p:nvSpPr>
        <p:spPr>
          <a:xfrm>
            <a:off x="4199263" y="4965059"/>
            <a:ext cx="451408" cy="1421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9"/>
              </a:lnSpc>
            </a:pPr>
            <a:r>
              <a:rPr lang="en-US" altLang="zh-CN" sz="1002" dirty="0" smtClean="0">
                <a:solidFill>
                  <a:srgbClr val="001e5e"/>
                </a:solidFill>
                <a:latin typeface="Arial" charset="0"/>
                <a:cs typeface="Arial" charset="0"/>
              </a:rPr>
              <a:t>Subway</a:t>
            </a:r>
          </a:p>
        </p:txBody>
      </p:sp>
      <p:sp>
        <p:nvSpPr>
          <p:cNvPr id="221" name="TextBox 221"/>
          <p:cNvSpPr txBox="1"/>
          <p:nvPr/>
        </p:nvSpPr>
        <p:spPr>
          <a:xfrm>
            <a:off x="4680083" y="4963530"/>
            <a:ext cx="465585" cy="1421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9"/>
              </a:lnSpc>
            </a:pPr>
            <a:r>
              <a:rPr lang="en-US" altLang="zh-CN" sz="1002" dirty="0" smtClean="0">
                <a:solidFill>
                  <a:srgbClr val="001e5e"/>
                </a:solidFill>
                <a:latin typeface="Arial" charset="0"/>
                <a:cs typeface="Arial" charset="0"/>
              </a:rPr>
              <a:t>Stadium</a:t>
            </a:r>
          </a:p>
        </p:txBody>
      </p:sp>
      <p:sp>
        <p:nvSpPr>
          <p:cNvPr id="222" name="TextBox 222"/>
          <p:cNvSpPr txBox="1"/>
          <p:nvPr/>
        </p:nvSpPr>
        <p:spPr>
          <a:xfrm>
            <a:off x="5323972" y="4962769"/>
            <a:ext cx="663971" cy="1421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9"/>
              </a:lnSpc>
            </a:pPr>
            <a:r>
              <a:rPr lang="en-US" altLang="zh-CN" sz="1002" dirty="0" smtClean="0">
                <a:solidFill>
                  <a:srgbClr val="001e5e"/>
                </a:solidFill>
                <a:latin typeface="Arial" charset="0"/>
                <a:cs typeface="Arial" charset="0"/>
              </a:rPr>
              <a:t>Municipality</a:t>
            </a:r>
          </a:p>
        </p:txBody>
      </p:sp>
      <p:sp>
        <p:nvSpPr>
          <p:cNvPr id="223" name="TextBox 223"/>
          <p:cNvSpPr txBox="1"/>
          <p:nvPr/>
        </p:nvSpPr>
        <p:spPr>
          <a:xfrm>
            <a:off x="8184521" y="5089219"/>
            <a:ext cx="264088" cy="1775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98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ＢＰ</a:t>
            </a:r>
          </a:p>
        </p:txBody>
      </p:sp>
      <p:sp>
        <p:nvSpPr>
          <p:cNvPr id="224" name="TextBox 224"/>
          <p:cNvSpPr txBox="1"/>
          <p:nvPr/>
        </p:nvSpPr>
        <p:spPr>
          <a:xfrm>
            <a:off x="999623" y="5535320"/>
            <a:ext cx="1871754" cy="10913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Venue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owner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</a:p>
          <a:p>
            <a:pPr indent="0">
              <a:lnSpc>
                <a:spcPts val="141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Free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</a:p>
          <a:p>
            <a:pPr indent="130302">
              <a:lnSpc>
                <a:spcPts val="145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customers</a:t>
            </a:r>
          </a:p>
          <a:p>
            <a:pPr indent="101346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(terms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vary)</a:t>
            </a:r>
          </a:p>
          <a:p>
            <a:pPr indent="0">
              <a:lnSpc>
                <a:spcPts val="142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2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Needs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register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</a:p>
          <a:p>
            <a:pPr indent="120396">
              <a:lnSpc>
                <a:spcPts val="14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venue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owner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‘s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</a:p>
        </p:txBody>
      </p:sp>
      <p:sp>
        <p:nvSpPr>
          <p:cNvPr id="225" name="TextBox 225"/>
          <p:cNvSpPr txBox="1"/>
          <p:nvPr/>
        </p:nvSpPr>
        <p:spPr>
          <a:xfrm>
            <a:off x="3815975" y="5593536"/>
            <a:ext cx="1716266" cy="4183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52678">
              <a:lnSpc>
                <a:spcPts val="891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POI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798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●</a:t>
            </a:r>
          </a:p>
          <a:p>
            <a:pPr indent="0">
              <a:lnSpc>
                <a:spcPts val="2402"/>
              </a:lnSpc>
            </a:pPr>
            <a:r>
              <a:rPr lang="en-US" altLang="zh-CN" sz="1602" dirty="0" smtClean="0">
                <a:solidFill>
                  <a:srgbClr val="4b4b4b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602" dirty="0" smtClean="0">
                <a:solidFill>
                  <a:srgbClr val="4b4b4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4b4b4b"/>
                </a:solidFill>
                <a:latin typeface="Arial" charset="0"/>
                <a:cs typeface="Arial" charset="0"/>
              </a:rPr>
              <a:t>BP</a:t>
            </a:r>
            <a:r>
              <a:rPr lang="en-US" altLang="zh-CN" sz="1602" dirty="0" smtClean="0">
                <a:solidFill>
                  <a:srgbClr val="4b4b4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4b4b4b"/>
                </a:solidFill>
                <a:latin typeface="Arial" charset="0"/>
                <a:cs typeface="Arial" charset="0"/>
              </a:rPr>
              <a:t>NW,</a:t>
            </a:r>
            <a:r>
              <a:rPr lang="en-US" altLang="zh-CN" sz="1602" dirty="0" smtClean="0">
                <a:solidFill>
                  <a:srgbClr val="4b4b4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4b4b4b"/>
                </a:solidFill>
                <a:latin typeface="Arial" charset="0"/>
                <a:cs typeface="Arial" charset="0"/>
              </a:rPr>
              <a:t>cloud</a:t>
            </a:r>
          </a:p>
        </p:txBody>
      </p:sp>
      <p:sp>
        <p:nvSpPr>
          <p:cNvPr id="226" name="TextBox 226"/>
          <p:cNvSpPr txBox="1"/>
          <p:nvPr/>
        </p:nvSpPr>
        <p:spPr>
          <a:xfrm>
            <a:off x="6372488" y="5332338"/>
            <a:ext cx="1019590" cy="10565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4881">
              <a:lnSpc>
                <a:spcPts val="1119"/>
              </a:lnSpc>
            </a:pPr>
            <a:r>
              <a:rPr lang="en-US" altLang="zh-CN" sz="1002" dirty="0" smtClean="0">
                <a:solidFill>
                  <a:srgbClr val="1e477a"/>
                </a:solidFill>
                <a:latin typeface="Arial" charset="0"/>
                <a:cs typeface="Arial" charset="0"/>
              </a:rPr>
              <a:t>Offering</a:t>
            </a:r>
            <a:r>
              <a:rPr lang="en-US" altLang="zh-CN" sz="1002" dirty="0" smtClean="0">
                <a:solidFill>
                  <a:srgbClr val="1e477a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1e477a"/>
                </a:solidFill>
                <a:latin typeface="Arial" charset="0"/>
                <a:cs typeface="Arial" charset="0"/>
              </a:rPr>
              <a:t>of</a:t>
            </a:r>
          </a:p>
          <a:p>
            <a:pPr indent="0">
              <a:lnSpc>
                <a:spcPts val="1199"/>
              </a:lnSpc>
            </a:pPr>
            <a:r>
              <a:rPr lang="en-US" altLang="zh-CN" sz="1002" dirty="0" smtClean="0">
                <a:solidFill>
                  <a:srgbClr val="1e477a"/>
                </a:solidFill>
                <a:latin typeface="Arial" charset="0"/>
                <a:cs typeface="Arial" charset="0"/>
              </a:rPr>
              <a:t>infrastructure</a:t>
            </a:r>
            <a:r>
              <a:rPr lang="en-US" altLang="zh-CN" sz="1002" dirty="0" smtClean="0">
                <a:solidFill>
                  <a:srgbClr val="1e477a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002" dirty="0" smtClean="0">
                <a:solidFill>
                  <a:srgbClr val="1e477a"/>
                </a:solidFill>
                <a:latin typeface="Arial" charset="0"/>
                <a:cs typeface="Arial" charset="0"/>
              </a:rPr>
              <a:t>and</a:t>
            </a:r>
          </a:p>
          <a:p>
            <a:pPr indent="87627">
              <a:lnSpc>
                <a:spcPts val="1199"/>
              </a:lnSpc>
            </a:pPr>
            <a:r>
              <a:rPr lang="en-US" altLang="zh-CN" sz="1002" dirty="0" smtClean="0">
                <a:solidFill>
                  <a:srgbClr val="1e477a"/>
                </a:solidFill>
                <a:latin typeface="Arial" charset="0"/>
                <a:cs typeface="Arial" charset="0"/>
              </a:rPr>
              <a:t>cloud</a:t>
            </a:r>
            <a:r>
              <a:rPr lang="en-US" altLang="zh-CN" sz="1002" dirty="0" smtClean="0">
                <a:solidFill>
                  <a:srgbClr val="1e477a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1e477a"/>
                </a:solidFill>
                <a:latin typeface="Arial" charset="0"/>
                <a:cs typeface="Arial" charset="0"/>
              </a:rPr>
              <a:t>functions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0104">
              <a:lnSpc>
                <a:spcPts val="1599"/>
              </a:lnSpc>
            </a:pPr>
            <a:r>
              <a:rPr lang="en-US" altLang="zh-CN" sz="1002" dirty="0" smtClean="0">
                <a:solidFill>
                  <a:srgbClr val="1e477a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1002" dirty="0" smtClean="0">
                <a:solidFill>
                  <a:srgbClr val="1e477a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1e477a"/>
                </a:solidFill>
                <a:latin typeface="Arial" charset="0"/>
                <a:cs typeface="Arial" charset="0"/>
              </a:rPr>
              <a:t>offered</a:t>
            </a:r>
            <a:r>
              <a:rPr lang="en-US" altLang="zh-CN" sz="1002" dirty="0" smtClean="0">
                <a:solidFill>
                  <a:srgbClr val="1e477a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1e477a"/>
                </a:solidFill>
                <a:latin typeface="Arial" charset="0"/>
                <a:cs typeface="Arial" charset="0"/>
              </a:rPr>
              <a:t>by</a:t>
            </a:r>
          </a:p>
          <a:p>
            <a:pPr indent="217935">
              <a:lnSpc>
                <a:spcPts val="1199"/>
              </a:lnSpc>
            </a:pPr>
            <a:r>
              <a:rPr lang="en-US" altLang="zh-CN" sz="1002" dirty="0" smtClean="0">
                <a:solidFill>
                  <a:srgbClr val="1e477a"/>
                </a:solidFill>
                <a:latin typeface="Arial" charset="0"/>
                <a:cs typeface="Arial" charset="0"/>
              </a:rPr>
              <a:t>area</a:t>
            </a:r>
            <a:r>
              <a:rPr lang="en-US" altLang="zh-CN" sz="1002" dirty="0" smtClean="0">
                <a:solidFill>
                  <a:srgbClr val="1e477a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1e477a"/>
                </a:solidFill>
                <a:latin typeface="Arial" charset="0"/>
                <a:cs typeface="Arial" charset="0"/>
              </a:rPr>
              <a:t>owner</a:t>
            </a:r>
          </a:p>
        </p:txBody>
      </p:sp>
      <p:sp>
        <p:nvSpPr>
          <p:cNvPr id="227" name="TextBox 227"/>
          <p:cNvSpPr txBox="1"/>
          <p:nvPr/>
        </p:nvSpPr>
        <p:spPr>
          <a:xfrm>
            <a:off x="7796663" y="5792016"/>
            <a:ext cx="1036707" cy="9108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Venue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owner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7629">
              <a:lnSpc>
                <a:spcPts val="160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Customers</a:t>
            </a:r>
          </a:p>
        </p:txBody>
      </p:sp>
      <p:sp>
        <p:nvSpPr>
          <p:cNvPr id="228" name="TextBox 228"/>
          <p:cNvSpPr txBox="1"/>
          <p:nvPr/>
        </p:nvSpPr>
        <p:spPr>
          <a:xfrm>
            <a:off x="9185790" y="5945764"/>
            <a:ext cx="650430" cy="1256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37"/>
              </a:lnSpc>
            </a:pPr>
            <a:r>
              <a:rPr lang="en-US" altLang="zh-CN" sz="750" dirty="0" smtClean="0">
                <a:solidFill>
                  <a:srgbClr val="a4001f"/>
                </a:solidFill>
                <a:latin typeface="Arial" charset="0"/>
                <a:cs typeface="Arial" charset="0"/>
              </a:rPr>
              <a:t>Revenue</a:t>
            </a:r>
          </a:p>
          <a:p>
            <a:pPr indent="0">
              <a:lnSpc>
                <a:spcPts val="900"/>
              </a:lnSpc>
            </a:pPr>
            <a:r>
              <a:rPr lang="en-US" altLang="zh-CN" sz="750" dirty="0" smtClean="0">
                <a:solidFill>
                  <a:srgbClr val="a4001f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750" dirty="0" smtClean="0">
                <a:solidFill>
                  <a:srgbClr val="a4001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0" dirty="0" smtClean="0">
                <a:solidFill>
                  <a:srgbClr val="a4001f"/>
                </a:solidFill>
                <a:latin typeface="Arial" charset="0"/>
                <a:cs typeface="Arial" charset="0"/>
              </a:rPr>
              <a:t>from</a:t>
            </a:r>
          </a:p>
          <a:p>
            <a:pPr indent="0">
              <a:lnSpc>
                <a:spcPts val="900"/>
              </a:lnSpc>
            </a:pPr>
            <a:r>
              <a:rPr lang="en-US" altLang="zh-CN" sz="750" dirty="0" smtClean="0">
                <a:solidFill>
                  <a:srgbClr val="a4001f"/>
                </a:solidFill>
                <a:latin typeface="Arial" charset="0"/>
                <a:cs typeface="Arial" charset="0"/>
              </a:rPr>
              <a:t>attracting</a:t>
            </a:r>
          </a:p>
          <a:p>
            <a:pPr indent="0">
              <a:lnSpc>
                <a:spcPts val="900"/>
              </a:lnSpc>
            </a:pPr>
            <a:r>
              <a:rPr lang="en-US" altLang="zh-CN" sz="750" dirty="0" smtClean="0">
                <a:solidFill>
                  <a:srgbClr val="a4001f"/>
                </a:solidFill>
                <a:latin typeface="Arial" charset="0"/>
                <a:cs typeface="Arial" charset="0"/>
              </a:rPr>
              <a:t>customers</a:t>
            </a:r>
            <a:r>
              <a:rPr lang="en-US" altLang="zh-CN" sz="750" dirty="0" smtClean="0">
                <a:solidFill>
                  <a:srgbClr val="a4001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0" dirty="0" smtClean="0">
                <a:solidFill>
                  <a:srgbClr val="a4001f"/>
                </a:solidFill>
                <a:latin typeface="Arial" charset="0"/>
                <a:cs typeface="Arial" charset="0"/>
              </a:rPr>
              <a:t>and</a:t>
            </a:r>
          </a:p>
          <a:p>
            <a:pPr indent="0">
              <a:lnSpc>
                <a:spcPts val="899"/>
              </a:lnSpc>
            </a:pPr>
            <a:r>
              <a:rPr lang="en-US" altLang="zh-CN" sz="750" dirty="0" smtClean="0">
                <a:solidFill>
                  <a:srgbClr val="a4001f"/>
                </a:solidFill>
                <a:latin typeface="Arial" charset="0"/>
                <a:cs typeface="Arial" charset="0"/>
              </a:rPr>
              <a:t>improvement</a:t>
            </a:r>
            <a:r>
              <a:rPr lang="en-US" altLang="zh-CN" sz="750" dirty="0" smtClean="0">
                <a:solidFill>
                  <a:srgbClr val="a4001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50" dirty="0" smtClean="0">
                <a:solidFill>
                  <a:srgbClr val="a4001f"/>
                </a:solidFill>
                <a:latin typeface="Arial" charset="0"/>
                <a:cs typeface="Arial" charset="0"/>
              </a:rPr>
              <a:t>in</a:t>
            </a:r>
          </a:p>
          <a:p>
            <a:pPr indent="0">
              <a:lnSpc>
                <a:spcPts val="900"/>
              </a:lnSpc>
            </a:pPr>
            <a:r>
              <a:rPr lang="en-US" altLang="zh-CN" sz="750" dirty="0" smtClean="0">
                <a:solidFill>
                  <a:srgbClr val="a4001f"/>
                </a:solidFill>
                <a:latin typeface="Arial" charset="0"/>
                <a:cs typeface="Arial" charset="0"/>
              </a:rPr>
              <a:t>CS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51688">
              <a:lnSpc>
                <a:spcPts val="255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Picture 23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230" name="TextBox 230"/>
          <p:cNvSpPr txBox="1"/>
          <p:nvPr/>
        </p:nvSpPr>
        <p:spPr>
          <a:xfrm>
            <a:off x="1898021" y="416255"/>
            <a:ext cx="6280341" cy="8003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959"/>
              </a:lnSpc>
            </a:pPr>
            <a:r>
              <a:rPr lang="en-US" altLang="zh-CN" sz="25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25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5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</a:t>
            </a:r>
            <a:r>
              <a:rPr lang="en-US" altLang="zh-CN" sz="25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5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Introduction</a:t>
            </a:r>
            <a:r>
              <a:rPr lang="en-US" altLang="zh-CN" sz="25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5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Case</a:t>
            </a:r>
            <a:r>
              <a:rPr lang="en-US" altLang="zh-CN" sz="25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5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(Seven</a:t>
            </a:r>
            <a:r>
              <a:rPr lang="en-US" altLang="zh-CN" sz="25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5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25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5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31670">
              <a:lnSpc>
                <a:spcPts val="234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NTTBP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Platform</a:t>
            </a:r>
          </a:p>
        </p:txBody>
      </p:sp>
      <p:sp>
        <p:nvSpPr>
          <p:cNvPr id="231" name="TextBox 231"/>
          <p:cNvSpPr txBox="1"/>
          <p:nvPr/>
        </p:nvSpPr>
        <p:spPr>
          <a:xfrm>
            <a:off x="1353191" y="2107344"/>
            <a:ext cx="5819905" cy="2807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232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About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16,000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stores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43506">
              <a:lnSpc>
                <a:spcPts val="3874"/>
              </a:lnSpc>
            </a:pP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About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17,000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stores</a:t>
            </a:r>
          </a:p>
          <a:p>
            <a:pPr indent="2730245">
              <a:lnSpc>
                <a:spcPts val="289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(about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17,000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AP)</a:t>
            </a:r>
          </a:p>
          <a:p>
            <a:pPr indent="3034283">
              <a:lnSpc>
                <a:spcPts val="1338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*As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August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6023">
              <a:lnSpc>
                <a:spcPts val="2600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About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390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stores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83658">
              <a:lnSpc>
                <a:spcPts val="2169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Different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SSID</a:t>
            </a:r>
          </a:p>
        </p:txBody>
      </p:sp>
      <p:sp>
        <p:nvSpPr>
          <p:cNvPr id="232" name="TextBox 232"/>
          <p:cNvSpPr txBox="1"/>
          <p:nvPr/>
        </p:nvSpPr>
        <p:spPr>
          <a:xfrm>
            <a:off x="7245737" y="2107344"/>
            <a:ext cx="2023623" cy="28226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232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About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170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stores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37388">
              <a:lnSpc>
                <a:spcPts val="270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stores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6690">
              <a:lnSpc>
                <a:spcPts val="2289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offered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Seven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</a:p>
        </p:txBody>
      </p:sp>
      <p:sp>
        <p:nvSpPr>
          <p:cNvPr id="233" name="TextBox 233"/>
          <p:cNvSpPr txBox="1"/>
          <p:nvPr/>
        </p:nvSpPr>
        <p:spPr>
          <a:xfrm>
            <a:off x="3562991" y="4927050"/>
            <a:ext cx="1573516" cy="1702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Seven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stores</a:t>
            </a:r>
          </a:p>
        </p:txBody>
      </p:sp>
      <p:sp>
        <p:nvSpPr>
          <p:cNvPr id="234" name="TextBox 234"/>
          <p:cNvSpPr txBox="1"/>
          <p:nvPr/>
        </p:nvSpPr>
        <p:spPr>
          <a:xfrm>
            <a:off x="6236849" y="4902200"/>
            <a:ext cx="903494" cy="3173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(identifier)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</a:p>
          <a:p>
            <a:pPr indent="0">
              <a:lnSpc>
                <a:spcPts val="120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</a:p>
        </p:txBody>
      </p:sp>
      <p:sp>
        <p:nvSpPr>
          <p:cNvPr id="235" name="TextBox 235"/>
          <p:cNvSpPr txBox="1"/>
          <p:nvPr/>
        </p:nvSpPr>
        <p:spPr>
          <a:xfrm>
            <a:off x="7432427" y="4932682"/>
            <a:ext cx="876398" cy="164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stores</a:t>
            </a:r>
          </a:p>
        </p:txBody>
      </p:sp>
      <p:sp>
        <p:nvSpPr>
          <p:cNvPr id="236" name="TextBox 236"/>
          <p:cNvSpPr txBox="1"/>
          <p:nvPr/>
        </p:nvSpPr>
        <p:spPr>
          <a:xfrm>
            <a:off x="1184027" y="5868384"/>
            <a:ext cx="1015693" cy="2272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8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</a:t>
            </a:r>
          </a:p>
        </p:txBody>
      </p:sp>
      <p:sp>
        <p:nvSpPr>
          <p:cNvPr id="237" name="TextBox 237"/>
          <p:cNvSpPr txBox="1"/>
          <p:nvPr/>
        </p:nvSpPr>
        <p:spPr>
          <a:xfrm>
            <a:off x="2662307" y="5944881"/>
            <a:ext cx="487445" cy="2128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75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FTTH</a:t>
            </a:r>
          </a:p>
        </p:txBody>
      </p:sp>
      <p:sp>
        <p:nvSpPr>
          <p:cNvPr id="238" name="TextBox 238"/>
          <p:cNvSpPr txBox="1"/>
          <p:nvPr/>
        </p:nvSpPr>
        <p:spPr>
          <a:xfrm>
            <a:off x="6406013" y="5394156"/>
            <a:ext cx="541909" cy="8819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SPOT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144">
              <a:lnSpc>
                <a:spcPts val="216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FLETS-</a:t>
            </a:r>
          </a:p>
          <a:p>
            <a:pPr indent="64008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SPOT</a:t>
            </a:r>
          </a:p>
        </p:txBody>
      </p:sp>
      <p:sp>
        <p:nvSpPr>
          <p:cNvPr id="239" name="TextBox 239"/>
          <p:cNvSpPr txBox="1"/>
          <p:nvPr/>
        </p:nvSpPr>
        <p:spPr>
          <a:xfrm>
            <a:off x="8811647" y="5287476"/>
            <a:ext cx="965644" cy="8918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9456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SPOT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2306">
              <a:lnSpc>
                <a:spcPts val="224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SPOT</a:t>
            </a:r>
          </a:p>
        </p:txBody>
      </p:sp>
      <p:sp>
        <p:nvSpPr>
          <p:cNvPr id="240" name="TextBox 240"/>
          <p:cNvSpPr txBox="1"/>
          <p:nvPr/>
        </p:nvSpPr>
        <p:spPr>
          <a:xfrm>
            <a:off x="3779399" y="6582411"/>
            <a:ext cx="1661502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Wireless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point</a:t>
            </a:r>
          </a:p>
        </p:txBody>
      </p:sp>
      <p:sp>
        <p:nvSpPr>
          <p:cNvPr id="241" name="TextBox 241"/>
          <p:cNvSpPr txBox="1"/>
          <p:nvPr/>
        </p:nvSpPr>
        <p:spPr>
          <a:xfrm>
            <a:off x="6406013" y="6582876"/>
            <a:ext cx="541882" cy="1702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</a:t>
            </a:r>
          </a:p>
        </p:txBody>
      </p:sp>
      <p:sp>
        <p:nvSpPr>
          <p:cNvPr id="242" name="TextBox 242"/>
          <p:cNvSpPr txBox="1"/>
          <p:nvPr/>
        </p:nvSpPr>
        <p:spPr>
          <a:xfrm>
            <a:off x="8810885" y="6472386"/>
            <a:ext cx="1040121" cy="6993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</a:t>
            </a:r>
          </a:p>
          <a:p>
            <a:pPr indent="38861">
              <a:lnSpc>
                <a:spcPts val="14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37438">
              <a:lnSpc>
                <a:spcPts val="1726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Freeform 243"> 
				</p:cNvPr>
          <p:cNvSpPr/>
          <p:nvPr/>
        </p:nvSpPr>
        <p:spPr>
          <a:xfrm>
            <a:off x="762000" y="333375"/>
            <a:ext cx="9153525" cy="6867525"/>
          </a:xfrm>
          <a:custGeom>
            <a:avLst/>
            <a:gdLst>
              <a:gd name="connsiteX0" fmla="*/ 12839 w 9153525"/>
              <a:gd name="connsiteY0" fmla="*/ 15620 h 6867525"/>
              <a:gd name="connsiteX1" fmla="*/ 12839 w 9153525"/>
              <a:gd name="connsiteY1" fmla="*/ 6873621 h 6867525"/>
              <a:gd name="connsiteX2" fmla="*/ 9156840 w 9153525"/>
              <a:gd name="connsiteY2" fmla="*/ 6873621 h 6867525"/>
              <a:gd name="connsiteX3" fmla="*/ 9156840 w 9153525"/>
              <a:gd name="connsiteY3" fmla="*/ 15620 h 6867525"/>
              <a:gd name="connsiteX4" fmla="*/ 12839 w 9153525"/>
              <a:gd name="connsiteY4" fmla="*/ 15620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6867525">
                <a:moveTo>
                  <a:pt x="12839" y="15620"/>
                </a:moveTo>
                <a:lnTo>
                  <a:pt x="12839" y="6873621"/>
                </a:lnTo>
                <a:lnTo>
                  <a:pt x="9156840" y="6873621"/>
                </a:lnTo>
                <a:lnTo>
                  <a:pt x="9156840" y="15620"/>
                </a:lnTo>
                <a:lnTo>
                  <a:pt x="12839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Freeform 244"> 
				</p:cNvPr>
          <p:cNvSpPr/>
          <p:nvPr/>
        </p:nvSpPr>
        <p:spPr>
          <a:xfrm>
            <a:off x="866775" y="971550"/>
            <a:ext cx="8943975" cy="1047750"/>
          </a:xfrm>
          <a:custGeom>
            <a:avLst/>
            <a:gdLst>
              <a:gd name="connsiteX0" fmla="*/ 16268 w 8943975"/>
              <a:gd name="connsiteY0" fmla="*/ 120396 h 1047750"/>
              <a:gd name="connsiteX1" fmla="*/ 123710 w 8943975"/>
              <a:gd name="connsiteY1" fmla="*/ 12954 h 1047750"/>
              <a:gd name="connsiteX2" fmla="*/ 8837181 w 8943975"/>
              <a:gd name="connsiteY2" fmla="*/ 12954 h 1047750"/>
              <a:gd name="connsiteX3" fmla="*/ 8944623 w 8943975"/>
              <a:gd name="connsiteY3" fmla="*/ 120396 h 1047750"/>
              <a:gd name="connsiteX4" fmla="*/ 8944623 w 8943975"/>
              <a:gd name="connsiteY4" fmla="*/ 948690 h 1047750"/>
              <a:gd name="connsiteX5" fmla="*/ 8837181 w 8943975"/>
              <a:gd name="connsiteY5" fmla="*/ 1056132 h 1047750"/>
              <a:gd name="connsiteX6" fmla="*/ 123710 w 8943975"/>
              <a:gd name="connsiteY6" fmla="*/ 1056132 h 1047750"/>
              <a:gd name="connsiteX7" fmla="*/ 16268 w 8943975"/>
              <a:gd name="connsiteY7" fmla="*/ 948690 h 1047750"/>
              <a:gd name="connsiteX8" fmla="*/ 16268 w 8943975"/>
              <a:gd name="connsiteY8" fmla="*/ 120396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43975" h="1047750">
                <a:moveTo>
                  <a:pt x="16268" y="120396"/>
                </a:moveTo>
                <a:cubicBezTo>
                  <a:pt x="16268" y="60960"/>
                  <a:pt x="64274" y="12954"/>
                  <a:pt x="123710" y="12954"/>
                </a:cubicBezTo>
                <a:lnTo>
                  <a:pt x="8837181" y="12954"/>
                </a:lnTo>
                <a:cubicBezTo>
                  <a:pt x="8896617" y="12954"/>
                  <a:pt x="8944623" y="60960"/>
                  <a:pt x="8944623" y="120396"/>
                </a:cubicBezTo>
                <a:lnTo>
                  <a:pt x="8944623" y="948690"/>
                </a:lnTo>
                <a:cubicBezTo>
                  <a:pt x="8944623" y="1008126"/>
                  <a:pt x="8896617" y="1056132"/>
                  <a:pt x="8837181" y="1056132"/>
                </a:cubicBezTo>
                <a:lnTo>
                  <a:pt x="123710" y="1056132"/>
                </a:lnTo>
                <a:cubicBezTo>
                  <a:pt x="64274" y="1056132"/>
                  <a:pt x="16268" y="1008126"/>
                  <a:pt x="16268" y="948690"/>
                </a:cubicBezTo>
                <a:lnTo>
                  <a:pt x="16268" y="120396"/>
                </a:lnTo>
                <a:close/>
              </a:path>
            </a:pathLst>
          </a:custGeom>
          <a:solidFill>
            <a:srgbClr val="d9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Freeform 245"> 
				</p:cNvPr>
          <p:cNvSpPr/>
          <p:nvPr/>
        </p:nvSpPr>
        <p:spPr>
          <a:xfrm>
            <a:off x="866775" y="962025"/>
            <a:ext cx="8943975" cy="1066800"/>
          </a:xfrm>
          <a:custGeom>
            <a:avLst/>
            <a:gdLst>
              <a:gd name="connsiteX0" fmla="*/ 10934 w 8943975"/>
              <a:gd name="connsiteY0" fmla="*/ 129921 h 1066800"/>
              <a:gd name="connsiteX1" fmla="*/ 11696 w 8943975"/>
              <a:gd name="connsiteY1" fmla="*/ 118491 h 1066800"/>
              <a:gd name="connsiteX2" fmla="*/ 13220 w 8943975"/>
              <a:gd name="connsiteY2" fmla="*/ 107061 h 1066800"/>
              <a:gd name="connsiteX3" fmla="*/ 16268 w 8943975"/>
              <a:gd name="connsiteY3" fmla="*/ 96393 h 1066800"/>
              <a:gd name="connsiteX4" fmla="*/ 123710 w 8943975"/>
              <a:gd name="connsiteY4" fmla="*/ 17145 h 1066800"/>
              <a:gd name="connsiteX5" fmla="*/ 8837181 w 8943975"/>
              <a:gd name="connsiteY5" fmla="*/ 17145 h 1066800"/>
              <a:gd name="connsiteX6" fmla="*/ 8848611 w 8943975"/>
              <a:gd name="connsiteY6" fmla="*/ 17907 h 1066800"/>
              <a:gd name="connsiteX7" fmla="*/ 8947670 w 8943975"/>
              <a:gd name="connsiteY7" fmla="*/ 107061 h 1066800"/>
              <a:gd name="connsiteX8" fmla="*/ 8949195 w 8943975"/>
              <a:gd name="connsiteY8" fmla="*/ 118491 h 1066800"/>
              <a:gd name="connsiteX9" fmla="*/ 8949956 w 8943975"/>
              <a:gd name="connsiteY9" fmla="*/ 129921 h 1066800"/>
              <a:gd name="connsiteX10" fmla="*/ 8949956 w 8943975"/>
              <a:gd name="connsiteY10" fmla="*/ 958215 h 1066800"/>
              <a:gd name="connsiteX11" fmla="*/ 8949195 w 8943975"/>
              <a:gd name="connsiteY11" fmla="*/ 969645 h 1066800"/>
              <a:gd name="connsiteX12" fmla="*/ 8860041 w 8943975"/>
              <a:gd name="connsiteY12" fmla="*/ 1067943 h 1066800"/>
              <a:gd name="connsiteX13" fmla="*/ 8848611 w 8943975"/>
              <a:gd name="connsiteY13" fmla="*/ 1069467 h 1066800"/>
              <a:gd name="connsiteX14" fmla="*/ 8837181 w 8943975"/>
              <a:gd name="connsiteY14" fmla="*/ 1070229 h 1066800"/>
              <a:gd name="connsiteX15" fmla="*/ 123710 w 8943975"/>
              <a:gd name="connsiteY15" fmla="*/ 1070229 h 1066800"/>
              <a:gd name="connsiteX16" fmla="*/ 70370 w 8943975"/>
              <a:gd name="connsiteY16" fmla="*/ 1056513 h 1066800"/>
              <a:gd name="connsiteX17" fmla="*/ 60464 w 8943975"/>
              <a:gd name="connsiteY17" fmla="*/ 1051179 h 1066800"/>
              <a:gd name="connsiteX18" fmla="*/ 52082 w 8943975"/>
              <a:gd name="connsiteY18" fmla="*/ 1045083 h 1066800"/>
              <a:gd name="connsiteX19" fmla="*/ 20078 w 8943975"/>
              <a:gd name="connsiteY19" fmla="*/ 1001648 h 1066800"/>
              <a:gd name="connsiteX20" fmla="*/ 16268 w 8943975"/>
              <a:gd name="connsiteY20" fmla="*/ 991743 h 1066800"/>
              <a:gd name="connsiteX21" fmla="*/ 13220 w 8943975"/>
              <a:gd name="connsiteY21" fmla="*/ 980313 h 1066800"/>
              <a:gd name="connsiteX22" fmla="*/ 11696 w 8943975"/>
              <a:gd name="connsiteY22" fmla="*/ 969645 h 1066800"/>
              <a:gd name="connsiteX23" fmla="*/ 10934 w 8943975"/>
              <a:gd name="connsiteY23" fmla="*/ 958215 h 1066800"/>
              <a:gd name="connsiteX24" fmla="*/ 10934 w 8943975"/>
              <a:gd name="connsiteY24" fmla="*/ 129921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943975" h="1066800">
                <a:moveTo>
                  <a:pt x="10934" y="129921"/>
                </a:moveTo>
                <a:lnTo>
                  <a:pt x="11696" y="118491"/>
                </a:lnTo>
                <a:lnTo>
                  <a:pt x="13220" y="107061"/>
                </a:lnTo>
                <a:lnTo>
                  <a:pt x="16268" y="96393"/>
                </a:lnTo>
                <a:cubicBezTo>
                  <a:pt x="31788" y="49504"/>
                  <a:pt x="73926" y="17437"/>
                  <a:pt x="123710" y="17145"/>
                </a:cubicBezTo>
                <a:lnTo>
                  <a:pt x="8837181" y="17145"/>
                </a:lnTo>
                <a:lnTo>
                  <a:pt x="8848611" y="17907"/>
                </a:lnTo>
                <a:cubicBezTo>
                  <a:pt x="8896680" y="21869"/>
                  <a:pt x="8937485" y="60515"/>
                  <a:pt x="8947670" y="107061"/>
                </a:cubicBezTo>
                <a:lnTo>
                  <a:pt x="8949195" y="118491"/>
                </a:lnTo>
                <a:lnTo>
                  <a:pt x="8949956" y="129921"/>
                </a:lnTo>
                <a:lnTo>
                  <a:pt x="8949956" y="958215"/>
                </a:lnTo>
                <a:lnTo>
                  <a:pt x="8949195" y="969645"/>
                </a:lnTo>
                <a:cubicBezTo>
                  <a:pt x="8944712" y="1016939"/>
                  <a:pt x="8907031" y="1059561"/>
                  <a:pt x="8860041" y="1067943"/>
                </a:cubicBezTo>
                <a:lnTo>
                  <a:pt x="8848611" y="1069467"/>
                </a:lnTo>
                <a:lnTo>
                  <a:pt x="8837181" y="1070229"/>
                </a:lnTo>
                <a:lnTo>
                  <a:pt x="123710" y="1070229"/>
                </a:lnTo>
                <a:cubicBezTo>
                  <a:pt x="106489" y="1069390"/>
                  <a:pt x="84607" y="1067130"/>
                  <a:pt x="70370" y="1056513"/>
                </a:cubicBezTo>
                <a:lnTo>
                  <a:pt x="60464" y="1051179"/>
                </a:lnTo>
                <a:lnTo>
                  <a:pt x="52082" y="1045083"/>
                </a:lnTo>
                <a:cubicBezTo>
                  <a:pt x="38595" y="1032967"/>
                  <a:pt x="26962" y="1018565"/>
                  <a:pt x="20078" y="1001648"/>
                </a:cubicBezTo>
                <a:lnTo>
                  <a:pt x="16268" y="991743"/>
                </a:lnTo>
                <a:lnTo>
                  <a:pt x="13220" y="980313"/>
                </a:lnTo>
                <a:lnTo>
                  <a:pt x="11696" y="969645"/>
                </a:lnTo>
                <a:lnTo>
                  <a:pt x="10934" y="958215"/>
                </a:lnTo>
                <a:lnTo>
                  <a:pt x="10934" y="129921"/>
                </a:lnTo>
                <a:close/>
              </a:path>
            </a:pathLst>
          </a:custGeom>
          <a:solidFill>
            <a:srgbClr val="7e7e7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reeform 246"> 
				</p:cNvPr>
          <p:cNvSpPr/>
          <p:nvPr/>
        </p:nvSpPr>
        <p:spPr>
          <a:xfrm>
            <a:off x="876300" y="971550"/>
            <a:ext cx="8924925" cy="1047750"/>
          </a:xfrm>
          <a:custGeom>
            <a:avLst/>
            <a:gdLst>
              <a:gd name="connsiteX0" fmla="*/ 11315 w 8924925"/>
              <a:gd name="connsiteY0" fmla="*/ 948690 h 1047750"/>
              <a:gd name="connsiteX1" fmla="*/ 11315 w 8924925"/>
              <a:gd name="connsiteY1" fmla="*/ 947928 h 1047750"/>
              <a:gd name="connsiteX2" fmla="*/ 12077 w 8924925"/>
              <a:gd name="connsiteY2" fmla="*/ 959358 h 1047750"/>
              <a:gd name="connsiteX3" fmla="*/ 12077 w 8924925"/>
              <a:gd name="connsiteY3" fmla="*/ 958596 h 1047750"/>
              <a:gd name="connsiteX4" fmla="*/ 13601 w 8924925"/>
              <a:gd name="connsiteY4" fmla="*/ 969264 h 1047750"/>
              <a:gd name="connsiteX5" fmla="*/ 15887 w 8924925"/>
              <a:gd name="connsiteY5" fmla="*/ 979170 h 1047750"/>
              <a:gd name="connsiteX6" fmla="*/ 19697 w 8924925"/>
              <a:gd name="connsiteY6" fmla="*/ 989076 h 1047750"/>
              <a:gd name="connsiteX7" fmla="*/ 18935 w 8924925"/>
              <a:gd name="connsiteY7" fmla="*/ 988314 h 1047750"/>
              <a:gd name="connsiteX8" fmla="*/ 23507 w 8924925"/>
              <a:gd name="connsiteY8" fmla="*/ 997458 h 1047750"/>
              <a:gd name="connsiteX9" fmla="*/ 28841 w 8924925"/>
              <a:gd name="connsiteY9" fmla="*/ 1005840 h 1047750"/>
              <a:gd name="connsiteX10" fmla="*/ 34937 w 8924925"/>
              <a:gd name="connsiteY10" fmla="*/ 1014222 h 1047750"/>
              <a:gd name="connsiteX11" fmla="*/ 34175 w 8924925"/>
              <a:gd name="connsiteY11" fmla="*/ 1013460 h 1047750"/>
              <a:gd name="connsiteX12" fmla="*/ 41795 w 8924925"/>
              <a:gd name="connsiteY12" fmla="*/ 1021080 h 1047750"/>
              <a:gd name="connsiteX13" fmla="*/ 41033 w 8924925"/>
              <a:gd name="connsiteY13" fmla="*/ 1021080 h 1047750"/>
              <a:gd name="connsiteX14" fmla="*/ 48653 w 8924925"/>
              <a:gd name="connsiteY14" fmla="*/ 1027938 h 1047750"/>
              <a:gd name="connsiteX15" fmla="*/ 57035 w 8924925"/>
              <a:gd name="connsiteY15" fmla="*/ 1034034 h 1047750"/>
              <a:gd name="connsiteX16" fmla="*/ 56273 w 8924925"/>
              <a:gd name="connsiteY16" fmla="*/ 1034034 h 1047750"/>
              <a:gd name="connsiteX17" fmla="*/ 65417 w 8924925"/>
              <a:gd name="connsiteY17" fmla="*/ 1039368 h 1047750"/>
              <a:gd name="connsiteX18" fmla="*/ 64655 w 8924925"/>
              <a:gd name="connsiteY18" fmla="*/ 1038606 h 1047750"/>
              <a:gd name="connsiteX19" fmla="*/ 74561 w 8924925"/>
              <a:gd name="connsiteY19" fmla="*/ 1043178 h 1047750"/>
              <a:gd name="connsiteX20" fmla="*/ 73799 w 8924925"/>
              <a:gd name="connsiteY20" fmla="*/ 1043178 h 1047750"/>
              <a:gd name="connsiteX21" fmla="*/ 83705 w 8924925"/>
              <a:gd name="connsiteY21" fmla="*/ 1046988 h 1047750"/>
              <a:gd name="connsiteX22" fmla="*/ 82943 w 8924925"/>
              <a:gd name="connsiteY22" fmla="*/ 1046988 h 1047750"/>
              <a:gd name="connsiteX23" fmla="*/ 93611 w 8924925"/>
              <a:gd name="connsiteY23" fmla="*/ 1049274 h 1047750"/>
              <a:gd name="connsiteX24" fmla="*/ 92849 w 8924925"/>
              <a:gd name="connsiteY24" fmla="*/ 1049274 h 1047750"/>
              <a:gd name="connsiteX25" fmla="*/ 103517 w 8924925"/>
              <a:gd name="connsiteY25" fmla="*/ 1050798 h 1047750"/>
              <a:gd name="connsiteX26" fmla="*/ 114185 w 8924925"/>
              <a:gd name="connsiteY26" fmla="*/ 1051560 h 1047750"/>
              <a:gd name="connsiteX27" fmla="*/ 8827656 w 8924925"/>
              <a:gd name="connsiteY27" fmla="*/ 1051560 h 1047750"/>
              <a:gd name="connsiteX28" fmla="*/ 8838324 w 8924925"/>
              <a:gd name="connsiteY28" fmla="*/ 1050798 h 1047750"/>
              <a:gd name="connsiteX29" fmla="*/ 8848992 w 8924925"/>
              <a:gd name="connsiteY29" fmla="*/ 1049274 h 1047750"/>
              <a:gd name="connsiteX30" fmla="*/ 8848230 w 8924925"/>
              <a:gd name="connsiteY30" fmla="*/ 1049274 h 1047750"/>
              <a:gd name="connsiteX31" fmla="*/ 8858898 w 8924925"/>
              <a:gd name="connsiteY31" fmla="*/ 1046988 h 1047750"/>
              <a:gd name="connsiteX32" fmla="*/ 8858136 w 8924925"/>
              <a:gd name="connsiteY32" fmla="*/ 1046988 h 1047750"/>
              <a:gd name="connsiteX33" fmla="*/ 8868042 w 8924925"/>
              <a:gd name="connsiteY33" fmla="*/ 1043178 h 1047750"/>
              <a:gd name="connsiteX34" fmla="*/ 8867280 w 8924925"/>
              <a:gd name="connsiteY34" fmla="*/ 1043178 h 1047750"/>
              <a:gd name="connsiteX35" fmla="*/ 8877186 w 8924925"/>
              <a:gd name="connsiteY35" fmla="*/ 1038606 h 1047750"/>
              <a:gd name="connsiteX36" fmla="*/ 8876424 w 8924925"/>
              <a:gd name="connsiteY36" fmla="*/ 1039368 h 1047750"/>
              <a:gd name="connsiteX37" fmla="*/ 8885567 w 8924925"/>
              <a:gd name="connsiteY37" fmla="*/ 1034034 h 1047750"/>
              <a:gd name="connsiteX38" fmla="*/ 8884805 w 8924925"/>
              <a:gd name="connsiteY38" fmla="*/ 1034034 h 1047750"/>
              <a:gd name="connsiteX39" fmla="*/ 8893187 w 8924925"/>
              <a:gd name="connsiteY39" fmla="*/ 1027938 h 1047750"/>
              <a:gd name="connsiteX40" fmla="*/ 8900808 w 8924925"/>
              <a:gd name="connsiteY40" fmla="*/ 1021080 h 1047750"/>
              <a:gd name="connsiteX41" fmla="*/ 8900045 w 8924925"/>
              <a:gd name="connsiteY41" fmla="*/ 1021080 h 1047750"/>
              <a:gd name="connsiteX42" fmla="*/ 8907666 w 8924925"/>
              <a:gd name="connsiteY42" fmla="*/ 1013460 h 1047750"/>
              <a:gd name="connsiteX43" fmla="*/ 8906903 w 8924925"/>
              <a:gd name="connsiteY43" fmla="*/ 1014222 h 1047750"/>
              <a:gd name="connsiteX44" fmla="*/ 8913000 w 8924925"/>
              <a:gd name="connsiteY44" fmla="*/ 1005840 h 1047750"/>
              <a:gd name="connsiteX45" fmla="*/ 8918333 w 8924925"/>
              <a:gd name="connsiteY45" fmla="*/ 997458 h 1047750"/>
              <a:gd name="connsiteX46" fmla="*/ 8922905 w 8924925"/>
              <a:gd name="connsiteY46" fmla="*/ 988314 h 1047750"/>
              <a:gd name="connsiteX47" fmla="*/ 8922144 w 8924925"/>
              <a:gd name="connsiteY47" fmla="*/ 989076 h 1047750"/>
              <a:gd name="connsiteX48" fmla="*/ 8925953 w 8924925"/>
              <a:gd name="connsiteY48" fmla="*/ 979170 h 1047750"/>
              <a:gd name="connsiteX49" fmla="*/ 8928240 w 8924925"/>
              <a:gd name="connsiteY49" fmla="*/ 969264 h 1047750"/>
              <a:gd name="connsiteX50" fmla="*/ 8929764 w 8924925"/>
              <a:gd name="connsiteY50" fmla="*/ 958596 h 1047750"/>
              <a:gd name="connsiteX51" fmla="*/ 8929764 w 8924925"/>
              <a:gd name="connsiteY51" fmla="*/ 959358 h 1047750"/>
              <a:gd name="connsiteX52" fmla="*/ 8930526 w 8924925"/>
              <a:gd name="connsiteY52" fmla="*/ 947928 h 1047750"/>
              <a:gd name="connsiteX53" fmla="*/ 8930526 w 8924925"/>
              <a:gd name="connsiteY53" fmla="*/ 948690 h 1047750"/>
              <a:gd name="connsiteX54" fmla="*/ 8930526 w 8924925"/>
              <a:gd name="connsiteY54" fmla="*/ 120396 h 1047750"/>
              <a:gd name="connsiteX55" fmla="*/ 8929764 w 8924925"/>
              <a:gd name="connsiteY55" fmla="*/ 109727 h 1047750"/>
              <a:gd name="connsiteX56" fmla="*/ 8929764 w 8924925"/>
              <a:gd name="connsiteY56" fmla="*/ 110490 h 1047750"/>
              <a:gd name="connsiteX57" fmla="*/ 8928240 w 8924925"/>
              <a:gd name="connsiteY57" fmla="*/ 99060 h 1047750"/>
              <a:gd name="connsiteX58" fmla="*/ 8928240 w 8924925"/>
              <a:gd name="connsiteY58" fmla="*/ 99822 h 1047750"/>
              <a:gd name="connsiteX59" fmla="*/ 8925953 w 8924925"/>
              <a:gd name="connsiteY59" fmla="*/ 89916 h 1047750"/>
              <a:gd name="connsiteX60" fmla="*/ 8922144 w 8924925"/>
              <a:gd name="connsiteY60" fmla="*/ 80010 h 1047750"/>
              <a:gd name="connsiteX61" fmla="*/ 8922905 w 8924925"/>
              <a:gd name="connsiteY61" fmla="*/ 80772 h 1047750"/>
              <a:gd name="connsiteX62" fmla="*/ 8918333 w 8924925"/>
              <a:gd name="connsiteY62" fmla="*/ 70866 h 1047750"/>
              <a:gd name="connsiteX63" fmla="*/ 8918333 w 8924925"/>
              <a:gd name="connsiteY63" fmla="*/ 71627 h 1047750"/>
              <a:gd name="connsiteX64" fmla="*/ 8913000 w 8924925"/>
              <a:gd name="connsiteY64" fmla="*/ 62484 h 1047750"/>
              <a:gd name="connsiteX65" fmla="*/ 8913000 w 8924925"/>
              <a:gd name="connsiteY65" fmla="*/ 63246 h 1047750"/>
              <a:gd name="connsiteX66" fmla="*/ 8906903 w 8924925"/>
              <a:gd name="connsiteY66" fmla="*/ 54864 h 1047750"/>
              <a:gd name="connsiteX67" fmla="*/ 8907666 w 8924925"/>
              <a:gd name="connsiteY67" fmla="*/ 54864 h 1047750"/>
              <a:gd name="connsiteX68" fmla="*/ 8900045 w 8924925"/>
              <a:gd name="connsiteY68" fmla="*/ 47244 h 1047750"/>
              <a:gd name="connsiteX69" fmla="*/ 8900808 w 8924925"/>
              <a:gd name="connsiteY69" fmla="*/ 48006 h 1047750"/>
              <a:gd name="connsiteX70" fmla="*/ 8893187 w 8924925"/>
              <a:gd name="connsiteY70" fmla="*/ 41148 h 1047750"/>
              <a:gd name="connsiteX71" fmla="*/ 8884805 w 8924925"/>
              <a:gd name="connsiteY71" fmla="*/ 35052 h 1047750"/>
              <a:gd name="connsiteX72" fmla="*/ 8885567 w 8924925"/>
              <a:gd name="connsiteY72" fmla="*/ 35052 h 1047750"/>
              <a:gd name="connsiteX73" fmla="*/ 8876424 w 8924925"/>
              <a:gd name="connsiteY73" fmla="*/ 29718 h 1047750"/>
              <a:gd name="connsiteX74" fmla="*/ 8877186 w 8924925"/>
              <a:gd name="connsiteY74" fmla="*/ 29718 h 1047750"/>
              <a:gd name="connsiteX75" fmla="*/ 8867280 w 8924925"/>
              <a:gd name="connsiteY75" fmla="*/ 25146 h 1047750"/>
              <a:gd name="connsiteX76" fmla="*/ 8868042 w 8924925"/>
              <a:gd name="connsiteY76" fmla="*/ 25908 h 1047750"/>
              <a:gd name="connsiteX77" fmla="*/ 8858136 w 8924925"/>
              <a:gd name="connsiteY77" fmla="*/ 22098 h 1047750"/>
              <a:gd name="connsiteX78" fmla="*/ 8858898 w 8924925"/>
              <a:gd name="connsiteY78" fmla="*/ 22098 h 1047750"/>
              <a:gd name="connsiteX79" fmla="*/ 8848230 w 8924925"/>
              <a:gd name="connsiteY79" fmla="*/ 19812 h 1047750"/>
              <a:gd name="connsiteX80" fmla="*/ 8848992 w 8924925"/>
              <a:gd name="connsiteY80" fmla="*/ 19812 h 1047750"/>
              <a:gd name="connsiteX81" fmla="*/ 8838324 w 8924925"/>
              <a:gd name="connsiteY81" fmla="*/ 18288 h 1047750"/>
              <a:gd name="connsiteX82" fmla="*/ 8827656 w 8924925"/>
              <a:gd name="connsiteY82" fmla="*/ 17526 h 1047750"/>
              <a:gd name="connsiteX83" fmla="*/ 114185 w 8924925"/>
              <a:gd name="connsiteY83" fmla="*/ 17526 h 1047750"/>
              <a:gd name="connsiteX84" fmla="*/ 103517 w 8924925"/>
              <a:gd name="connsiteY84" fmla="*/ 18288 h 1047750"/>
              <a:gd name="connsiteX85" fmla="*/ 92849 w 8924925"/>
              <a:gd name="connsiteY85" fmla="*/ 19812 h 1047750"/>
              <a:gd name="connsiteX86" fmla="*/ 93611 w 8924925"/>
              <a:gd name="connsiteY86" fmla="*/ 19812 h 1047750"/>
              <a:gd name="connsiteX87" fmla="*/ 82943 w 8924925"/>
              <a:gd name="connsiteY87" fmla="*/ 22098 h 1047750"/>
              <a:gd name="connsiteX88" fmla="*/ 83705 w 8924925"/>
              <a:gd name="connsiteY88" fmla="*/ 22098 h 1047750"/>
              <a:gd name="connsiteX89" fmla="*/ 73799 w 8924925"/>
              <a:gd name="connsiteY89" fmla="*/ 25908 h 1047750"/>
              <a:gd name="connsiteX90" fmla="*/ 74561 w 8924925"/>
              <a:gd name="connsiteY90" fmla="*/ 25146 h 1047750"/>
              <a:gd name="connsiteX91" fmla="*/ 64655 w 8924925"/>
              <a:gd name="connsiteY91" fmla="*/ 29718 h 1047750"/>
              <a:gd name="connsiteX92" fmla="*/ 65417 w 8924925"/>
              <a:gd name="connsiteY92" fmla="*/ 29718 h 1047750"/>
              <a:gd name="connsiteX93" fmla="*/ 56273 w 8924925"/>
              <a:gd name="connsiteY93" fmla="*/ 35052 h 1047750"/>
              <a:gd name="connsiteX94" fmla="*/ 57035 w 8924925"/>
              <a:gd name="connsiteY94" fmla="*/ 35052 h 1047750"/>
              <a:gd name="connsiteX95" fmla="*/ 48653 w 8924925"/>
              <a:gd name="connsiteY95" fmla="*/ 41148 h 1047750"/>
              <a:gd name="connsiteX96" fmla="*/ 41033 w 8924925"/>
              <a:gd name="connsiteY96" fmla="*/ 48006 h 1047750"/>
              <a:gd name="connsiteX97" fmla="*/ 41795 w 8924925"/>
              <a:gd name="connsiteY97" fmla="*/ 47244 h 1047750"/>
              <a:gd name="connsiteX98" fmla="*/ 34175 w 8924925"/>
              <a:gd name="connsiteY98" fmla="*/ 54864 h 1047750"/>
              <a:gd name="connsiteX99" fmla="*/ 34937 w 8924925"/>
              <a:gd name="connsiteY99" fmla="*/ 54864 h 1047750"/>
              <a:gd name="connsiteX100" fmla="*/ 28841 w 8924925"/>
              <a:gd name="connsiteY100" fmla="*/ 63246 h 1047750"/>
              <a:gd name="connsiteX101" fmla="*/ 28841 w 8924925"/>
              <a:gd name="connsiteY101" fmla="*/ 62484 h 1047750"/>
              <a:gd name="connsiteX102" fmla="*/ 23507 w 8924925"/>
              <a:gd name="connsiteY102" fmla="*/ 71627 h 1047750"/>
              <a:gd name="connsiteX103" fmla="*/ 23507 w 8924925"/>
              <a:gd name="connsiteY103" fmla="*/ 70866 h 1047750"/>
              <a:gd name="connsiteX104" fmla="*/ 18935 w 8924925"/>
              <a:gd name="connsiteY104" fmla="*/ 80772 h 1047750"/>
              <a:gd name="connsiteX105" fmla="*/ 19697 w 8924925"/>
              <a:gd name="connsiteY105" fmla="*/ 80010 h 1047750"/>
              <a:gd name="connsiteX106" fmla="*/ 15887 w 8924925"/>
              <a:gd name="connsiteY106" fmla="*/ 89916 h 1047750"/>
              <a:gd name="connsiteX107" fmla="*/ 13601 w 8924925"/>
              <a:gd name="connsiteY107" fmla="*/ 99822 h 1047750"/>
              <a:gd name="connsiteX108" fmla="*/ 13601 w 8924925"/>
              <a:gd name="connsiteY108" fmla="*/ 99060 h 1047750"/>
              <a:gd name="connsiteX109" fmla="*/ 12077 w 8924925"/>
              <a:gd name="connsiteY109" fmla="*/ 110490 h 1047750"/>
              <a:gd name="connsiteX110" fmla="*/ 12077 w 8924925"/>
              <a:gd name="connsiteY110" fmla="*/ 109727 h 1047750"/>
              <a:gd name="connsiteX111" fmla="*/ 11315 w 8924925"/>
              <a:gd name="connsiteY111" fmla="*/ 120396 h 1047750"/>
              <a:gd name="connsiteX112" fmla="*/ 11315 w 8924925"/>
              <a:gd name="connsiteY112" fmla="*/ 94869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8924925" h="1047750">
                <a:moveTo>
                  <a:pt x="11315" y="948690"/>
                </a:moveTo>
                <a:lnTo>
                  <a:pt x="11315" y="947928"/>
                </a:lnTo>
                <a:lnTo>
                  <a:pt x="12077" y="959358"/>
                </a:lnTo>
                <a:lnTo>
                  <a:pt x="12077" y="958596"/>
                </a:lnTo>
                <a:lnTo>
                  <a:pt x="13601" y="969264"/>
                </a:lnTo>
                <a:lnTo>
                  <a:pt x="15887" y="979170"/>
                </a:lnTo>
                <a:lnTo>
                  <a:pt x="19697" y="989076"/>
                </a:lnTo>
                <a:lnTo>
                  <a:pt x="18935" y="988314"/>
                </a:lnTo>
                <a:lnTo>
                  <a:pt x="23507" y="997458"/>
                </a:lnTo>
                <a:lnTo>
                  <a:pt x="28841" y="1005840"/>
                </a:lnTo>
                <a:lnTo>
                  <a:pt x="34937" y="1014222"/>
                </a:lnTo>
                <a:lnTo>
                  <a:pt x="34175" y="1013460"/>
                </a:lnTo>
                <a:lnTo>
                  <a:pt x="41795" y="1021080"/>
                </a:lnTo>
                <a:lnTo>
                  <a:pt x="41033" y="1021080"/>
                </a:lnTo>
                <a:lnTo>
                  <a:pt x="48653" y="1027938"/>
                </a:lnTo>
                <a:lnTo>
                  <a:pt x="57035" y="1034034"/>
                </a:lnTo>
                <a:lnTo>
                  <a:pt x="56273" y="1034034"/>
                </a:lnTo>
                <a:lnTo>
                  <a:pt x="65417" y="1039368"/>
                </a:lnTo>
                <a:lnTo>
                  <a:pt x="64655" y="1038606"/>
                </a:lnTo>
                <a:lnTo>
                  <a:pt x="74561" y="1043178"/>
                </a:lnTo>
                <a:lnTo>
                  <a:pt x="73799" y="1043178"/>
                </a:lnTo>
                <a:lnTo>
                  <a:pt x="83705" y="1046988"/>
                </a:lnTo>
                <a:lnTo>
                  <a:pt x="82943" y="1046988"/>
                </a:lnTo>
                <a:lnTo>
                  <a:pt x="93611" y="1049274"/>
                </a:lnTo>
                <a:lnTo>
                  <a:pt x="92849" y="1049274"/>
                </a:lnTo>
                <a:lnTo>
                  <a:pt x="103517" y="1050798"/>
                </a:lnTo>
                <a:lnTo>
                  <a:pt x="114185" y="1051560"/>
                </a:lnTo>
                <a:lnTo>
                  <a:pt x="8827656" y="1051560"/>
                </a:lnTo>
                <a:lnTo>
                  <a:pt x="8838324" y="1050798"/>
                </a:lnTo>
                <a:lnTo>
                  <a:pt x="8848992" y="1049274"/>
                </a:lnTo>
                <a:lnTo>
                  <a:pt x="8848230" y="1049274"/>
                </a:lnTo>
                <a:lnTo>
                  <a:pt x="8858898" y="1046988"/>
                </a:lnTo>
                <a:lnTo>
                  <a:pt x="8858136" y="1046988"/>
                </a:lnTo>
                <a:lnTo>
                  <a:pt x="8868042" y="1043178"/>
                </a:lnTo>
                <a:lnTo>
                  <a:pt x="8867280" y="1043178"/>
                </a:lnTo>
                <a:lnTo>
                  <a:pt x="8877186" y="1038606"/>
                </a:lnTo>
                <a:lnTo>
                  <a:pt x="8876424" y="1039368"/>
                </a:lnTo>
                <a:lnTo>
                  <a:pt x="8885567" y="1034034"/>
                </a:lnTo>
                <a:lnTo>
                  <a:pt x="8884805" y="1034034"/>
                </a:lnTo>
                <a:lnTo>
                  <a:pt x="8893187" y="1027938"/>
                </a:lnTo>
                <a:lnTo>
                  <a:pt x="8900808" y="1021080"/>
                </a:lnTo>
                <a:lnTo>
                  <a:pt x="8900045" y="1021080"/>
                </a:lnTo>
                <a:lnTo>
                  <a:pt x="8907666" y="1013460"/>
                </a:lnTo>
                <a:lnTo>
                  <a:pt x="8906903" y="1014222"/>
                </a:lnTo>
                <a:lnTo>
                  <a:pt x="8913000" y="1005840"/>
                </a:lnTo>
                <a:lnTo>
                  <a:pt x="8918333" y="997458"/>
                </a:lnTo>
                <a:lnTo>
                  <a:pt x="8922905" y="988314"/>
                </a:lnTo>
                <a:lnTo>
                  <a:pt x="8922144" y="989076"/>
                </a:lnTo>
                <a:lnTo>
                  <a:pt x="8925953" y="979170"/>
                </a:lnTo>
                <a:lnTo>
                  <a:pt x="8928240" y="969264"/>
                </a:lnTo>
                <a:lnTo>
                  <a:pt x="8929764" y="958596"/>
                </a:lnTo>
                <a:lnTo>
                  <a:pt x="8929764" y="959358"/>
                </a:lnTo>
                <a:lnTo>
                  <a:pt x="8930526" y="947928"/>
                </a:lnTo>
                <a:lnTo>
                  <a:pt x="8930526" y="948690"/>
                </a:lnTo>
                <a:lnTo>
                  <a:pt x="8930526" y="120396"/>
                </a:lnTo>
                <a:lnTo>
                  <a:pt x="8929764" y="109727"/>
                </a:lnTo>
                <a:lnTo>
                  <a:pt x="8929764" y="110490"/>
                </a:lnTo>
                <a:lnTo>
                  <a:pt x="8928240" y="99060"/>
                </a:lnTo>
                <a:lnTo>
                  <a:pt x="8928240" y="99822"/>
                </a:lnTo>
                <a:lnTo>
                  <a:pt x="8925953" y="89916"/>
                </a:lnTo>
                <a:lnTo>
                  <a:pt x="8922144" y="80010"/>
                </a:lnTo>
                <a:lnTo>
                  <a:pt x="8922905" y="80772"/>
                </a:lnTo>
                <a:lnTo>
                  <a:pt x="8918333" y="70866"/>
                </a:lnTo>
                <a:lnTo>
                  <a:pt x="8918333" y="71627"/>
                </a:lnTo>
                <a:lnTo>
                  <a:pt x="8913000" y="62484"/>
                </a:lnTo>
                <a:lnTo>
                  <a:pt x="8913000" y="63246"/>
                </a:lnTo>
                <a:lnTo>
                  <a:pt x="8906903" y="54864"/>
                </a:lnTo>
                <a:lnTo>
                  <a:pt x="8907666" y="54864"/>
                </a:lnTo>
                <a:lnTo>
                  <a:pt x="8900045" y="47244"/>
                </a:lnTo>
                <a:lnTo>
                  <a:pt x="8900808" y="48006"/>
                </a:lnTo>
                <a:lnTo>
                  <a:pt x="8893187" y="41148"/>
                </a:lnTo>
                <a:lnTo>
                  <a:pt x="8884805" y="35052"/>
                </a:lnTo>
                <a:lnTo>
                  <a:pt x="8885567" y="35052"/>
                </a:lnTo>
                <a:lnTo>
                  <a:pt x="8876424" y="29718"/>
                </a:lnTo>
                <a:lnTo>
                  <a:pt x="8877186" y="29718"/>
                </a:lnTo>
                <a:lnTo>
                  <a:pt x="8867280" y="25146"/>
                </a:lnTo>
                <a:lnTo>
                  <a:pt x="8868042" y="25908"/>
                </a:lnTo>
                <a:lnTo>
                  <a:pt x="8858136" y="22098"/>
                </a:lnTo>
                <a:lnTo>
                  <a:pt x="8858898" y="22098"/>
                </a:lnTo>
                <a:lnTo>
                  <a:pt x="8848230" y="19812"/>
                </a:lnTo>
                <a:lnTo>
                  <a:pt x="8848992" y="19812"/>
                </a:lnTo>
                <a:lnTo>
                  <a:pt x="8838324" y="18288"/>
                </a:lnTo>
                <a:lnTo>
                  <a:pt x="8827656" y="17526"/>
                </a:lnTo>
                <a:lnTo>
                  <a:pt x="114185" y="17526"/>
                </a:lnTo>
                <a:lnTo>
                  <a:pt x="103517" y="18288"/>
                </a:lnTo>
                <a:lnTo>
                  <a:pt x="92849" y="19812"/>
                </a:lnTo>
                <a:lnTo>
                  <a:pt x="93611" y="19812"/>
                </a:lnTo>
                <a:lnTo>
                  <a:pt x="82943" y="22098"/>
                </a:lnTo>
                <a:lnTo>
                  <a:pt x="83705" y="22098"/>
                </a:lnTo>
                <a:lnTo>
                  <a:pt x="73799" y="25908"/>
                </a:lnTo>
                <a:lnTo>
                  <a:pt x="74561" y="25146"/>
                </a:lnTo>
                <a:lnTo>
                  <a:pt x="64655" y="29718"/>
                </a:lnTo>
                <a:lnTo>
                  <a:pt x="65417" y="29718"/>
                </a:lnTo>
                <a:lnTo>
                  <a:pt x="56273" y="35052"/>
                </a:lnTo>
                <a:lnTo>
                  <a:pt x="57035" y="35052"/>
                </a:lnTo>
                <a:lnTo>
                  <a:pt x="48653" y="41148"/>
                </a:lnTo>
                <a:lnTo>
                  <a:pt x="41033" y="48006"/>
                </a:lnTo>
                <a:lnTo>
                  <a:pt x="41795" y="47244"/>
                </a:lnTo>
                <a:lnTo>
                  <a:pt x="34175" y="54864"/>
                </a:lnTo>
                <a:lnTo>
                  <a:pt x="34937" y="54864"/>
                </a:lnTo>
                <a:lnTo>
                  <a:pt x="28841" y="63246"/>
                </a:lnTo>
                <a:lnTo>
                  <a:pt x="28841" y="62484"/>
                </a:lnTo>
                <a:lnTo>
                  <a:pt x="23507" y="71627"/>
                </a:lnTo>
                <a:lnTo>
                  <a:pt x="23507" y="70866"/>
                </a:lnTo>
                <a:lnTo>
                  <a:pt x="18935" y="80772"/>
                </a:lnTo>
                <a:lnTo>
                  <a:pt x="19697" y="80010"/>
                </a:lnTo>
                <a:lnTo>
                  <a:pt x="15887" y="89916"/>
                </a:lnTo>
                <a:lnTo>
                  <a:pt x="13601" y="99822"/>
                </a:lnTo>
                <a:lnTo>
                  <a:pt x="13601" y="99060"/>
                </a:lnTo>
                <a:lnTo>
                  <a:pt x="12077" y="110490"/>
                </a:lnTo>
                <a:lnTo>
                  <a:pt x="12077" y="109727"/>
                </a:lnTo>
                <a:lnTo>
                  <a:pt x="11315" y="120396"/>
                </a:lnTo>
                <a:lnTo>
                  <a:pt x="11315" y="948690"/>
                </a:lnTo>
                <a:close/>
              </a:path>
            </a:pathLst>
          </a:custGeom>
          <a:solidFill>
            <a:srgbClr val="7e7e7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Freeform 247"> 
				</p:cNvPr>
          <p:cNvSpPr/>
          <p:nvPr/>
        </p:nvSpPr>
        <p:spPr>
          <a:xfrm>
            <a:off x="866775" y="971550"/>
            <a:ext cx="8943975" cy="1047750"/>
          </a:xfrm>
          <a:custGeom>
            <a:avLst/>
            <a:gdLst>
              <a:gd name="connsiteX0" fmla="*/ 16268 w 8943975"/>
              <a:gd name="connsiteY0" fmla="*/ 120396 h 1047750"/>
              <a:gd name="connsiteX1" fmla="*/ 123710 w 8943975"/>
              <a:gd name="connsiteY1" fmla="*/ 12954 h 1047750"/>
              <a:gd name="connsiteX2" fmla="*/ 8837181 w 8943975"/>
              <a:gd name="connsiteY2" fmla="*/ 12954 h 1047750"/>
              <a:gd name="connsiteX3" fmla="*/ 8944623 w 8943975"/>
              <a:gd name="connsiteY3" fmla="*/ 120396 h 1047750"/>
              <a:gd name="connsiteX4" fmla="*/ 8944623 w 8943975"/>
              <a:gd name="connsiteY4" fmla="*/ 948690 h 1047750"/>
              <a:gd name="connsiteX5" fmla="*/ 8837181 w 8943975"/>
              <a:gd name="connsiteY5" fmla="*/ 1056132 h 1047750"/>
              <a:gd name="connsiteX6" fmla="*/ 123710 w 8943975"/>
              <a:gd name="connsiteY6" fmla="*/ 1056132 h 1047750"/>
              <a:gd name="connsiteX7" fmla="*/ 16268 w 8943975"/>
              <a:gd name="connsiteY7" fmla="*/ 948690 h 1047750"/>
              <a:gd name="connsiteX8" fmla="*/ 16268 w 8943975"/>
              <a:gd name="connsiteY8" fmla="*/ 120396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43975" h="1047750">
                <a:moveTo>
                  <a:pt x="16268" y="120396"/>
                </a:moveTo>
                <a:cubicBezTo>
                  <a:pt x="16268" y="60960"/>
                  <a:pt x="64274" y="12954"/>
                  <a:pt x="123710" y="12954"/>
                </a:cubicBezTo>
                <a:lnTo>
                  <a:pt x="8837181" y="12954"/>
                </a:lnTo>
                <a:cubicBezTo>
                  <a:pt x="8896617" y="12954"/>
                  <a:pt x="8944623" y="60960"/>
                  <a:pt x="8944623" y="120396"/>
                </a:cubicBezTo>
                <a:lnTo>
                  <a:pt x="8944623" y="948690"/>
                </a:lnTo>
                <a:cubicBezTo>
                  <a:pt x="8944623" y="1008126"/>
                  <a:pt x="8896617" y="1056132"/>
                  <a:pt x="8837181" y="1056132"/>
                </a:cubicBezTo>
                <a:lnTo>
                  <a:pt x="123710" y="1056132"/>
                </a:lnTo>
                <a:cubicBezTo>
                  <a:pt x="64274" y="1056132"/>
                  <a:pt x="16268" y="1008126"/>
                  <a:pt x="16268" y="948690"/>
                </a:cubicBezTo>
                <a:lnTo>
                  <a:pt x="16268" y="120396"/>
                </a:lnTo>
                <a:close/>
              </a:path>
            </a:pathLst>
          </a:custGeom>
          <a:solidFill>
            <a:srgbClr val="d9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Freeform 248"> 
				</p:cNvPr>
          <p:cNvSpPr/>
          <p:nvPr/>
        </p:nvSpPr>
        <p:spPr>
          <a:xfrm>
            <a:off x="866775" y="962025"/>
            <a:ext cx="8943975" cy="1066800"/>
          </a:xfrm>
          <a:custGeom>
            <a:avLst/>
            <a:gdLst>
              <a:gd name="connsiteX0" fmla="*/ 10934 w 8943975"/>
              <a:gd name="connsiteY0" fmla="*/ 129921 h 1066800"/>
              <a:gd name="connsiteX1" fmla="*/ 11696 w 8943975"/>
              <a:gd name="connsiteY1" fmla="*/ 118491 h 1066800"/>
              <a:gd name="connsiteX2" fmla="*/ 13220 w 8943975"/>
              <a:gd name="connsiteY2" fmla="*/ 107061 h 1066800"/>
              <a:gd name="connsiteX3" fmla="*/ 16268 w 8943975"/>
              <a:gd name="connsiteY3" fmla="*/ 96393 h 1066800"/>
              <a:gd name="connsiteX4" fmla="*/ 123710 w 8943975"/>
              <a:gd name="connsiteY4" fmla="*/ 17145 h 1066800"/>
              <a:gd name="connsiteX5" fmla="*/ 8837181 w 8943975"/>
              <a:gd name="connsiteY5" fmla="*/ 17145 h 1066800"/>
              <a:gd name="connsiteX6" fmla="*/ 8848611 w 8943975"/>
              <a:gd name="connsiteY6" fmla="*/ 17907 h 1066800"/>
              <a:gd name="connsiteX7" fmla="*/ 8947670 w 8943975"/>
              <a:gd name="connsiteY7" fmla="*/ 107061 h 1066800"/>
              <a:gd name="connsiteX8" fmla="*/ 8949195 w 8943975"/>
              <a:gd name="connsiteY8" fmla="*/ 118491 h 1066800"/>
              <a:gd name="connsiteX9" fmla="*/ 8949956 w 8943975"/>
              <a:gd name="connsiteY9" fmla="*/ 129921 h 1066800"/>
              <a:gd name="connsiteX10" fmla="*/ 8949956 w 8943975"/>
              <a:gd name="connsiteY10" fmla="*/ 958215 h 1066800"/>
              <a:gd name="connsiteX11" fmla="*/ 8949195 w 8943975"/>
              <a:gd name="connsiteY11" fmla="*/ 969645 h 1066800"/>
              <a:gd name="connsiteX12" fmla="*/ 8860041 w 8943975"/>
              <a:gd name="connsiteY12" fmla="*/ 1067943 h 1066800"/>
              <a:gd name="connsiteX13" fmla="*/ 8848611 w 8943975"/>
              <a:gd name="connsiteY13" fmla="*/ 1069467 h 1066800"/>
              <a:gd name="connsiteX14" fmla="*/ 8837181 w 8943975"/>
              <a:gd name="connsiteY14" fmla="*/ 1070229 h 1066800"/>
              <a:gd name="connsiteX15" fmla="*/ 123710 w 8943975"/>
              <a:gd name="connsiteY15" fmla="*/ 1070229 h 1066800"/>
              <a:gd name="connsiteX16" fmla="*/ 70370 w 8943975"/>
              <a:gd name="connsiteY16" fmla="*/ 1056513 h 1066800"/>
              <a:gd name="connsiteX17" fmla="*/ 60464 w 8943975"/>
              <a:gd name="connsiteY17" fmla="*/ 1051179 h 1066800"/>
              <a:gd name="connsiteX18" fmla="*/ 52082 w 8943975"/>
              <a:gd name="connsiteY18" fmla="*/ 1045083 h 1066800"/>
              <a:gd name="connsiteX19" fmla="*/ 20078 w 8943975"/>
              <a:gd name="connsiteY19" fmla="*/ 1001648 h 1066800"/>
              <a:gd name="connsiteX20" fmla="*/ 16268 w 8943975"/>
              <a:gd name="connsiteY20" fmla="*/ 991743 h 1066800"/>
              <a:gd name="connsiteX21" fmla="*/ 13220 w 8943975"/>
              <a:gd name="connsiteY21" fmla="*/ 980313 h 1066800"/>
              <a:gd name="connsiteX22" fmla="*/ 11696 w 8943975"/>
              <a:gd name="connsiteY22" fmla="*/ 969645 h 1066800"/>
              <a:gd name="connsiteX23" fmla="*/ 10934 w 8943975"/>
              <a:gd name="connsiteY23" fmla="*/ 958215 h 1066800"/>
              <a:gd name="connsiteX24" fmla="*/ 10934 w 8943975"/>
              <a:gd name="connsiteY24" fmla="*/ 129921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943975" h="1066800">
                <a:moveTo>
                  <a:pt x="10934" y="129921"/>
                </a:moveTo>
                <a:lnTo>
                  <a:pt x="11696" y="118491"/>
                </a:lnTo>
                <a:lnTo>
                  <a:pt x="13220" y="107061"/>
                </a:lnTo>
                <a:lnTo>
                  <a:pt x="16268" y="96393"/>
                </a:lnTo>
                <a:cubicBezTo>
                  <a:pt x="31788" y="49504"/>
                  <a:pt x="73926" y="17437"/>
                  <a:pt x="123710" y="17145"/>
                </a:cubicBezTo>
                <a:lnTo>
                  <a:pt x="8837181" y="17145"/>
                </a:lnTo>
                <a:lnTo>
                  <a:pt x="8848611" y="17907"/>
                </a:lnTo>
                <a:cubicBezTo>
                  <a:pt x="8896680" y="21869"/>
                  <a:pt x="8937485" y="60515"/>
                  <a:pt x="8947670" y="107061"/>
                </a:cubicBezTo>
                <a:lnTo>
                  <a:pt x="8949195" y="118491"/>
                </a:lnTo>
                <a:lnTo>
                  <a:pt x="8949956" y="129921"/>
                </a:lnTo>
                <a:lnTo>
                  <a:pt x="8949956" y="958215"/>
                </a:lnTo>
                <a:lnTo>
                  <a:pt x="8949195" y="969645"/>
                </a:lnTo>
                <a:cubicBezTo>
                  <a:pt x="8944712" y="1016939"/>
                  <a:pt x="8907031" y="1059561"/>
                  <a:pt x="8860041" y="1067943"/>
                </a:cubicBezTo>
                <a:lnTo>
                  <a:pt x="8848611" y="1069467"/>
                </a:lnTo>
                <a:lnTo>
                  <a:pt x="8837181" y="1070229"/>
                </a:lnTo>
                <a:lnTo>
                  <a:pt x="123710" y="1070229"/>
                </a:lnTo>
                <a:cubicBezTo>
                  <a:pt x="106489" y="1069390"/>
                  <a:pt x="84607" y="1067130"/>
                  <a:pt x="70370" y="1056513"/>
                </a:cubicBezTo>
                <a:lnTo>
                  <a:pt x="60464" y="1051179"/>
                </a:lnTo>
                <a:lnTo>
                  <a:pt x="52082" y="1045083"/>
                </a:lnTo>
                <a:cubicBezTo>
                  <a:pt x="38595" y="1032967"/>
                  <a:pt x="26962" y="1018565"/>
                  <a:pt x="20078" y="1001648"/>
                </a:cubicBezTo>
                <a:lnTo>
                  <a:pt x="16268" y="991743"/>
                </a:lnTo>
                <a:lnTo>
                  <a:pt x="13220" y="980313"/>
                </a:lnTo>
                <a:lnTo>
                  <a:pt x="11696" y="969645"/>
                </a:lnTo>
                <a:lnTo>
                  <a:pt x="10934" y="958215"/>
                </a:lnTo>
                <a:lnTo>
                  <a:pt x="10934" y="129921"/>
                </a:lnTo>
                <a:close/>
              </a:path>
            </a:pathLst>
          </a:custGeom>
          <a:solidFill>
            <a:srgbClr val="7e7e7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reeform 249"> 
				</p:cNvPr>
          <p:cNvSpPr/>
          <p:nvPr/>
        </p:nvSpPr>
        <p:spPr>
          <a:xfrm>
            <a:off x="876300" y="971550"/>
            <a:ext cx="8924925" cy="1047750"/>
          </a:xfrm>
          <a:custGeom>
            <a:avLst/>
            <a:gdLst>
              <a:gd name="connsiteX0" fmla="*/ 11315 w 8924925"/>
              <a:gd name="connsiteY0" fmla="*/ 948690 h 1047750"/>
              <a:gd name="connsiteX1" fmla="*/ 11315 w 8924925"/>
              <a:gd name="connsiteY1" fmla="*/ 947928 h 1047750"/>
              <a:gd name="connsiteX2" fmla="*/ 12077 w 8924925"/>
              <a:gd name="connsiteY2" fmla="*/ 959358 h 1047750"/>
              <a:gd name="connsiteX3" fmla="*/ 12077 w 8924925"/>
              <a:gd name="connsiteY3" fmla="*/ 958596 h 1047750"/>
              <a:gd name="connsiteX4" fmla="*/ 13601 w 8924925"/>
              <a:gd name="connsiteY4" fmla="*/ 969264 h 1047750"/>
              <a:gd name="connsiteX5" fmla="*/ 15887 w 8924925"/>
              <a:gd name="connsiteY5" fmla="*/ 979170 h 1047750"/>
              <a:gd name="connsiteX6" fmla="*/ 19697 w 8924925"/>
              <a:gd name="connsiteY6" fmla="*/ 989076 h 1047750"/>
              <a:gd name="connsiteX7" fmla="*/ 18935 w 8924925"/>
              <a:gd name="connsiteY7" fmla="*/ 988314 h 1047750"/>
              <a:gd name="connsiteX8" fmla="*/ 23507 w 8924925"/>
              <a:gd name="connsiteY8" fmla="*/ 997458 h 1047750"/>
              <a:gd name="connsiteX9" fmla="*/ 28841 w 8924925"/>
              <a:gd name="connsiteY9" fmla="*/ 1005840 h 1047750"/>
              <a:gd name="connsiteX10" fmla="*/ 34937 w 8924925"/>
              <a:gd name="connsiteY10" fmla="*/ 1014222 h 1047750"/>
              <a:gd name="connsiteX11" fmla="*/ 34175 w 8924925"/>
              <a:gd name="connsiteY11" fmla="*/ 1013460 h 1047750"/>
              <a:gd name="connsiteX12" fmla="*/ 41795 w 8924925"/>
              <a:gd name="connsiteY12" fmla="*/ 1021080 h 1047750"/>
              <a:gd name="connsiteX13" fmla="*/ 41033 w 8924925"/>
              <a:gd name="connsiteY13" fmla="*/ 1021080 h 1047750"/>
              <a:gd name="connsiteX14" fmla="*/ 48653 w 8924925"/>
              <a:gd name="connsiteY14" fmla="*/ 1027938 h 1047750"/>
              <a:gd name="connsiteX15" fmla="*/ 57035 w 8924925"/>
              <a:gd name="connsiteY15" fmla="*/ 1034034 h 1047750"/>
              <a:gd name="connsiteX16" fmla="*/ 56273 w 8924925"/>
              <a:gd name="connsiteY16" fmla="*/ 1034034 h 1047750"/>
              <a:gd name="connsiteX17" fmla="*/ 65417 w 8924925"/>
              <a:gd name="connsiteY17" fmla="*/ 1039368 h 1047750"/>
              <a:gd name="connsiteX18" fmla="*/ 64655 w 8924925"/>
              <a:gd name="connsiteY18" fmla="*/ 1038606 h 1047750"/>
              <a:gd name="connsiteX19" fmla="*/ 74561 w 8924925"/>
              <a:gd name="connsiteY19" fmla="*/ 1043178 h 1047750"/>
              <a:gd name="connsiteX20" fmla="*/ 73799 w 8924925"/>
              <a:gd name="connsiteY20" fmla="*/ 1043178 h 1047750"/>
              <a:gd name="connsiteX21" fmla="*/ 83705 w 8924925"/>
              <a:gd name="connsiteY21" fmla="*/ 1046988 h 1047750"/>
              <a:gd name="connsiteX22" fmla="*/ 82943 w 8924925"/>
              <a:gd name="connsiteY22" fmla="*/ 1046988 h 1047750"/>
              <a:gd name="connsiteX23" fmla="*/ 93611 w 8924925"/>
              <a:gd name="connsiteY23" fmla="*/ 1049274 h 1047750"/>
              <a:gd name="connsiteX24" fmla="*/ 92849 w 8924925"/>
              <a:gd name="connsiteY24" fmla="*/ 1049274 h 1047750"/>
              <a:gd name="connsiteX25" fmla="*/ 103517 w 8924925"/>
              <a:gd name="connsiteY25" fmla="*/ 1050798 h 1047750"/>
              <a:gd name="connsiteX26" fmla="*/ 114185 w 8924925"/>
              <a:gd name="connsiteY26" fmla="*/ 1051560 h 1047750"/>
              <a:gd name="connsiteX27" fmla="*/ 8827656 w 8924925"/>
              <a:gd name="connsiteY27" fmla="*/ 1051560 h 1047750"/>
              <a:gd name="connsiteX28" fmla="*/ 8838324 w 8924925"/>
              <a:gd name="connsiteY28" fmla="*/ 1050798 h 1047750"/>
              <a:gd name="connsiteX29" fmla="*/ 8848992 w 8924925"/>
              <a:gd name="connsiteY29" fmla="*/ 1049274 h 1047750"/>
              <a:gd name="connsiteX30" fmla="*/ 8848230 w 8924925"/>
              <a:gd name="connsiteY30" fmla="*/ 1049274 h 1047750"/>
              <a:gd name="connsiteX31" fmla="*/ 8858898 w 8924925"/>
              <a:gd name="connsiteY31" fmla="*/ 1046988 h 1047750"/>
              <a:gd name="connsiteX32" fmla="*/ 8858136 w 8924925"/>
              <a:gd name="connsiteY32" fmla="*/ 1046988 h 1047750"/>
              <a:gd name="connsiteX33" fmla="*/ 8868042 w 8924925"/>
              <a:gd name="connsiteY33" fmla="*/ 1043178 h 1047750"/>
              <a:gd name="connsiteX34" fmla="*/ 8867280 w 8924925"/>
              <a:gd name="connsiteY34" fmla="*/ 1043178 h 1047750"/>
              <a:gd name="connsiteX35" fmla="*/ 8877186 w 8924925"/>
              <a:gd name="connsiteY35" fmla="*/ 1038606 h 1047750"/>
              <a:gd name="connsiteX36" fmla="*/ 8876424 w 8924925"/>
              <a:gd name="connsiteY36" fmla="*/ 1039368 h 1047750"/>
              <a:gd name="connsiteX37" fmla="*/ 8885567 w 8924925"/>
              <a:gd name="connsiteY37" fmla="*/ 1034034 h 1047750"/>
              <a:gd name="connsiteX38" fmla="*/ 8884805 w 8924925"/>
              <a:gd name="connsiteY38" fmla="*/ 1034034 h 1047750"/>
              <a:gd name="connsiteX39" fmla="*/ 8893187 w 8924925"/>
              <a:gd name="connsiteY39" fmla="*/ 1027938 h 1047750"/>
              <a:gd name="connsiteX40" fmla="*/ 8900808 w 8924925"/>
              <a:gd name="connsiteY40" fmla="*/ 1021080 h 1047750"/>
              <a:gd name="connsiteX41" fmla="*/ 8900045 w 8924925"/>
              <a:gd name="connsiteY41" fmla="*/ 1021080 h 1047750"/>
              <a:gd name="connsiteX42" fmla="*/ 8907666 w 8924925"/>
              <a:gd name="connsiteY42" fmla="*/ 1013460 h 1047750"/>
              <a:gd name="connsiteX43" fmla="*/ 8906903 w 8924925"/>
              <a:gd name="connsiteY43" fmla="*/ 1014222 h 1047750"/>
              <a:gd name="connsiteX44" fmla="*/ 8913000 w 8924925"/>
              <a:gd name="connsiteY44" fmla="*/ 1005840 h 1047750"/>
              <a:gd name="connsiteX45" fmla="*/ 8918333 w 8924925"/>
              <a:gd name="connsiteY45" fmla="*/ 997458 h 1047750"/>
              <a:gd name="connsiteX46" fmla="*/ 8922905 w 8924925"/>
              <a:gd name="connsiteY46" fmla="*/ 988314 h 1047750"/>
              <a:gd name="connsiteX47" fmla="*/ 8922144 w 8924925"/>
              <a:gd name="connsiteY47" fmla="*/ 989076 h 1047750"/>
              <a:gd name="connsiteX48" fmla="*/ 8925953 w 8924925"/>
              <a:gd name="connsiteY48" fmla="*/ 979170 h 1047750"/>
              <a:gd name="connsiteX49" fmla="*/ 8928240 w 8924925"/>
              <a:gd name="connsiteY49" fmla="*/ 969264 h 1047750"/>
              <a:gd name="connsiteX50" fmla="*/ 8929764 w 8924925"/>
              <a:gd name="connsiteY50" fmla="*/ 958596 h 1047750"/>
              <a:gd name="connsiteX51" fmla="*/ 8929764 w 8924925"/>
              <a:gd name="connsiteY51" fmla="*/ 959358 h 1047750"/>
              <a:gd name="connsiteX52" fmla="*/ 8930526 w 8924925"/>
              <a:gd name="connsiteY52" fmla="*/ 947928 h 1047750"/>
              <a:gd name="connsiteX53" fmla="*/ 8930526 w 8924925"/>
              <a:gd name="connsiteY53" fmla="*/ 948690 h 1047750"/>
              <a:gd name="connsiteX54" fmla="*/ 8930526 w 8924925"/>
              <a:gd name="connsiteY54" fmla="*/ 120396 h 1047750"/>
              <a:gd name="connsiteX55" fmla="*/ 8929764 w 8924925"/>
              <a:gd name="connsiteY55" fmla="*/ 109727 h 1047750"/>
              <a:gd name="connsiteX56" fmla="*/ 8929764 w 8924925"/>
              <a:gd name="connsiteY56" fmla="*/ 110490 h 1047750"/>
              <a:gd name="connsiteX57" fmla="*/ 8928240 w 8924925"/>
              <a:gd name="connsiteY57" fmla="*/ 99060 h 1047750"/>
              <a:gd name="connsiteX58" fmla="*/ 8928240 w 8924925"/>
              <a:gd name="connsiteY58" fmla="*/ 99822 h 1047750"/>
              <a:gd name="connsiteX59" fmla="*/ 8925953 w 8924925"/>
              <a:gd name="connsiteY59" fmla="*/ 89916 h 1047750"/>
              <a:gd name="connsiteX60" fmla="*/ 8922144 w 8924925"/>
              <a:gd name="connsiteY60" fmla="*/ 80010 h 1047750"/>
              <a:gd name="connsiteX61" fmla="*/ 8922905 w 8924925"/>
              <a:gd name="connsiteY61" fmla="*/ 80772 h 1047750"/>
              <a:gd name="connsiteX62" fmla="*/ 8918333 w 8924925"/>
              <a:gd name="connsiteY62" fmla="*/ 70866 h 1047750"/>
              <a:gd name="connsiteX63" fmla="*/ 8918333 w 8924925"/>
              <a:gd name="connsiteY63" fmla="*/ 71627 h 1047750"/>
              <a:gd name="connsiteX64" fmla="*/ 8913000 w 8924925"/>
              <a:gd name="connsiteY64" fmla="*/ 62484 h 1047750"/>
              <a:gd name="connsiteX65" fmla="*/ 8913000 w 8924925"/>
              <a:gd name="connsiteY65" fmla="*/ 63246 h 1047750"/>
              <a:gd name="connsiteX66" fmla="*/ 8906903 w 8924925"/>
              <a:gd name="connsiteY66" fmla="*/ 54864 h 1047750"/>
              <a:gd name="connsiteX67" fmla="*/ 8907666 w 8924925"/>
              <a:gd name="connsiteY67" fmla="*/ 54864 h 1047750"/>
              <a:gd name="connsiteX68" fmla="*/ 8900045 w 8924925"/>
              <a:gd name="connsiteY68" fmla="*/ 47244 h 1047750"/>
              <a:gd name="connsiteX69" fmla="*/ 8900808 w 8924925"/>
              <a:gd name="connsiteY69" fmla="*/ 48006 h 1047750"/>
              <a:gd name="connsiteX70" fmla="*/ 8893187 w 8924925"/>
              <a:gd name="connsiteY70" fmla="*/ 41148 h 1047750"/>
              <a:gd name="connsiteX71" fmla="*/ 8884805 w 8924925"/>
              <a:gd name="connsiteY71" fmla="*/ 35052 h 1047750"/>
              <a:gd name="connsiteX72" fmla="*/ 8885567 w 8924925"/>
              <a:gd name="connsiteY72" fmla="*/ 35052 h 1047750"/>
              <a:gd name="connsiteX73" fmla="*/ 8876424 w 8924925"/>
              <a:gd name="connsiteY73" fmla="*/ 29718 h 1047750"/>
              <a:gd name="connsiteX74" fmla="*/ 8877186 w 8924925"/>
              <a:gd name="connsiteY74" fmla="*/ 29718 h 1047750"/>
              <a:gd name="connsiteX75" fmla="*/ 8867280 w 8924925"/>
              <a:gd name="connsiteY75" fmla="*/ 25146 h 1047750"/>
              <a:gd name="connsiteX76" fmla="*/ 8868042 w 8924925"/>
              <a:gd name="connsiteY76" fmla="*/ 25908 h 1047750"/>
              <a:gd name="connsiteX77" fmla="*/ 8858136 w 8924925"/>
              <a:gd name="connsiteY77" fmla="*/ 22098 h 1047750"/>
              <a:gd name="connsiteX78" fmla="*/ 8858898 w 8924925"/>
              <a:gd name="connsiteY78" fmla="*/ 22098 h 1047750"/>
              <a:gd name="connsiteX79" fmla="*/ 8848230 w 8924925"/>
              <a:gd name="connsiteY79" fmla="*/ 19812 h 1047750"/>
              <a:gd name="connsiteX80" fmla="*/ 8848992 w 8924925"/>
              <a:gd name="connsiteY80" fmla="*/ 19812 h 1047750"/>
              <a:gd name="connsiteX81" fmla="*/ 8838324 w 8924925"/>
              <a:gd name="connsiteY81" fmla="*/ 18288 h 1047750"/>
              <a:gd name="connsiteX82" fmla="*/ 8827656 w 8924925"/>
              <a:gd name="connsiteY82" fmla="*/ 17526 h 1047750"/>
              <a:gd name="connsiteX83" fmla="*/ 114185 w 8924925"/>
              <a:gd name="connsiteY83" fmla="*/ 17526 h 1047750"/>
              <a:gd name="connsiteX84" fmla="*/ 103517 w 8924925"/>
              <a:gd name="connsiteY84" fmla="*/ 18288 h 1047750"/>
              <a:gd name="connsiteX85" fmla="*/ 92849 w 8924925"/>
              <a:gd name="connsiteY85" fmla="*/ 19812 h 1047750"/>
              <a:gd name="connsiteX86" fmla="*/ 93611 w 8924925"/>
              <a:gd name="connsiteY86" fmla="*/ 19812 h 1047750"/>
              <a:gd name="connsiteX87" fmla="*/ 82943 w 8924925"/>
              <a:gd name="connsiteY87" fmla="*/ 22098 h 1047750"/>
              <a:gd name="connsiteX88" fmla="*/ 83705 w 8924925"/>
              <a:gd name="connsiteY88" fmla="*/ 22098 h 1047750"/>
              <a:gd name="connsiteX89" fmla="*/ 73799 w 8924925"/>
              <a:gd name="connsiteY89" fmla="*/ 25908 h 1047750"/>
              <a:gd name="connsiteX90" fmla="*/ 74561 w 8924925"/>
              <a:gd name="connsiteY90" fmla="*/ 25146 h 1047750"/>
              <a:gd name="connsiteX91" fmla="*/ 64655 w 8924925"/>
              <a:gd name="connsiteY91" fmla="*/ 29718 h 1047750"/>
              <a:gd name="connsiteX92" fmla="*/ 65417 w 8924925"/>
              <a:gd name="connsiteY92" fmla="*/ 29718 h 1047750"/>
              <a:gd name="connsiteX93" fmla="*/ 56273 w 8924925"/>
              <a:gd name="connsiteY93" fmla="*/ 35052 h 1047750"/>
              <a:gd name="connsiteX94" fmla="*/ 57035 w 8924925"/>
              <a:gd name="connsiteY94" fmla="*/ 35052 h 1047750"/>
              <a:gd name="connsiteX95" fmla="*/ 48653 w 8924925"/>
              <a:gd name="connsiteY95" fmla="*/ 41148 h 1047750"/>
              <a:gd name="connsiteX96" fmla="*/ 41033 w 8924925"/>
              <a:gd name="connsiteY96" fmla="*/ 48006 h 1047750"/>
              <a:gd name="connsiteX97" fmla="*/ 41795 w 8924925"/>
              <a:gd name="connsiteY97" fmla="*/ 47244 h 1047750"/>
              <a:gd name="connsiteX98" fmla="*/ 34175 w 8924925"/>
              <a:gd name="connsiteY98" fmla="*/ 54864 h 1047750"/>
              <a:gd name="connsiteX99" fmla="*/ 34937 w 8924925"/>
              <a:gd name="connsiteY99" fmla="*/ 54864 h 1047750"/>
              <a:gd name="connsiteX100" fmla="*/ 28841 w 8924925"/>
              <a:gd name="connsiteY100" fmla="*/ 63246 h 1047750"/>
              <a:gd name="connsiteX101" fmla="*/ 28841 w 8924925"/>
              <a:gd name="connsiteY101" fmla="*/ 62484 h 1047750"/>
              <a:gd name="connsiteX102" fmla="*/ 23507 w 8924925"/>
              <a:gd name="connsiteY102" fmla="*/ 71627 h 1047750"/>
              <a:gd name="connsiteX103" fmla="*/ 23507 w 8924925"/>
              <a:gd name="connsiteY103" fmla="*/ 70866 h 1047750"/>
              <a:gd name="connsiteX104" fmla="*/ 18935 w 8924925"/>
              <a:gd name="connsiteY104" fmla="*/ 80772 h 1047750"/>
              <a:gd name="connsiteX105" fmla="*/ 19697 w 8924925"/>
              <a:gd name="connsiteY105" fmla="*/ 80010 h 1047750"/>
              <a:gd name="connsiteX106" fmla="*/ 15887 w 8924925"/>
              <a:gd name="connsiteY106" fmla="*/ 89916 h 1047750"/>
              <a:gd name="connsiteX107" fmla="*/ 13601 w 8924925"/>
              <a:gd name="connsiteY107" fmla="*/ 99822 h 1047750"/>
              <a:gd name="connsiteX108" fmla="*/ 13601 w 8924925"/>
              <a:gd name="connsiteY108" fmla="*/ 99060 h 1047750"/>
              <a:gd name="connsiteX109" fmla="*/ 12077 w 8924925"/>
              <a:gd name="connsiteY109" fmla="*/ 110490 h 1047750"/>
              <a:gd name="connsiteX110" fmla="*/ 12077 w 8924925"/>
              <a:gd name="connsiteY110" fmla="*/ 109727 h 1047750"/>
              <a:gd name="connsiteX111" fmla="*/ 11315 w 8924925"/>
              <a:gd name="connsiteY111" fmla="*/ 120396 h 1047750"/>
              <a:gd name="connsiteX112" fmla="*/ 11315 w 8924925"/>
              <a:gd name="connsiteY112" fmla="*/ 94869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8924925" h="1047750">
                <a:moveTo>
                  <a:pt x="11315" y="948690"/>
                </a:moveTo>
                <a:lnTo>
                  <a:pt x="11315" y="947928"/>
                </a:lnTo>
                <a:lnTo>
                  <a:pt x="12077" y="959358"/>
                </a:lnTo>
                <a:lnTo>
                  <a:pt x="12077" y="958596"/>
                </a:lnTo>
                <a:lnTo>
                  <a:pt x="13601" y="969264"/>
                </a:lnTo>
                <a:lnTo>
                  <a:pt x="15887" y="979170"/>
                </a:lnTo>
                <a:lnTo>
                  <a:pt x="19697" y="989076"/>
                </a:lnTo>
                <a:lnTo>
                  <a:pt x="18935" y="988314"/>
                </a:lnTo>
                <a:lnTo>
                  <a:pt x="23507" y="997458"/>
                </a:lnTo>
                <a:lnTo>
                  <a:pt x="28841" y="1005840"/>
                </a:lnTo>
                <a:lnTo>
                  <a:pt x="34937" y="1014222"/>
                </a:lnTo>
                <a:lnTo>
                  <a:pt x="34175" y="1013460"/>
                </a:lnTo>
                <a:lnTo>
                  <a:pt x="41795" y="1021080"/>
                </a:lnTo>
                <a:lnTo>
                  <a:pt x="41033" y="1021080"/>
                </a:lnTo>
                <a:lnTo>
                  <a:pt x="48653" y="1027938"/>
                </a:lnTo>
                <a:lnTo>
                  <a:pt x="57035" y="1034034"/>
                </a:lnTo>
                <a:lnTo>
                  <a:pt x="56273" y="1034034"/>
                </a:lnTo>
                <a:lnTo>
                  <a:pt x="65417" y="1039368"/>
                </a:lnTo>
                <a:lnTo>
                  <a:pt x="64655" y="1038606"/>
                </a:lnTo>
                <a:lnTo>
                  <a:pt x="74561" y="1043178"/>
                </a:lnTo>
                <a:lnTo>
                  <a:pt x="73799" y="1043178"/>
                </a:lnTo>
                <a:lnTo>
                  <a:pt x="83705" y="1046988"/>
                </a:lnTo>
                <a:lnTo>
                  <a:pt x="82943" y="1046988"/>
                </a:lnTo>
                <a:lnTo>
                  <a:pt x="93611" y="1049274"/>
                </a:lnTo>
                <a:lnTo>
                  <a:pt x="92849" y="1049274"/>
                </a:lnTo>
                <a:lnTo>
                  <a:pt x="103517" y="1050798"/>
                </a:lnTo>
                <a:lnTo>
                  <a:pt x="114185" y="1051560"/>
                </a:lnTo>
                <a:lnTo>
                  <a:pt x="8827656" y="1051560"/>
                </a:lnTo>
                <a:lnTo>
                  <a:pt x="8838324" y="1050798"/>
                </a:lnTo>
                <a:lnTo>
                  <a:pt x="8848992" y="1049274"/>
                </a:lnTo>
                <a:lnTo>
                  <a:pt x="8848230" y="1049274"/>
                </a:lnTo>
                <a:lnTo>
                  <a:pt x="8858898" y="1046988"/>
                </a:lnTo>
                <a:lnTo>
                  <a:pt x="8858136" y="1046988"/>
                </a:lnTo>
                <a:lnTo>
                  <a:pt x="8868042" y="1043178"/>
                </a:lnTo>
                <a:lnTo>
                  <a:pt x="8867280" y="1043178"/>
                </a:lnTo>
                <a:lnTo>
                  <a:pt x="8877186" y="1038606"/>
                </a:lnTo>
                <a:lnTo>
                  <a:pt x="8876424" y="1039368"/>
                </a:lnTo>
                <a:lnTo>
                  <a:pt x="8885567" y="1034034"/>
                </a:lnTo>
                <a:lnTo>
                  <a:pt x="8884805" y="1034034"/>
                </a:lnTo>
                <a:lnTo>
                  <a:pt x="8893187" y="1027938"/>
                </a:lnTo>
                <a:lnTo>
                  <a:pt x="8900808" y="1021080"/>
                </a:lnTo>
                <a:lnTo>
                  <a:pt x="8900045" y="1021080"/>
                </a:lnTo>
                <a:lnTo>
                  <a:pt x="8907666" y="1013460"/>
                </a:lnTo>
                <a:lnTo>
                  <a:pt x="8906903" y="1014222"/>
                </a:lnTo>
                <a:lnTo>
                  <a:pt x="8913000" y="1005840"/>
                </a:lnTo>
                <a:lnTo>
                  <a:pt x="8918333" y="997458"/>
                </a:lnTo>
                <a:lnTo>
                  <a:pt x="8922905" y="988314"/>
                </a:lnTo>
                <a:lnTo>
                  <a:pt x="8922144" y="989076"/>
                </a:lnTo>
                <a:lnTo>
                  <a:pt x="8925953" y="979170"/>
                </a:lnTo>
                <a:lnTo>
                  <a:pt x="8928240" y="969264"/>
                </a:lnTo>
                <a:lnTo>
                  <a:pt x="8929764" y="958596"/>
                </a:lnTo>
                <a:lnTo>
                  <a:pt x="8929764" y="959358"/>
                </a:lnTo>
                <a:lnTo>
                  <a:pt x="8930526" y="947928"/>
                </a:lnTo>
                <a:lnTo>
                  <a:pt x="8930526" y="948690"/>
                </a:lnTo>
                <a:lnTo>
                  <a:pt x="8930526" y="120396"/>
                </a:lnTo>
                <a:lnTo>
                  <a:pt x="8929764" y="109727"/>
                </a:lnTo>
                <a:lnTo>
                  <a:pt x="8929764" y="110490"/>
                </a:lnTo>
                <a:lnTo>
                  <a:pt x="8928240" y="99060"/>
                </a:lnTo>
                <a:lnTo>
                  <a:pt x="8928240" y="99822"/>
                </a:lnTo>
                <a:lnTo>
                  <a:pt x="8925953" y="89916"/>
                </a:lnTo>
                <a:lnTo>
                  <a:pt x="8922144" y="80010"/>
                </a:lnTo>
                <a:lnTo>
                  <a:pt x="8922905" y="80772"/>
                </a:lnTo>
                <a:lnTo>
                  <a:pt x="8918333" y="70866"/>
                </a:lnTo>
                <a:lnTo>
                  <a:pt x="8918333" y="71627"/>
                </a:lnTo>
                <a:lnTo>
                  <a:pt x="8913000" y="62484"/>
                </a:lnTo>
                <a:lnTo>
                  <a:pt x="8913000" y="63246"/>
                </a:lnTo>
                <a:lnTo>
                  <a:pt x="8906903" y="54864"/>
                </a:lnTo>
                <a:lnTo>
                  <a:pt x="8907666" y="54864"/>
                </a:lnTo>
                <a:lnTo>
                  <a:pt x="8900045" y="47244"/>
                </a:lnTo>
                <a:lnTo>
                  <a:pt x="8900808" y="48006"/>
                </a:lnTo>
                <a:lnTo>
                  <a:pt x="8893187" y="41148"/>
                </a:lnTo>
                <a:lnTo>
                  <a:pt x="8884805" y="35052"/>
                </a:lnTo>
                <a:lnTo>
                  <a:pt x="8885567" y="35052"/>
                </a:lnTo>
                <a:lnTo>
                  <a:pt x="8876424" y="29718"/>
                </a:lnTo>
                <a:lnTo>
                  <a:pt x="8877186" y="29718"/>
                </a:lnTo>
                <a:lnTo>
                  <a:pt x="8867280" y="25146"/>
                </a:lnTo>
                <a:lnTo>
                  <a:pt x="8868042" y="25908"/>
                </a:lnTo>
                <a:lnTo>
                  <a:pt x="8858136" y="22098"/>
                </a:lnTo>
                <a:lnTo>
                  <a:pt x="8858898" y="22098"/>
                </a:lnTo>
                <a:lnTo>
                  <a:pt x="8848230" y="19812"/>
                </a:lnTo>
                <a:lnTo>
                  <a:pt x="8848992" y="19812"/>
                </a:lnTo>
                <a:lnTo>
                  <a:pt x="8838324" y="18288"/>
                </a:lnTo>
                <a:lnTo>
                  <a:pt x="8827656" y="17526"/>
                </a:lnTo>
                <a:lnTo>
                  <a:pt x="114185" y="17526"/>
                </a:lnTo>
                <a:lnTo>
                  <a:pt x="103517" y="18288"/>
                </a:lnTo>
                <a:lnTo>
                  <a:pt x="92849" y="19812"/>
                </a:lnTo>
                <a:lnTo>
                  <a:pt x="93611" y="19812"/>
                </a:lnTo>
                <a:lnTo>
                  <a:pt x="82943" y="22098"/>
                </a:lnTo>
                <a:lnTo>
                  <a:pt x="83705" y="22098"/>
                </a:lnTo>
                <a:lnTo>
                  <a:pt x="73799" y="25908"/>
                </a:lnTo>
                <a:lnTo>
                  <a:pt x="74561" y="25146"/>
                </a:lnTo>
                <a:lnTo>
                  <a:pt x="64655" y="29718"/>
                </a:lnTo>
                <a:lnTo>
                  <a:pt x="65417" y="29718"/>
                </a:lnTo>
                <a:lnTo>
                  <a:pt x="56273" y="35052"/>
                </a:lnTo>
                <a:lnTo>
                  <a:pt x="57035" y="35052"/>
                </a:lnTo>
                <a:lnTo>
                  <a:pt x="48653" y="41148"/>
                </a:lnTo>
                <a:lnTo>
                  <a:pt x="41033" y="48006"/>
                </a:lnTo>
                <a:lnTo>
                  <a:pt x="41795" y="47244"/>
                </a:lnTo>
                <a:lnTo>
                  <a:pt x="34175" y="54864"/>
                </a:lnTo>
                <a:lnTo>
                  <a:pt x="34937" y="54864"/>
                </a:lnTo>
                <a:lnTo>
                  <a:pt x="28841" y="63246"/>
                </a:lnTo>
                <a:lnTo>
                  <a:pt x="28841" y="62484"/>
                </a:lnTo>
                <a:lnTo>
                  <a:pt x="23507" y="71627"/>
                </a:lnTo>
                <a:lnTo>
                  <a:pt x="23507" y="70866"/>
                </a:lnTo>
                <a:lnTo>
                  <a:pt x="18935" y="80772"/>
                </a:lnTo>
                <a:lnTo>
                  <a:pt x="19697" y="80010"/>
                </a:lnTo>
                <a:lnTo>
                  <a:pt x="15887" y="89916"/>
                </a:lnTo>
                <a:lnTo>
                  <a:pt x="13601" y="99822"/>
                </a:lnTo>
                <a:lnTo>
                  <a:pt x="13601" y="99060"/>
                </a:lnTo>
                <a:lnTo>
                  <a:pt x="12077" y="110490"/>
                </a:lnTo>
                <a:lnTo>
                  <a:pt x="12077" y="109727"/>
                </a:lnTo>
                <a:lnTo>
                  <a:pt x="11315" y="120396"/>
                </a:lnTo>
                <a:lnTo>
                  <a:pt x="11315" y="948690"/>
                </a:lnTo>
                <a:close/>
              </a:path>
            </a:pathLst>
          </a:custGeom>
          <a:solidFill>
            <a:srgbClr val="7e7e7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Freeform 250"> 
				</p:cNvPr>
          <p:cNvSpPr/>
          <p:nvPr/>
        </p:nvSpPr>
        <p:spPr>
          <a:xfrm>
            <a:off x="800100" y="5934075"/>
            <a:ext cx="962025" cy="1228725"/>
          </a:xfrm>
          <a:custGeom>
            <a:avLst/>
            <a:gdLst>
              <a:gd name="connsiteX0" fmla="*/ 10553 w 962025"/>
              <a:gd name="connsiteY0" fmla="*/ 173355 h 1228725"/>
              <a:gd name="connsiteX1" fmla="*/ 169811 w 962025"/>
              <a:gd name="connsiteY1" fmla="*/ 14096 h 1228725"/>
              <a:gd name="connsiteX2" fmla="*/ 808367 w 962025"/>
              <a:gd name="connsiteY2" fmla="*/ 14096 h 1228725"/>
              <a:gd name="connsiteX3" fmla="*/ 967625 w 962025"/>
              <a:gd name="connsiteY3" fmla="*/ 173355 h 1228725"/>
              <a:gd name="connsiteX4" fmla="*/ 967625 w 962025"/>
              <a:gd name="connsiteY4" fmla="*/ 1070229 h 1228725"/>
              <a:gd name="connsiteX5" fmla="*/ 808367 w 962025"/>
              <a:gd name="connsiteY5" fmla="*/ 1230249 h 1228725"/>
              <a:gd name="connsiteX6" fmla="*/ 169811 w 962025"/>
              <a:gd name="connsiteY6" fmla="*/ 1230249 h 1228725"/>
              <a:gd name="connsiteX7" fmla="*/ 10553 w 962025"/>
              <a:gd name="connsiteY7" fmla="*/ 1070229 h 1228725"/>
              <a:gd name="connsiteX8" fmla="*/ 10553 w 962025"/>
              <a:gd name="connsiteY8" fmla="*/ 173355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2025" h="1228725">
                <a:moveTo>
                  <a:pt x="10553" y="173355"/>
                </a:moveTo>
                <a:cubicBezTo>
                  <a:pt x="10553" y="84963"/>
                  <a:pt x="82181" y="14096"/>
                  <a:pt x="169811" y="14096"/>
                </a:cubicBezTo>
                <a:lnTo>
                  <a:pt x="808367" y="14096"/>
                </a:lnTo>
                <a:cubicBezTo>
                  <a:pt x="896759" y="14096"/>
                  <a:pt x="967625" y="84963"/>
                  <a:pt x="967625" y="173355"/>
                </a:cubicBezTo>
                <a:lnTo>
                  <a:pt x="967625" y="1070229"/>
                </a:lnTo>
                <a:cubicBezTo>
                  <a:pt x="967625" y="1158620"/>
                  <a:pt x="896759" y="1230249"/>
                  <a:pt x="808367" y="1230249"/>
                </a:cubicBezTo>
                <a:lnTo>
                  <a:pt x="169811" y="1230249"/>
                </a:lnTo>
                <a:cubicBezTo>
                  <a:pt x="82181" y="1230249"/>
                  <a:pt x="10553" y="1158620"/>
                  <a:pt x="10553" y="1070229"/>
                </a:cubicBezTo>
                <a:lnTo>
                  <a:pt x="10553" y="173355"/>
                </a:lnTo>
                <a:close/>
              </a:path>
            </a:pathLst>
          </a:custGeom>
          <a:solidFill>
            <a:srgbClr val="fbd3b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Freeform 251"> 
				</p:cNvPr>
          <p:cNvSpPr/>
          <p:nvPr/>
        </p:nvSpPr>
        <p:spPr>
          <a:xfrm>
            <a:off x="781050" y="5924550"/>
            <a:ext cx="990600" cy="1247775"/>
          </a:xfrm>
          <a:custGeom>
            <a:avLst/>
            <a:gdLst>
              <a:gd name="connsiteX0" fmla="*/ 16649 w 990600"/>
              <a:gd name="connsiteY0" fmla="*/ 182880 h 1247775"/>
              <a:gd name="connsiteX1" fmla="*/ 17411 w 990600"/>
              <a:gd name="connsiteY1" fmla="*/ 174497 h 1247775"/>
              <a:gd name="connsiteX2" fmla="*/ 18173 w 990600"/>
              <a:gd name="connsiteY2" fmla="*/ 165353 h 1247775"/>
              <a:gd name="connsiteX3" fmla="*/ 18935 w 990600"/>
              <a:gd name="connsiteY3" fmla="*/ 156972 h 1247775"/>
              <a:gd name="connsiteX4" fmla="*/ 188861 w 990600"/>
              <a:gd name="connsiteY4" fmla="*/ 10667 h 1247775"/>
              <a:gd name="connsiteX5" fmla="*/ 835799 w 990600"/>
              <a:gd name="connsiteY5" fmla="*/ 10667 h 1247775"/>
              <a:gd name="connsiteX6" fmla="*/ 998867 w 990600"/>
              <a:gd name="connsiteY6" fmla="*/ 164592 h 1247775"/>
              <a:gd name="connsiteX7" fmla="*/ 999629 w 990600"/>
              <a:gd name="connsiteY7" fmla="*/ 173735 h 1247775"/>
              <a:gd name="connsiteX8" fmla="*/ 999629 w 990600"/>
              <a:gd name="connsiteY8" fmla="*/ 1088897 h 1247775"/>
              <a:gd name="connsiteX9" fmla="*/ 845705 w 990600"/>
              <a:gd name="connsiteY9" fmla="*/ 1251204 h 1247775"/>
              <a:gd name="connsiteX10" fmla="*/ 836561 w 990600"/>
              <a:gd name="connsiteY10" fmla="*/ 1251966 h 1247775"/>
              <a:gd name="connsiteX11" fmla="*/ 188861 w 990600"/>
              <a:gd name="connsiteY11" fmla="*/ 1251966 h 1247775"/>
              <a:gd name="connsiteX12" fmla="*/ 92849 w 990600"/>
              <a:gd name="connsiteY12" fmla="*/ 1223010 h 1247775"/>
              <a:gd name="connsiteX13" fmla="*/ 86753 w 990600"/>
              <a:gd name="connsiteY13" fmla="*/ 1218438 h 1247775"/>
              <a:gd name="connsiteX14" fmla="*/ 79895 w 990600"/>
              <a:gd name="connsiteY14" fmla="*/ 1213104 h 1247775"/>
              <a:gd name="connsiteX15" fmla="*/ 20459 w 990600"/>
              <a:gd name="connsiteY15" fmla="*/ 1114806 h 1247775"/>
              <a:gd name="connsiteX16" fmla="*/ 18935 w 990600"/>
              <a:gd name="connsiteY16" fmla="*/ 1106424 h 1247775"/>
              <a:gd name="connsiteX17" fmla="*/ 18173 w 990600"/>
              <a:gd name="connsiteY17" fmla="*/ 1098042 h 1247775"/>
              <a:gd name="connsiteX18" fmla="*/ 17411 w 990600"/>
              <a:gd name="connsiteY18" fmla="*/ 1088897 h 1247775"/>
              <a:gd name="connsiteX19" fmla="*/ 16649 w 990600"/>
              <a:gd name="connsiteY19" fmla="*/ 1080516 h 1247775"/>
              <a:gd name="connsiteX20" fmla="*/ 16649 w 990600"/>
              <a:gd name="connsiteY20" fmla="*/ 182880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90600" h="1247775">
                <a:moveTo>
                  <a:pt x="16649" y="182880"/>
                </a:moveTo>
                <a:lnTo>
                  <a:pt x="17411" y="174497"/>
                </a:lnTo>
                <a:lnTo>
                  <a:pt x="18173" y="165353"/>
                </a:lnTo>
                <a:lnTo>
                  <a:pt x="18935" y="156972"/>
                </a:lnTo>
                <a:cubicBezTo>
                  <a:pt x="31762" y="73190"/>
                  <a:pt x="103746" y="10642"/>
                  <a:pt x="188861" y="10667"/>
                </a:cubicBezTo>
                <a:lnTo>
                  <a:pt x="835799" y="10667"/>
                </a:lnTo>
                <a:cubicBezTo>
                  <a:pt x="920775" y="15608"/>
                  <a:pt x="989152" y="79654"/>
                  <a:pt x="998867" y="164592"/>
                </a:cubicBezTo>
                <a:lnTo>
                  <a:pt x="999629" y="173735"/>
                </a:lnTo>
                <a:lnTo>
                  <a:pt x="999629" y="1088897"/>
                </a:lnTo>
                <a:cubicBezTo>
                  <a:pt x="994613" y="1173010"/>
                  <a:pt x="929957" y="1242923"/>
                  <a:pt x="845705" y="1251204"/>
                </a:cubicBezTo>
                <a:lnTo>
                  <a:pt x="836561" y="1251966"/>
                </a:lnTo>
                <a:lnTo>
                  <a:pt x="188861" y="1251966"/>
                </a:lnTo>
                <a:cubicBezTo>
                  <a:pt x="154749" y="1252778"/>
                  <a:pt x="121323" y="1241373"/>
                  <a:pt x="92849" y="1223010"/>
                </a:cubicBezTo>
                <a:lnTo>
                  <a:pt x="86753" y="1218438"/>
                </a:lnTo>
                <a:lnTo>
                  <a:pt x="79895" y="1213104"/>
                </a:lnTo>
                <a:cubicBezTo>
                  <a:pt x="48691" y="1186891"/>
                  <a:pt x="28778" y="1154671"/>
                  <a:pt x="20459" y="1114806"/>
                </a:cubicBezTo>
                <a:lnTo>
                  <a:pt x="18935" y="1106424"/>
                </a:lnTo>
                <a:lnTo>
                  <a:pt x="18173" y="1098042"/>
                </a:lnTo>
                <a:lnTo>
                  <a:pt x="17411" y="1088897"/>
                </a:lnTo>
                <a:lnTo>
                  <a:pt x="16649" y="1080516"/>
                </a:lnTo>
                <a:lnTo>
                  <a:pt x="16649" y="182880"/>
                </a:lnTo>
                <a:close/>
              </a:path>
            </a:pathLst>
          </a:custGeom>
          <a:solidFill>
            <a:srgbClr val="e36b0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Freeform 252"> 
				</p:cNvPr>
          <p:cNvSpPr/>
          <p:nvPr/>
        </p:nvSpPr>
        <p:spPr>
          <a:xfrm>
            <a:off x="809625" y="5943600"/>
            <a:ext cx="942975" cy="1200150"/>
          </a:xfrm>
          <a:custGeom>
            <a:avLst/>
            <a:gdLst>
              <a:gd name="connsiteX0" fmla="*/ 13982 w 942975"/>
              <a:gd name="connsiteY0" fmla="*/ 1060704 h 1200150"/>
              <a:gd name="connsiteX1" fmla="*/ 13982 w 942975"/>
              <a:gd name="connsiteY1" fmla="*/ 1068324 h 1200150"/>
              <a:gd name="connsiteX2" fmla="*/ 14744 w 942975"/>
              <a:gd name="connsiteY2" fmla="*/ 1075944 h 1200150"/>
              <a:gd name="connsiteX3" fmla="*/ 15506 w 942975"/>
              <a:gd name="connsiteY3" fmla="*/ 1082802 h 1200150"/>
              <a:gd name="connsiteX4" fmla="*/ 160286 w 942975"/>
              <a:gd name="connsiteY4" fmla="*/ 1207769 h 1200150"/>
              <a:gd name="connsiteX5" fmla="*/ 805700 w 942975"/>
              <a:gd name="connsiteY5" fmla="*/ 1207769 h 1200150"/>
              <a:gd name="connsiteX6" fmla="*/ 945146 w 942975"/>
              <a:gd name="connsiteY6" fmla="*/ 1076706 h 1200150"/>
              <a:gd name="connsiteX7" fmla="*/ 945146 w 942975"/>
              <a:gd name="connsiteY7" fmla="*/ 1069085 h 1200150"/>
              <a:gd name="connsiteX8" fmla="*/ 945908 w 942975"/>
              <a:gd name="connsiteY8" fmla="*/ 1060704 h 1200150"/>
              <a:gd name="connsiteX9" fmla="*/ 945908 w 942975"/>
              <a:gd name="connsiteY9" fmla="*/ 163830 h 1200150"/>
              <a:gd name="connsiteX10" fmla="*/ 945146 w 942975"/>
              <a:gd name="connsiteY10" fmla="*/ 156972 h 1200150"/>
              <a:gd name="connsiteX11" fmla="*/ 814082 w 942975"/>
              <a:gd name="connsiteY11" fmla="*/ 17526 h 1200150"/>
              <a:gd name="connsiteX12" fmla="*/ 806462 w 942975"/>
              <a:gd name="connsiteY12" fmla="*/ 17526 h 1200150"/>
              <a:gd name="connsiteX13" fmla="*/ 798842 w 942975"/>
              <a:gd name="connsiteY13" fmla="*/ 16764 h 1200150"/>
              <a:gd name="connsiteX14" fmla="*/ 161048 w 942975"/>
              <a:gd name="connsiteY14" fmla="*/ 16764 h 1200150"/>
              <a:gd name="connsiteX15" fmla="*/ 78752 w 942975"/>
              <a:gd name="connsiteY15" fmla="*/ 41910 h 1200150"/>
              <a:gd name="connsiteX16" fmla="*/ 72656 w 942975"/>
              <a:gd name="connsiteY16" fmla="*/ 45719 h 1200150"/>
              <a:gd name="connsiteX17" fmla="*/ 67322 w 942975"/>
              <a:gd name="connsiteY17" fmla="*/ 50292 h 1200150"/>
              <a:gd name="connsiteX18" fmla="*/ 17030 w 942975"/>
              <a:gd name="connsiteY18" fmla="*/ 134111 h 1200150"/>
              <a:gd name="connsiteX19" fmla="*/ 15506 w 942975"/>
              <a:gd name="connsiteY19" fmla="*/ 140969 h 1200150"/>
              <a:gd name="connsiteX20" fmla="*/ 13982 w 942975"/>
              <a:gd name="connsiteY20" fmla="*/ 156210 h 1200150"/>
              <a:gd name="connsiteX21" fmla="*/ 13982 w 942975"/>
              <a:gd name="connsiteY21" fmla="*/ 163830 h 1200150"/>
              <a:gd name="connsiteX22" fmla="*/ 13982 w 942975"/>
              <a:gd name="connsiteY22" fmla="*/ 1060704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2975" h="1200150">
                <a:moveTo>
                  <a:pt x="13982" y="1060704"/>
                </a:moveTo>
                <a:lnTo>
                  <a:pt x="13982" y="1068324"/>
                </a:lnTo>
                <a:lnTo>
                  <a:pt x="14744" y="1075944"/>
                </a:lnTo>
                <a:lnTo>
                  <a:pt x="15506" y="1082802"/>
                </a:lnTo>
                <a:cubicBezTo>
                  <a:pt x="26073" y="1154518"/>
                  <a:pt x="87833" y="1207858"/>
                  <a:pt x="160286" y="1207769"/>
                </a:cubicBezTo>
                <a:lnTo>
                  <a:pt x="805700" y="1207769"/>
                </a:lnTo>
                <a:cubicBezTo>
                  <a:pt x="877963" y="1204239"/>
                  <a:pt x="937006" y="1148574"/>
                  <a:pt x="945146" y="1076706"/>
                </a:cubicBezTo>
                <a:lnTo>
                  <a:pt x="945146" y="1069085"/>
                </a:lnTo>
                <a:lnTo>
                  <a:pt x="945908" y="1060704"/>
                </a:lnTo>
                <a:lnTo>
                  <a:pt x="945908" y="163830"/>
                </a:lnTo>
                <a:lnTo>
                  <a:pt x="945146" y="156972"/>
                </a:lnTo>
                <a:cubicBezTo>
                  <a:pt x="943152" y="84797"/>
                  <a:pt x="885532" y="25107"/>
                  <a:pt x="814082" y="17526"/>
                </a:cubicBezTo>
                <a:lnTo>
                  <a:pt x="806462" y="17526"/>
                </a:lnTo>
                <a:lnTo>
                  <a:pt x="798842" y="16764"/>
                </a:lnTo>
                <a:lnTo>
                  <a:pt x="161048" y="16764"/>
                </a:lnTo>
                <a:cubicBezTo>
                  <a:pt x="130860" y="17741"/>
                  <a:pt x="103962" y="24676"/>
                  <a:pt x="78752" y="41910"/>
                </a:cubicBezTo>
                <a:lnTo>
                  <a:pt x="72656" y="45719"/>
                </a:lnTo>
                <a:lnTo>
                  <a:pt x="67322" y="50292"/>
                </a:lnTo>
                <a:cubicBezTo>
                  <a:pt x="41579" y="71399"/>
                  <a:pt x="23507" y="101498"/>
                  <a:pt x="17030" y="134111"/>
                </a:cubicBezTo>
                <a:lnTo>
                  <a:pt x="15506" y="140969"/>
                </a:lnTo>
                <a:lnTo>
                  <a:pt x="13982" y="156210"/>
                </a:lnTo>
                <a:lnTo>
                  <a:pt x="13982" y="163830"/>
                </a:lnTo>
                <a:lnTo>
                  <a:pt x="13982" y="1060704"/>
                </a:lnTo>
                <a:close/>
              </a:path>
            </a:pathLst>
          </a:custGeom>
          <a:solidFill>
            <a:srgbClr val="e36b0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Freeform 253"> 
				</p:cNvPr>
          <p:cNvSpPr/>
          <p:nvPr/>
        </p:nvSpPr>
        <p:spPr>
          <a:xfrm>
            <a:off x="4400550" y="5934075"/>
            <a:ext cx="2362200" cy="1228725"/>
          </a:xfrm>
          <a:custGeom>
            <a:avLst/>
            <a:gdLst>
              <a:gd name="connsiteX0" fmla="*/ 10553 w 2362200"/>
              <a:gd name="connsiteY0" fmla="*/ 216789 h 1228725"/>
              <a:gd name="connsiteX1" fmla="*/ 213245 w 2362200"/>
              <a:gd name="connsiteY1" fmla="*/ 14096 h 1228725"/>
              <a:gd name="connsiteX2" fmla="*/ 2163204 w 2362200"/>
              <a:gd name="connsiteY2" fmla="*/ 14096 h 1228725"/>
              <a:gd name="connsiteX3" fmla="*/ 2365896 w 2362200"/>
              <a:gd name="connsiteY3" fmla="*/ 216789 h 1228725"/>
              <a:gd name="connsiteX4" fmla="*/ 2365896 w 2362200"/>
              <a:gd name="connsiteY4" fmla="*/ 1027557 h 1228725"/>
              <a:gd name="connsiteX5" fmla="*/ 2163204 w 2362200"/>
              <a:gd name="connsiteY5" fmla="*/ 1230249 h 1228725"/>
              <a:gd name="connsiteX6" fmla="*/ 213245 w 2362200"/>
              <a:gd name="connsiteY6" fmla="*/ 1230249 h 1228725"/>
              <a:gd name="connsiteX7" fmla="*/ 10553 w 2362200"/>
              <a:gd name="connsiteY7" fmla="*/ 1027557 h 1228725"/>
              <a:gd name="connsiteX8" fmla="*/ 10553 w 2362200"/>
              <a:gd name="connsiteY8" fmla="*/ 216789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2200" h="1228725">
                <a:moveTo>
                  <a:pt x="10553" y="216789"/>
                </a:moveTo>
                <a:cubicBezTo>
                  <a:pt x="10553" y="104775"/>
                  <a:pt x="101231" y="14096"/>
                  <a:pt x="213245" y="14096"/>
                </a:cubicBezTo>
                <a:lnTo>
                  <a:pt x="2163204" y="14096"/>
                </a:lnTo>
                <a:cubicBezTo>
                  <a:pt x="2275217" y="14096"/>
                  <a:pt x="2365896" y="104775"/>
                  <a:pt x="2365896" y="216789"/>
                </a:cubicBezTo>
                <a:lnTo>
                  <a:pt x="2365896" y="1027557"/>
                </a:lnTo>
                <a:cubicBezTo>
                  <a:pt x="2365896" y="1139570"/>
                  <a:pt x="2275217" y="1230249"/>
                  <a:pt x="2163204" y="1230249"/>
                </a:cubicBezTo>
                <a:lnTo>
                  <a:pt x="213245" y="1230249"/>
                </a:lnTo>
                <a:cubicBezTo>
                  <a:pt x="101231" y="1230249"/>
                  <a:pt x="10553" y="1139570"/>
                  <a:pt x="10553" y="1027557"/>
                </a:cubicBezTo>
                <a:lnTo>
                  <a:pt x="10553" y="216789"/>
                </a:lnTo>
                <a:close/>
              </a:path>
            </a:pathLst>
          </a:custGeom>
          <a:solidFill>
            <a:srgbClr val="fce9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Freeform 254"> 
				</p:cNvPr>
          <p:cNvSpPr/>
          <p:nvPr/>
        </p:nvSpPr>
        <p:spPr>
          <a:xfrm>
            <a:off x="4410075" y="5943600"/>
            <a:ext cx="2343150" cy="1200150"/>
          </a:xfrm>
          <a:custGeom>
            <a:avLst/>
            <a:gdLst>
              <a:gd name="connsiteX0" fmla="*/ 13982 w 2343150"/>
              <a:gd name="connsiteY0" fmla="*/ 1017269 h 1200150"/>
              <a:gd name="connsiteX1" fmla="*/ 13982 w 2343150"/>
              <a:gd name="connsiteY1" fmla="*/ 1027176 h 1200150"/>
              <a:gd name="connsiteX2" fmla="*/ 14744 w 2343150"/>
              <a:gd name="connsiteY2" fmla="*/ 1037082 h 1200150"/>
              <a:gd name="connsiteX3" fmla="*/ 16268 w 2343150"/>
              <a:gd name="connsiteY3" fmla="*/ 1046226 h 1200150"/>
              <a:gd name="connsiteX4" fmla="*/ 203720 w 2343150"/>
              <a:gd name="connsiteY4" fmla="*/ 1207769 h 1200150"/>
              <a:gd name="connsiteX5" fmla="*/ 2162823 w 2343150"/>
              <a:gd name="connsiteY5" fmla="*/ 1207769 h 1200150"/>
              <a:gd name="connsiteX6" fmla="*/ 2342654 w 2343150"/>
              <a:gd name="connsiteY6" fmla="*/ 1037844 h 1200150"/>
              <a:gd name="connsiteX7" fmla="*/ 2343416 w 2343150"/>
              <a:gd name="connsiteY7" fmla="*/ 1027938 h 1200150"/>
              <a:gd name="connsiteX8" fmla="*/ 2343416 w 2343150"/>
              <a:gd name="connsiteY8" fmla="*/ 197358 h 1200150"/>
              <a:gd name="connsiteX9" fmla="*/ 2173490 w 2343150"/>
              <a:gd name="connsiteY9" fmla="*/ 18288 h 1200150"/>
              <a:gd name="connsiteX10" fmla="*/ 2163585 w 2343150"/>
              <a:gd name="connsiteY10" fmla="*/ 17526 h 1200150"/>
              <a:gd name="connsiteX11" fmla="*/ 2153679 w 2343150"/>
              <a:gd name="connsiteY11" fmla="*/ 16764 h 1200150"/>
              <a:gd name="connsiteX12" fmla="*/ 203720 w 2343150"/>
              <a:gd name="connsiteY12" fmla="*/ 16764 h 1200150"/>
              <a:gd name="connsiteX13" fmla="*/ 90182 w 2343150"/>
              <a:gd name="connsiteY13" fmla="*/ 54864 h 1200150"/>
              <a:gd name="connsiteX14" fmla="*/ 83324 w 2343150"/>
              <a:gd name="connsiteY14" fmla="*/ 60197 h 1200150"/>
              <a:gd name="connsiteX15" fmla="*/ 76466 w 2343150"/>
              <a:gd name="connsiteY15" fmla="*/ 66294 h 1200150"/>
              <a:gd name="connsiteX16" fmla="*/ 17792 w 2343150"/>
              <a:gd name="connsiteY16" fmla="*/ 168402 h 1200150"/>
              <a:gd name="connsiteX17" fmla="*/ 16268 w 2343150"/>
              <a:gd name="connsiteY17" fmla="*/ 177546 h 1200150"/>
              <a:gd name="connsiteX18" fmla="*/ 14744 w 2343150"/>
              <a:gd name="connsiteY18" fmla="*/ 187452 h 1200150"/>
              <a:gd name="connsiteX19" fmla="*/ 13982 w 2343150"/>
              <a:gd name="connsiteY19" fmla="*/ 196596 h 1200150"/>
              <a:gd name="connsiteX20" fmla="*/ 13982 w 2343150"/>
              <a:gd name="connsiteY20" fmla="*/ 207264 h 1200150"/>
              <a:gd name="connsiteX21" fmla="*/ 13982 w 2343150"/>
              <a:gd name="connsiteY21" fmla="*/ 1017269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343150" h="1200150">
                <a:moveTo>
                  <a:pt x="13982" y="1017269"/>
                </a:moveTo>
                <a:lnTo>
                  <a:pt x="13982" y="1027176"/>
                </a:lnTo>
                <a:lnTo>
                  <a:pt x="14744" y="1037082"/>
                </a:lnTo>
                <a:lnTo>
                  <a:pt x="16268" y="1046226"/>
                </a:lnTo>
                <a:cubicBezTo>
                  <a:pt x="28232" y="1138046"/>
                  <a:pt x="111353" y="1208875"/>
                  <a:pt x="203720" y="1207769"/>
                </a:cubicBezTo>
                <a:lnTo>
                  <a:pt x="2162823" y="1207769"/>
                </a:lnTo>
                <a:cubicBezTo>
                  <a:pt x="2256942" y="1202435"/>
                  <a:pt x="2331936" y="1131404"/>
                  <a:pt x="2342654" y="1037844"/>
                </a:cubicBezTo>
                <a:lnTo>
                  <a:pt x="2343416" y="1027938"/>
                </a:lnTo>
                <a:lnTo>
                  <a:pt x="2343416" y="197358"/>
                </a:lnTo>
                <a:cubicBezTo>
                  <a:pt x="2338146" y="103809"/>
                  <a:pt x="2266492" y="27775"/>
                  <a:pt x="2173490" y="18288"/>
                </a:cubicBezTo>
                <a:lnTo>
                  <a:pt x="2163585" y="17526"/>
                </a:lnTo>
                <a:lnTo>
                  <a:pt x="2153679" y="16764"/>
                </a:lnTo>
                <a:lnTo>
                  <a:pt x="203720" y="16764"/>
                </a:lnTo>
                <a:cubicBezTo>
                  <a:pt x="159448" y="18198"/>
                  <a:pt x="126060" y="28499"/>
                  <a:pt x="90182" y="54864"/>
                </a:cubicBezTo>
                <a:lnTo>
                  <a:pt x="83324" y="60197"/>
                </a:lnTo>
                <a:lnTo>
                  <a:pt x="76466" y="66294"/>
                </a:lnTo>
                <a:cubicBezTo>
                  <a:pt x="46354" y="92723"/>
                  <a:pt x="25501" y="129082"/>
                  <a:pt x="17792" y="168402"/>
                </a:cubicBezTo>
                <a:lnTo>
                  <a:pt x="16268" y="177546"/>
                </a:lnTo>
                <a:lnTo>
                  <a:pt x="14744" y="187452"/>
                </a:lnTo>
                <a:lnTo>
                  <a:pt x="13982" y="196596"/>
                </a:lnTo>
                <a:lnTo>
                  <a:pt x="13982" y="207264"/>
                </a:lnTo>
                <a:lnTo>
                  <a:pt x="13982" y="1017269"/>
                </a:lnTo>
                <a:close/>
              </a:path>
            </a:pathLst>
          </a:custGeom>
          <a:solidFill>
            <a:srgbClr val="e36b0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Freeform 255"> 
				</p:cNvPr>
          <p:cNvSpPr/>
          <p:nvPr/>
        </p:nvSpPr>
        <p:spPr>
          <a:xfrm>
            <a:off x="4381500" y="5924550"/>
            <a:ext cx="2390775" cy="1247775"/>
          </a:xfrm>
          <a:custGeom>
            <a:avLst/>
            <a:gdLst>
              <a:gd name="connsiteX0" fmla="*/ 16649 w 2390775"/>
              <a:gd name="connsiteY0" fmla="*/ 226314 h 1247775"/>
              <a:gd name="connsiteX1" fmla="*/ 17411 w 2390775"/>
              <a:gd name="connsiteY1" fmla="*/ 215646 h 1247775"/>
              <a:gd name="connsiteX2" fmla="*/ 18174 w 2390775"/>
              <a:gd name="connsiteY2" fmla="*/ 204216 h 1247775"/>
              <a:gd name="connsiteX3" fmla="*/ 19698 w 2390775"/>
              <a:gd name="connsiteY3" fmla="*/ 193547 h 1247775"/>
              <a:gd name="connsiteX4" fmla="*/ 232295 w 2390775"/>
              <a:gd name="connsiteY4" fmla="*/ 10667 h 1247775"/>
              <a:gd name="connsiteX5" fmla="*/ 2192922 w 2390775"/>
              <a:gd name="connsiteY5" fmla="*/ 10667 h 1247775"/>
              <a:gd name="connsiteX6" fmla="*/ 2396376 w 2390775"/>
              <a:gd name="connsiteY6" fmla="*/ 203453 h 1247775"/>
              <a:gd name="connsiteX7" fmla="*/ 2397138 w 2390775"/>
              <a:gd name="connsiteY7" fmla="*/ 214883 h 1247775"/>
              <a:gd name="connsiteX8" fmla="*/ 2397138 w 2390775"/>
              <a:gd name="connsiteY8" fmla="*/ 1047750 h 1247775"/>
              <a:gd name="connsiteX9" fmla="*/ 2204351 w 2390775"/>
              <a:gd name="connsiteY9" fmla="*/ 1251204 h 1247775"/>
              <a:gd name="connsiteX10" fmla="*/ 2193683 w 2390775"/>
              <a:gd name="connsiteY10" fmla="*/ 1251966 h 1247775"/>
              <a:gd name="connsiteX11" fmla="*/ 232295 w 2390775"/>
              <a:gd name="connsiteY11" fmla="*/ 1251966 h 1247775"/>
              <a:gd name="connsiteX12" fmla="*/ 103517 w 2390775"/>
              <a:gd name="connsiteY12" fmla="*/ 1210056 h 1247775"/>
              <a:gd name="connsiteX13" fmla="*/ 95135 w 2390775"/>
              <a:gd name="connsiteY13" fmla="*/ 1203197 h 1247775"/>
              <a:gd name="connsiteX14" fmla="*/ 87515 w 2390775"/>
              <a:gd name="connsiteY14" fmla="*/ 1196339 h 1247775"/>
              <a:gd name="connsiteX15" fmla="*/ 21221 w 2390775"/>
              <a:gd name="connsiteY15" fmla="*/ 1080516 h 1247775"/>
              <a:gd name="connsiteX16" fmla="*/ 18174 w 2390775"/>
              <a:gd name="connsiteY16" fmla="*/ 1059180 h 1247775"/>
              <a:gd name="connsiteX17" fmla="*/ 17411 w 2390775"/>
              <a:gd name="connsiteY17" fmla="*/ 1048512 h 1247775"/>
              <a:gd name="connsiteX18" fmla="*/ 16649 w 2390775"/>
              <a:gd name="connsiteY18" fmla="*/ 1037082 h 1247775"/>
              <a:gd name="connsiteX19" fmla="*/ 16649 w 2390775"/>
              <a:gd name="connsiteY19" fmla="*/ 226314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90775" h="1247775">
                <a:moveTo>
                  <a:pt x="16649" y="226314"/>
                </a:moveTo>
                <a:lnTo>
                  <a:pt x="17411" y="215646"/>
                </a:lnTo>
                <a:lnTo>
                  <a:pt x="18174" y="204216"/>
                </a:lnTo>
                <a:lnTo>
                  <a:pt x="19698" y="193547"/>
                </a:lnTo>
                <a:cubicBezTo>
                  <a:pt x="33108" y="89865"/>
                  <a:pt x="128181" y="9398"/>
                  <a:pt x="232295" y="10667"/>
                </a:cubicBezTo>
                <a:lnTo>
                  <a:pt x="2192922" y="10667"/>
                </a:lnTo>
                <a:cubicBezTo>
                  <a:pt x="2299131" y="17081"/>
                  <a:pt x="2384653" y="97599"/>
                  <a:pt x="2396376" y="203453"/>
                </a:cubicBezTo>
                <a:lnTo>
                  <a:pt x="2397138" y="214883"/>
                </a:lnTo>
                <a:lnTo>
                  <a:pt x="2397138" y="1047750"/>
                </a:lnTo>
                <a:cubicBezTo>
                  <a:pt x="2391995" y="1153667"/>
                  <a:pt x="2309774" y="1240180"/>
                  <a:pt x="2204351" y="1251204"/>
                </a:cubicBezTo>
                <a:lnTo>
                  <a:pt x="2193683" y="1251966"/>
                </a:lnTo>
                <a:lnTo>
                  <a:pt x="232295" y="1251966"/>
                </a:lnTo>
                <a:cubicBezTo>
                  <a:pt x="183781" y="1252677"/>
                  <a:pt x="143065" y="1237170"/>
                  <a:pt x="103517" y="1210056"/>
                </a:cubicBezTo>
                <a:lnTo>
                  <a:pt x="95135" y="1203197"/>
                </a:lnTo>
                <a:lnTo>
                  <a:pt x="87515" y="1196339"/>
                </a:lnTo>
                <a:cubicBezTo>
                  <a:pt x="53988" y="1166062"/>
                  <a:pt x="30556" y="1124674"/>
                  <a:pt x="21221" y="1080516"/>
                </a:cubicBezTo>
                <a:lnTo>
                  <a:pt x="18174" y="1059180"/>
                </a:lnTo>
                <a:lnTo>
                  <a:pt x="17411" y="1048512"/>
                </a:lnTo>
                <a:lnTo>
                  <a:pt x="16649" y="1037082"/>
                </a:lnTo>
                <a:lnTo>
                  <a:pt x="16649" y="226314"/>
                </a:lnTo>
                <a:close/>
              </a:path>
            </a:pathLst>
          </a:custGeom>
          <a:solidFill>
            <a:srgbClr val="e36b0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Freeform 256"> 
				</p:cNvPr>
          <p:cNvSpPr/>
          <p:nvPr/>
        </p:nvSpPr>
        <p:spPr>
          <a:xfrm>
            <a:off x="1828800" y="5934075"/>
            <a:ext cx="2362200" cy="1228725"/>
          </a:xfrm>
          <a:custGeom>
            <a:avLst/>
            <a:gdLst>
              <a:gd name="connsiteX0" fmla="*/ 11315 w 2362200"/>
              <a:gd name="connsiteY0" fmla="*/ 149733 h 1228725"/>
              <a:gd name="connsiteX1" fmla="*/ 146951 w 2362200"/>
              <a:gd name="connsiteY1" fmla="*/ 14097 h 1228725"/>
              <a:gd name="connsiteX2" fmla="*/ 2230260 w 2362200"/>
              <a:gd name="connsiteY2" fmla="*/ 14097 h 1228725"/>
              <a:gd name="connsiteX3" fmla="*/ 2365896 w 2362200"/>
              <a:gd name="connsiteY3" fmla="*/ 149733 h 1228725"/>
              <a:gd name="connsiteX4" fmla="*/ 2365896 w 2362200"/>
              <a:gd name="connsiteY4" fmla="*/ 1093851 h 1228725"/>
              <a:gd name="connsiteX5" fmla="*/ 2230260 w 2362200"/>
              <a:gd name="connsiteY5" fmla="*/ 1230249 h 1228725"/>
              <a:gd name="connsiteX6" fmla="*/ 146951 w 2362200"/>
              <a:gd name="connsiteY6" fmla="*/ 1230249 h 1228725"/>
              <a:gd name="connsiteX7" fmla="*/ 11315 w 2362200"/>
              <a:gd name="connsiteY7" fmla="*/ 1093851 h 1228725"/>
              <a:gd name="connsiteX8" fmla="*/ 11315 w 2362200"/>
              <a:gd name="connsiteY8" fmla="*/ 149733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2200" h="1228725">
                <a:moveTo>
                  <a:pt x="11315" y="149733"/>
                </a:moveTo>
                <a:cubicBezTo>
                  <a:pt x="11315" y="75057"/>
                  <a:pt x="72275" y="14097"/>
                  <a:pt x="146951" y="14097"/>
                </a:cubicBezTo>
                <a:lnTo>
                  <a:pt x="2230260" y="14097"/>
                </a:lnTo>
                <a:cubicBezTo>
                  <a:pt x="2305698" y="14097"/>
                  <a:pt x="2365896" y="75057"/>
                  <a:pt x="2365896" y="149733"/>
                </a:cubicBezTo>
                <a:lnTo>
                  <a:pt x="2365896" y="1093851"/>
                </a:lnTo>
                <a:cubicBezTo>
                  <a:pt x="2365896" y="1169289"/>
                  <a:pt x="2305698" y="1230249"/>
                  <a:pt x="2230260" y="1230249"/>
                </a:cubicBezTo>
                <a:lnTo>
                  <a:pt x="146951" y="1230249"/>
                </a:lnTo>
                <a:cubicBezTo>
                  <a:pt x="72275" y="1230249"/>
                  <a:pt x="11315" y="1169289"/>
                  <a:pt x="11315" y="1093851"/>
                </a:cubicBezTo>
                <a:lnTo>
                  <a:pt x="11315" y="149733"/>
                </a:lnTo>
                <a:close/>
              </a:path>
            </a:pathLst>
          </a:custGeom>
          <a:solidFill>
            <a:srgbClr val="fce9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Freeform 257"> 
				</p:cNvPr>
          <p:cNvSpPr/>
          <p:nvPr/>
        </p:nvSpPr>
        <p:spPr>
          <a:xfrm>
            <a:off x="1809750" y="5924550"/>
            <a:ext cx="2390775" cy="1247775"/>
          </a:xfrm>
          <a:custGeom>
            <a:avLst/>
            <a:gdLst>
              <a:gd name="connsiteX0" fmla="*/ 17411 w 2390775"/>
              <a:gd name="connsiteY0" fmla="*/ 159258 h 1247775"/>
              <a:gd name="connsiteX1" fmla="*/ 17411 w 2390775"/>
              <a:gd name="connsiteY1" fmla="*/ 152400 h 1247775"/>
              <a:gd name="connsiteX2" fmla="*/ 18935 w 2390775"/>
              <a:gd name="connsiteY2" fmla="*/ 137160 h 1247775"/>
              <a:gd name="connsiteX3" fmla="*/ 166001 w 2390775"/>
              <a:gd name="connsiteY3" fmla="*/ 10668 h 1247775"/>
              <a:gd name="connsiteX4" fmla="*/ 2256929 w 2390775"/>
              <a:gd name="connsiteY4" fmla="*/ 10668 h 1247775"/>
              <a:gd name="connsiteX5" fmla="*/ 2397138 w 2390775"/>
              <a:gd name="connsiteY5" fmla="*/ 144018 h 1247775"/>
              <a:gd name="connsiteX6" fmla="*/ 2397899 w 2390775"/>
              <a:gd name="connsiteY6" fmla="*/ 151638 h 1247775"/>
              <a:gd name="connsiteX7" fmla="*/ 2397899 w 2390775"/>
              <a:gd name="connsiteY7" fmla="*/ 1110995 h 1247775"/>
              <a:gd name="connsiteX8" fmla="*/ 2264549 w 2390775"/>
              <a:gd name="connsiteY8" fmla="*/ 1251204 h 1247775"/>
              <a:gd name="connsiteX9" fmla="*/ 2256929 w 2390775"/>
              <a:gd name="connsiteY9" fmla="*/ 1251967 h 1247775"/>
              <a:gd name="connsiteX10" fmla="*/ 166001 w 2390775"/>
              <a:gd name="connsiteY10" fmla="*/ 1251967 h 1247775"/>
              <a:gd name="connsiteX11" fmla="*/ 95897 w 2390775"/>
              <a:gd name="connsiteY11" fmla="*/ 1234440 h 1247775"/>
              <a:gd name="connsiteX12" fmla="*/ 83705 w 2390775"/>
              <a:gd name="connsiteY12" fmla="*/ 1227582 h 1247775"/>
              <a:gd name="connsiteX13" fmla="*/ 72275 w 2390775"/>
              <a:gd name="connsiteY13" fmla="*/ 1218438 h 1247775"/>
              <a:gd name="connsiteX14" fmla="*/ 20459 w 2390775"/>
              <a:gd name="connsiteY14" fmla="*/ 1133856 h 1247775"/>
              <a:gd name="connsiteX15" fmla="*/ 18935 w 2390775"/>
              <a:gd name="connsiteY15" fmla="*/ 1126236 h 1247775"/>
              <a:gd name="connsiteX16" fmla="*/ 18173 w 2390775"/>
              <a:gd name="connsiteY16" fmla="*/ 1119378 h 1247775"/>
              <a:gd name="connsiteX17" fmla="*/ 17411 w 2390775"/>
              <a:gd name="connsiteY17" fmla="*/ 1111758 h 1247775"/>
              <a:gd name="connsiteX18" fmla="*/ 17411 w 2390775"/>
              <a:gd name="connsiteY18" fmla="*/ 1104138 h 1247775"/>
              <a:gd name="connsiteX19" fmla="*/ 17411 w 2390775"/>
              <a:gd name="connsiteY19" fmla="*/ 159258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90775" h="1247775">
                <a:moveTo>
                  <a:pt x="17411" y="159258"/>
                </a:moveTo>
                <a:lnTo>
                  <a:pt x="17411" y="152400"/>
                </a:lnTo>
                <a:lnTo>
                  <a:pt x="18935" y="137160"/>
                </a:lnTo>
                <a:cubicBezTo>
                  <a:pt x="30251" y="65240"/>
                  <a:pt x="93129" y="10084"/>
                  <a:pt x="166001" y="10668"/>
                </a:cubicBezTo>
                <a:lnTo>
                  <a:pt x="2256929" y="10668"/>
                </a:lnTo>
                <a:cubicBezTo>
                  <a:pt x="2327973" y="13525"/>
                  <a:pt x="2391321" y="72911"/>
                  <a:pt x="2397138" y="144018"/>
                </a:cubicBezTo>
                <a:lnTo>
                  <a:pt x="2397899" y="151638"/>
                </a:lnTo>
                <a:lnTo>
                  <a:pt x="2397899" y="1110995"/>
                </a:lnTo>
                <a:cubicBezTo>
                  <a:pt x="2394128" y="1184833"/>
                  <a:pt x="2338108" y="1243609"/>
                  <a:pt x="2264549" y="1251204"/>
                </a:cubicBezTo>
                <a:lnTo>
                  <a:pt x="2256929" y="1251967"/>
                </a:lnTo>
                <a:lnTo>
                  <a:pt x="166001" y="1251967"/>
                </a:lnTo>
                <a:cubicBezTo>
                  <a:pt x="139357" y="1251902"/>
                  <a:pt x="119443" y="1246835"/>
                  <a:pt x="95897" y="1234440"/>
                </a:cubicBezTo>
                <a:lnTo>
                  <a:pt x="83705" y="1227582"/>
                </a:lnTo>
                <a:lnTo>
                  <a:pt x="72275" y="1218438"/>
                </a:lnTo>
                <a:cubicBezTo>
                  <a:pt x="47117" y="1199984"/>
                  <a:pt x="26593" y="1164691"/>
                  <a:pt x="20459" y="1133856"/>
                </a:cubicBezTo>
                <a:lnTo>
                  <a:pt x="18935" y="1126236"/>
                </a:lnTo>
                <a:lnTo>
                  <a:pt x="18173" y="1119378"/>
                </a:lnTo>
                <a:lnTo>
                  <a:pt x="17411" y="1111758"/>
                </a:lnTo>
                <a:lnTo>
                  <a:pt x="17411" y="1104138"/>
                </a:lnTo>
                <a:lnTo>
                  <a:pt x="17411" y="159258"/>
                </a:lnTo>
                <a:close/>
              </a:path>
            </a:pathLst>
          </a:custGeom>
          <a:solidFill>
            <a:srgbClr val="e36b0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Freeform 258"> 
				</p:cNvPr>
          <p:cNvSpPr/>
          <p:nvPr/>
        </p:nvSpPr>
        <p:spPr>
          <a:xfrm>
            <a:off x="1838325" y="5943600"/>
            <a:ext cx="2343150" cy="1200150"/>
          </a:xfrm>
          <a:custGeom>
            <a:avLst/>
            <a:gdLst>
              <a:gd name="connsiteX0" fmla="*/ 14744 w 2343150"/>
              <a:gd name="connsiteY0" fmla="*/ 1084326 h 1200150"/>
              <a:gd name="connsiteX1" fmla="*/ 14744 w 2343150"/>
              <a:gd name="connsiteY1" fmla="*/ 1096518 h 1200150"/>
              <a:gd name="connsiteX2" fmla="*/ 15506 w 2343150"/>
              <a:gd name="connsiteY2" fmla="*/ 1103376 h 1200150"/>
              <a:gd name="connsiteX3" fmla="*/ 137426 w 2343150"/>
              <a:gd name="connsiteY3" fmla="*/ 1207770 h 1200150"/>
              <a:gd name="connsiteX4" fmla="*/ 2226830 w 2343150"/>
              <a:gd name="connsiteY4" fmla="*/ 1207770 h 1200150"/>
              <a:gd name="connsiteX5" fmla="*/ 2343416 w 2343150"/>
              <a:gd name="connsiteY5" fmla="*/ 1097280 h 1200150"/>
              <a:gd name="connsiteX6" fmla="*/ 2344179 w 2343150"/>
              <a:gd name="connsiteY6" fmla="*/ 1091184 h 1200150"/>
              <a:gd name="connsiteX7" fmla="*/ 2344179 w 2343150"/>
              <a:gd name="connsiteY7" fmla="*/ 134111 h 1200150"/>
              <a:gd name="connsiteX8" fmla="*/ 2233688 w 2343150"/>
              <a:gd name="connsiteY8" fmla="*/ 17526 h 1200150"/>
              <a:gd name="connsiteX9" fmla="*/ 2227592 w 2343150"/>
              <a:gd name="connsiteY9" fmla="*/ 17526 h 1200150"/>
              <a:gd name="connsiteX10" fmla="*/ 2220735 w 2343150"/>
              <a:gd name="connsiteY10" fmla="*/ 16764 h 1200150"/>
              <a:gd name="connsiteX11" fmla="*/ 138188 w 2343150"/>
              <a:gd name="connsiteY11" fmla="*/ 16764 h 1200150"/>
              <a:gd name="connsiteX12" fmla="*/ 79514 w 2343150"/>
              <a:gd name="connsiteY12" fmla="*/ 31242 h 1200150"/>
              <a:gd name="connsiteX13" fmla="*/ 59702 w 2343150"/>
              <a:gd name="connsiteY13" fmla="*/ 44958 h 1200150"/>
              <a:gd name="connsiteX14" fmla="*/ 17030 w 2343150"/>
              <a:gd name="connsiteY14" fmla="*/ 115061 h 1200150"/>
              <a:gd name="connsiteX15" fmla="*/ 15506 w 2343150"/>
              <a:gd name="connsiteY15" fmla="*/ 121158 h 1200150"/>
              <a:gd name="connsiteX16" fmla="*/ 14744 w 2343150"/>
              <a:gd name="connsiteY16" fmla="*/ 127254 h 1200150"/>
              <a:gd name="connsiteX17" fmla="*/ 14744 w 2343150"/>
              <a:gd name="connsiteY17" fmla="*/ 140208 h 1200150"/>
              <a:gd name="connsiteX18" fmla="*/ 14744 w 2343150"/>
              <a:gd name="connsiteY18" fmla="*/ 1084326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343150" h="1200150">
                <a:moveTo>
                  <a:pt x="14744" y="1084326"/>
                </a:moveTo>
                <a:lnTo>
                  <a:pt x="14744" y="1096518"/>
                </a:lnTo>
                <a:lnTo>
                  <a:pt x="15506" y="1103376"/>
                </a:lnTo>
                <a:cubicBezTo>
                  <a:pt x="26365" y="1164336"/>
                  <a:pt x="76022" y="1207427"/>
                  <a:pt x="137426" y="1207770"/>
                </a:cubicBezTo>
                <a:lnTo>
                  <a:pt x="2226830" y="1207770"/>
                </a:lnTo>
                <a:cubicBezTo>
                  <a:pt x="2287054" y="1204862"/>
                  <a:pt x="2337524" y="1157452"/>
                  <a:pt x="2343416" y="1097280"/>
                </a:cubicBezTo>
                <a:lnTo>
                  <a:pt x="2344179" y="1091184"/>
                </a:lnTo>
                <a:lnTo>
                  <a:pt x="2344179" y="134111"/>
                </a:lnTo>
                <a:cubicBezTo>
                  <a:pt x="2340330" y="73000"/>
                  <a:pt x="2294725" y="24613"/>
                  <a:pt x="2233688" y="17526"/>
                </a:cubicBezTo>
                <a:lnTo>
                  <a:pt x="2227592" y="17526"/>
                </a:lnTo>
                <a:lnTo>
                  <a:pt x="2220735" y="16764"/>
                </a:lnTo>
                <a:lnTo>
                  <a:pt x="138188" y="16764"/>
                </a:lnTo>
                <a:cubicBezTo>
                  <a:pt x="117729" y="16662"/>
                  <a:pt x="97789" y="22225"/>
                  <a:pt x="79514" y="31242"/>
                </a:cubicBezTo>
                <a:lnTo>
                  <a:pt x="59702" y="44958"/>
                </a:lnTo>
                <a:cubicBezTo>
                  <a:pt x="39954" y="59753"/>
                  <a:pt x="21285" y="89903"/>
                  <a:pt x="17030" y="115061"/>
                </a:cubicBezTo>
                <a:lnTo>
                  <a:pt x="15506" y="121158"/>
                </a:lnTo>
                <a:lnTo>
                  <a:pt x="14744" y="127254"/>
                </a:lnTo>
                <a:lnTo>
                  <a:pt x="14744" y="140208"/>
                </a:lnTo>
                <a:lnTo>
                  <a:pt x="14744" y="1084326"/>
                </a:lnTo>
                <a:close/>
              </a:path>
            </a:pathLst>
          </a:custGeom>
          <a:solidFill>
            <a:srgbClr val="e36b0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Freeform 259"> 
				</p:cNvPr>
          <p:cNvSpPr/>
          <p:nvPr/>
        </p:nvSpPr>
        <p:spPr>
          <a:xfrm>
            <a:off x="6896100" y="5934075"/>
            <a:ext cx="2762250" cy="1228725"/>
          </a:xfrm>
          <a:custGeom>
            <a:avLst/>
            <a:gdLst>
              <a:gd name="connsiteX0" fmla="*/ 14351 w 2762250"/>
              <a:gd name="connsiteY0" fmla="*/ 149733 h 1228725"/>
              <a:gd name="connsiteX1" fmla="*/ 149987 w 2762250"/>
              <a:gd name="connsiteY1" fmla="*/ 14097 h 1228725"/>
              <a:gd name="connsiteX2" fmla="*/ 2635631 w 2762250"/>
              <a:gd name="connsiteY2" fmla="*/ 14097 h 1228725"/>
              <a:gd name="connsiteX3" fmla="*/ 2771267 w 2762250"/>
              <a:gd name="connsiteY3" fmla="*/ 149733 h 1228725"/>
              <a:gd name="connsiteX4" fmla="*/ 2771267 w 2762250"/>
              <a:gd name="connsiteY4" fmla="*/ 1093851 h 1228725"/>
              <a:gd name="connsiteX5" fmla="*/ 2635631 w 2762250"/>
              <a:gd name="connsiteY5" fmla="*/ 1230249 h 1228725"/>
              <a:gd name="connsiteX6" fmla="*/ 149987 w 2762250"/>
              <a:gd name="connsiteY6" fmla="*/ 1230249 h 1228725"/>
              <a:gd name="connsiteX7" fmla="*/ 14351 w 2762250"/>
              <a:gd name="connsiteY7" fmla="*/ 1093851 h 1228725"/>
              <a:gd name="connsiteX8" fmla="*/ 14351 w 2762250"/>
              <a:gd name="connsiteY8" fmla="*/ 149733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2250" h="1228725">
                <a:moveTo>
                  <a:pt x="14351" y="149733"/>
                </a:moveTo>
                <a:cubicBezTo>
                  <a:pt x="14351" y="75057"/>
                  <a:pt x="75311" y="14097"/>
                  <a:pt x="149987" y="14097"/>
                </a:cubicBezTo>
                <a:lnTo>
                  <a:pt x="2635631" y="14097"/>
                </a:lnTo>
                <a:cubicBezTo>
                  <a:pt x="2710307" y="14097"/>
                  <a:pt x="2771267" y="75057"/>
                  <a:pt x="2771267" y="149733"/>
                </a:cubicBezTo>
                <a:lnTo>
                  <a:pt x="2771267" y="1093851"/>
                </a:lnTo>
                <a:cubicBezTo>
                  <a:pt x="2771267" y="1169289"/>
                  <a:pt x="2710307" y="1230249"/>
                  <a:pt x="2635631" y="1230249"/>
                </a:cubicBezTo>
                <a:lnTo>
                  <a:pt x="149987" y="1230249"/>
                </a:lnTo>
                <a:cubicBezTo>
                  <a:pt x="75311" y="1230249"/>
                  <a:pt x="14351" y="1169289"/>
                  <a:pt x="14351" y="1093851"/>
                </a:cubicBezTo>
                <a:lnTo>
                  <a:pt x="14351" y="149733"/>
                </a:lnTo>
                <a:close/>
              </a:path>
            </a:pathLst>
          </a:custGeom>
          <a:solidFill>
            <a:srgbClr val="fce9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Freeform 260"> 
				</p:cNvPr>
          <p:cNvSpPr/>
          <p:nvPr/>
        </p:nvSpPr>
        <p:spPr>
          <a:xfrm>
            <a:off x="6886575" y="5924550"/>
            <a:ext cx="2790825" cy="1247775"/>
          </a:xfrm>
          <a:custGeom>
            <a:avLst/>
            <a:gdLst>
              <a:gd name="connsiteX0" fmla="*/ 10921 w 2790825"/>
              <a:gd name="connsiteY0" fmla="*/ 159258 h 1247775"/>
              <a:gd name="connsiteX1" fmla="*/ 10921 w 2790825"/>
              <a:gd name="connsiteY1" fmla="*/ 152400 h 1247775"/>
              <a:gd name="connsiteX2" fmla="*/ 12445 w 2790825"/>
              <a:gd name="connsiteY2" fmla="*/ 137160 h 1247775"/>
              <a:gd name="connsiteX3" fmla="*/ 159511 w 2790825"/>
              <a:gd name="connsiteY3" fmla="*/ 10668 h 1247775"/>
              <a:gd name="connsiteX4" fmla="*/ 2652776 w 2790825"/>
              <a:gd name="connsiteY4" fmla="*/ 10668 h 1247775"/>
              <a:gd name="connsiteX5" fmla="*/ 2792984 w 2790825"/>
              <a:gd name="connsiteY5" fmla="*/ 144018 h 1247775"/>
              <a:gd name="connsiteX6" fmla="*/ 2793745 w 2790825"/>
              <a:gd name="connsiteY6" fmla="*/ 151638 h 1247775"/>
              <a:gd name="connsiteX7" fmla="*/ 2793745 w 2790825"/>
              <a:gd name="connsiteY7" fmla="*/ 1110995 h 1247775"/>
              <a:gd name="connsiteX8" fmla="*/ 2660395 w 2790825"/>
              <a:gd name="connsiteY8" fmla="*/ 1251204 h 1247775"/>
              <a:gd name="connsiteX9" fmla="*/ 2652776 w 2790825"/>
              <a:gd name="connsiteY9" fmla="*/ 1251967 h 1247775"/>
              <a:gd name="connsiteX10" fmla="*/ 159511 w 2790825"/>
              <a:gd name="connsiteY10" fmla="*/ 1251967 h 1247775"/>
              <a:gd name="connsiteX11" fmla="*/ 88645 w 2790825"/>
              <a:gd name="connsiteY11" fmla="*/ 1234440 h 1247775"/>
              <a:gd name="connsiteX12" fmla="*/ 77216 w 2790825"/>
              <a:gd name="connsiteY12" fmla="*/ 1227582 h 1247775"/>
              <a:gd name="connsiteX13" fmla="*/ 65785 w 2790825"/>
              <a:gd name="connsiteY13" fmla="*/ 1218438 h 1247775"/>
              <a:gd name="connsiteX14" fmla="*/ 13969 w 2790825"/>
              <a:gd name="connsiteY14" fmla="*/ 1133856 h 1247775"/>
              <a:gd name="connsiteX15" fmla="*/ 12445 w 2790825"/>
              <a:gd name="connsiteY15" fmla="*/ 1126236 h 1247775"/>
              <a:gd name="connsiteX16" fmla="*/ 11684 w 2790825"/>
              <a:gd name="connsiteY16" fmla="*/ 1119378 h 1247775"/>
              <a:gd name="connsiteX17" fmla="*/ 10921 w 2790825"/>
              <a:gd name="connsiteY17" fmla="*/ 1111758 h 1247775"/>
              <a:gd name="connsiteX18" fmla="*/ 10921 w 2790825"/>
              <a:gd name="connsiteY18" fmla="*/ 1104138 h 1247775"/>
              <a:gd name="connsiteX19" fmla="*/ 10921 w 2790825"/>
              <a:gd name="connsiteY19" fmla="*/ 159258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0825" h="1247775">
                <a:moveTo>
                  <a:pt x="10921" y="159258"/>
                </a:moveTo>
                <a:lnTo>
                  <a:pt x="10921" y="152400"/>
                </a:lnTo>
                <a:lnTo>
                  <a:pt x="12445" y="137160"/>
                </a:lnTo>
                <a:cubicBezTo>
                  <a:pt x="23076" y="65646"/>
                  <a:pt x="86969" y="9576"/>
                  <a:pt x="159511" y="10668"/>
                </a:cubicBezTo>
                <a:lnTo>
                  <a:pt x="2652776" y="10668"/>
                </a:lnTo>
                <a:cubicBezTo>
                  <a:pt x="2723781" y="13716"/>
                  <a:pt x="2787205" y="72822"/>
                  <a:pt x="2792984" y="144018"/>
                </a:cubicBezTo>
                <a:lnTo>
                  <a:pt x="2793745" y="151638"/>
                </a:lnTo>
                <a:lnTo>
                  <a:pt x="2793745" y="1110995"/>
                </a:lnTo>
                <a:cubicBezTo>
                  <a:pt x="2789720" y="1184186"/>
                  <a:pt x="2733636" y="1244257"/>
                  <a:pt x="2660395" y="1251204"/>
                </a:cubicBezTo>
                <a:lnTo>
                  <a:pt x="2652776" y="1251967"/>
                </a:lnTo>
                <a:lnTo>
                  <a:pt x="159511" y="1251967"/>
                </a:lnTo>
                <a:cubicBezTo>
                  <a:pt x="131698" y="1251852"/>
                  <a:pt x="113359" y="1246696"/>
                  <a:pt x="88645" y="1234440"/>
                </a:cubicBezTo>
                <a:lnTo>
                  <a:pt x="77216" y="1227582"/>
                </a:lnTo>
                <a:lnTo>
                  <a:pt x="65785" y="1218438"/>
                </a:lnTo>
                <a:cubicBezTo>
                  <a:pt x="39116" y="1197686"/>
                  <a:pt x="20879" y="1166774"/>
                  <a:pt x="13969" y="1133856"/>
                </a:cubicBezTo>
                <a:lnTo>
                  <a:pt x="12445" y="1126236"/>
                </a:lnTo>
                <a:lnTo>
                  <a:pt x="11684" y="1119378"/>
                </a:lnTo>
                <a:lnTo>
                  <a:pt x="10921" y="1111758"/>
                </a:lnTo>
                <a:lnTo>
                  <a:pt x="10921" y="1104138"/>
                </a:lnTo>
                <a:lnTo>
                  <a:pt x="10921" y="159258"/>
                </a:lnTo>
                <a:close/>
              </a:path>
            </a:pathLst>
          </a:custGeom>
          <a:solidFill>
            <a:srgbClr val="e36b0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reeform 261"> 
				</p:cNvPr>
          <p:cNvSpPr/>
          <p:nvPr/>
        </p:nvSpPr>
        <p:spPr>
          <a:xfrm>
            <a:off x="6905625" y="5943600"/>
            <a:ext cx="2743200" cy="1200150"/>
          </a:xfrm>
          <a:custGeom>
            <a:avLst/>
            <a:gdLst>
              <a:gd name="connsiteX0" fmla="*/ 17018 w 2743200"/>
              <a:gd name="connsiteY0" fmla="*/ 1084326 h 1200150"/>
              <a:gd name="connsiteX1" fmla="*/ 17779 w 2743200"/>
              <a:gd name="connsiteY1" fmla="*/ 1090422 h 1200150"/>
              <a:gd name="connsiteX2" fmla="*/ 17779 w 2743200"/>
              <a:gd name="connsiteY2" fmla="*/ 1096518 h 1200150"/>
              <a:gd name="connsiteX3" fmla="*/ 18541 w 2743200"/>
              <a:gd name="connsiteY3" fmla="*/ 1103376 h 1200150"/>
              <a:gd name="connsiteX4" fmla="*/ 140461 w 2743200"/>
              <a:gd name="connsiteY4" fmla="*/ 1207770 h 1200150"/>
              <a:gd name="connsiteX5" fmla="*/ 2632202 w 2743200"/>
              <a:gd name="connsiteY5" fmla="*/ 1207770 h 1200150"/>
              <a:gd name="connsiteX6" fmla="*/ 2748788 w 2743200"/>
              <a:gd name="connsiteY6" fmla="*/ 1097280 h 1200150"/>
              <a:gd name="connsiteX7" fmla="*/ 2748788 w 2743200"/>
              <a:gd name="connsiteY7" fmla="*/ 1091184 h 1200150"/>
              <a:gd name="connsiteX8" fmla="*/ 2749550 w 2743200"/>
              <a:gd name="connsiteY8" fmla="*/ 1084326 h 1200150"/>
              <a:gd name="connsiteX9" fmla="*/ 2749550 w 2743200"/>
              <a:gd name="connsiteY9" fmla="*/ 134111 h 1200150"/>
              <a:gd name="connsiteX10" fmla="*/ 2639059 w 2743200"/>
              <a:gd name="connsiteY10" fmla="*/ 17526 h 1200150"/>
              <a:gd name="connsiteX11" fmla="*/ 2632964 w 2743200"/>
              <a:gd name="connsiteY11" fmla="*/ 17526 h 1200150"/>
              <a:gd name="connsiteX12" fmla="*/ 2626106 w 2743200"/>
              <a:gd name="connsiteY12" fmla="*/ 16764 h 1200150"/>
              <a:gd name="connsiteX13" fmla="*/ 141223 w 2743200"/>
              <a:gd name="connsiteY13" fmla="*/ 16764 h 1200150"/>
              <a:gd name="connsiteX14" fmla="*/ 82550 w 2743200"/>
              <a:gd name="connsiteY14" fmla="*/ 31242 h 1200150"/>
              <a:gd name="connsiteX15" fmla="*/ 71882 w 2743200"/>
              <a:gd name="connsiteY15" fmla="*/ 38100 h 1200150"/>
              <a:gd name="connsiteX16" fmla="*/ 62738 w 2743200"/>
              <a:gd name="connsiteY16" fmla="*/ 44958 h 1200150"/>
              <a:gd name="connsiteX17" fmla="*/ 20066 w 2743200"/>
              <a:gd name="connsiteY17" fmla="*/ 115061 h 1200150"/>
              <a:gd name="connsiteX18" fmla="*/ 18541 w 2743200"/>
              <a:gd name="connsiteY18" fmla="*/ 121158 h 1200150"/>
              <a:gd name="connsiteX19" fmla="*/ 17779 w 2743200"/>
              <a:gd name="connsiteY19" fmla="*/ 127254 h 1200150"/>
              <a:gd name="connsiteX20" fmla="*/ 17779 w 2743200"/>
              <a:gd name="connsiteY20" fmla="*/ 133350 h 1200150"/>
              <a:gd name="connsiteX21" fmla="*/ 17018 w 2743200"/>
              <a:gd name="connsiteY21" fmla="*/ 140208 h 1200150"/>
              <a:gd name="connsiteX22" fmla="*/ 17018 w 2743200"/>
              <a:gd name="connsiteY22" fmla="*/ 1084326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743200" h="1200150">
                <a:moveTo>
                  <a:pt x="17018" y="1084326"/>
                </a:moveTo>
                <a:lnTo>
                  <a:pt x="17779" y="1090422"/>
                </a:lnTo>
                <a:lnTo>
                  <a:pt x="17779" y="1096518"/>
                </a:lnTo>
                <a:lnTo>
                  <a:pt x="18541" y="1103376"/>
                </a:lnTo>
                <a:cubicBezTo>
                  <a:pt x="27685" y="1163460"/>
                  <a:pt x="80314" y="1207999"/>
                  <a:pt x="140461" y="1207770"/>
                </a:cubicBezTo>
                <a:lnTo>
                  <a:pt x="2632202" y="1207770"/>
                </a:lnTo>
                <a:cubicBezTo>
                  <a:pt x="2692438" y="1204862"/>
                  <a:pt x="2742882" y="1157452"/>
                  <a:pt x="2748788" y="1097280"/>
                </a:cubicBezTo>
                <a:lnTo>
                  <a:pt x="2748788" y="1091184"/>
                </a:lnTo>
                <a:lnTo>
                  <a:pt x="2749550" y="1084326"/>
                </a:lnTo>
                <a:lnTo>
                  <a:pt x="2749550" y="134111"/>
                </a:lnTo>
                <a:cubicBezTo>
                  <a:pt x="2745663" y="72885"/>
                  <a:pt x="2700172" y="24752"/>
                  <a:pt x="2639059" y="17526"/>
                </a:cubicBezTo>
                <a:lnTo>
                  <a:pt x="2632964" y="17526"/>
                </a:lnTo>
                <a:lnTo>
                  <a:pt x="2626106" y="16764"/>
                </a:lnTo>
                <a:lnTo>
                  <a:pt x="141223" y="16764"/>
                </a:lnTo>
                <a:cubicBezTo>
                  <a:pt x="120815" y="16815"/>
                  <a:pt x="100685" y="21932"/>
                  <a:pt x="82550" y="31242"/>
                </a:cubicBezTo>
                <a:lnTo>
                  <a:pt x="71882" y="38100"/>
                </a:lnTo>
                <a:lnTo>
                  <a:pt x="62738" y="44958"/>
                </a:lnTo>
                <a:cubicBezTo>
                  <a:pt x="40767" y="62242"/>
                  <a:pt x="25324" y="87592"/>
                  <a:pt x="20066" y="115061"/>
                </a:cubicBezTo>
                <a:lnTo>
                  <a:pt x="18541" y="121158"/>
                </a:lnTo>
                <a:lnTo>
                  <a:pt x="17779" y="127254"/>
                </a:lnTo>
                <a:lnTo>
                  <a:pt x="17779" y="133350"/>
                </a:lnTo>
                <a:lnTo>
                  <a:pt x="17018" y="140208"/>
                </a:lnTo>
                <a:lnTo>
                  <a:pt x="17018" y="1084326"/>
                </a:lnTo>
                <a:close/>
              </a:path>
            </a:pathLst>
          </a:custGeom>
          <a:solidFill>
            <a:srgbClr val="e36b0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3" name="Picture 26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342900"/>
            <a:ext cx="9153525" cy="561975"/>
          </a:xfrm>
          <a:prstGeom prst="rect">
            <a:avLst/>
          </a:prstGeom>
        </p:spPr>
      </p:pic>
      <p:pic>
        <p:nvPicPr>
          <p:cNvPr id="264" name="Picture 264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75" y="2381250"/>
            <a:ext cx="2314575" cy="3467100"/>
          </a:xfrm>
          <a:prstGeom prst="rect">
            <a:avLst/>
          </a:prstGeom>
        </p:spPr>
      </p:pic>
      <p:pic>
        <p:nvPicPr>
          <p:cNvPr id="265" name="Picture 265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275" y="2390775"/>
            <a:ext cx="2343150" cy="3524250"/>
          </a:xfrm>
          <a:prstGeom prst="rect">
            <a:avLst/>
          </a:prstGeom>
        </p:spPr>
      </p:pic>
      <p:pic>
        <p:nvPicPr>
          <p:cNvPr id="266" name="Picture 266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650" y="2381250"/>
            <a:ext cx="2209800" cy="3524250"/>
          </a:xfrm>
          <a:prstGeom prst="rect">
            <a:avLst/>
          </a:prstGeom>
        </p:spPr>
      </p:pic>
      <p:sp>
        <p:nvSpPr>
          <p:cNvPr id="266" name="TextBox 266"/>
          <p:cNvSpPr txBox="1"/>
          <p:nvPr/>
        </p:nvSpPr>
        <p:spPr>
          <a:xfrm>
            <a:off x="1005720" y="449783"/>
            <a:ext cx="8200646" cy="15295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74062">
              <a:lnSpc>
                <a:spcPts val="2959"/>
              </a:lnSpc>
            </a:pPr>
            <a:r>
              <a:rPr lang="en-US" altLang="zh-CN" sz="25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Direct</a:t>
            </a:r>
            <a:r>
              <a:rPr lang="en-US" altLang="zh-CN" sz="25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5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25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5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Portal</a:t>
            </a:r>
            <a:r>
              <a:rPr lang="en-US" altLang="zh-CN" sz="25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5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Site</a:t>
            </a:r>
            <a:r>
              <a:rPr lang="en-US" altLang="zh-CN" sz="25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5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(Example)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84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Connected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using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displays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direct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</a:p>
          <a:p>
            <a:pPr indent="0">
              <a:lnSpc>
                <a:spcPts val="149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Multiple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languages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available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(English,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Chinese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[traditional/simplified],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Korean,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etc.),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30312">
              <a:lnSpc>
                <a:spcPts val="149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log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collection</a:t>
            </a:r>
          </a:p>
          <a:p>
            <a:pPr indent="20">
              <a:lnSpc>
                <a:spcPts val="149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Even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after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launched,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functions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distribution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added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  <a:p>
            <a:pPr indent="143271">
              <a:lnSpc>
                <a:spcPts val="149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meet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demands</a:t>
            </a:r>
          </a:p>
        </p:txBody>
      </p:sp>
      <p:sp>
        <p:nvSpPr>
          <p:cNvPr id="267" name="TextBox 267"/>
          <p:cNvSpPr txBox="1"/>
          <p:nvPr/>
        </p:nvSpPr>
        <p:spPr>
          <a:xfrm>
            <a:off x="918102" y="6330328"/>
            <a:ext cx="742268" cy="4553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6000">
              <a:lnSpc>
                <a:spcPts val="118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  <a:p>
            <a:pPr indent="232403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after</a:t>
            </a:r>
          </a:p>
          <a:p>
            <a:pPr indent="0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introduction</a:t>
            </a:r>
          </a:p>
        </p:txBody>
      </p:sp>
      <p:sp>
        <p:nvSpPr>
          <p:cNvPr id="268" name="TextBox 268"/>
          <p:cNvSpPr txBox="1"/>
          <p:nvPr/>
        </p:nvSpPr>
        <p:spPr>
          <a:xfrm>
            <a:off x="1722761" y="2104644"/>
            <a:ext cx="2393855" cy="4795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[Seven</a:t>
            </a:r>
            <a:r>
              <a:rPr lang="en-US" altLang="zh-CN" sz="1800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&amp;</a:t>
            </a:r>
            <a:r>
              <a:rPr lang="en-US" altLang="zh-CN" sz="1800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i</a:t>
            </a:r>
            <a:r>
              <a:rPr lang="en-US" altLang="zh-CN" sz="1800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Holdings]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8600">
              <a:lnSpc>
                <a:spcPts val="175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0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Expand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entire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7&amp;i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</a:t>
            </a:r>
          </a:p>
          <a:p>
            <a:pPr indent="228600">
              <a:lnSpc>
                <a:spcPts val="139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0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</a:t>
            </a:r>
          </a:p>
          <a:p>
            <a:pPr indent="228600">
              <a:lnSpc>
                <a:spcPts val="1404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0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Collaboration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coupons</a:t>
            </a:r>
          </a:p>
          <a:p>
            <a:pPr indent="348997">
              <a:lnSpc>
                <a:spcPts val="139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Tokyo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Metro</a:t>
            </a:r>
          </a:p>
        </p:txBody>
      </p:sp>
      <p:sp>
        <p:nvSpPr>
          <p:cNvPr id="269" name="TextBox 269"/>
          <p:cNvSpPr txBox="1"/>
          <p:nvPr/>
        </p:nvSpPr>
        <p:spPr>
          <a:xfrm>
            <a:off x="4542161" y="2104644"/>
            <a:ext cx="1358731" cy="47036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5693"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[Seibu</a:t>
            </a:r>
            <a:r>
              <a:rPr lang="en-US" altLang="zh-CN" sz="1800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Lions]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9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0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Replay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movie</a:t>
            </a:r>
          </a:p>
          <a:p>
            <a:pPr indent="0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0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Bingo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game</a:t>
            </a:r>
          </a:p>
          <a:p>
            <a:pPr indent="0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0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Multi-angle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view</a:t>
            </a:r>
          </a:p>
        </p:txBody>
      </p:sp>
      <p:sp>
        <p:nvSpPr>
          <p:cNvPr id="270" name="TextBox 270"/>
          <p:cNvSpPr txBox="1"/>
          <p:nvPr/>
        </p:nvSpPr>
        <p:spPr>
          <a:xfrm>
            <a:off x="7021709" y="2118360"/>
            <a:ext cx="2540075" cy="48576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43874"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[Fukuoka</a:t>
            </a:r>
            <a:r>
              <a:rPr lang="en-US" altLang="zh-CN" sz="1800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City]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48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0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Collaboration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authentication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</a:p>
          <a:p>
            <a:pPr indent="120397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Taipei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City</a:t>
            </a:r>
          </a:p>
          <a:p>
            <a:pPr indent="0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0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Strengthening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</a:p>
          <a:p>
            <a:pPr indent="130298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distribution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capability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</a:p>
          <a:p>
            <a:pPr indent="130298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distribution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bar</a:t>
            </a:r>
          </a:p>
          <a:p>
            <a:pPr indent="0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0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Collecting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series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stamps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</a:p>
        </p:txBody>
      </p:sp>
      <p:sp>
        <p:nvSpPr>
          <p:cNvPr id="271" name="TextBox 271"/>
          <p:cNvSpPr txBox="1"/>
          <p:nvPr/>
        </p:nvSpPr>
        <p:spPr>
          <a:xfrm>
            <a:off x="7160388" y="6978661"/>
            <a:ext cx="2282224" cy="1649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railway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stations,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tourist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spots,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etc.</a:t>
            </a:r>
          </a:p>
        </p:txBody>
      </p:sp>
      <p:sp>
        <p:nvSpPr>
          <p:cNvPr id="272" name="TextBox 272"/>
          <p:cNvSpPr txBox="1"/>
          <p:nvPr/>
        </p:nvSpPr>
        <p:spPr>
          <a:xfrm>
            <a:off x="9671183" y="6973318"/>
            <a:ext cx="155252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Picture 27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274" name="TextBox 274"/>
          <p:cNvSpPr txBox="1"/>
          <p:nvPr/>
        </p:nvSpPr>
        <p:spPr>
          <a:xfrm>
            <a:off x="1106303" y="420268"/>
            <a:ext cx="7442318" cy="17572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96240">
              <a:lnSpc>
                <a:spcPts val="2718"/>
              </a:lnSpc>
            </a:pP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Introduction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Case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(Seibu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Lions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[1])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251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◆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High-density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solution</a:t>
            </a:r>
          </a:p>
          <a:p>
            <a:pPr indent="133350">
              <a:lnSpc>
                <a:spcPts val="2265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areas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covered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into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small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cells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setting</a:t>
            </a:r>
          </a:p>
          <a:p>
            <a:pPr indent="133350">
              <a:lnSpc>
                <a:spcPts val="1800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density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ensure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required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capacity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coverage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several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tens</a:t>
            </a:r>
          </a:p>
          <a:p>
            <a:pPr indent="133350">
              <a:lnSpc>
                <a:spcPts val="1800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thousands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users</a:t>
            </a:r>
          </a:p>
        </p:txBody>
      </p:sp>
      <p:sp>
        <p:nvSpPr>
          <p:cNvPr id="275" name="TextBox 275"/>
          <p:cNvSpPr txBox="1"/>
          <p:nvPr/>
        </p:nvSpPr>
        <p:spPr>
          <a:xfrm>
            <a:off x="954665" y="2565890"/>
            <a:ext cx="3572440" cy="36334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35465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Conventional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area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design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1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cell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399538">
              <a:lnSpc>
                <a:spcPts val="2745"/>
              </a:lnSpc>
            </a:pP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Highly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dense</a:t>
            </a:r>
          </a:p>
          <a:p>
            <a:pPr indent="2455162">
              <a:lnSpc>
                <a:spcPts val="1919"/>
              </a:lnSpc>
            </a:pP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area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design</a:t>
            </a:r>
          </a:p>
        </p:txBody>
      </p:sp>
      <p:sp>
        <p:nvSpPr>
          <p:cNvPr id="276" name="TextBox 276"/>
          <p:cNvSpPr txBox="1"/>
          <p:nvPr/>
        </p:nvSpPr>
        <p:spPr>
          <a:xfrm>
            <a:off x="4776865" y="2461488"/>
            <a:ext cx="1587844" cy="5447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4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installation</a:t>
            </a:r>
          </a:p>
          <a:p>
            <a:pPr indent="0">
              <a:lnSpc>
                <a:spcPts val="216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Seibu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Dome</a:t>
            </a:r>
          </a:p>
        </p:txBody>
      </p:sp>
      <p:sp>
        <p:nvSpPr>
          <p:cNvPr id="277" name="TextBox 277"/>
          <p:cNvSpPr txBox="1"/>
          <p:nvPr/>
        </p:nvSpPr>
        <p:spPr>
          <a:xfrm>
            <a:off x="7572637" y="2461488"/>
            <a:ext cx="2072011" cy="7575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3714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area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design</a:t>
            </a:r>
          </a:p>
          <a:p>
            <a:pPr indent="169924">
              <a:lnSpc>
                <a:spcPts val="1915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(Olympic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Games-</a:t>
            </a:r>
          </a:p>
          <a:p>
            <a:pPr indent="0">
              <a:lnSpc>
                <a:spcPts val="191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facilities,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etc.)</a:t>
            </a:r>
          </a:p>
        </p:txBody>
      </p:sp>
      <p:sp>
        <p:nvSpPr>
          <p:cNvPr id="278" name="TextBox 278"/>
          <p:cNvSpPr txBox="1"/>
          <p:nvPr/>
        </p:nvSpPr>
        <p:spPr>
          <a:xfrm>
            <a:off x="3909701" y="6287115"/>
            <a:ext cx="3673886" cy="5022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96"/>
              </a:lnSpc>
            </a:pPr>
            <a:r>
              <a:rPr lang="en-US" altLang="zh-CN" sz="16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Capacity:</a:t>
            </a:r>
            <a:r>
              <a:rPr lang="en-US" altLang="zh-CN" sz="16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3.4</a:t>
            </a:r>
            <a:r>
              <a:rPr lang="en-US" altLang="zh-CN" sz="16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  <a:r>
              <a:rPr lang="en-US" altLang="zh-CN" sz="16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people</a:t>
            </a:r>
          </a:p>
          <a:p>
            <a:pPr indent="0">
              <a:lnSpc>
                <a:spcPts val="2057"/>
              </a:lnSpc>
            </a:pPr>
            <a:r>
              <a:rPr lang="en-US" altLang="zh-CN" sz="16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⇒</a:t>
            </a:r>
            <a:r>
              <a:rPr lang="en-US" altLang="zh-CN" sz="16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6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</a:t>
            </a:r>
            <a:r>
              <a:rPr lang="en-US" altLang="zh-CN" sz="16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count</a:t>
            </a:r>
            <a:r>
              <a:rPr lang="en-US" altLang="zh-CN" sz="16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(Inside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outside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stadium)</a:t>
            </a:r>
          </a:p>
        </p:txBody>
      </p:sp>
      <p:sp>
        <p:nvSpPr>
          <p:cNvPr id="279" name="TextBox 279"/>
          <p:cNvSpPr txBox="1"/>
          <p:nvPr/>
        </p:nvSpPr>
        <p:spPr>
          <a:xfrm>
            <a:off x="7791329" y="6205574"/>
            <a:ext cx="1693456" cy="3614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46"/>
              </a:lnSpc>
            </a:pPr>
            <a:r>
              <a:rPr lang="en-US" altLang="zh-CN" sz="24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More</a:t>
            </a:r>
            <a:r>
              <a:rPr lang="en-US" altLang="zh-CN" sz="24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dense</a:t>
            </a:r>
          </a:p>
        </p:txBody>
      </p:sp>
      <p:sp>
        <p:nvSpPr>
          <p:cNvPr id="280" name="TextBox 280"/>
          <p:cNvSpPr txBox="1"/>
          <p:nvPr/>
        </p:nvSpPr>
        <p:spPr>
          <a:xfrm>
            <a:off x="4155828" y="6805275"/>
            <a:ext cx="1399762" cy="2409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96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about</a:t>
            </a:r>
            <a:r>
              <a:rPr lang="en-US" altLang="zh-CN" sz="16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160</a:t>
            </a:r>
            <a:r>
              <a:rPr lang="en-US" altLang="zh-CN" sz="16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</a:t>
            </a:r>
          </a:p>
        </p:txBody>
      </p:sp>
      <p:sp>
        <p:nvSpPr>
          <p:cNvPr id="281" name="TextBox 281"/>
          <p:cNvSpPr txBox="1"/>
          <p:nvPr/>
        </p:nvSpPr>
        <p:spPr>
          <a:xfrm>
            <a:off x="9628512" y="6975403"/>
            <a:ext cx="197777" cy="1983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Freeform 282"> 
				</p:cNvPr>
          <p:cNvSpPr/>
          <p:nvPr/>
        </p:nvSpPr>
        <p:spPr>
          <a:xfrm>
            <a:off x="762000" y="333375"/>
            <a:ext cx="9153525" cy="6867525"/>
          </a:xfrm>
          <a:custGeom>
            <a:avLst/>
            <a:gdLst>
              <a:gd name="connsiteX0" fmla="*/ 12839 w 9153525"/>
              <a:gd name="connsiteY0" fmla="*/ 15620 h 6867525"/>
              <a:gd name="connsiteX1" fmla="*/ 12839 w 9153525"/>
              <a:gd name="connsiteY1" fmla="*/ 6873621 h 6867525"/>
              <a:gd name="connsiteX2" fmla="*/ 9156840 w 9153525"/>
              <a:gd name="connsiteY2" fmla="*/ 6873621 h 6867525"/>
              <a:gd name="connsiteX3" fmla="*/ 9156840 w 9153525"/>
              <a:gd name="connsiteY3" fmla="*/ 15620 h 6867525"/>
              <a:gd name="connsiteX4" fmla="*/ 12839 w 9153525"/>
              <a:gd name="connsiteY4" fmla="*/ 15620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6867525">
                <a:moveTo>
                  <a:pt x="12839" y="15620"/>
                </a:moveTo>
                <a:lnTo>
                  <a:pt x="12839" y="6873621"/>
                </a:lnTo>
                <a:lnTo>
                  <a:pt x="9156840" y="6873621"/>
                </a:lnTo>
                <a:lnTo>
                  <a:pt x="9156840" y="15620"/>
                </a:lnTo>
                <a:lnTo>
                  <a:pt x="12839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Freeform 283"> 
				</p:cNvPr>
          <p:cNvSpPr/>
          <p:nvPr/>
        </p:nvSpPr>
        <p:spPr>
          <a:xfrm>
            <a:off x="942975" y="923925"/>
            <a:ext cx="8715375" cy="800100"/>
          </a:xfrm>
          <a:custGeom>
            <a:avLst/>
            <a:gdLst>
              <a:gd name="connsiteX0" fmla="*/ 16268 w 8715375"/>
              <a:gd name="connsiteY0" fmla="*/ 94107 h 800100"/>
              <a:gd name="connsiteX1" fmla="*/ 97802 w 8715375"/>
              <a:gd name="connsiteY1" fmla="*/ 12573 h 800100"/>
              <a:gd name="connsiteX2" fmla="*/ 8642871 w 8715375"/>
              <a:gd name="connsiteY2" fmla="*/ 12573 h 800100"/>
              <a:gd name="connsiteX3" fmla="*/ 8724405 w 8715375"/>
              <a:gd name="connsiteY3" fmla="*/ 94107 h 800100"/>
              <a:gd name="connsiteX4" fmla="*/ 8724405 w 8715375"/>
              <a:gd name="connsiteY4" fmla="*/ 722757 h 800100"/>
              <a:gd name="connsiteX5" fmla="*/ 8642871 w 8715375"/>
              <a:gd name="connsiteY5" fmla="*/ 804291 h 800100"/>
              <a:gd name="connsiteX6" fmla="*/ 97802 w 8715375"/>
              <a:gd name="connsiteY6" fmla="*/ 804291 h 800100"/>
              <a:gd name="connsiteX7" fmla="*/ 16268 w 8715375"/>
              <a:gd name="connsiteY7" fmla="*/ 722757 h 800100"/>
              <a:gd name="connsiteX8" fmla="*/ 16268 w 8715375"/>
              <a:gd name="connsiteY8" fmla="*/ 94107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15375" h="800100">
                <a:moveTo>
                  <a:pt x="16268" y="94107"/>
                </a:moveTo>
                <a:cubicBezTo>
                  <a:pt x="16268" y="49149"/>
                  <a:pt x="52844" y="12573"/>
                  <a:pt x="97802" y="12573"/>
                </a:cubicBezTo>
                <a:lnTo>
                  <a:pt x="8642871" y="12573"/>
                </a:lnTo>
                <a:cubicBezTo>
                  <a:pt x="8687829" y="12573"/>
                  <a:pt x="8724405" y="49149"/>
                  <a:pt x="8724405" y="94107"/>
                </a:cubicBezTo>
                <a:lnTo>
                  <a:pt x="8724405" y="722757"/>
                </a:lnTo>
                <a:cubicBezTo>
                  <a:pt x="8724405" y="767715"/>
                  <a:pt x="8687829" y="804291"/>
                  <a:pt x="8642871" y="804291"/>
                </a:cubicBezTo>
                <a:lnTo>
                  <a:pt x="97802" y="804291"/>
                </a:lnTo>
                <a:cubicBezTo>
                  <a:pt x="52844" y="804291"/>
                  <a:pt x="16268" y="767715"/>
                  <a:pt x="16268" y="722757"/>
                </a:cubicBezTo>
                <a:lnTo>
                  <a:pt x="16268" y="94107"/>
                </a:lnTo>
                <a:close/>
              </a:path>
            </a:pathLst>
          </a:custGeom>
          <a:solidFill>
            <a:srgbClr val="d9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Freeform 284"> 
				</p:cNvPr>
          <p:cNvSpPr/>
          <p:nvPr/>
        </p:nvSpPr>
        <p:spPr>
          <a:xfrm>
            <a:off x="942975" y="914400"/>
            <a:ext cx="8724900" cy="809625"/>
          </a:xfrm>
          <a:custGeom>
            <a:avLst/>
            <a:gdLst>
              <a:gd name="connsiteX0" fmla="*/ 11696 w 8724900"/>
              <a:gd name="connsiteY0" fmla="*/ 103632 h 809625"/>
              <a:gd name="connsiteX1" fmla="*/ 13220 w 8724900"/>
              <a:gd name="connsiteY1" fmla="*/ 86868 h 809625"/>
              <a:gd name="connsiteX2" fmla="*/ 15506 w 8724900"/>
              <a:gd name="connsiteY2" fmla="*/ 78486 h 809625"/>
              <a:gd name="connsiteX3" fmla="*/ 97802 w 8724900"/>
              <a:gd name="connsiteY3" fmla="*/ 17526 h 809625"/>
              <a:gd name="connsiteX4" fmla="*/ 8642871 w 8724900"/>
              <a:gd name="connsiteY4" fmla="*/ 17526 h 809625"/>
              <a:gd name="connsiteX5" fmla="*/ 8652015 w 8724900"/>
              <a:gd name="connsiteY5" fmla="*/ 18288 h 809625"/>
              <a:gd name="connsiteX6" fmla="*/ 8727453 w 8724900"/>
              <a:gd name="connsiteY6" fmla="*/ 86868 h 809625"/>
              <a:gd name="connsiteX7" fmla="*/ 8728977 w 8724900"/>
              <a:gd name="connsiteY7" fmla="*/ 95250 h 809625"/>
              <a:gd name="connsiteX8" fmla="*/ 8729739 w 8724900"/>
              <a:gd name="connsiteY8" fmla="*/ 103632 h 809625"/>
              <a:gd name="connsiteX9" fmla="*/ 8729739 w 8724900"/>
              <a:gd name="connsiteY9" fmla="*/ 732282 h 809625"/>
              <a:gd name="connsiteX10" fmla="*/ 8728977 w 8724900"/>
              <a:gd name="connsiteY10" fmla="*/ 740664 h 809625"/>
              <a:gd name="connsiteX11" fmla="*/ 8660397 w 8724900"/>
              <a:gd name="connsiteY11" fmla="*/ 816864 h 809625"/>
              <a:gd name="connsiteX12" fmla="*/ 8652015 w 8724900"/>
              <a:gd name="connsiteY12" fmla="*/ 818388 h 809625"/>
              <a:gd name="connsiteX13" fmla="*/ 97802 w 8724900"/>
              <a:gd name="connsiteY13" fmla="*/ 818388 h 809625"/>
              <a:gd name="connsiteX14" fmla="*/ 56654 w 8724900"/>
              <a:gd name="connsiteY14" fmla="*/ 808482 h 809625"/>
              <a:gd name="connsiteX15" fmla="*/ 49796 w 8724900"/>
              <a:gd name="connsiteY15" fmla="*/ 803910 h 809625"/>
              <a:gd name="connsiteX16" fmla="*/ 42938 w 8724900"/>
              <a:gd name="connsiteY16" fmla="*/ 798576 h 809625"/>
              <a:gd name="connsiteX17" fmla="*/ 18554 w 8724900"/>
              <a:gd name="connsiteY17" fmla="*/ 765810 h 809625"/>
              <a:gd name="connsiteX18" fmla="*/ 15506 w 8724900"/>
              <a:gd name="connsiteY18" fmla="*/ 758190 h 809625"/>
              <a:gd name="connsiteX19" fmla="*/ 13220 w 8724900"/>
              <a:gd name="connsiteY19" fmla="*/ 749808 h 809625"/>
              <a:gd name="connsiteX20" fmla="*/ 12458 w 8724900"/>
              <a:gd name="connsiteY20" fmla="*/ 740664 h 809625"/>
              <a:gd name="connsiteX21" fmla="*/ 11696 w 8724900"/>
              <a:gd name="connsiteY21" fmla="*/ 732282 h 809625"/>
              <a:gd name="connsiteX22" fmla="*/ 11696 w 8724900"/>
              <a:gd name="connsiteY22" fmla="*/ 103632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724900" h="809625">
                <a:moveTo>
                  <a:pt x="11696" y="103632"/>
                </a:moveTo>
                <a:lnTo>
                  <a:pt x="13220" y="86868"/>
                </a:lnTo>
                <a:lnTo>
                  <a:pt x="15506" y="78486"/>
                </a:lnTo>
                <a:cubicBezTo>
                  <a:pt x="26936" y="41719"/>
                  <a:pt x="59436" y="18046"/>
                  <a:pt x="97802" y="17526"/>
                </a:cubicBezTo>
                <a:lnTo>
                  <a:pt x="8642871" y="17526"/>
                </a:lnTo>
                <a:lnTo>
                  <a:pt x="8652015" y="18288"/>
                </a:lnTo>
                <a:cubicBezTo>
                  <a:pt x="8688236" y="20980"/>
                  <a:pt x="8721840" y="50698"/>
                  <a:pt x="8727453" y="86868"/>
                </a:cubicBezTo>
                <a:lnTo>
                  <a:pt x="8728977" y="95250"/>
                </a:lnTo>
                <a:lnTo>
                  <a:pt x="8729739" y="103632"/>
                </a:lnTo>
                <a:lnTo>
                  <a:pt x="8729739" y="732282"/>
                </a:lnTo>
                <a:lnTo>
                  <a:pt x="8728977" y="740664"/>
                </a:lnTo>
                <a:cubicBezTo>
                  <a:pt x="8726386" y="777621"/>
                  <a:pt x="8696364" y="809637"/>
                  <a:pt x="8660397" y="816864"/>
                </a:cubicBezTo>
                <a:lnTo>
                  <a:pt x="8652015" y="818388"/>
                </a:lnTo>
                <a:lnTo>
                  <a:pt x="97802" y="818388"/>
                </a:lnTo>
                <a:cubicBezTo>
                  <a:pt x="84607" y="819797"/>
                  <a:pt x="68668" y="813409"/>
                  <a:pt x="56654" y="808482"/>
                </a:cubicBezTo>
                <a:lnTo>
                  <a:pt x="49796" y="803910"/>
                </a:lnTo>
                <a:lnTo>
                  <a:pt x="42938" y="798576"/>
                </a:lnTo>
                <a:cubicBezTo>
                  <a:pt x="32067" y="790041"/>
                  <a:pt x="24041" y="778408"/>
                  <a:pt x="18554" y="765810"/>
                </a:cubicBezTo>
                <a:lnTo>
                  <a:pt x="15506" y="758190"/>
                </a:lnTo>
                <a:lnTo>
                  <a:pt x="13220" y="749808"/>
                </a:lnTo>
                <a:lnTo>
                  <a:pt x="12458" y="740664"/>
                </a:lnTo>
                <a:lnTo>
                  <a:pt x="11696" y="732282"/>
                </a:lnTo>
                <a:lnTo>
                  <a:pt x="11696" y="103632"/>
                </a:lnTo>
                <a:close/>
              </a:path>
            </a:pathLst>
          </a:custGeom>
          <a:solidFill>
            <a:srgbClr val="7e7e7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Freeform 285"> 
				</p:cNvPr>
          <p:cNvSpPr/>
          <p:nvPr/>
        </p:nvSpPr>
        <p:spPr>
          <a:xfrm>
            <a:off x="952500" y="923925"/>
            <a:ext cx="8705850" cy="790575"/>
          </a:xfrm>
          <a:custGeom>
            <a:avLst/>
            <a:gdLst>
              <a:gd name="connsiteX0" fmla="*/ 11315 w 8705850"/>
              <a:gd name="connsiteY0" fmla="*/ 722757 h 790575"/>
              <a:gd name="connsiteX1" fmla="*/ 11315 w 8705850"/>
              <a:gd name="connsiteY1" fmla="*/ 721995 h 790575"/>
              <a:gd name="connsiteX2" fmla="*/ 12077 w 8705850"/>
              <a:gd name="connsiteY2" fmla="*/ 730377 h 790575"/>
              <a:gd name="connsiteX3" fmla="*/ 13601 w 8705850"/>
              <a:gd name="connsiteY3" fmla="*/ 737997 h 790575"/>
              <a:gd name="connsiteX4" fmla="*/ 12839 w 8705850"/>
              <a:gd name="connsiteY4" fmla="*/ 737997 h 790575"/>
              <a:gd name="connsiteX5" fmla="*/ 15125 w 8705850"/>
              <a:gd name="connsiteY5" fmla="*/ 745616 h 790575"/>
              <a:gd name="connsiteX6" fmla="*/ 18173 w 8705850"/>
              <a:gd name="connsiteY6" fmla="*/ 752475 h 790575"/>
              <a:gd name="connsiteX7" fmla="*/ 17411 w 8705850"/>
              <a:gd name="connsiteY7" fmla="*/ 752475 h 790575"/>
              <a:gd name="connsiteX8" fmla="*/ 25031 w 8705850"/>
              <a:gd name="connsiteY8" fmla="*/ 766191 h 790575"/>
              <a:gd name="connsiteX9" fmla="*/ 25031 w 8705850"/>
              <a:gd name="connsiteY9" fmla="*/ 765429 h 790575"/>
              <a:gd name="connsiteX10" fmla="*/ 29603 w 8705850"/>
              <a:gd name="connsiteY10" fmla="*/ 771525 h 790575"/>
              <a:gd name="connsiteX11" fmla="*/ 28841 w 8705850"/>
              <a:gd name="connsiteY11" fmla="*/ 771525 h 790575"/>
              <a:gd name="connsiteX12" fmla="*/ 39509 w 8705850"/>
              <a:gd name="connsiteY12" fmla="*/ 782193 h 790575"/>
              <a:gd name="connsiteX13" fmla="*/ 45605 w 8705850"/>
              <a:gd name="connsiteY13" fmla="*/ 786765 h 790575"/>
              <a:gd name="connsiteX14" fmla="*/ 45605 w 8705850"/>
              <a:gd name="connsiteY14" fmla="*/ 786003 h 790575"/>
              <a:gd name="connsiteX15" fmla="*/ 52463 w 8705850"/>
              <a:gd name="connsiteY15" fmla="*/ 790575 h 790575"/>
              <a:gd name="connsiteX16" fmla="*/ 51701 w 8705850"/>
              <a:gd name="connsiteY16" fmla="*/ 789813 h 790575"/>
              <a:gd name="connsiteX17" fmla="*/ 58559 w 8705850"/>
              <a:gd name="connsiteY17" fmla="*/ 793623 h 790575"/>
              <a:gd name="connsiteX18" fmla="*/ 66179 w 8705850"/>
              <a:gd name="connsiteY18" fmla="*/ 795909 h 790575"/>
              <a:gd name="connsiteX19" fmla="*/ 65417 w 8705850"/>
              <a:gd name="connsiteY19" fmla="*/ 795909 h 790575"/>
              <a:gd name="connsiteX20" fmla="*/ 73037 w 8705850"/>
              <a:gd name="connsiteY20" fmla="*/ 798195 h 790575"/>
              <a:gd name="connsiteX21" fmla="*/ 80657 w 8705850"/>
              <a:gd name="connsiteY21" fmla="*/ 798957 h 790575"/>
              <a:gd name="connsiteX22" fmla="*/ 89039 w 8705850"/>
              <a:gd name="connsiteY22" fmla="*/ 799719 h 790575"/>
              <a:gd name="connsiteX23" fmla="*/ 88277 w 8705850"/>
              <a:gd name="connsiteY23" fmla="*/ 799719 h 790575"/>
              <a:gd name="connsiteX24" fmla="*/ 8633346 w 8705850"/>
              <a:gd name="connsiteY24" fmla="*/ 799719 h 790575"/>
              <a:gd name="connsiteX25" fmla="*/ 8641728 w 8705850"/>
              <a:gd name="connsiteY25" fmla="*/ 798957 h 790575"/>
              <a:gd name="connsiteX26" fmla="*/ 8640966 w 8705850"/>
              <a:gd name="connsiteY26" fmla="*/ 798957 h 790575"/>
              <a:gd name="connsiteX27" fmla="*/ 8649348 w 8705850"/>
              <a:gd name="connsiteY27" fmla="*/ 798195 h 790575"/>
              <a:gd name="connsiteX28" fmla="*/ 8648586 w 8705850"/>
              <a:gd name="connsiteY28" fmla="*/ 798195 h 790575"/>
              <a:gd name="connsiteX29" fmla="*/ 8656968 w 8705850"/>
              <a:gd name="connsiteY29" fmla="*/ 795909 h 790575"/>
              <a:gd name="connsiteX30" fmla="*/ 8656205 w 8705850"/>
              <a:gd name="connsiteY30" fmla="*/ 795909 h 790575"/>
              <a:gd name="connsiteX31" fmla="*/ 8663826 w 8705850"/>
              <a:gd name="connsiteY31" fmla="*/ 793623 h 790575"/>
              <a:gd name="connsiteX32" fmla="*/ 8663064 w 8705850"/>
              <a:gd name="connsiteY32" fmla="*/ 793623 h 790575"/>
              <a:gd name="connsiteX33" fmla="*/ 8670683 w 8705850"/>
              <a:gd name="connsiteY33" fmla="*/ 789813 h 790575"/>
              <a:gd name="connsiteX34" fmla="*/ 8669922 w 8705850"/>
              <a:gd name="connsiteY34" fmla="*/ 790575 h 790575"/>
              <a:gd name="connsiteX35" fmla="*/ 8676780 w 8705850"/>
              <a:gd name="connsiteY35" fmla="*/ 786003 h 790575"/>
              <a:gd name="connsiteX36" fmla="*/ 8676018 w 8705850"/>
              <a:gd name="connsiteY36" fmla="*/ 786765 h 790575"/>
              <a:gd name="connsiteX37" fmla="*/ 8682876 w 8705850"/>
              <a:gd name="connsiteY37" fmla="*/ 782193 h 790575"/>
              <a:gd name="connsiteX38" fmla="*/ 8682114 w 8705850"/>
              <a:gd name="connsiteY38" fmla="*/ 782193 h 790575"/>
              <a:gd name="connsiteX39" fmla="*/ 8688211 w 8705850"/>
              <a:gd name="connsiteY39" fmla="*/ 776859 h 790575"/>
              <a:gd name="connsiteX40" fmla="*/ 8687448 w 8705850"/>
              <a:gd name="connsiteY40" fmla="*/ 776859 h 790575"/>
              <a:gd name="connsiteX41" fmla="*/ 8692783 w 8705850"/>
              <a:gd name="connsiteY41" fmla="*/ 771525 h 790575"/>
              <a:gd name="connsiteX42" fmla="*/ 8697354 w 8705850"/>
              <a:gd name="connsiteY42" fmla="*/ 765429 h 790575"/>
              <a:gd name="connsiteX43" fmla="*/ 8697354 w 8705850"/>
              <a:gd name="connsiteY43" fmla="*/ 766191 h 790575"/>
              <a:gd name="connsiteX44" fmla="*/ 8701164 w 8705850"/>
              <a:gd name="connsiteY44" fmla="*/ 759333 h 790575"/>
              <a:gd name="connsiteX45" fmla="*/ 8707261 w 8705850"/>
              <a:gd name="connsiteY45" fmla="*/ 745616 h 790575"/>
              <a:gd name="connsiteX46" fmla="*/ 8710308 w 8705850"/>
              <a:gd name="connsiteY46" fmla="*/ 730377 h 790575"/>
              <a:gd name="connsiteX47" fmla="*/ 8710308 w 8705850"/>
              <a:gd name="connsiteY47" fmla="*/ 721995 h 790575"/>
              <a:gd name="connsiteX48" fmla="*/ 8710308 w 8705850"/>
              <a:gd name="connsiteY48" fmla="*/ 722757 h 790575"/>
              <a:gd name="connsiteX49" fmla="*/ 8710308 w 8705850"/>
              <a:gd name="connsiteY49" fmla="*/ 94107 h 790575"/>
              <a:gd name="connsiteX50" fmla="*/ 8710308 w 8705850"/>
              <a:gd name="connsiteY50" fmla="*/ 94869 h 790575"/>
              <a:gd name="connsiteX51" fmla="*/ 8710308 w 8705850"/>
              <a:gd name="connsiteY51" fmla="*/ 86486 h 790575"/>
              <a:gd name="connsiteX52" fmla="*/ 8707261 w 8705850"/>
              <a:gd name="connsiteY52" fmla="*/ 71247 h 790575"/>
              <a:gd name="connsiteX53" fmla="*/ 8707261 w 8705850"/>
              <a:gd name="connsiteY53" fmla="*/ 72009 h 790575"/>
              <a:gd name="connsiteX54" fmla="*/ 8704211 w 8705850"/>
              <a:gd name="connsiteY54" fmla="*/ 64388 h 790575"/>
              <a:gd name="connsiteX55" fmla="*/ 8701164 w 8705850"/>
              <a:gd name="connsiteY55" fmla="*/ 57531 h 790575"/>
              <a:gd name="connsiteX56" fmla="*/ 8701164 w 8705850"/>
              <a:gd name="connsiteY56" fmla="*/ 58293 h 790575"/>
              <a:gd name="connsiteX57" fmla="*/ 8697354 w 8705850"/>
              <a:gd name="connsiteY57" fmla="*/ 51435 h 790575"/>
              <a:gd name="connsiteX58" fmla="*/ 8692783 w 8705850"/>
              <a:gd name="connsiteY58" fmla="*/ 45338 h 790575"/>
              <a:gd name="connsiteX59" fmla="*/ 8687448 w 8705850"/>
              <a:gd name="connsiteY59" fmla="*/ 40005 h 790575"/>
              <a:gd name="connsiteX60" fmla="*/ 8688211 w 8705850"/>
              <a:gd name="connsiteY60" fmla="*/ 40005 h 790575"/>
              <a:gd name="connsiteX61" fmla="*/ 8682114 w 8705850"/>
              <a:gd name="connsiteY61" fmla="*/ 34671 h 790575"/>
              <a:gd name="connsiteX62" fmla="*/ 8682876 w 8705850"/>
              <a:gd name="connsiteY62" fmla="*/ 35433 h 790575"/>
              <a:gd name="connsiteX63" fmla="*/ 8676018 w 8705850"/>
              <a:gd name="connsiteY63" fmla="*/ 30861 h 790575"/>
              <a:gd name="connsiteX64" fmla="*/ 8676780 w 8705850"/>
              <a:gd name="connsiteY64" fmla="*/ 30861 h 790575"/>
              <a:gd name="connsiteX65" fmla="*/ 8669922 w 8705850"/>
              <a:gd name="connsiteY65" fmla="*/ 27051 h 790575"/>
              <a:gd name="connsiteX66" fmla="*/ 8670683 w 8705850"/>
              <a:gd name="connsiteY66" fmla="*/ 27051 h 790575"/>
              <a:gd name="connsiteX67" fmla="*/ 8663064 w 8705850"/>
              <a:gd name="connsiteY67" fmla="*/ 23241 h 790575"/>
              <a:gd name="connsiteX68" fmla="*/ 8663826 w 8705850"/>
              <a:gd name="connsiteY68" fmla="*/ 24002 h 790575"/>
              <a:gd name="connsiteX69" fmla="*/ 8656205 w 8705850"/>
              <a:gd name="connsiteY69" fmla="*/ 20955 h 790575"/>
              <a:gd name="connsiteX70" fmla="*/ 8656968 w 8705850"/>
              <a:gd name="connsiteY70" fmla="*/ 20955 h 790575"/>
              <a:gd name="connsiteX71" fmla="*/ 8648586 w 8705850"/>
              <a:gd name="connsiteY71" fmla="*/ 18669 h 790575"/>
              <a:gd name="connsiteX72" fmla="*/ 8649348 w 8705850"/>
              <a:gd name="connsiteY72" fmla="*/ 19431 h 790575"/>
              <a:gd name="connsiteX73" fmla="*/ 8640966 w 8705850"/>
              <a:gd name="connsiteY73" fmla="*/ 17907 h 790575"/>
              <a:gd name="connsiteX74" fmla="*/ 8641728 w 8705850"/>
              <a:gd name="connsiteY74" fmla="*/ 17907 h 790575"/>
              <a:gd name="connsiteX75" fmla="*/ 8633346 w 8705850"/>
              <a:gd name="connsiteY75" fmla="*/ 17145 h 790575"/>
              <a:gd name="connsiteX76" fmla="*/ 88277 w 8705850"/>
              <a:gd name="connsiteY76" fmla="*/ 17145 h 790575"/>
              <a:gd name="connsiteX77" fmla="*/ 89039 w 8705850"/>
              <a:gd name="connsiteY77" fmla="*/ 17145 h 790575"/>
              <a:gd name="connsiteX78" fmla="*/ 80657 w 8705850"/>
              <a:gd name="connsiteY78" fmla="*/ 17907 h 790575"/>
              <a:gd name="connsiteX79" fmla="*/ 73037 w 8705850"/>
              <a:gd name="connsiteY79" fmla="*/ 19431 h 790575"/>
              <a:gd name="connsiteX80" fmla="*/ 73037 w 8705850"/>
              <a:gd name="connsiteY80" fmla="*/ 18669 h 790575"/>
              <a:gd name="connsiteX81" fmla="*/ 65417 w 8705850"/>
              <a:gd name="connsiteY81" fmla="*/ 20955 h 790575"/>
              <a:gd name="connsiteX82" fmla="*/ 66179 w 8705850"/>
              <a:gd name="connsiteY82" fmla="*/ 20955 h 790575"/>
              <a:gd name="connsiteX83" fmla="*/ 58559 w 8705850"/>
              <a:gd name="connsiteY83" fmla="*/ 24002 h 790575"/>
              <a:gd name="connsiteX84" fmla="*/ 58559 w 8705850"/>
              <a:gd name="connsiteY84" fmla="*/ 23241 h 790575"/>
              <a:gd name="connsiteX85" fmla="*/ 51701 w 8705850"/>
              <a:gd name="connsiteY85" fmla="*/ 27051 h 790575"/>
              <a:gd name="connsiteX86" fmla="*/ 52463 w 8705850"/>
              <a:gd name="connsiteY86" fmla="*/ 27051 h 790575"/>
              <a:gd name="connsiteX87" fmla="*/ 45605 w 8705850"/>
              <a:gd name="connsiteY87" fmla="*/ 30861 h 790575"/>
              <a:gd name="connsiteX88" fmla="*/ 39509 w 8705850"/>
              <a:gd name="connsiteY88" fmla="*/ 35433 h 790575"/>
              <a:gd name="connsiteX89" fmla="*/ 39509 w 8705850"/>
              <a:gd name="connsiteY89" fmla="*/ 34671 h 790575"/>
              <a:gd name="connsiteX90" fmla="*/ 28841 w 8705850"/>
              <a:gd name="connsiteY90" fmla="*/ 45338 h 790575"/>
              <a:gd name="connsiteX91" fmla="*/ 29603 w 8705850"/>
              <a:gd name="connsiteY91" fmla="*/ 45338 h 790575"/>
              <a:gd name="connsiteX92" fmla="*/ 25031 w 8705850"/>
              <a:gd name="connsiteY92" fmla="*/ 51435 h 790575"/>
              <a:gd name="connsiteX93" fmla="*/ 21221 w 8705850"/>
              <a:gd name="connsiteY93" fmla="*/ 58293 h 790575"/>
              <a:gd name="connsiteX94" fmla="*/ 21221 w 8705850"/>
              <a:gd name="connsiteY94" fmla="*/ 57531 h 790575"/>
              <a:gd name="connsiteX95" fmla="*/ 17411 w 8705850"/>
              <a:gd name="connsiteY95" fmla="*/ 64388 h 790575"/>
              <a:gd name="connsiteX96" fmla="*/ 18173 w 8705850"/>
              <a:gd name="connsiteY96" fmla="*/ 64388 h 790575"/>
              <a:gd name="connsiteX97" fmla="*/ 15125 w 8705850"/>
              <a:gd name="connsiteY97" fmla="*/ 72009 h 790575"/>
              <a:gd name="connsiteX98" fmla="*/ 15125 w 8705850"/>
              <a:gd name="connsiteY98" fmla="*/ 71247 h 790575"/>
              <a:gd name="connsiteX99" fmla="*/ 12839 w 8705850"/>
              <a:gd name="connsiteY99" fmla="*/ 78867 h 790575"/>
              <a:gd name="connsiteX100" fmla="*/ 13601 w 8705850"/>
              <a:gd name="connsiteY100" fmla="*/ 78867 h 790575"/>
              <a:gd name="connsiteX101" fmla="*/ 12077 w 8705850"/>
              <a:gd name="connsiteY101" fmla="*/ 86486 h 790575"/>
              <a:gd name="connsiteX102" fmla="*/ 11315 w 8705850"/>
              <a:gd name="connsiteY102" fmla="*/ 94869 h 790575"/>
              <a:gd name="connsiteX103" fmla="*/ 11315 w 8705850"/>
              <a:gd name="connsiteY103" fmla="*/ 94107 h 790575"/>
              <a:gd name="connsiteX104" fmla="*/ 11315 w 8705850"/>
              <a:gd name="connsiteY104" fmla="*/ 722757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8705850" h="790575">
                <a:moveTo>
                  <a:pt x="11315" y="722757"/>
                </a:moveTo>
                <a:lnTo>
                  <a:pt x="11315" y="721995"/>
                </a:lnTo>
                <a:lnTo>
                  <a:pt x="12077" y="730377"/>
                </a:lnTo>
                <a:lnTo>
                  <a:pt x="13601" y="737997"/>
                </a:lnTo>
                <a:lnTo>
                  <a:pt x="12839" y="737997"/>
                </a:lnTo>
                <a:lnTo>
                  <a:pt x="15125" y="745616"/>
                </a:lnTo>
                <a:lnTo>
                  <a:pt x="18173" y="752475"/>
                </a:lnTo>
                <a:lnTo>
                  <a:pt x="17411" y="752475"/>
                </a:lnTo>
                <a:lnTo>
                  <a:pt x="25031" y="766191"/>
                </a:lnTo>
                <a:lnTo>
                  <a:pt x="25031" y="765429"/>
                </a:lnTo>
                <a:lnTo>
                  <a:pt x="29603" y="771525"/>
                </a:lnTo>
                <a:lnTo>
                  <a:pt x="28841" y="771525"/>
                </a:lnTo>
                <a:lnTo>
                  <a:pt x="39509" y="782193"/>
                </a:lnTo>
                <a:lnTo>
                  <a:pt x="45605" y="786765"/>
                </a:lnTo>
                <a:lnTo>
                  <a:pt x="45605" y="786003"/>
                </a:lnTo>
                <a:lnTo>
                  <a:pt x="52463" y="790575"/>
                </a:lnTo>
                <a:lnTo>
                  <a:pt x="51701" y="789813"/>
                </a:lnTo>
                <a:lnTo>
                  <a:pt x="58559" y="793623"/>
                </a:lnTo>
                <a:lnTo>
                  <a:pt x="66179" y="795909"/>
                </a:lnTo>
                <a:lnTo>
                  <a:pt x="65417" y="795909"/>
                </a:lnTo>
                <a:lnTo>
                  <a:pt x="73037" y="798195"/>
                </a:lnTo>
                <a:lnTo>
                  <a:pt x="80657" y="798957"/>
                </a:lnTo>
                <a:lnTo>
                  <a:pt x="89039" y="799719"/>
                </a:lnTo>
                <a:lnTo>
                  <a:pt x="88277" y="799719"/>
                </a:lnTo>
                <a:lnTo>
                  <a:pt x="8633346" y="799719"/>
                </a:lnTo>
                <a:lnTo>
                  <a:pt x="8641728" y="798957"/>
                </a:lnTo>
                <a:lnTo>
                  <a:pt x="8640966" y="798957"/>
                </a:lnTo>
                <a:lnTo>
                  <a:pt x="8649348" y="798195"/>
                </a:lnTo>
                <a:lnTo>
                  <a:pt x="8648586" y="798195"/>
                </a:lnTo>
                <a:lnTo>
                  <a:pt x="8656968" y="795909"/>
                </a:lnTo>
                <a:lnTo>
                  <a:pt x="8656205" y="795909"/>
                </a:lnTo>
                <a:lnTo>
                  <a:pt x="8663826" y="793623"/>
                </a:lnTo>
                <a:lnTo>
                  <a:pt x="8663064" y="793623"/>
                </a:lnTo>
                <a:lnTo>
                  <a:pt x="8670683" y="789813"/>
                </a:lnTo>
                <a:lnTo>
                  <a:pt x="8669922" y="790575"/>
                </a:lnTo>
                <a:lnTo>
                  <a:pt x="8676780" y="786003"/>
                </a:lnTo>
                <a:lnTo>
                  <a:pt x="8676018" y="786765"/>
                </a:lnTo>
                <a:lnTo>
                  <a:pt x="8682876" y="782193"/>
                </a:lnTo>
                <a:lnTo>
                  <a:pt x="8682114" y="782193"/>
                </a:lnTo>
                <a:lnTo>
                  <a:pt x="8688211" y="776859"/>
                </a:lnTo>
                <a:lnTo>
                  <a:pt x="8687448" y="776859"/>
                </a:lnTo>
                <a:lnTo>
                  <a:pt x="8692783" y="771525"/>
                </a:lnTo>
                <a:lnTo>
                  <a:pt x="8697354" y="765429"/>
                </a:lnTo>
                <a:lnTo>
                  <a:pt x="8697354" y="766191"/>
                </a:lnTo>
                <a:lnTo>
                  <a:pt x="8701164" y="759333"/>
                </a:lnTo>
                <a:lnTo>
                  <a:pt x="8707261" y="745616"/>
                </a:lnTo>
                <a:lnTo>
                  <a:pt x="8710308" y="730377"/>
                </a:lnTo>
                <a:lnTo>
                  <a:pt x="8710308" y="721995"/>
                </a:lnTo>
                <a:lnTo>
                  <a:pt x="8710308" y="722757"/>
                </a:lnTo>
                <a:lnTo>
                  <a:pt x="8710308" y="94107"/>
                </a:lnTo>
                <a:lnTo>
                  <a:pt x="8710308" y="94869"/>
                </a:lnTo>
                <a:lnTo>
                  <a:pt x="8710308" y="86486"/>
                </a:lnTo>
                <a:lnTo>
                  <a:pt x="8707261" y="71247"/>
                </a:lnTo>
                <a:lnTo>
                  <a:pt x="8707261" y="72009"/>
                </a:lnTo>
                <a:lnTo>
                  <a:pt x="8704211" y="64388"/>
                </a:lnTo>
                <a:lnTo>
                  <a:pt x="8701164" y="57531"/>
                </a:lnTo>
                <a:lnTo>
                  <a:pt x="8701164" y="58293"/>
                </a:lnTo>
                <a:lnTo>
                  <a:pt x="8697354" y="51435"/>
                </a:lnTo>
                <a:lnTo>
                  <a:pt x="8692783" y="45338"/>
                </a:lnTo>
                <a:lnTo>
                  <a:pt x="8687448" y="40005"/>
                </a:lnTo>
                <a:lnTo>
                  <a:pt x="8688211" y="40005"/>
                </a:lnTo>
                <a:lnTo>
                  <a:pt x="8682114" y="34671"/>
                </a:lnTo>
                <a:lnTo>
                  <a:pt x="8682876" y="35433"/>
                </a:lnTo>
                <a:lnTo>
                  <a:pt x="8676018" y="30861"/>
                </a:lnTo>
                <a:lnTo>
                  <a:pt x="8676780" y="30861"/>
                </a:lnTo>
                <a:lnTo>
                  <a:pt x="8669922" y="27051"/>
                </a:lnTo>
                <a:lnTo>
                  <a:pt x="8670683" y="27051"/>
                </a:lnTo>
                <a:lnTo>
                  <a:pt x="8663064" y="23241"/>
                </a:lnTo>
                <a:lnTo>
                  <a:pt x="8663826" y="24002"/>
                </a:lnTo>
                <a:lnTo>
                  <a:pt x="8656205" y="20955"/>
                </a:lnTo>
                <a:lnTo>
                  <a:pt x="8656968" y="20955"/>
                </a:lnTo>
                <a:lnTo>
                  <a:pt x="8648586" y="18669"/>
                </a:lnTo>
                <a:lnTo>
                  <a:pt x="8649348" y="19431"/>
                </a:lnTo>
                <a:lnTo>
                  <a:pt x="8640966" y="17907"/>
                </a:lnTo>
                <a:lnTo>
                  <a:pt x="8641728" y="17907"/>
                </a:lnTo>
                <a:lnTo>
                  <a:pt x="8633346" y="17145"/>
                </a:lnTo>
                <a:lnTo>
                  <a:pt x="88277" y="17145"/>
                </a:lnTo>
                <a:lnTo>
                  <a:pt x="89039" y="17145"/>
                </a:lnTo>
                <a:lnTo>
                  <a:pt x="80657" y="17907"/>
                </a:lnTo>
                <a:lnTo>
                  <a:pt x="73037" y="19431"/>
                </a:lnTo>
                <a:lnTo>
                  <a:pt x="73037" y="18669"/>
                </a:lnTo>
                <a:lnTo>
                  <a:pt x="65417" y="20955"/>
                </a:lnTo>
                <a:lnTo>
                  <a:pt x="66179" y="20955"/>
                </a:lnTo>
                <a:lnTo>
                  <a:pt x="58559" y="24002"/>
                </a:lnTo>
                <a:lnTo>
                  <a:pt x="58559" y="23241"/>
                </a:lnTo>
                <a:lnTo>
                  <a:pt x="51701" y="27051"/>
                </a:lnTo>
                <a:lnTo>
                  <a:pt x="52463" y="27051"/>
                </a:lnTo>
                <a:lnTo>
                  <a:pt x="45605" y="30861"/>
                </a:lnTo>
                <a:lnTo>
                  <a:pt x="39509" y="35433"/>
                </a:lnTo>
                <a:lnTo>
                  <a:pt x="39509" y="34671"/>
                </a:lnTo>
                <a:lnTo>
                  <a:pt x="28841" y="45338"/>
                </a:lnTo>
                <a:lnTo>
                  <a:pt x="29603" y="45338"/>
                </a:lnTo>
                <a:lnTo>
                  <a:pt x="25031" y="51435"/>
                </a:lnTo>
                <a:lnTo>
                  <a:pt x="21221" y="58293"/>
                </a:lnTo>
                <a:lnTo>
                  <a:pt x="21221" y="57531"/>
                </a:lnTo>
                <a:lnTo>
                  <a:pt x="17411" y="64388"/>
                </a:lnTo>
                <a:lnTo>
                  <a:pt x="18173" y="64388"/>
                </a:lnTo>
                <a:lnTo>
                  <a:pt x="15125" y="72009"/>
                </a:lnTo>
                <a:lnTo>
                  <a:pt x="15125" y="71247"/>
                </a:lnTo>
                <a:lnTo>
                  <a:pt x="12839" y="78867"/>
                </a:lnTo>
                <a:lnTo>
                  <a:pt x="13601" y="78867"/>
                </a:lnTo>
                <a:lnTo>
                  <a:pt x="12077" y="86486"/>
                </a:lnTo>
                <a:lnTo>
                  <a:pt x="11315" y="94869"/>
                </a:lnTo>
                <a:lnTo>
                  <a:pt x="11315" y="94107"/>
                </a:lnTo>
                <a:lnTo>
                  <a:pt x="11315" y="722757"/>
                </a:lnTo>
                <a:close/>
              </a:path>
            </a:pathLst>
          </a:custGeom>
          <a:solidFill>
            <a:srgbClr val="7e7e7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Freeform 286"> 
				</p:cNvPr>
          <p:cNvSpPr/>
          <p:nvPr/>
        </p:nvSpPr>
        <p:spPr>
          <a:xfrm>
            <a:off x="942975" y="923925"/>
            <a:ext cx="8715375" cy="800100"/>
          </a:xfrm>
          <a:custGeom>
            <a:avLst/>
            <a:gdLst>
              <a:gd name="connsiteX0" fmla="*/ 16268 w 8715375"/>
              <a:gd name="connsiteY0" fmla="*/ 94107 h 800100"/>
              <a:gd name="connsiteX1" fmla="*/ 97802 w 8715375"/>
              <a:gd name="connsiteY1" fmla="*/ 12573 h 800100"/>
              <a:gd name="connsiteX2" fmla="*/ 8642871 w 8715375"/>
              <a:gd name="connsiteY2" fmla="*/ 12573 h 800100"/>
              <a:gd name="connsiteX3" fmla="*/ 8724405 w 8715375"/>
              <a:gd name="connsiteY3" fmla="*/ 94107 h 800100"/>
              <a:gd name="connsiteX4" fmla="*/ 8724405 w 8715375"/>
              <a:gd name="connsiteY4" fmla="*/ 722757 h 800100"/>
              <a:gd name="connsiteX5" fmla="*/ 8642871 w 8715375"/>
              <a:gd name="connsiteY5" fmla="*/ 804291 h 800100"/>
              <a:gd name="connsiteX6" fmla="*/ 97802 w 8715375"/>
              <a:gd name="connsiteY6" fmla="*/ 804291 h 800100"/>
              <a:gd name="connsiteX7" fmla="*/ 16268 w 8715375"/>
              <a:gd name="connsiteY7" fmla="*/ 722757 h 800100"/>
              <a:gd name="connsiteX8" fmla="*/ 16268 w 8715375"/>
              <a:gd name="connsiteY8" fmla="*/ 94107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15375" h="800100">
                <a:moveTo>
                  <a:pt x="16268" y="94107"/>
                </a:moveTo>
                <a:cubicBezTo>
                  <a:pt x="16268" y="49149"/>
                  <a:pt x="52844" y="12573"/>
                  <a:pt x="97802" y="12573"/>
                </a:cubicBezTo>
                <a:lnTo>
                  <a:pt x="8642871" y="12573"/>
                </a:lnTo>
                <a:cubicBezTo>
                  <a:pt x="8687829" y="12573"/>
                  <a:pt x="8724405" y="49149"/>
                  <a:pt x="8724405" y="94107"/>
                </a:cubicBezTo>
                <a:lnTo>
                  <a:pt x="8724405" y="722757"/>
                </a:lnTo>
                <a:cubicBezTo>
                  <a:pt x="8724405" y="767715"/>
                  <a:pt x="8687829" y="804291"/>
                  <a:pt x="8642871" y="804291"/>
                </a:cubicBezTo>
                <a:lnTo>
                  <a:pt x="97802" y="804291"/>
                </a:lnTo>
                <a:cubicBezTo>
                  <a:pt x="52844" y="804291"/>
                  <a:pt x="16268" y="767715"/>
                  <a:pt x="16268" y="722757"/>
                </a:cubicBezTo>
                <a:lnTo>
                  <a:pt x="16268" y="94107"/>
                </a:lnTo>
                <a:close/>
              </a:path>
            </a:pathLst>
          </a:custGeom>
          <a:solidFill>
            <a:srgbClr val="d9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Freeform 287"> 
				</p:cNvPr>
          <p:cNvSpPr/>
          <p:nvPr/>
        </p:nvSpPr>
        <p:spPr>
          <a:xfrm>
            <a:off x="942975" y="914400"/>
            <a:ext cx="8724900" cy="809625"/>
          </a:xfrm>
          <a:custGeom>
            <a:avLst/>
            <a:gdLst>
              <a:gd name="connsiteX0" fmla="*/ 11696 w 8724900"/>
              <a:gd name="connsiteY0" fmla="*/ 103632 h 809625"/>
              <a:gd name="connsiteX1" fmla="*/ 13220 w 8724900"/>
              <a:gd name="connsiteY1" fmla="*/ 86868 h 809625"/>
              <a:gd name="connsiteX2" fmla="*/ 15506 w 8724900"/>
              <a:gd name="connsiteY2" fmla="*/ 78486 h 809625"/>
              <a:gd name="connsiteX3" fmla="*/ 97802 w 8724900"/>
              <a:gd name="connsiteY3" fmla="*/ 17526 h 809625"/>
              <a:gd name="connsiteX4" fmla="*/ 8642871 w 8724900"/>
              <a:gd name="connsiteY4" fmla="*/ 17526 h 809625"/>
              <a:gd name="connsiteX5" fmla="*/ 8652015 w 8724900"/>
              <a:gd name="connsiteY5" fmla="*/ 18288 h 809625"/>
              <a:gd name="connsiteX6" fmla="*/ 8727453 w 8724900"/>
              <a:gd name="connsiteY6" fmla="*/ 86868 h 809625"/>
              <a:gd name="connsiteX7" fmla="*/ 8728977 w 8724900"/>
              <a:gd name="connsiteY7" fmla="*/ 95250 h 809625"/>
              <a:gd name="connsiteX8" fmla="*/ 8729739 w 8724900"/>
              <a:gd name="connsiteY8" fmla="*/ 103632 h 809625"/>
              <a:gd name="connsiteX9" fmla="*/ 8729739 w 8724900"/>
              <a:gd name="connsiteY9" fmla="*/ 732282 h 809625"/>
              <a:gd name="connsiteX10" fmla="*/ 8728977 w 8724900"/>
              <a:gd name="connsiteY10" fmla="*/ 740664 h 809625"/>
              <a:gd name="connsiteX11" fmla="*/ 8660397 w 8724900"/>
              <a:gd name="connsiteY11" fmla="*/ 816864 h 809625"/>
              <a:gd name="connsiteX12" fmla="*/ 8652015 w 8724900"/>
              <a:gd name="connsiteY12" fmla="*/ 818388 h 809625"/>
              <a:gd name="connsiteX13" fmla="*/ 97802 w 8724900"/>
              <a:gd name="connsiteY13" fmla="*/ 818388 h 809625"/>
              <a:gd name="connsiteX14" fmla="*/ 56654 w 8724900"/>
              <a:gd name="connsiteY14" fmla="*/ 808482 h 809625"/>
              <a:gd name="connsiteX15" fmla="*/ 49796 w 8724900"/>
              <a:gd name="connsiteY15" fmla="*/ 803910 h 809625"/>
              <a:gd name="connsiteX16" fmla="*/ 42938 w 8724900"/>
              <a:gd name="connsiteY16" fmla="*/ 798576 h 809625"/>
              <a:gd name="connsiteX17" fmla="*/ 18554 w 8724900"/>
              <a:gd name="connsiteY17" fmla="*/ 765810 h 809625"/>
              <a:gd name="connsiteX18" fmla="*/ 15506 w 8724900"/>
              <a:gd name="connsiteY18" fmla="*/ 758190 h 809625"/>
              <a:gd name="connsiteX19" fmla="*/ 13220 w 8724900"/>
              <a:gd name="connsiteY19" fmla="*/ 749808 h 809625"/>
              <a:gd name="connsiteX20" fmla="*/ 12458 w 8724900"/>
              <a:gd name="connsiteY20" fmla="*/ 740664 h 809625"/>
              <a:gd name="connsiteX21" fmla="*/ 11696 w 8724900"/>
              <a:gd name="connsiteY21" fmla="*/ 732282 h 809625"/>
              <a:gd name="connsiteX22" fmla="*/ 11696 w 8724900"/>
              <a:gd name="connsiteY22" fmla="*/ 103632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724900" h="809625">
                <a:moveTo>
                  <a:pt x="11696" y="103632"/>
                </a:moveTo>
                <a:lnTo>
                  <a:pt x="13220" y="86868"/>
                </a:lnTo>
                <a:lnTo>
                  <a:pt x="15506" y="78486"/>
                </a:lnTo>
                <a:cubicBezTo>
                  <a:pt x="26936" y="41719"/>
                  <a:pt x="59436" y="18046"/>
                  <a:pt x="97802" y="17526"/>
                </a:cubicBezTo>
                <a:lnTo>
                  <a:pt x="8642871" y="17526"/>
                </a:lnTo>
                <a:lnTo>
                  <a:pt x="8652015" y="18288"/>
                </a:lnTo>
                <a:cubicBezTo>
                  <a:pt x="8688236" y="20980"/>
                  <a:pt x="8721840" y="50698"/>
                  <a:pt x="8727453" y="86868"/>
                </a:cubicBezTo>
                <a:lnTo>
                  <a:pt x="8728977" y="95250"/>
                </a:lnTo>
                <a:lnTo>
                  <a:pt x="8729739" y="103632"/>
                </a:lnTo>
                <a:lnTo>
                  <a:pt x="8729739" y="732282"/>
                </a:lnTo>
                <a:lnTo>
                  <a:pt x="8728977" y="740664"/>
                </a:lnTo>
                <a:cubicBezTo>
                  <a:pt x="8726386" y="777621"/>
                  <a:pt x="8696364" y="809637"/>
                  <a:pt x="8660397" y="816864"/>
                </a:cubicBezTo>
                <a:lnTo>
                  <a:pt x="8652015" y="818388"/>
                </a:lnTo>
                <a:lnTo>
                  <a:pt x="97802" y="818388"/>
                </a:lnTo>
                <a:cubicBezTo>
                  <a:pt x="84607" y="819797"/>
                  <a:pt x="68668" y="813409"/>
                  <a:pt x="56654" y="808482"/>
                </a:cubicBezTo>
                <a:lnTo>
                  <a:pt x="49796" y="803910"/>
                </a:lnTo>
                <a:lnTo>
                  <a:pt x="42938" y="798576"/>
                </a:lnTo>
                <a:cubicBezTo>
                  <a:pt x="32067" y="790041"/>
                  <a:pt x="24041" y="778408"/>
                  <a:pt x="18554" y="765810"/>
                </a:cubicBezTo>
                <a:lnTo>
                  <a:pt x="15506" y="758190"/>
                </a:lnTo>
                <a:lnTo>
                  <a:pt x="13220" y="749808"/>
                </a:lnTo>
                <a:lnTo>
                  <a:pt x="12458" y="740664"/>
                </a:lnTo>
                <a:lnTo>
                  <a:pt x="11696" y="732282"/>
                </a:lnTo>
                <a:lnTo>
                  <a:pt x="11696" y="103632"/>
                </a:lnTo>
                <a:close/>
              </a:path>
            </a:pathLst>
          </a:custGeom>
          <a:solidFill>
            <a:srgbClr val="7e7e7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Freeform 288"> 
				</p:cNvPr>
          <p:cNvSpPr/>
          <p:nvPr/>
        </p:nvSpPr>
        <p:spPr>
          <a:xfrm>
            <a:off x="952500" y="923925"/>
            <a:ext cx="8705850" cy="790575"/>
          </a:xfrm>
          <a:custGeom>
            <a:avLst/>
            <a:gdLst>
              <a:gd name="connsiteX0" fmla="*/ 11315 w 8705850"/>
              <a:gd name="connsiteY0" fmla="*/ 722757 h 790575"/>
              <a:gd name="connsiteX1" fmla="*/ 11315 w 8705850"/>
              <a:gd name="connsiteY1" fmla="*/ 721995 h 790575"/>
              <a:gd name="connsiteX2" fmla="*/ 12077 w 8705850"/>
              <a:gd name="connsiteY2" fmla="*/ 730377 h 790575"/>
              <a:gd name="connsiteX3" fmla="*/ 13601 w 8705850"/>
              <a:gd name="connsiteY3" fmla="*/ 737997 h 790575"/>
              <a:gd name="connsiteX4" fmla="*/ 12839 w 8705850"/>
              <a:gd name="connsiteY4" fmla="*/ 737997 h 790575"/>
              <a:gd name="connsiteX5" fmla="*/ 15125 w 8705850"/>
              <a:gd name="connsiteY5" fmla="*/ 745616 h 790575"/>
              <a:gd name="connsiteX6" fmla="*/ 18173 w 8705850"/>
              <a:gd name="connsiteY6" fmla="*/ 752475 h 790575"/>
              <a:gd name="connsiteX7" fmla="*/ 17411 w 8705850"/>
              <a:gd name="connsiteY7" fmla="*/ 752475 h 790575"/>
              <a:gd name="connsiteX8" fmla="*/ 25031 w 8705850"/>
              <a:gd name="connsiteY8" fmla="*/ 766191 h 790575"/>
              <a:gd name="connsiteX9" fmla="*/ 25031 w 8705850"/>
              <a:gd name="connsiteY9" fmla="*/ 765429 h 790575"/>
              <a:gd name="connsiteX10" fmla="*/ 29603 w 8705850"/>
              <a:gd name="connsiteY10" fmla="*/ 771525 h 790575"/>
              <a:gd name="connsiteX11" fmla="*/ 28841 w 8705850"/>
              <a:gd name="connsiteY11" fmla="*/ 771525 h 790575"/>
              <a:gd name="connsiteX12" fmla="*/ 39509 w 8705850"/>
              <a:gd name="connsiteY12" fmla="*/ 782193 h 790575"/>
              <a:gd name="connsiteX13" fmla="*/ 45605 w 8705850"/>
              <a:gd name="connsiteY13" fmla="*/ 786765 h 790575"/>
              <a:gd name="connsiteX14" fmla="*/ 45605 w 8705850"/>
              <a:gd name="connsiteY14" fmla="*/ 786003 h 790575"/>
              <a:gd name="connsiteX15" fmla="*/ 52463 w 8705850"/>
              <a:gd name="connsiteY15" fmla="*/ 790575 h 790575"/>
              <a:gd name="connsiteX16" fmla="*/ 51701 w 8705850"/>
              <a:gd name="connsiteY16" fmla="*/ 789813 h 790575"/>
              <a:gd name="connsiteX17" fmla="*/ 58559 w 8705850"/>
              <a:gd name="connsiteY17" fmla="*/ 793623 h 790575"/>
              <a:gd name="connsiteX18" fmla="*/ 66179 w 8705850"/>
              <a:gd name="connsiteY18" fmla="*/ 795909 h 790575"/>
              <a:gd name="connsiteX19" fmla="*/ 65417 w 8705850"/>
              <a:gd name="connsiteY19" fmla="*/ 795909 h 790575"/>
              <a:gd name="connsiteX20" fmla="*/ 73037 w 8705850"/>
              <a:gd name="connsiteY20" fmla="*/ 798195 h 790575"/>
              <a:gd name="connsiteX21" fmla="*/ 80657 w 8705850"/>
              <a:gd name="connsiteY21" fmla="*/ 798957 h 790575"/>
              <a:gd name="connsiteX22" fmla="*/ 89039 w 8705850"/>
              <a:gd name="connsiteY22" fmla="*/ 799719 h 790575"/>
              <a:gd name="connsiteX23" fmla="*/ 88277 w 8705850"/>
              <a:gd name="connsiteY23" fmla="*/ 799719 h 790575"/>
              <a:gd name="connsiteX24" fmla="*/ 8633346 w 8705850"/>
              <a:gd name="connsiteY24" fmla="*/ 799719 h 790575"/>
              <a:gd name="connsiteX25" fmla="*/ 8641728 w 8705850"/>
              <a:gd name="connsiteY25" fmla="*/ 798957 h 790575"/>
              <a:gd name="connsiteX26" fmla="*/ 8640966 w 8705850"/>
              <a:gd name="connsiteY26" fmla="*/ 798957 h 790575"/>
              <a:gd name="connsiteX27" fmla="*/ 8649348 w 8705850"/>
              <a:gd name="connsiteY27" fmla="*/ 798195 h 790575"/>
              <a:gd name="connsiteX28" fmla="*/ 8648586 w 8705850"/>
              <a:gd name="connsiteY28" fmla="*/ 798195 h 790575"/>
              <a:gd name="connsiteX29" fmla="*/ 8656968 w 8705850"/>
              <a:gd name="connsiteY29" fmla="*/ 795909 h 790575"/>
              <a:gd name="connsiteX30" fmla="*/ 8656205 w 8705850"/>
              <a:gd name="connsiteY30" fmla="*/ 795909 h 790575"/>
              <a:gd name="connsiteX31" fmla="*/ 8663826 w 8705850"/>
              <a:gd name="connsiteY31" fmla="*/ 793623 h 790575"/>
              <a:gd name="connsiteX32" fmla="*/ 8663064 w 8705850"/>
              <a:gd name="connsiteY32" fmla="*/ 793623 h 790575"/>
              <a:gd name="connsiteX33" fmla="*/ 8670683 w 8705850"/>
              <a:gd name="connsiteY33" fmla="*/ 789813 h 790575"/>
              <a:gd name="connsiteX34" fmla="*/ 8669922 w 8705850"/>
              <a:gd name="connsiteY34" fmla="*/ 790575 h 790575"/>
              <a:gd name="connsiteX35" fmla="*/ 8676780 w 8705850"/>
              <a:gd name="connsiteY35" fmla="*/ 786003 h 790575"/>
              <a:gd name="connsiteX36" fmla="*/ 8676018 w 8705850"/>
              <a:gd name="connsiteY36" fmla="*/ 786765 h 790575"/>
              <a:gd name="connsiteX37" fmla="*/ 8682876 w 8705850"/>
              <a:gd name="connsiteY37" fmla="*/ 782193 h 790575"/>
              <a:gd name="connsiteX38" fmla="*/ 8682114 w 8705850"/>
              <a:gd name="connsiteY38" fmla="*/ 782193 h 790575"/>
              <a:gd name="connsiteX39" fmla="*/ 8688211 w 8705850"/>
              <a:gd name="connsiteY39" fmla="*/ 776859 h 790575"/>
              <a:gd name="connsiteX40" fmla="*/ 8687448 w 8705850"/>
              <a:gd name="connsiteY40" fmla="*/ 776859 h 790575"/>
              <a:gd name="connsiteX41" fmla="*/ 8692783 w 8705850"/>
              <a:gd name="connsiteY41" fmla="*/ 771525 h 790575"/>
              <a:gd name="connsiteX42" fmla="*/ 8697354 w 8705850"/>
              <a:gd name="connsiteY42" fmla="*/ 765429 h 790575"/>
              <a:gd name="connsiteX43" fmla="*/ 8697354 w 8705850"/>
              <a:gd name="connsiteY43" fmla="*/ 766191 h 790575"/>
              <a:gd name="connsiteX44" fmla="*/ 8701164 w 8705850"/>
              <a:gd name="connsiteY44" fmla="*/ 759333 h 790575"/>
              <a:gd name="connsiteX45" fmla="*/ 8707261 w 8705850"/>
              <a:gd name="connsiteY45" fmla="*/ 745616 h 790575"/>
              <a:gd name="connsiteX46" fmla="*/ 8710308 w 8705850"/>
              <a:gd name="connsiteY46" fmla="*/ 730377 h 790575"/>
              <a:gd name="connsiteX47" fmla="*/ 8710308 w 8705850"/>
              <a:gd name="connsiteY47" fmla="*/ 721995 h 790575"/>
              <a:gd name="connsiteX48" fmla="*/ 8710308 w 8705850"/>
              <a:gd name="connsiteY48" fmla="*/ 722757 h 790575"/>
              <a:gd name="connsiteX49" fmla="*/ 8710308 w 8705850"/>
              <a:gd name="connsiteY49" fmla="*/ 94107 h 790575"/>
              <a:gd name="connsiteX50" fmla="*/ 8710308 w 8705850"/>
              <a:gd name="connsiteY50" fmla="*/ 94869 h 790575"/>
              <a:gd name="connsiteX51" fmla="*/ 8710308 w 8705850"/>
              <a:gd name="connsiteY51" fmla="*/ 86486 h 790575"/>
              <a:gd name="connsiteX52" fmla="*/ 8707261 w 8705850"/>
              <a:gd name="connsiteY52" fmla="*/ 71247 h 790575"/>
              <a:gd name="connsiteX53" fmla="*/ 8707261 w 8705850"/>
              <a:gd name="connsiteY53" fmla="*/ 72009 h 790575"/>
              <a:gd name="connsiteX54" fmla="*/ 8704211 w 8705850"/>
              <a:gd name="connsiteY54" fmla="*/ 64388 h 790575"/>
              <a:gd name="connsiteX55" fmla="*/ 8701164 w 8705850"/>
              <a:gd name="connsiteY55" fmla="*/ 57531 h 790575"/>
              <a:gd name="connsiteX56" fmla="*/ 8701164 w 8705850"/>
              <a:gd name="connsiteY56" fmla="*/ 58293 h 790575"/>
              <a:gd name="connsiteX57" fmla="*/ 8697354 w 8705850"/>
              <a:gd name="connsiteY57" fmla="*/ 51435 h 790575"/>
              <a:gd name="connsiteX58" fmla="*/ 8692783 w 8705850"/>
              <a:gd name="connsiteY58" fmla="*/ 45338 h 790575"/>
              <a:gd name="connsiteX59" fmla="*/ 8687448 w 8705850"/>
              <a:gd name="connsiteY59" fmla="*/ 40005 h 790575"/>
              <a:gd name="connsiteX60" fmla="*/ 8688211 w 8705850"/>
              <a:gd name="connsiteY60" fmla="*/ 40005 h 790575"/>
              <a:gd name="connsiteX61" fmla="*/ 8682114 w 8705850"/>
              <a:gd name="connsiteY61" fmla="*/ 34671 h 790575"/>
              <a:gd name="connsiteX62" fmla="*/ 8682876 w 8705850"/>
              <a:gd name="connsiteY62" fmla="*/ 35433 h 790575"/>
              <a:gd name="connsiteX63" fmla="*/ 8676018 w 8705850"/>
              <a:gd name="connsiteY63" fmla="*/ 30861 h 790575"/>
              <a:gd name="connsiteX64" fmla="*/ 8676780 w 8705850"/>
              <a:gd name="connsiteY64" fmla="*/ 30861 h 790575"/>
              <a:gd name="connsiteX65" fmla="*/ 8669922 w 8705850"/>
              <a:gd name="connsiteY65" fmla="*/ 27051 h 790575"/>
              <a:gd name="connsiteX66" fmla="*/ 8670683 w 8705850"/>
              <a:gd name="connsiteY66" fmla="*/ 27051 h 790575"/>
              <a:gd name="connsiteX67" fmla="*/ 8663064 w 8705850"/>
              <a:gd name="connsiteY67" fmla="*/ 23241 h 790575"/>
              <a:gd name="connsiteX68" fmla="*/ 8663826 w 8705850"/>
              <a:gd name="connsiteY68" fmla="*/ 24002 h 790575"/>
              <a:gd name="connsiteX69" fmla="*/ 8656205 w 8705850"/>
              <a:gd name="connsiteY69" fmla="*/ 20955 h 790575"/>
              <a:gd name="connsiteX70" fmla="*/ 8656968 w 8705850"/>
              <a:gd name="connsiteY70" fmla="*/ 20955 h 790575"/>
              <a:gd name="connsiteX71" fmla="*/ 8648586 w 8705850"/>
              <a:gd name="connsiteY71" fmla="*/ 18669 h 790575"/>
              <a:gd name="connsiteX72" fmla="*/ 8649348 w 8705850"/>
              <a:gd name="connsiteY72" fmla="*/ 19431 h 790575"/>
              <a:gd name="connsiteX73" fmla="*/ 8640966 w 8705850"/>
              <a:gd name="connsiteY73" fmla="*/ 17907 h 790575"/>
              <a:gd name="connsiteX74" fmla="*/ 8641728 w 8705850"/>
              <a:gd name="connsiteY74" fmla="*/ 17907 h 790575"/>
              <a:gd name="connsiteX75" fmla="*/ 8633346 w 8705850"/>
              <a:gd name="connsiteY75" fmla="*/ 17145 h 790575"/>
              <a:gd name="connsiteX76" fmla="*/ 88277 w 8705850"/>
              <a:gd name="connsiteY76" fmla="*/ 17145 h 790575"/>
              <a:gd name="connsiteX77" fmla="*/ 89039 w 8705850"/>
              <a:gd name="connsiteY77" fmla="*/ 17145 h 790575"/>
              <a:gd name="connsiteX78" fmla="*/ 80657 w 8705850"/>
              <a:gd name="connsiteY78" fmla="*/ 17907 h 790575"/>
              <a:gd name="connsiteX79" fmla="*/ 73037 w 8705850"/>
              <a:gd name="connsiteY79" fmla="*/ 19431 h 790575"/>
              <a:gd name="connsiteX80" fmla="*/ 73037 w 8705850"/>
              <a:gd name="connsiteY80" fmla="*/ 18669 h 790575"/>
              <a:gd name="connsiteX81" fmla="*/ 65417 w 8705850"/>
              <a:gd name="connsiteY81" fmla="*/ 20955 h 790575"/>
              <a:gd name="connsiteX82" fmla="*/ 66179 w 8705850"/>
              <a:gd name="connsiteY82" fmla="*/ 20955 h 790575"/>
              <a:gd name="connsiteX83" fmla="*/ 58559 w 8705850"/>
              <a:gd name="connsiteY83" fmla="*/ 24002 h 790575"/>
              <a:gd name="connsiteX84" fmla="*/ 58559 w 8705850"/>
              <a:gd name="connsiteY84" fmla="*/ 23241 h 790575"/>
              <a:gd name="connsiteX85" fmla="*/ 51701 w 8705850"/>
              <a:gd name="connsiteY85" fmla="*/ 27051 h 790575"/>
              <a:gd name="connsiteX86" fmla="*/ 52463 w 8705850"/>
              <a:gd name="connsiteY86" fmla="*/ 27051 h 790575"/>
              <a:gd name="connsiteX87" fmla="*/ 45605 w 8705850"/>
              <a:gd name="connsiteY87" fmla="*/ 30861 h 790575"/>
              <a:gd name="connsiteX88" fmla="*/ 39509 w 8705850"/>
              <a:gd name="connsiteY88" fmla="*/ 35433 h 790575"/>
              <a:gd name="connsiteX89" fmla="*/ 39509 w 8705850"/>
              <a:gd name="connsiteY89" fmla="*/ 34671 h 790575"/>
              <a:gd name="connsiteX90" fmla="*/ 28841 w 8705850"/>
              <a:gd name="connsiteY90" fmla="*/ 45338 h 790575"/>
              <a:gd name="connsiteX91" fmla="*/ 29603 w 8705850"/>
              <a:gd name="connsiteY91" fmla="*/ 45338 h 790575"/>
              <a:gd name="connsiteX92" fmla="*/ 25031 w 8705850"/>
              <a:gd name="connsiteY92" fmla="*/ 51435 h 790575"/>
              <a:gd name="connsiteX93" fmla="*/ 21221 w 8705850"/>
              <a:gd name="connsiteY93" fmla="*/ 58293 h 790575"/>
              <a:gd name="connsiteX94" fmla="*/ 21221 w 8705850"/>
              <a:gd name="connsiteY94" fmla="*/ 57531 h 790575"/>
              <a:gd name="connsiteX95" fmla="*/ 17411 w 8705850"/>
              <a:gd name="connsiteY95" fmla="*/ 64388 h 790575"/>
              <a:gd name="connsiteX96" fmla="*/ 18173 w 8705850"/>
              <a:gd name="connsiteY96" fmla="*/ 64388 h 790575"/>
              <a:gd name="connsiteX97" fmla="*/ 15125 w 8705850"/>
              <a:gd name="connsiteY97" fmla="*/ 72009 h 790575"/>
              <a:gd name="connsiteX98" fmla="*/ 15125 w 8705850"/>
              <a:gd name="connsiteY98" fmla="*/ 71247 h 790575"/>
              <a:gd name="connsiteX99" fmla="*/ 12839 w 8705850"/>
              <a:gd name="connsiteY99" fmla="*/ 78867 h 790575"/>
              <a:gd name="connsiteX100" fmla="*/ 13601 w 8705850"/>
              <a:gd name="connsiteY100" fmla="*/ 78867 h 790575"/>
              <a:gd name="connsiteX101" fmla="*/ 12077 w 8705850"/>
              <a:gd name="connsiteY101" fmla="*/ 86486 h 790575"/>
              <a:gd name="connsiteX102" fmla="*/ 11315 w 8705850"/>
              <a:gd name="connsiteY102" fmla="*/ 94869 h 790575"/>
              <a:gd name="connsiteX103" fmla="*/ 11315 w 8705850"/>
              <a:gd name="connsiteY103" fmla="*/ 94107 h 790575"/>
              <a:gd name="connsiteX104" fmla="*/ 11315 w 8705850"/>
              <a:gd name="connsiteY104" fmla="*/ 722757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8705850" h="790575">
                <a:moveTo>
                  <a:pt x="11315" y="722757"/>
                </a:moveTo>
                <a:lnTo>
                  <a:pt x="11315" y="721995"/>
                </a:lnTo>
                <a:lnTo>
                  <a:pt x="12077" y="730377"/>
                </a:lnTo>
                <a:lnTo>
                  <a:pt x="13601" y="737997"/>
                </a:lnTo>
                <a:lnTo>
                  <a:pt x="12839" y="737997"/>
                </a:lnTo>
                <a:lnTo>
                  <a:pt x="15125" y="745616"/>
                </a:lnTo>
                <a:lnTo>
                  <a:pt x="18173" y="752475"/>
                </a:lnTo>
                <a:lnTo>
                  <a:pt x="17411" y="752475"/>
                </a:lnTo>
                <a:lnTo>
                  <a:pt x="25031" y="766191"/>
                </a:lnTo>
                <a:lnTo>
                  <a:pt x="25031" y="765429"/>
                </a:lnTo>
                <a:lnTo>
                  <a:pt x="29603" y="771525"/>
                </a:lnTo>
                <a:lnTo>
                  <a:pt x="28841" y="771525"/>
                </a:lnTo>
                <a:lnTo>
                  <a:pt x="39509" y="782193"/>
                </a:lnTo>
                <a:lnTo>
                  <a:pt x="45605" y="786765"/>
                </a:lnTo>
                <a:lnTo>
                  <a:pt x="45605" y="786003"/>
                </a:lnTo>
                <a:lnTo>
                  <a:pt x="52463" y="790575"/>
                </a:lnTo>
                <a:lnTo>
                  <a:pt x="51701" y="789813"/>
                </a:lnTo>
                <a:lnTo>
                  <a:pt x="58559" y="793623"/>
                </a:lnTo>
                <a:lnTo>
                  <a:pt x="66179" y="795909"/>
                </a:lnTo>
                <a:lnTo>
                  <a:pt x="65417" y="795909"/>
                </a:lnTo>
                <a:lnTo>
                  <a:pt x="73037" y="798195"/>
                </a:lnTo>
                <a:lnTo>
                  <a:pt x="80657" y="798957"/>
                </a:lnTo>
                <a:lnTo>
                  <a:pt x="89039" y="799719"/>
                </a:lnTo>
                <a:lnTo>
                  <a:pt x="88277" y="799719"/>
                </a:lnTo>
                <a:lnTo>
                  <a:pt x="8633346" y="799719"/>
                </a:lnTo>
                <a:lnTo>
                  <a:pt x="8641728" y="798957"/>
                </a:lnTo>
                <a:lnTo>
                  <a:pt x="8640966" y="798957"/>
                </a:lnTo>
                <a:lnTo>
                  <a:pt x="8649348" y="798195"/>
                </a:lnTo>
                <a:lnTo>
                  <a:pt x="8648586" y="798195"/>
                </a:lnTo>
                <a:lnTo>
                  <a:pt x="8656968" y="795909"/>
                </a:lnTo>
                <a:lnTo>
                  <a:pt x="8656205" y="795909"/>
                </a:lnTo>
                <a:lnTo>
                  <a:pt x="8663826" y="793623"/>
                </a:lnTo>
                <a:lnTo>
                  <a:pt x="8663064" y="793623"/>
                </a:lnTo>
                <a:lnTo>
                  <a:pt x="8670683" y="789813"/>
                </a:lnTo>
                <a:lnTo>
                  <a:pt x="8669922" y="790575"/>
                </a:lnTo>
                <a:lnTo>
                  <a:pt x="8676780" y="786003"/>
                </a:lnTo>
                <a:lnTo>
                  <a:pt x="8676018" y="786765"/>
                </a:lnTo>
                <a:lnTo>
                  <a:pt x="8682876" y="782193"/>
                </a:lnTo>
                <a:lnTo>
                  <a:pt x="8682114" y="782193"/>
                </a:lnTo>
                <a:lnTo>
                  <a:pt x="8688211" y="776859"/>
                </a:lnTo>
                <a:lnTo>
                  <a:pt x="8687448" y="776859"/>
                </a:lnTo>
                <a:lnTo>
                  <a:pt x="8692783" y="771525"/>
                </a:lnTo>
                <a:lnTo>
                  <a:pt x="8697354" y="765429"/>
                </a:lnTo>
                <a:lnTo>
                  <a:pt x="8697354" y="766191"/>
                </a:lnTo>
                <a:lnTo>
                  <a:pt x="8701164" y="759333"/>
                </a:lnTo>
                <a:lnTo>
                  <a:pt x="8707261" y="745616"/>
                </a:lnTo>
                <a:lnTo>
                  <a:pt x="8710308" y="730377"/>
                </a:lnTo>
                <a:lnTo>
                  <a:pt x="8710308" y="721995"/>
                </a:lnTo>
                <a:lnTo>
                  <a:pt x="8710308" y="722757"/>
                </a:lnTo>
                <a:lnTo>
                  <a:pt x="8710308" y="94107"/>
                </a:lnTo>
                <a:lnTo>
                  <a:pt x="8710308" y="94869"/>
                </a:lnTo>
                <a:lnTo>
                  <a:pt x="8710308" y="86486"/>
                </a:lnTo>
                <a:lnTo>
                  <a:pt x="8707261" y="71247"/>
                </a:lnTo>
                <a:lnTo>
                  <a:pt x="8707261" y="72009"/>
                </a:lnTo>
                <a:lnTo>
                  <a:pt x="8704211" y="64388"/>
                </a:lnTo>
                <a:lnTo>
                  <a:pt x="8701164" y="57531"/>
                </a:lnTo>
                <a:lnTo>
                  <a:pt x="8701164" y="58293"/>
                </a:lnTo>
                <a:lnTo>
                  <a:pt x="8697354" y="51435"/>
                </a:lnTo>
                <a:lnTo>
                  <a:pt x="8692783" y="45338"/>
                </a:lnTo>
                <a:lnTo>
                  <a:pt x="8687448" y="40005"/>
                </a:lnTo>
                <a:lnTo>
                  <a:pt x="8688211" y="40005"/>
                </a:lnTo>
                <a:lnTo>
                  <a:pt x="8682114" y="34671"/>
                </a:lnTo>
                <a:lnTo>
                  <a:pt x="8682876" y="35433"/>
                </a:lnTo>
                <a:lnTo>
                  <a:pt x="8676018" y="30861"/>
                </a:lnTo>
                <a:lnTo>
                  <a:pt x="8676780" y="30861"/>
                </a:lnTo>
                <a:lnTo>
                  <a:pt x="8669922" y="27051"/>
                </a:lnTo>
                <a:lnTo>
                  <a:pt x="8670683" y="27051"/>
                </a:lnTo>
                <a:lnTo>
                  <a:pt x="8663064" y="23241"/>
                </a:lnTo>
                <a:lnTo>
                  <a:pt x="8663826" y="24002"/>
                </a:lnTo>
                <a:lnTo>
                  <a:pt x="8656205" y="20955"/>
                </a:lnTo>
                <a:lnTo>
                  <a:pt x="8656968" y="20955"/>
                </a:lnTo>
                <a:lnTo>
                  <a:pt x="8648586" y="18669"/>
                </a:lnTo>
                <a:lnTo>
                  <a:pt x="8649348" y="19431"/>
                </a:lnTo>
                <a:lnTo>
                  <a:pt x="8640966" y="17907"/>
                </a:lnTo>
                <a:lnTo>
                  <a:pt x="8641728" y="17907"/>
                </a:lnTo>
                <a:lnTo>
                  <a:pt x="8633346" y="17145"/>
                </a:lnTo>
                <a:lnTo>
                  <a:pt x="88277" y="17145"/>
                </a:lnTo>
                <a:lnTo>
                  <a:pt x="89039" y="17145"/>
                </a:lnTo>
                <a:lnTo>
                  <a:pt x="80657" y="17907"/>
                </a:lnTo>
                <a:lnTo>
                  <a:pt x="73037" y="19431"/>
                </a:lnTo>
                <a:lnTo>
                  <a:pt x="73037" y="18669"/>
                </a:lnTo>
                <a:lnTo>
                  <a:pt x="65417" y="20955"/>
                </a:lnTo>
                <a:lnTo>
                  <a:pt x="66179" y="20955"/>
                </a:lnTo>
                <a:lnTo>
                  <a:pt x="58559" y="24002"/>
                </a:lnTo>
                <a:lnTo>
                  <a:pt x="58559" y="23241"/>
                </a:lnTo>
                <a:lnTo>
                  <a:pt x="51701" y="27051"/>
                </a:lnTo>
                <a:lnTo>
                  <a:pt x="52463" y="27051"/>
                </a:lnTo>
                <a:lnTo>
                  <a:pt x="45605" y="30861"/>
                </a:lnTo>
                <a:lnTo>
                  <a:pt x="39509" y="35433"/>
                </a:lnTo>
                <a:lnTo>
                  <a:pt x="39509" y="34671"/>
                </a:lnTo>
                <a:lnTo>
                  <a:pt x="28841" y="45338"/>
                </a:lnTo>
                <a:lnTo>
                  <a:pt x="29603" y="45338"/>
                </a:lnTo>
                <a:lnTo>
                  <a:pt x="25031" y="51435"/>
                </a:lnTo>
                <a:lnTo>
                  <a:pt x="21221" y="58293"/>
                </a:lnTo>
                <a:lnTo>
                  <a:pt x="21221" y="57531"/>
                </a:lnTo>
                <a:lnTo>
                  <a:pt x="17411" y="64388"/>
                </a:lnTo>
                <a:lnTo>
                  <a:pt x="18173" y="64388"/>
                </a:lnTo>
                <a:lnTo>
                  <a:pt x="15125" y="72009"/>
                </a:lnTo>
                <a:lnTo>
                  <a:pt x="15125" y="71247"/>
                </a:lnTo>
                <a:lnTo>
                  <a:pt x="12839" y="78867"/>
                </a:lnTo>
                <a:lnTo>
                  <a:pt x="13601" y="78867"/>
                </a:lnTo>
                <a:lnTo>
                  <a:pt x="12077" y="86486"/>
                </a:lnTo>
                <a:lnTo>
                  <a:pt x="11315" y="94869"/>
                </a:lnTo>
                <a:lnTo>
                  <a:pt x="11315" y="94107"/>
                </a:lnTo>
                <a:lnTo>
                  <a:pt x="11315" y="722757"/>
                </a:lnTo>
                <a:close/>
              </a:path>
            </a:pathLst>
          </a:custGeom>
          <a:solidFill>
            <a:srgbClr val="7e7e7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Freeform 289"> 
				</p:cNvPr>
          <p:cNvSpPr/>
          <p:nvPr/>
        </p:nvSpPr>
        <p:spPr>
          <a:xfrm>
            <a:off x="1028700" y="1962150"/>
            <a:ext cx="3238500" cy="19050"/>
          </a:xfrm>
          <a:custGeom>
            <a:avLst/>
            <a:gdLst>
              <a:gd name="connsiteX0" fmla="*/ 17411 w 3238500"/>
              <a:gd name="connsiteY0" fmla="*/ 28194 h 19050"/>
              <a:gd name="connsiteX1" fmla="*/ 3242196 w 3238500"/>
              <a:gd name="connsiteY1" fmla="*/ 2819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0" h="19050">
                <a:moveTo>
                  <a:pt x="17411" y="28194"/>
                </a:moveTo>
                <a:lnTo>
                  <a:pt x="3242196" y="28194"/>
                </a:lnTo>
              </a:path>
            </a:pathLst>
          </a:custGeom>
          <a:ln w="13207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Freeform 290"> 
				</p:cNvPr>
          <p:cNvSpPr/>
          <p:nvPr/>
        </p:nvSpPr>
        <p:spPr>
          <a:xfrm>
            <a:off x="3019425" y="2905125"/>
            <a:ext cx="685800" cy="66675"/>
          </a:xfrm>
          <a:custGeom>
            <a:avLst/>
            <a:gdLst>
              <a:gd name="connsiteX0" fmla="*/ 692163 w 685800"/>
              <a:gd name="connsiteY0" fmla="*/ 71247 h 66675"/>
              <a:gd name="connsiteX1" fmla="*/ 692163 w 685800"/>
              <a:gd name="connsiteY1" fmla="*/ 14097 h 66675"/>
              <a:gd name="connsiteX2" fmla="*/ 17030 w 685800"/>
              <a:gd name="connsiteY2" fmla="*/ 14097 h 66675"/>
              <a:gd name="connsiteX3" fmla="*/ 17030 w 685800"/>
              <a:gd name="connsiteY3" fmla="*/ 71247 h 66675"/>
              <a:gd name="connsiteX4" fmla="*/ 692163 w 685800"/>
              <a:gd name="connsiteY4" fmla="*/ 71247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" h="66675">
                <a:moveTo>
                  <a:pt x="692163" y="71247"/>
                </a:moveTo>
                <a:lnTo>
                  <a:pt x="692163" y="14097"/>
                </a:lnTo>
                <a:lnTo>
                  <a:pt x="17030" y="14097"/>
                </a:lnTo>
                <a:lnTo>
                  <a:pt x="17030" y="71247"/>
                </a:lnTo>
                <a:lnTo>
                  <a:pt x="692163" y="71247"/>
                </a:lnTo>
                <a:close/>
              </a:path>
            </a:pathLst>
          </a:custGeom>
          <a:solidFill>
            <a:srgbClr val="be4f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Freeform 291"> 
				</p:cNvPr>
          <p:cNvSpPr/>
          <p:nvPr/>
        </p:nvSpPr>
        <p:spPr>
          <a:xfrm>
            <a:off x="6781800" y="2667000"/>
            <a:ext cx="533400" cy="200025"/>
          </a:xfrm>
          <a:custGeom>
            <a:avLst/>
            <a:gdLst>
              <a:gd name="connsiteX0" fmla="*/ 13589 w 533400"/>
              <a:gd name="connsiteY0" fmla="*/ 16001 h 200025"/>
              <a:gd name="connsiteX1" fmla="*/ 291719 w 533400"/>
              <a:gd name="connsiteY1" fmla="*/ 16001 h 200025"/>
              <a:gd name="connsiteX2" fmla="*/ 306197 w 533400"/>
              <a:gd name="connsiteY2" fmla="*/ 29717 h 200025"/>
              <a:gd name="connsiteX3" fmla="*/ 306197 w 533400"/>
              <a:gd name="connsiteY3" fmla="*/ 188214 h 200025"/>
              <a:gd name="connsiteX4" fmla="*/ 291719 w 533400"/>
              <a:gd name="connsiteY4" fmla="*/ 174498 h 200025"/>
              <a:gd name="connsiteX5" fmla="*/ 541655 w 533400"/>
              <a:gd name="connsiteY5" fmla="*/ 174498 h 200025"/>
              <a:gd name="connsiteX6" fmla="*/ 541655 w 533400"/>
              <a:gd name="connsiteY6" fmla="*/ 202691 h 200025"/>
              <a:gd name="connsiteX7" fmla="*/ 291719 w 533400"/>
              <a:gd name="connsiteY7" fmla="*/ 202691 h 200025"/>
              <a:gd name="connsiteX8" fmla="*/ 277241 w 533400"/>
              <a:gd name="connsiteY8" fmla="*/ 188214 h 200025"/>
              <a:gd name="connsiteX9" fmla="*/ 277241 w 533400"/>
              <a:gd name="connsiteY9" fmla="*/ 29717 h 200025"/>
              <a:gd name="connsiteX10" fmla="*/ 291719 w 533400"/>
              <a:gd name="connsiteY10" fmla="*/ 44195 h 200025"/>
              <a:gd name="connsiteX11" fmla="*/ 13589 w 533400"/>
              <a:gd name="connsiteY11" fmla="*/ 44195 h 200025"/>
              <a:gd name="connsiteX12" fmla="*/ 13589 w 533400"/>
              <a:gd name="connsiteY12" fmla="*/ 16001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3400" h="200025">
                <a:moveTo>
                  <a:pt x="13589" y="16001"/>
                </a:moveTo>
                <a:lnTo>
                  <a:pt x="291719" y="16001"/>
                </a:lnTo>
                <a:cubicBezTo>
                  <a:pt x="299339" y="16001"/>
                  <a:pt x="306197" y="22098"/>
                  <a:pt x="306197" y="29717"/>
                </a:cubicBezTo>
                <a:lnTo>
                  <a:pt x="306197" y="188214"/>
                </a:lnTo>
                <a:lnTo>
                  <a:pt x="291719" y="174498"/>
                </a:lnTo>
                <a:lnTo>
                  <a:pt x="541655" y="174498"/>
                </a:lnTo>
                <a:lnTo>
                  <a:pt x="541655" y="202691"/>
                </a:lnTo>
                <a:lnTo>
                  <a:pt x="291719" y="202691"/>
                </a:lnTo>
                <a:cubicBezTo>
                  <a:pt x="284099" y="202691"/>
                  <a:pt x="277241" y="196595"/>
                  <a:pt x="277241" y="188214"/>
                </a:cubicBezTo>
                <a:lnTo>
                  <a:pt x="277241" y="29717"/>
                </a:lnTo>
                <a:lnTo>
                  <a:pt x="291719" y="44195"/>
                </a:lnTo>
                <a:lnTo>
                  <a:pt x="13589" y="44195"/>
                </a:lnTo>
                <a:lnTo>
                  <a:pt x="13589" y="16001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Freeform 292"> 
				</p:cNvPr>
          <p:cNvSpPr/>
          <p:nvPr/>
        </p:nvSpPr>
        <p:spPr>
          <a:xfrm>
            <a:off x="7210425" y="2781300"/>
            <a:ext cx="133350" cy="133350"/>
          </a:xfrm>
          <a:custGeom>
            <a:avLst/>
            <a:gdLst>
              <a:gd name="connsiteX0" fmla="*/ 34544 w 133350"/>
              <a:gd name="connsiteY0" fmla="*/ 11429 h 133350"/>
              <a:gd name="connsiteX1" fmla="*/ 141224 w 133350"/>
              <a:gd name="connsiteY1" fmla="*/ 73914 h 133350"/>
              <a:gd name="connsiteX2" fmla="*/ 34544 w 133350"/>
              <a:gd name="connsiteY2" fmla="*/ 136398 h 133350"/>
              <a:gd name="connsiteX3" fmla="*/ 14732 w 133350"/>
              <a:gd name="connsiteY3" fmla="*/ 131063 h 133350"/>
              <a:gd name="connsiteX4" fmla="*/ 20066 w 133350"/>
              <a:gd name="connsiteY4" fmla="*/ 112013 h 133350"/>
              <a:gd name="connsiteX5" fmla="*/ 105410 w 133350"/>
              <a:gd name="connsiteY5" fmla="*/ 61721 h 133350"/>
              <a:gd name="connsiteX6" fmla="*/ 105410 w 133350"/>
              <a:gd name="connsiteY6" fmla="*/ 86105 h 133350"/>
              <a:gd name="connsiteX7" fmla="*/ 20066 w 133350"/>
              <a:gd name="connsiteY7" fmla="*/ 36576 h 133350"/>
              <a:gd name="connsiteX8" fmla="*/ 14732 w 133350"/>
              <a:gd name="connsiteY8" fmla="*/ 16763 h 133350"/>
              <a:gd name="connsiteX9" fmla="*/ 34544 w 133350"/>
              <a:gd name="connsiteY9" fmla="*/ 11429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350" h="133350">
                <a:moveTo>
                  <a:pt x="34544" y="11429"/>
                </a:moveTo>
                <a:lnTo>
                  <a:pt x="141224" y="73914"/>
                </a:lnTo>
                <a:lnTo>
                  <a:pt x="34544" y="136398"/>
                </a:lnTo>
                <a:cubicBezTo>
                  <a:pt x="27685" y="140208"/>
                  <a:pt x="18542" y="137921"/>
                  <a:pt x="14732" y="131063"/>
                </a:cubicBezTo>
                <a:cubicBezTo>
                  <a:pt x="10922" y="124205"/>
                  <a:pt x="13208" y="115823"/>
                  <a:pt x="20066" y="112013"/>
                </a:cubicBezTo>
                <a:lnTo>
                  <a:pt x="105410" y="61721"/>
                </a:lnTo>
                <a:lnTo>
                  <a:pt x="105410" y="86105"/>
                </a:lnTo>
                <a:lnTo>
                  <a:pt x="20066" y="36576"/>
                </a:lnTo>
                <a:cubicBezTo>
                  <a:pt x="13208" y="32766"/>
                  <a:pt x="10922" y="23621"/>
                  <a:pt x="14732" y="16763"/>
                </a:cubicBezTo>
                <a:cubicBezTo>
                  <a:pt x="18542" y="9905"/>
                  <a:pt x="27685" y="7619"/>
                  <a:pt x="34544" y="11429"/>
                </a:cubicBez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 293"> 
				</p:cNvPr>
          <p:cNvSpPr/>
          <p:nvPr/>
        </p:nvSpPr>
        <p:spPr>
          <a:xfrm>
            <a:off x="4781550" y="2695575"/>
            <a:ext cx="142875" cy="133350"/>
          </a:xfrm>
          <a:custGeom>
            <a:avLst/>
            <a:gdLst>
              <a:gd name="connsiteX0" fmla="*/ 126377 w 142875"/>
              <a:gd name="connsiteY0" fmla="*/ 14858 h 133350"/>
              <a:gd name="connsiteX1" fmla="*/ 18936 w 142875"/>
              <a:gd name="connsiteY1" fmla="*/ 77342 h 133350"/>
              <a:gd name="connsiteX2" fmla="*/ 126377 w 142875"/>
              <a:gd name="connsiteY2" fmla="*/ 139826 h 133350"/>
              <a:gd name="connsiteX3" fmla="*/ 145427 w 142875"/>
              <a:gd name="connsiteY3" fmla="*/ 134492 h 133350"/>
              <a:gd name="connsiteX4" fmla="*/ 140855 w 142875"/>
              <a:gd name="connsiteY4" fmla="*/ 114680 h 133350"/>
              <a:gd name="connsiteX5" fmla="*/ 54749 w 142875"/>
              <a:gd name="connsiteY5" fmla="*/ 65151 h 133350"/>
              <a:gd name="connsiteX6" fmla="*/ 54749 w 142875"/>
              <a:gd name="connsiteY6" fmla="*/ 89534 h 133350"/>
              <a:gd name="connsiteX7" fmla="*/ 140855 w 142875"/>
              <a:gd name="connsiteY7" fmla="*/ 39242 h 133350"/>
              <a:gd name="connsiteX8" fmla="*/ 145427 w 142875"/>
              <a:gd name="connsiteY8" fmla="*/ 20192 h 133350"/>
              <a:gd name="connsiteX9" fmla="*/ 126377 w 142875"/>
              <a:gd name="connsiteY9" fmla="*/ 14858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2875" h="133350">
                <a:moveTo>
                  <a:pt x="126377" y="14858"/>
                </a:moveTo>
                <a:lnTo>
                  <a:pt x="18936" y="77342"/>
                </a:lnTo>
                <a:lnTo>
                  <a:pt x="126377" y="139826"/>
                </a:lnTo>
                <a:cubicBezTo>
                  <a:pt x="133236" y="143636"/>
                  <a:pt x="141618" y="141351"/>
                  <a:pt x="145427" y="134492"/>
                </a:cubicBezTo>
                <a:cubicBezTo>
                  <a:pt x="150000" y="127634"/>
                  <a:pt x="146952" y="118491"/>
                  <a:pt x="140855" y="114680"/>
                </a:cubicBezTo>
                <a:lnTo>
                  <a:pt x="54749" y="65151"/>
                </a:lnTo>
                <a:lnTo>
                  <a:pt x="54749" y="89534"/>
                </a:lnTo>
                <a:lnTo>
                  <a:pt x="140855" y="39242"/>
                </a:lnTo>
                <a:cubicBezTo>
                  <a:pt x="146952" y="35433"/>
                  <a:pt x="150000" y="27051"/>
                  <a:pt x="145427" y="20192"/>
                </a:cubicBezTo>
                <a:cubicBezTo>
                  <a:pt x="141618" y="13334"/>
                  <a:pt x="133236" y="11048"/>
                  <a:pt x="126377" y="14858"/>
                </a:cubicBez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Freeform 294"> 
				</p:cNvPr>
          <p:cNvSpPr/>
          <p:nvPr/>
        </p:nvSpPr>
        <p:spPr>
          <a:xfrm>
            <a:off x="4819650" y="2524125"/>
            <a:ext cx="1352550" cy="257175"/>
          </a:xfrm>
          <a:custGeom>
            <a:avLst/>
            <a:gdLst>
              <a:gd name="connsiteX0" fmla="*/ 1360055 w 1352550"/>
              <a:gd name="connsiteY0" fmla="*/ 14858 h 257175"/>
              <a:gd name="connsiteX1" fmla="*/ 452514 w 1352550"/>
              <a:gd name="connsiteY1" fmla="*/ 14858 h 257175"/>
              <a:gd name="connsiteX2" fmla="*/ 438797 w 1352550"/>
              <a:gd name="connsiteY2" fmla="*/ 29336 h 257175"/>
              <a:gd name="connsiteX3" fmla="*/ 438797 w 1352550"/>
              <a:gd name="connsiteY3" fmla="*/ 248792 h 257175"/>
              <a:gd name="connsiteX4" fmla="*/ 452514 w 1352550"/>
              <a:gd name="connsiteY4" fmla="*/ 234315 h 257175"/>
              <a:gd name="connsiteX5" fmla="*/ 9791 w 1352550"/>
              <a:gd name="connsiteY5" fmla="*/ 234315 h 257175"/>
              <a:gd name="connsiteX6" fmla="*/ 9791 w 1352550"/>
              <a:gd name="connsiteY6" fmla="*/ 262508 h 257175"/>
              <a:gd name="connsiteX7" fmla="*/ 452514 w 1352550"/>
              <a:gd name="connsiteY7" fmla="*/ 262508 h 257175"/>
              <a:gd name="connsiteX8" fmla="*/ 466991 w 1352550"/>
              <a:gd name="connsiteY8" fmla="*/ 248792 h 257175"/>
              <a:gd name="connsiteX9" fmla="*/ 466991 w 1352550"/>
              <a:gd name="connsiteY9" fmla="*/ 29336 h 257175"/>
              <a:gd name="connsiteX10" fmla="*/ 452514 w 1352550"/>
              <a:gd name="connsiteY10" fmla="*/ 43052 h 257175"/>
              <a:gd name="connsiteX11" fmla="*/ 1360055 w 1352550"/>
              <a:gd name="connsiteY11" fmla="*/ 43052 h 257175"/>
              <a:gd name="connsiteX12" fmla="*/ 1360055 w 1352550"/>
              <a:gd name="connsiteY12" fmla="*/ 14858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52550" h="257175">
                <a:moveTo>
                  <a:pt x="1360055" y="14858"/>
                </a:moveTo>
                <a:lnTo>
                  <a:pt x="452514" y="14858"/>
                </a:lnTo>
                <a:cubicBezTo>
                  <a:pt x="444893" y="14858"/>
                  <a:pt x="438797" y="20955"/>
                  <a:pt x="438797" y="29336"/>
                </a:cubicBezTo>
                <a:lnTo>
                  <a:pt x="438797" y="248792"/>
                </a:lnTo>
                <a:lnTo>
                  <a:pt x="452514" y="234315"/>
                </a:lnTo>
                <a:lnTo>
                  <a:pt x="9791" y="234315"/>
                </a:lnTo>
                <a:lnTo>
                  <a:pt x="9791" y="262508"/>
                </a:lnTo>
                <a:lnTo>
                  <a:pt x="452514" y="262508"/>
                </a:lnTo>
                <a:cubicBezTo>
                  <a:pt x="460895" y="262508"/>
                  <a:pt x="466991" y="256412"/>
                  <a:pt x="466991" y="248792"/>
                </a:cubicBezTo>
                <a:lnTo>
                  <a:pt x="466991" y="29336"/>
                </a:lnTo>
                <a:lnTo>
                  <a:pt x="452514" y="43052"/>
                </a:lnTo>
                <a:lnTo>
                  <a:pt x="1360055" y="43052"/>
                </a:lnTo>
                <a:lnTo>
                  <a:pt x="1360055" y="14858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 295"> 
				</p:cNvPr>
          <p:cNvSpPr/>
          <p:nvPr/>
        </p:nvSpPr>
        <p:spPr>
          <a:xfrm>
            <a:off x="962025" y="4333875"/>
            <a:ext cx="1285875" cy="19050"/>
          </a:xfrm>
          <a:custGeom>
            <a:avLst/>
            <a:gdLst>
              <a:gd name="connsiteX0" fmla="*/ 12458 w 1285875"/>
              <a:gd name="connsiteY0" fmla="*/ 23241 h 19050"/>
              <a:gd name="connsiteX1" fmla="*/ 1291094 w 1285875"/>
              <a:gd name="connsiteY1" fmla="*/ 2324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5875" h="19050">
                <a:moveTo>
                  <a:pt x="12458" y="23241"/>
                </a:moveTo>
                <a:lnTo>
                  <a:pt x="1291094" y="23241"/>
                </a:lnTo>
              </a:path>
            </a:pathLst>
          </a:custGeom>
          <a:ln w="13208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Freeform 296"> 
				</p:cNvPr>
          <p:cNvSpPr/>
          <p:nvPr/>
        </p:nvSpPr>
        <p:spPr>
          <a:xfrm>
            <a:off x="6734175" y="5305425"/>
            <a:ext cx="104775" cy="333375"/>
          </a:xfrm>
          <a:custGeom>
            <a:avLst/>
            <a:gdLst>
              <a:gd name="connsiteX0" fmla="*/ 17792 w 104775"/>
              <a:gd name="connsiteY0" fmla="*/ 11810 h 333375"/>
              <a:gd name="connsiteX1" fmla="*/ 113805 w 104775"/>
              <a:gd name="connsiteY1" fmla="*/ 174878 h 333375"/>
              <a:gd name="connsiteX2" fmla="*/ 17792 w 104775"/>
              <a:gd name="connsiteY2" fmla="*/ 337185 h 333375"/>
              <a:gd name="connsiteX3" fmla="*/ 17792 w 104775"/>
              <a:gd name="connsiteY3" fmla="*/ 1181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775" h="333375">
                <a:moveTo>
                  <a:pt x="17792" y="11810"/>
                </a:moveTo>
                <a:lnTo>
                  <a:pt x="113805" y="174878"/>
                </a:lnTo>
                <a:lnTo>
                  <a:pt x="17792" y="337185"/>
                </a:lnTo>
                <a:lnTo>
                  <a:pt x="17792" y="11810"/>
                </a:lnTo>
                <a:close/>
              </a:path>
            </a:pathLst>
          </a:custGeom>
          <a:solidFill>
            <a:srgbClr val="93363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reeform 297"> 
				</p:cNvPr>
          <p:cNvSpPr/>
          <p:nvPr/>
        </p:nvSpPr>
        <p:spPr>
          <a:xfrm>
            <a:off x="6734175" y="5305425"/>
            <a:ext cx="104775" cy="333375"/>
          </a:xfrm>
          <a:custGeom>
            <a:avLst/>
            <a:gdLst>
              <a:gd name="connsiteX0" fmla="*/ 17792 w 104775"/>
              <a:gd name="connsiteY0" fmla="*/ 11810 h 333375"/>
              <a:gd name="connsiteX1" fmla="*/ 113805 w 104775"/>
              <a:gd name="connsiteY1" fmla="*/ 174878 h 333375"/>
              <a:gd name="connsiteX2" fmla="*/ 17792 w 104775"/>
              <a:gd name="connsiteY2" fmla="*/ 337185 h 333375"/>
              <a:gd name="connsiteX3" fmla="*/ 17792 w 104775"/>
              <a:gd name="connsiteY3" fmla="*/ 1181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775" h="333375">
                <a:moveTo>
                  <a:pt x="17792" y="11810"/>
                </a:moveTo>
                <a:lnTo>
                  <a:pt x="113805" y="174878"/>
                </a:lnTo>
                <a:lnTo>
                  <a:pt x="17792" y="337185"/>
                </a:lnTo>
                <a:lnTo>
                  <a:pt x="17792" y="11810"/>
                </a:lnTo>
                <a:close/>
              </a:path>
            </a:pathLst>
          </a:custGeom>
          <a:solidFill>
            <a:srgbClr val="93363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Freeform 298"> 
				</p:cNvPr>
          <p:cNvSpPr/>
          <p:nvPr/>
        </p:nvSpPr>
        <p:spPr>
          <a:xfrm>
            <a:off x="7534275" y="6457950"/>
            <a:ext cx="419100" cy="85725"/>
          </a:xfrm>
          <a:custGeom>
            <a:avLst/>
            <a:gdLst>
              <a:gd name="connsiteX0" fmla="*/ 426973 w 419100"/>
              <a:gd name="connsiteY0" fmla="*/ 16002 h 85725"/>
              <a:gd name="connsiteX1" fmla="*/ 220471 w 419100"/>
              <a:gd name="connsiteY1" fmla="*/ 92202 h 85725"/>
              <a:gd name="connsiteX2" fmla="*/ 13969 w 419100"/>
              <a:gd name="connsiteY2" fmla="*/ 16002 h 85725"/>
              <a:gd name="connsiteX3" fmla="*/ 426973 w 419100"/>
              <a:gd name="connsiteY3" fmla="*/ 16002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100" h="85725">
                <a:moveTo>
                  <a:pt x="426973" y="16002"/>
                </a:moveTo>
                <a:lnTo>
                  <a:pt x="220471" y="92202"/>
                </a:lnTo>
                <a:lnTo>
                  <a:pt x="13969" y="16002"/>
                </a:lnTo>
                <a:lnTo>
                  <a:pt x="426973" y="16002"/>
                </a:lnTo>
                <a:close/>
              </a:path>
            </a:pathLst>
          </a:custGeom>
          <a:solidFill>
            <a:srgbClr val="93363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Freeform 299"> 
				</p:cNvPr>
          <p:cNvSpPr/>
          <p:nvPr/>
        </p:nvSpPr>
        <p:spPr>
          <a:xfrm>
            <a:off x="7534275" y="6457950"/>
            <a:ext cx="419100" cy="85725"/>
          </a:xfrm>
          <a:custGeom>
            <a:avLst/>
            <a:gdLst>
              <a:gd name="connsiteX0" fmla="*/ 426973 w 419100"/>
              <a:gd name="connsiteY0" fmla="*/ 16002 h 85725"/>
              <a:gd name="connsiteX1" fmla="*/ 220471 w 419100"/>
              <a:gd name="connsiteY1" fmla="*/ 92202 h 85725"/>
              <a:gd name="connsiteX2" fmla="*/ 13969 w 419100"/>
              <a:gd name="connsiteY2" fmla="*/ 16002 h 85725"/>
              <a:gd name="connsiteX3" fmla="*/ 426973 w 419100"/>
              <a:gd name="connsiteY3" fmla="*/ 16002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100" h="85725">
                <a:moveTo>
                  <a:pt x="426973" y="16002"/>
                </a:moveTo>
                <a:lnTo>
                  <a:pt x="220471" y="92202"/>
                </a:lnTo>
                <a:lnTo>
                  <a:pt x="13969" y="16002"/>
                </a:lnTo>
                <a:lnTo>
                  <a:pt x="426973" y="16002"/>
                </a:lnTo>
                <a:close/>
              </a:path>
            </a:pathLst>
          </a:custGeom>
          <a:solidFill>
            <a:srgbClr val="93363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1" name="Picture 30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342900"/>
            <a:ext cx="9153525" cy="561975"/>
          </a:xfrm>
          <a:prstGeom prst="rect">
            <a:avLst/>
          </a:prstGeom>
        </p:spPr>
      </p:pic>
      <p:pic>
        <p:nvPicPr>
          <p:cNvPr id="302" name="Picture 302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2019300"/>
            <a:ext cx="1390650" cy="2028825"/>
          </a:xfrm>
          <a:prstGeom prst="rect">
            <a:avLst/>
          </a:prstGeom>
        </p:spPr>
      </p:pic>
      <p:pic>
        <p:nvPicPr>
          <p:cNvPr id="303" name="Picture 303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2247900"/>
            <a:ext cx="1400175" cy="1695450"/>
          </a:xfrm>
          <a:prstGeom prst="rect">
            <a:avLst/>
          </a:prstGeom>
        </p:spPr>
      </p:pic>
      <p:pic>
        <p:nvPicPr>
          <p:cNvPr id="304" name="Picture 304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0950" y="2228850"/>
            <a:ext cx="1019175" cy="1819275"/>
          </a:xfrm>
          <a:prstGeom prst="rect">
            <a:avLst/>
          </a:prstGeom>
        </p:spPr>
      </p:pic>
      <p:pic>
        <p:nvPicPr>
          <p:cNvPr id="305" name="Picture 305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3775" y="2247900"/>
            <a:ext cx="1019175" cy="1800225"/>
          </a:xfrm>
          <a:prstGeom prst="rect">
            <a:avLst/>
          </a:prstGeom>
        </p:spPr>
      </p:pic>
      <p:pic>
        <p:nvPicPr>
          <p:cNvPr id="306" name="Picture 306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9750" y="4676775"/>
            <a:ext cx="4972050" cy="1847850"/>
          </a:xfrm>
          <a:prstGeom prst="rect">
            <a:avLst/>
          </a:prstGeom>
        </p:spPr>
      </p:pic>
      <p:pic>
        <p:nvPicPr>
          <p:cNvPr id="307" name="Picture 307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0375" y="6858000"/>
            <a:ext cx="600075" cy="323850"/>
          </a:xfrm>
          <a:prstGeom prst="rect">
            <a:avLst/>
          </a:prstGeom>
        </p:spPr>
      </p:pic>
      <p:pic>
        <p:nvPicPr>
          <p:cNvPr id="308" name="Picture 308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6725" y="6848475"/>
            <a:ext cx="609600" cy="304800"/>
          </a:xfrm>
          <a:prstGeom prst="rect">
            <a:avLst/>
          </a:prstGeom>
        </p:spPr>
      </p:pic>
      <p:pic>
        <p:nvPicPr>
          <p:cNvPr id="309" name="Picture 309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15225" y="6867525"/>
            <a:ext cx="485775" cy="304800"/>
          </a:xfrm>
          <a:prstGeom prst="rect">
            <a:avLst/>
          </a:prstGeom>
        </p:spPr>
      </p:pic>
      <p:pic>
        <p:nvPicPr>
          <p:cNvPr id="310" name="Picture 310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19900" y="4924425"/>
            <a:ext cx="1838325" cy="1343025"/>
          </a:xfrm>
          <a:prstGeom prst="rect">
            <a:avLst/>
          </a:prstGeom>
        </p:spPr>
      </p:pic>
      <p:sp>
        <p:nvSpPr>
          <p:cNvPr id="310" name="TextBox 310"/>
          <p:cNvSpPr txBox="1"/>
          <p:nvPr/>
        </p:nvSpPr>
        <p:spPr>
          <a:xfrm>
            <a:off x="1046105" y="424529"/>
            <a:ext cx="8477990" cy="15814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22326">
              <a:lnSpc>
                <a:spcPts val="2661"/>
              </a:lnSpc>
            </a:pPr>
            <a:r>
              <a:rPr lang="en-US" altLang="zh-CN" sz="22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22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</a:t>
            </a:r>
            <a:r>
              <a:rPr lang="en-US" altLang="zh-CN" sz="22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Introduction</a:t>
            </a:r>
            <a:r>
              <a:rPr lang="en-US" altLang="zh-CN" sz="22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Case</a:t>
            </a:r>
            <a:r>
              <a:rPr lang="en-US" altLang="zh-CN" sz="22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(Seibu</a:t>
            </a:r>
            <a:r>
              <a:rPr lang="en-US" altLang="zh-CN" sz="22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Lions</a:t>
            </a:r>
            <a:r>
              <a:rPr lang="en-US" altLang="zh-CN" sz="22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[2])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194">
              <a:lnSpc>
                <a:spcPts val="2462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pioneering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high-density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solutions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stadium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</a:p>
          <a:p>
            <a:pPr indent="28194">
              <a:lnSpc>
                <a:spcPts val="215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Started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image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replay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multi-angle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views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67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◆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Replay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movie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distribution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users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can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watch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bats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their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convenience</a:t>
            </a:r>
          </a:p>
        </p:txBody>
      </p:sp>
      <p:sp>
        <p:nvSpPr>
          <p:cNvPr id="311" name="TextBox 311"/>
          <p:cNvSpPr txBox="1"/>
          <p:nvPr/>
        </p:nvSpPr>
        <p:spPr>
          <a:xfrm>
            <a:off x="3913511" y="2083563"/>
            <a:ext cx="77713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Player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</a:t>
            </a:r>
          </a:p>
        </p:txBody>
      </p:sp>
      <p:sp>
        <p:nvSpPr>
          <p:cNvPr id="312" name="TextBox 312"/>
          <p:cNvSpPr txBox="1"/>
          <p:nvPr/>
        </p:nvSpPr>
        <p:spPr>
          <a:xfrm>
            <a:off x="5250059" y="2083563"/>
            <a:ext cx="2015225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Top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page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real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time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game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313" name="TextBox 313"/>
          <p:cNvSpPr txBox="1"/>
          <p:nvPr/>
        </p:nvSpPr>
        <p:spPr>
          <a:xfrm>
            <a:off x="7451479" y="2071375"/>
            <a:ext cx="759007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Game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</a:t>
            </a:r>
          </a:p>
        </p:txBody>
      </p:sp>
      <p:sp>
        <p:nvSpPr>
          <p:cNvPr id="314" name="TextBox 314"/>
          <p:cNvSpPr txBox="1"/>
          <p:nvPr/>
        </p:nvSpPr>
        <p:spPr>
          <a:xfrm>
            <a:off x="4894986" y="3040242"/>
            <a:ext cx="523467" cy="973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5419">
              <a:lnSpc>
                <a:spcPts val="111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Replay</a:t>
            </a:r>
          </a:p>
          <a:p>
            <a:pPr indent="22837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playback</a:t>
            </a:r>
          </a:p>
          <a:p>
            <a:pPr indent="177527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link</a:t>
            </a:r>
          </a:p>
          <a:p>
            <a:pPr indent="52568">
              <a:lnSpc>
                <a:spcPts val="174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Replay</a:t>
            </a:r>
          </a:p>
          <a:p>
            <a:pPr indent="80767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movie</a:t>
            </a:r>
          </a:p>
          <a:p>
            <a:pPr indent="0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playback</a:t>
            </a:r>
          </a:p>
        </p:txBody>
      </p:sp>
      <p:sp>
        <p:nvSpPr>
          <p:cNvPr id="315" name="TextBox 315"/>
          <p:cNvSpPr txBox="1"/>
          <p:nvPr/>
        </p:nvSpPr>
        <p:spPr>
          <a:xfrm>
            <a:off x="8397878" y="2968610"/>
            <a:ext cx="723986" cy="10359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4589">
              <a:lnSpc>
                <a:spcPts val="111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Replay</a:t>
            </a:r>
          </a:p>
          <a:p>
            <a:pPr indent="0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playback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link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5253">
              <a:lnSpc>
                <a:spcPts val="1438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Replay</a:t>
            </a:r>
          </a:p>
          <a:p>
            <a:pPr indent="123452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movie</a:t>
            </a:r>
          </a:p>
          <a:p>
            <a:pPr indent="42684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playback</a:t>
            </a:r>
          </a:p>
        </p:txBody>
      </p:sp>
      <p:sp>
        <p:nvSpPr>
          <p:cNvPr id="316" name="TextBox 316"/>
          <p:cNvSpPr txBox="1"/>
          <p:nvPr/>
        </p:nvSpPr>
        <p:spPr>
          <a:xfrm>
            <a:off x="974477" y="4148137"/>
            <a:ext cx="8407947" cy="22697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74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◆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Bingo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game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Create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bingo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card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player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pictures.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When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player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homerun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hit,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</a:p>
          <a:p>
            <a:pPr indent="0">
              <a:lnSpc>
                <a:spcPts val="1748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player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crossed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Bingo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when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vertical,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horizontal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diagonal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formed.</a:t>
            </a:r>
          </a:p>
          <a:p>
            <a:pPr indent="5875782">
              <a:lnSpc>
                <a:spcPts val="1622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Fancy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prizes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given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those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chosen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lot</a:t>
            </a:r>
          </a:p>
          <a:p>
            <a:pPr indent="5875782">
              <a:lnSpc>
                <a:spcPts val="8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winners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bingo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game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948934">
              <a:lnSpc>
                <a:spcPts val="1544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[Drawing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display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(examples)]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771387">
              <a:lnSpc>
                <a:spcPts val="1282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[Drawing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display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(examples)]</a:t>
            </a:r>
          </a:p>
        </p:txBody>
      </p:sp>
      <p:sp>
        <p:nvSpPr>
          <p:cNvPr id="317" name="TextBox 317"/>
          <p:cNvSpPr txBox="1"/>
          <p:nvPr/>
        </p:nvSpPr>
        <p:spPr>
          <a:xfrm>
            <a:off x="2189109" y="6551370"/>
            <a:ext cx="504969" cy="2351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3712">
              <a:lnSpc>
                <a:spcPts val="891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[Prepare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</a:p>
          <a:p>
            <a:pPr indent="0">
              <a:lnSpc>
                <a:spcPts val="959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bingo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card]</a:t>
            </a:r>
          </a:p>
        </p:txBody>
      </p:sp>
      <p:sp>
        <p:nvSpPr>
          <p:cNvPr id="318" name="TextBox 318"/>
          <p:cNvSpPr txBox="1"/>
          <p:nvPr/>
        </p:nvSpPr>
        <p:spPr>
          <a:xfrm>
            <a:off x="3401450" y="6547560"/>
            <a:ext cx="561319" cy="2351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3911">
              <a:lnSpc>
                <a:spcPts val="891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[Start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</a:p>
          <a:p>
            <a:pPr indent="0">
              <a:lnSpc>
                <a:spcPts val="959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bingo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game]</a:t>
            </a:r>
          </a:p>
        </p:txBody>
      </p:sp>
      <p:sp>
        <p:nvSpPr>
          <p:cNvPr id="319" name="TextBox 319"/>
          <p:cNvSpPr txBox="1"/>
          <p:nvPr/>
        </p:nvSpPr>
        <p:spPr>
          <a:xfrm>
            <a:off x="4724279" y="6547560"/>
            <a:ext cx="396075" cy="2351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91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[Play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</a:p>
          <a:p>
            <a:pPr indent="57148">
              <a:lnSpc>
                <a:spcPts val="959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game]</a:t>
            </a:r>
          </a:p>
        </p:txBody>
      </p:sp>
      <p:sp>
        <p:nvSpPr>
          <p:cNvPr id="320" name="TextBox 320"/>
          <p:cNvSpPr txBox="1"/>
          <p:nvPr/>
        </p:nvSpPr>
        <p:spPr>
          <a:xfrm>
            <a:off x="6011292" y="6547560"/>
            <a:ext cx="316080" cy="1132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91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[Bingo]</a:t>
            </a:r>
          </a:p>
        </p:txBody>
      </p:sp>
      <p:sp>
        <p:nvSpPr>
          <p:cNvPr id="321" name="TextBox 321"/>
          <p:cNvSpPr txBox="1"/>
          <p:nvPr/>
        </p:nvSpPr>
        <p:spPr>
          <a:xfrm>
            <a:off x="6753481" y="6534772"/>
            <a:ext cx="699337" cy="2945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3739">
              <a:lnSpc>
                <a:spcPts val="111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Big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</a:t>
            </a:r>
          </a:p>
          <a:p>
            <a:pPr indent="0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(Rare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items)</a:t>
            </a:r>
          </a:p>
        </p:txBody>
      </p:sp>
      <p:sp>
        <p:nvSpPr>
          <p:cNvPr id="322" name="TextBox 322"/>
          <p:cNvSpPr txBox="1"/>
          <p:nvPr/>
        </p:nvSpPr>
        <p:spPr>
          <a:xfrm>
            <a:off x="7485765" y="6566776"/>
            <a:ext cx="592406" cy="2945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8699">
              <a:lnSpc>
                <a:spcPts val="111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Hit</a:t>
            </a:r>
          </a:p>
          <a:p>
            <a:pPr indent="0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(Coupons)</a:t>
            </a:r>
          </a:p>
        </p:txBody>
      </p:sp>
      <p:sp>
        <p:nvSpPr>
          <p:cNvPr id="323" name="TextBox 323"/>
          <p:cNvSpPr txBox="1"/>
          <p:nvPr/>
        </p:nvSpPr>
        <p:spPr>
          <a:xfrm>
            <a:off x="8223380" y="6569067"/>
            <a:ext cx="950640" cy="2945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73375">
              <a:lnSpc>
                <a:spcPts val="111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</a:t>
            </a:r>
          </a:p>
          <a:p>
            <a:pPr indent="0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(Digital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contents)</a:t>
            </a:r>
          </a:p>
        </p:txBody>
      </p:sp>
      <p:sp>
        <p:nvSpPr>
          <p:cNvPr id="324" name="TextBox 324"/>
          <p:cNvSpPr txBox="1"/>
          <p:nvPr/>
        </p:nvSpPr>
        <p:spPr>
          <a:xfrm>
            <a:off x="9648323" y="6994981"/>
            <a:ext cx="177918" cy="1775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97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325"> 
				</p:cNvPr>
          <p:cNvSpPr/>
          <p:nvPr/>
        </p:nvSpPr>
        <p:spPr>
          <a:xfrm>
            <a:off x="762000" y="333375"/>
            <a:ext cx="9153525" cy="6867525"/>
          </a:xfrm>
          <a:custGeom>
            <a:avLst/>
            <a:gdLst>
              <a:gd name="connsiteX0" fmla="*/ 12839 w 9153525"/>
              <a:gd name="connsiteY0" fmla="*/ 15620 h 6867525"/>
              <a:gd name="connsiteX1" fmla="*/ 12839 w 9153525"/>
              <a:gd name="connsiteY1" fmla="*/ 6873621 h 6867525"/>
              <a:gd name="connsiteX2" fmla="*/ 9156840 w 9153525"/>
              <a:gd name="connsiteY2" fmla="*/ 6873621 h 6867525"/>
              <a:gd name="connsiteX3" fmla="*/ 9156840 w 9153525"/>
              <a:gd name="connsiteY3" fmla="*/ 15620 h 6867525"/>
              <a:gd name="connsiteX4" fmla="*/ 12839 w 9153525"/>
              <a:gd name="connsiteY4" fmla="*/ 15620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6867525">
                <a:moveTo>
                  <a:pt x="12839" y="15620"/>
                </a:moveTo>
                <a:lnTo>
                  <a:pt x="12839" y="6873621"/>
                </a:lnTo>
                <a:lnTo>
                  <a:pt x="9156840" y="6873621"/>
                </a:lnTo>
                <a:lnTo>
                  <a:pt x="9156840" y="15620"/>
                </a:lnTo>
                <a:lnTo>
                  <a:pt x="12839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Freeform 326"> 
				</p:cNvPr>
          <p:cNvSpPr/>
          <p:nvPr/>
        </p:nvSpPr>
        <p:spPr>
          <a:xfrm>
            <a:off x="1028700" y="1238250"/>
            <a:ext cx="7772400" cy="28575"/>
          </a:xfrm>
          <a:custGeom>
            <a:avLst/>
            <a:gdLst>
              <a:gd name="connsiteX0" fmla="*/ 17411 w 7772400"/>
              <a:gd name="connsiteY0" fmla="*/ 30480 h 28575"/>
              <a:gd name="connsiteX1" fmla="*/ 17411 w 7772400"/>
              <a:gd name="connsiteY1" fmla="*/ 17526 h 28575"/>
              <a:gd name="connsiteX2" fmla="*/ 7781430 w 7772400"/>
              <a:gd name="connsiteY2" fmla="*/ 17526 h 28575"/>
              <a:gd name="connsiteX3" fmla="*/ 7781430 w 7772400"/>
              <a:gd name="connsiteY3" fmla="*/ 30480 h 28575"/>
              <a:gd name="connsiteX4" fmla="*/ 17411 w 7772400"/>
              <a:gd name="connsiteY4" fmla="*/ 30480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2400" h="28575">
                <a:moveTo>
                  <a:pt x="17411" y="30480"/>
                </a:moveTo>
                <a:lnTo>
                  <a:pt x="17411" y="17526"/>
                </a:lnTo>
                <a:lnTo>
                  <a:pt x="7781430" y="17526"/>
                </a:lnTo>
                <a:lnTo>
                  <a:pt x="7781430" y="30480"/>
                </a:lnTo>
                <a:lnTo>
                  <a:pt x="17411" y="3048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Freeform 327"> 
				</p:cNvPr>
          <p:cNvSpPr/>
          <p:nvPr/>
        </p:nvSpPr>
        <p:spPr>
          <a:xfrm>
            <a:off x="3781425" y="3933825"/>
            <a:ext cx="638175" cy="714375"/>
          </a:xfrm>
          <a:custGeom>
            <a:avLst/>
            <a:gdLst>
              <a:gd name="connsiteX0" fmla="*/ 20840 w 638175"/>
              <a:gd name="connsiteY0" fmla="*/ 12572 h 714375"/>
              <a:gd name="connsiteX1" fmla="*/ 645680 w 638175"/>
              <a:gd name="connsiteY1" fmla="*/ 710565 h 714375"/>
              <a:gd name="connsiteX2" fmla="*/ 638822 w 638175"/>
              <a:gd name="connsiteY2" fmla="*/ 716660 h 714375"/>
              <a:gd name="connsiteX3" fmla="*/ 13982 w 638175"/>
              <a:gd name="connsiteY3" fmla="*/ 19430 h 714375"/>
              <a:gd name="connsiteX4" fmla="*/ 20840 w 638175"/>
              <a:gd name="connsiteY4" fmla="*/ 12572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175" h="714375">
                <a:moveTo>
                  <a:pt x="20840" y="12572"/>
                </a:moveTo>
                <a:lnTo>
                  <a:pt x="645680" y="710565"/>
                </a:lnTo>
                <a:lnTo>
                  <a:pt x="638822" y="716660"/>
                </a:lnTo>
                <a:lnTo>
                  <a:pt x="13982" y="19430"/>
                </a:lnTo>
                <a:lnTo>
                  <a:pt x="20840" y="12572"/>
                </a:lnTo>
                <a:close/>
              </a:path>
            </a:pathLst>
          </a:custGeom>
          <a:solidFill>
            <a:srgbClr val="4d7fb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Freeform 328"> 
				</p:cNvPr>
          <p:cNvSpPr/>
          <p:nvPr/>
        </p:nvSpPr>
        <p:spPr>
          <a:xfrm>
            <a:off x="3781425" y="3933825"/>
            <a:ext cx="638175" cy="714375"/>
          </a:xfrm>
          <a:custGeom>
            <a:avLst/>
            <a:gdLst>
              <a:gd name="connsiteX0" fmla="*/ 20840 w 638175"/>
              <a:gd name="connsiteY0" fmla="*/ 12572 h 714375"/>
              <a:gd name="connsiteX1" fmla="*/ 645680 w 638175"/>
              <a:gd name="connsiteY1" fmla="*/ 710565 h 714375"/>
              <a:gd name="connsiteX2" fmla="*/ 638822 w 638175"/>
              <a:gd name="connsiteY2" fmla="*/ 716660 h 714375"/>
              <a:gd name="connsiteX3" fmla="*/ 13982 w 638175"/>
              <a:gd name="connsiteY3" fmla="*/ 19430 h 714375"/>
              <a:gd name="connsiteX4" fmla="*/ 20840 w 638175"/>
              <a:gd name="connsiteY4" fmla="*/ 12572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175" h="714375">
                <a:moveTo>
                  <a:pt x="20840" y="12572"/>
                </a:moveTo>
                <a:lnTo>
                  <a:pt x="645680" y="710565"/>
                </a:lnTo>
                <a:lnTo>
                  <a:pt x="638822" y="716660"/>
                </a:lnTo>
                <a:lnTo>
                  <a:pt x="13982" y="19430"/>
                </a:lnTo>
                <a:lnTo>
                  <a:pt x="20840" y="12572"/>
                </a:lnTo>
                <a:close/>
              </a:path>
            </a:pathLst>
          </a:custGeom>
          <a:solidFill>
            <a:srgbClr val="4d7fb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Freeform 329"> 
				</p:cNvPr>
          <p:cNvSpPr/>
          <p:nvPr/>
        </p:nvSpPr>
        <p:spPr>
          <a:xfrm>
            <a:off x="6048375" y="3933825"/>
            <a:ext cx="685800" cy="714375"/>
          </a:xfrm>
          <a:custGeom>
            <a:avLst/>
            <a:gdLst>
              <a:gd name="connsiteX0" fmla="*/ 20079 w 685800"/>
              <a:gd name="connsiteY0" fmla="*/ 716660 h 714375"/>
              <a:gd name="connsiteX1" fmla="*/ 688353 w 685800"/>
              <a:gd name="connsiteY1" fmla="*/ 19430 h 714375"/>
              <a:gd name="connsiteX2" fmla="*/ 681494 w 685800"/>
              <a:gd name="connsiteY2" fmla="*/ 12572 h 714375"/>
              <a:gd name="connsiteX3" fmla="*/ 13221 w 685800"/>
              <a:gd name="connsiteY3" fmla="*/ 709802 h 714375"/>
              <a:gd name="connsiteX4" fmla="*/ 20079 w 685800"/>
              <a:gd name="connsiteY4" fmla="*/ 716660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" h="714375">
                <a:moveTo>
                  <a:pt x="20079" y="716660"/>
                </a:moveTo>
                <a:lnTo>
                  <a:pt x="688353" y="19430"/>
                </a:lnTo>
                <a:lnTo>
                  <a:pt x="681494" y="12572"/>
                </a:lnTo>
                <a:lnTo>
                  <a:pt x="13221" y="709802"/>
                </a:lnTo>
                <a:lnTo>
                  <a:pt x="20079" y="716660"/>
                </a:lnTo>
                <a:close/>
              </a:path>
            </a:pathLst>
          </a:custGeom>
          <a:solidFill>
            <a:srgbClr val="4d7fb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Freeform 330"> 
				</p:cNvPr>
          <p:cNvSpPr/>
          <p:nvPr/>
        </p:nvSpPr>
        <p:spPr>
          <a:xfrm>
            <a:off x="6048375" y="3933825"/>
            <a:ext cx="685800" cy="714375"/>
          </a:xfrm>
          <a:custGeom>
            <a:avLst/>
            <a:gdLst>
              <a:gd name="connsiteX0" fmla="*/ 20079 w 685800"/>
              <a:gd name="connsiteY0" fmla="*/ 716660 h 714375"/>
              <a:gd name="connsiteX1" fmla="*/ 688353 w 685800"/>
              <a:gd name="connsiteY1" fmla="*/ 19430 h 714375"/>
              <a:gd name="connsiteX2" fmla="*/ 681494 w 685800"/>
              <a:gd name="connsiteY2" fmla="*/ 12572 h 714375"/>
              <a:gd name="connsiteX3" fmla="*/ 13221 w 685800"/>
              <a:gd name="connsiteY3" fmla="*/ 709802 h 714375"/>
              <a:gd name="connsiteX4" fmla="*/ 20079 w 685800"/>
              <a:gd name="connsiteY4" fmla="*/ 716660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" h="714375">
                <a:moveTo>
                  <a:pt x="20079" y="716660"/>
                </a:moveTo>
                <a:lnTo>
                  <a:pt x="688353" y="19430"/>
                </a:lnTo>
                <a:lnTo>
                  <a:pt x="681494" y="12572"/>
                </a:lnTo>
                <a:lnTo>
                  <a:pt x="13221" y="709802"/>
                </a:lnTo>
                <a:lnTo>
                  <a:pt x="20079" y="716660"/>
                </a:lnTo>
                <a:close/>
              </a:path>
            </a:pathLst>
          </a:custGeom>
          <a:solidFill>
            <a:srgbClr val="4d7fb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Freeform 331"> 
				</p:cNvPr>
          <p:cNvSpPr/>
          <p:nvPr/>
        </p:nvSpPr>
        <p:spPr>
          <a:xfrm>
            <a:off x="5591175" y="4991100"/>
            <a:ext cx="1466850" cy="466725"/>
          </a:xfrm>
          <a:custGeom>
            <a:avLst/>
            <a:gdLst>
              <a:gd name="connsiteX0" fmla="*/ 16268 w 1466850"/>
              <a:gd name="connsiteY0" fmla="*/ 475488 h 466725"/>
              <a:gd name="connsiteX1" fmla="*/ 1467116 w 1466850"/>
              <a:gd name="connsiteY1" fmla="*/ 27432 h 466725"/>
              <a:gd name="connsiteX2" fmla="*/ 1464068 w 1466850"/>
              <a:gd name="connsiteY2" fmla="*/ 18288 h 466725"/>
              <a:gd name="connsiteX3" fmla="*/ 13220 w 1466850"/>
              <a:gd name="connsiteY3" fmla="*/ 466344 h 466725"/>
              <a:gd name="connsiteX4" fmla="*/ 16268 w 1466850"/>
              <a:gd name="connsiteY4" fmla="*/ 475488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6850" h="466725">
                <a:moveTo>
                  <a:pt x="16268" y="475488"/>
                </a:moveTo>
                <a:lnTo>
                  <a:pt x="1467116" y="27432"/>
                </a:lnTo>
                <a:lnTo>
                  <a:pt x="1464068" y="18288"/>
                </a:lnTo>
                <a:lnTo>
                  <a:pt x="13220" y="466344"/>
                </a:lnTo>
                <a:lnTo>
                  <a:pt x="16268" y="475488"/>
                </a:lnTo>
                <a:close/>
              </a:path>
            </a:pathLst>
          </a:custGeom>
          <a:solidFill>
            <a:srgbClr val="4d7fb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Freeform 332"> 
				</p:cNvPr>
          <p:cNvSpPr/>
          <p:nvPr/>
        </p:nvSpPr>
        <p:spPr>
          <a:xfrm>
            <a:off x="5591175" y="4991100"/>
            <a:ext cx="1466850" cy="466725"/>
          </a:xfrm>
          <a:custGeom>
            <a:avLst/>
            <a:gdLst>
              <a:gd name="connsiteX0" fmla="*/ 16268 w 1466850"/>
              <a:gd name="connsiteY0" fmla="*/ 475488 h 466725"/>
              <a:gd name="connsiteX1" fmla="*/ 1467116 w 1466850"/>
              <a:gd name="connsiteY1" fmla="*/ 27432 h 466725"/>
              <a:gd name="connsiteX2" fmla="*/ 1464068 w 1466850"/>
              <a:gd name="connsiteY2" fmla="*/ 18288 h 466725"/>
              <a:gd name="connsiteX3" fmla="*/ 13220 w 1466850"/>
              <a:gd name="connsiteY3" fmla="*/ 466344 h 466725"/>
              <a:gd name="connsiteX4" fmla="*/ 16268 w 1466850"/>
              <a:gd name="connsiteY4" fmla="*/ 475488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6850" h="466725">
                <a:moveTo>
                  <a:pt x="16268" y="475488"/>
                </a:moveTo>
                <a:lnTo>
                  <a:pt x="1467116" y="27432"/>
                </a:lnTo>
                <a:lnTo>
                  <a:pt x="1464068" y="18288"/>
                </a:lnTo>
                <a:lnTo>
                  <a:pt x="13220" y="466344"/>
                </a:lnTo>
                <a:lnTo>
                  <a:pt x="16268" y="475488"/>
                </a:lnTo>
                <a:close/>
              </a:path>
            </a:pathLst>
          </a:custGeom>
          <a:solidFill>
            <a:srgbClr val="4d7fb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Freeform 333"> 
				</p:cNvPr>
          <p:cNvSpPr/>
          <p:nvPr/>
        </p:nvSpPr>
        <p:spPr>
          <a:xfrm>
            <a:off x="3419475" y="4991100"/>
            <a:ext cx="1466850" cy="247650"/>
          </a:xfrm>
          <a:custGeom>
            <a:avLst/>
            <a:gdLst>
              <a:gd name="connsiteX0" fmla="*/ 18554 w 1466850"/>
              <a:gd name="connsiteY0" fmla="*/ 18288 h 247650"/>
              <a:gd name="connsiteX1" fmla="*/ 1468640 w 1466850"/>
              <a:gd name="connsiteY1" fmla="*/ 241554 h 247650"/>
              <a:gd name="connsiteX2" fmla="*/ 1467116 w 1466850"/>
              <a:gd name="connsiteY2" fmla="*/ 250698 h 247650"/>
              <a:gd name="connsiteX3" fmla="*/ 17030 w 1466850"/>
              <a:gd name="connsiteY3" fmla="*/ 27432 h 247650"/>
              <a:gd name="connsiteX4" fmla="*/ 18554 w 1466850"/>
              <a:gd name="connsiteY4" fmla="*/ 18288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6850" h="247650">
                <a:moveTo>
                  <a:pt x="18554" y="18288"/>
                </a:moveTo>
                <a:lnTo>
                  <a:pt x="1468640" y="241554"/>
                </a:lnTo>
                <a:lnTo>
                  <a:pt x="1467116" y="250698"/>
                </a:lnTo>
                <a:lnTo>
                  <a:pt x="17030" y="27432"/>
                </a:lnTo>
                <a:lnTo>
                  <a:pt x="18554" y="18288"/>
                </a:lnTo>
                <a:close/>
              </a:path>
            </a:pathLst>
          </a:custGeom>
          <a:solidFill>
            <a:srgbClr val="4d7fb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Freeform 334"> 
				</p:cNvPr>
          <p:cNvSpPr/>
          <p:nvPr/>
        </p:nvSpPr>
        <p:spPr>
          <a:xfrm>
            <a:off x="3419475" y="4991100"/>
            <a:ext cx="1466850" cy="247650"/>
          </a:xfrm>
          <a:custGeom>
            <a:avLst/>
            <a:gdLst>
              <a:gd name="connsiteX0" fmla="*/ 18554 w 1466850"/>
              <a:gd name="connsiteY0" fmla="*/ 18288 h 247650"/>
              <a:gd name="connsiteX1" fmla="*/ 1468640 w 1466850"/>
              <a:gd name="connsiteY1" fmla="*/ 241554 h 247650"/>
              <a:gd name="connsiteX2" fmla="*/ 1467116 w 1466850"/>
              <a:gd name="connsiteY2" fmla="*/ 250698 h 247650"/>
              <a:gd name="connsiteX3" fmla="*/ 17030 w 1466850"/>
              <a:gd name="connsiteY3" fmla="*/ 27432 h 247650"/>
              <a:gd name="connsiteX4" fmla="*/ 18554 w 1466850"/>
              <a:gd name="connsiteY4" fmla="*/ 18288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6850" h="247650">
                <a:moveTo>
                  <a:pt x="18554" y="18288"/>
                </a:moveTo>
                <a:lnTo>
                  <a:pt x="1468640" y="241554"/>
                </a:lnTo>
                <a:lnTo>
                  <a:pt x="1467116" y="250698"/>
                </a:lnTo>
                <a:lnTo>
                  <a:pt x="17030" y="27432"/>
                </a:lnTo>
                <a:lnTo>
                  <a:pt x="18554" y="18288"/>
                </a:lnTo>
                <a:close/>
              </a:path>
            </a:pathLst>
          </a:custGeom>
          <a:solidFill>
            <a:srgbClr val="4d7fb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Freeform 335"> 
				</p:cNvPr>
          <p:cNvSpPr/>
          <p:nvPr/>
        </p:nvSpPr>
        <p:spPr>
          <a:xfrm>
            <a:off x="2162175" y="5724525"/>
            <a:ext cx="1990725" cy="1057275"/>
          </a:xfrm>
          <a:custGeom>
            <a:avLst/>
            <a:gdLst>
              <a:gd name="connsiteX0" fmla="*/ 20840 w 1990725"/>
              <a:gd name="connsiteY0" fmla="*/ 1065657 h 1057275"/>
              <a:gd name="connsiteX1" fmla="*/ 15506 w 1990725"/>
              <a:gd name="connsiteY1" fmla="*/ 1060322 h 1057275"/>
              <a:gd name="connsiteX2" fmla="*/ 1999754 w 1990725"/>
              <a:gd name="connsiteY2" fmla="*/ 1060322 h 1057275"/>
              <a:gd name="connsiteX3" fmla="*/ 1994420 w 1990725"/>
              <a:gd name="connsiteY3" fmla="*/ 1065657 h 1057275"/>
              <a:gd name="connsiteX4" fmla="*/ 1994420 w 1990725"/>
              <a:gd name="connsiteY4" fmla="*/ 14096 h 1057275"/>
              <a:gd name="connsiteX5" fmla="*/ 1999754 w 1990725"/>
              <a:gd name="connsiteY5" fmla="*/ 18668 h 1057275"/>
              <a:gd name="connsiteX6" fmla="*/ 15506 w 1990725"/>
              <a:gd name="connsiteY6" fmla="*/ 18668 h 1057275"/>
              <a:gd name="connsiteX7" fmla="*/ 20840 w 1990725"/>
              <a:gd name="connsiteY7" fmla="*/ 14096 h 1057275"/>
              <a:gd name="connsiteX8" fmla="*/ 20840 w 1990725"/>
              <a:gd name="connsiteY8" fmla="*/ 1065657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0725" h="1057275">
                <a:moveTo>
                  <a:pt x="20840" y="1065657"/>
                </a:moveTo>
                <a:lnTo>
                  <a:pt x="15506" y="1060322"/>
                </a:lnTo>
                <a:lnTo>
                  <a:pt x="1999754" y="1060322"/>
                </a:lnTo>
                <a:lnTo>
                  <a:pt x="1994420" y="1065657"/>
                </a:lnTo>
                <a:lnTo>
                  <a:pt x="1994420" y="14096"/>
                </a:lnTo>
                <a:lnTo>
                  <a:pt x="1999754" y="18668"/>
                </a:lnTo>
                <a:lnTo>
                  <a:pt x="15506" y="18668"/>
                </a:lnTo>
                <a:lnTo>
                  <a:pt x="20840" y="14096"/>
                </a:lnTo>
                <a:lnTo>
                  <a:pt x="20840" y="1065657"/>
                </a:lnTo>
                <a:close/>
              </a:path>
            </a:pathLst>
          </a:custGeom>
          <a:solidFill>
            <a:srgbClr val="006fb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Freeform 336"> 
				</p:cNvPr>
          <p:cNvSpPr/>
          <p:nvPr/>
        </p:nvSpPr>
        <p:spPr>
          <a:xfrm>
            <a:off x="2162175" y="5724525"/>
            <a:ext cx="2000250" cy="1066800"/>
          </a:xfrm>
          <a:custGeom>
            <a:avLst/>
            <a:gdLst>
              <a:gd name="connsiteX0" fmla="*/ 10934 w 2000250"/>
              <a:gd name="connsiteY0" fmla="*/ 14096 h 1066800"/>
              <a:gd name="connsiteX1" fmla="*/ 15506 w 2000250"/>
              <a:gd name="connsiteY1" fmla="*/ 9525 h 1066800"/>
              <a:gd name="connsiteX2" fmla="*/ 1999754 w 2000250"/>
              <a:gd name="connsiteY2" fmla="*/ 9525 h 1066800"/>
              <a:gd name="connsiteX3" fmla="*/ 2004326 w 2000250"/>
              <a:gd name="connsiteY3" fmla="*/ 14096 h 1066800"/>
              <a:gd name="connsiteX4" fmla="*/ 2004326 w 2000250"/>
              <a:gd name="connsiteY4" fmla="*/ 1065657 h 1066800"/>
              <a:gd name="connsiteX5" fmla="*/ 1999754 w 2000250"/>
              <a:gd name="connsiteY5" fmla="*/ 1070229 h 1066800"/>
              <a:gd name="connsiteX6" fmla="*/ 15506 w 2000250"/>
              <a:gd name="connsiteY6" fmla="*/ 1070229 h 1066800"/>
              <a:gd name="connsiteX7" fmla="*/ 10934 w 2000250"/>
              <a:gd name="connsiteY7" fmla="*/ 1065657 h 1066800"/>
              <a:gd name="connsiteX8" fmla="*/ 10934 w 2000250"/>
              <a:gd name="connsiteY8" fmla="*/ 14096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0250" h="1066800">
                <a:moveTo>
                  <a:pt x="10934" y="14096"/>
                </a:moveTo>
                <a:cubicBezTo>
                  <a:pt x="10934" y="11810"/>
                  <a:pt x="13220" y="9525"/>
                  <a:pt x="15506" y="9525"/>
                </a:cubicBezTo>
                <a:lnTo>
                  <a:pt x="1999754" y="9525"/>
                </a:lnTo>
                <a:cubicBezTo>
                  <a:pt x="2002040" y="9525"/>
                  <a:pt x="2004326" y="11810"/>
                  <a:pt x="2004326" y="14096"/>
                </a:cubicBezTo>
                <a:lnTo>
                  <a:pt x="2004326" y="1065657"/>
                </a:lnTo>
                <a:cubicBezTo>
                  <a:pt x="2004326" y="1067942"/>
                  <a:pt x="2002040" y="1070229"/>
                  <a:pt x="1999754" y="1070229"/>
                </a:cubicBezTo>
                <a:lnTo>
                  <a:pt x="15506" y="1070229"/>
                </a:lnTo>
                <a:cubicBezTo>
                  <a:pt x="13220" y="1070229"/>
                  <a:pt x="10934" y="1067942"/>
                  <a:pt x="10934" y="1065657"/>
                </a:cubicBezTo>
                <a:lnTo>
                  <a:pt x="10934" y="14096"/>
                </a:lnTo>
                <a:close/>
              </a:path>
            </a:pathLst>
          </a:custGeom>
          <a:solidFill>
            <a:srgbClr val="006fb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8" name="Picture 33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342900"/>
            <a:ext cx="9153525" cy="561975"/>
          </a:xfrm>
          <a:prstGeom prst="rect">
            <a:avLst/>
          </a:prstGeom>
        </p:spPr>
      </p:pic>
      <p:pic>
        <p:nvPicPr>
          <p:cNvPr id="339" name="Picture 339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950" y="1085850"/>
            <a:ext cx="2286000" cy="1752600"/>
          </a:xfrm>
          <a:prstGeom prst="rect">
            <a:avLst/>
          </a:prstGeom>
        </p:spPr>
      </p:pic>
      <p:pic>
        <p:nvPicPr>
          <p:cNvPr id="340" name="Picture 340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3228975"/>
            <a:ext cx="2495550" cy="2466975"/>
          </a:xfrm>
          <a:prstGeom prst="rect">
            <a:avLst/>
          </a:prstGeom>
        </p:spPr>
      </p:pic>
      <p:pic>
        <p:nvPicPr>
          <p:cNvPr id="341" name="Picture 341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7950" y="5981700"/>
            <a:ext cx="1276350" cy="819150"/>
          </a:xfrm>
          <a:prstGeom prst="rect">
            <a:avLst/>
          </a:prstGeom>
        </p:spPr>
      </p:pic>
      <p:pic>
        <p:nvPicPr>
          <p:cNvPr id="342" name="Picture 342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3125" y="5734050"/>
            <a:ext cx="1990725" cy="1057275"/>
          </a:xfrm>
          <a:prstGeom prst="rect">
            <a:avLst/>
          </a:prstGeom>
        </p:spPr>
      </p:pic>
      <p:pic>
        <p:nvPicPr>
          <p:cNvPr id="343" name="Picture 343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4650" y="2895600"/>
            <a:ext cx="2324100" cy="2457450"/>
          </a:xfrm>
          <a:prstGeom prst="rect">
            <a:avLst/>
          </a:prstGeom>
        </p:spPr>
      </p:pic>
      <p:pic>
        <p:nvPicPr>
          <p:cNvPr id="344" name="Picture 344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7800" y="2895600"/>
            <a:ext cx="2352675" cy="2457450"/>
          </a:xfrm>
          <a:prstGeom prst="rect">
            <a:avLst/>
          </a:prstGeom>
        </p:spPr>
      </p:pic>
      <p:pic>
        <p:nvPicPr>
          <p:cNvPr id="345" name="Picture 345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5775" y="6257925"/>
            <a:ext cx="552450" cy="514350"/>
          </a:xfrm>
          <a:prstGeom prst="rect">
            <a:avLst/>
          </a:prstGeom>
        </p:spPr>
      </p:pic>
      <p:pic>
        <p:nvPicPr>
          <p:cNvPr id="346" name="Picture 346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1075" y="1924050"/>
            <a:ext cx="1990725" cy="914400"/>
          </a:xfrm>
          <a:prstGeom prst="rect">
            <a:avLst/>
          </a:prstGeom>
        </p:spPr>
      </p:pic>
      <p:pic>
        <p:nvPicPr>
          <p:cNvPr id="347" name="Picture 347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43250" y="1924050"/>
            <a:ext cx="2133600" cy="914400"/>
          </a:xfrm>
          <a:prstGeom prst="rect">
            <a:avLst/>
          </a:prstGeom>
        </p:spPr>
      </p:pic>
      <p:pic>
        <p:nvPicPr>
          <p:cNvPr id="348" name="Picture 348">
					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0200" y="1924050"/>
            <a:ext cx="2085975" cy="914400"/>
          </a:xfrm>
          <a:prstGeom prst="rect">
            <a:avLst/>
          </a:prstGeom>
        </p:spPr>
      </p:pic>
      <p:sp>
        <p:nvSpPr>
          <p:cNvPr id="348" name="TextBox 348"/>
          <p:cNvSpPr txBox="1"/>
          <p:nvPr/>
        </p:nvSpPr>
        <p:spPr>
          <a:xfrm>
            <a:off x="1046105" y="413308"/>
            <a:ext cx="7762944" cy="14194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22326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Introduction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Case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(Seibu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Lions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[3])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06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◆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Multi-view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image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distribution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trial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(September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15,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2014)</a:t>
            </a:r>
          </a:p>
          <a:p>
            <a:pPr indent="357379">
              <a:lnSpc>
                <a:spcPts val="1665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*Implemented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Seibu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Lions,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Plala,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BP</a:t>
            </a:r>
          </a:p>
          <a:p>
            <a:pPr indent="0">
              <a:lnSpc>
                <a:spcPts val="2608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[Features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service]</a:t>
            </a:r>
          </a:p>
        </p:txBody>
      </p:sp>
      <p:sp>
        <p:nvSpPr>
          <p:cNvPr id="349" name="TextBox 349"/>
          <p:cNvSpPr txBox="1"/>
          <p:nvPr/>
        </p:nvSpPr>
        <p:spPr>
          <a:xfrm>
            <a:off x="1264037" y="2152110"/>
            <a:ext cx="1421828" cy="4711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8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enjoyed</a:t>
            </a:r>
          </a:p>
          <a:p>
            <a:pPr indent="94484">
              <a:lnSpc>
                <a:spcPts val="191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angles</a:t>
            </a:r>
          </a:p>
        </p:txBody>
      </p:sp>
      <p:sp>
        <p:nvSpPr>
          <p:cNvPr id="350" name="TextBox 350"/>
          <p:cNvSpPr txBox="1"/>
          <p:nvPr/>
        </p:nvSpPr>
        <p:spPr>
          <a:xfrm>
            <a:off x="3358013" y="2081076"/>
            <a:ext cx="1695679" cy="6044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enjoyed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while</a:t>
            </a:r>
          </a:p>
          <a:p>
            <a:pPr indent="103633">
              <a:lnSpc>
                <a:spcPts val="1595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listening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running</a:t>
            </a:r>
          </a:p>
          <a:p>
            <a:pPr indent="359672">
              <a:lnSpc>
                <a:spcPts val="1601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commentary</a:t>
            </a:r>
          </a:p>
        </p:txBody>
      </p:sp>
      <p:sp>
        <p:nvSpPr>
          <p:cNvPr id="351" name="TextBox 351"/>
          <p:cNvSpPr txBox="1"/>
          <p:nvPr/>
        </p:nvSpPr>
        <p:spPr>
          <a:xfrm>
            <a:off x="5608199" y="2050764"/>
            <a:ext cx="1692439" cy="6334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8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User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enjoy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</a:p>
          <a:p>
            <a:pPr indent="6856">
              <a:lnSpc>
                <a:spcPts val="1602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only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live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image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but</a:t>
            </a:r>
          </a:p>
          <a:p>
            <a:pPr indent="355861">
              <a:lnSpc>
                <a:spcPts val="1596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also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replay</a:t>
            </a:r>
          </a:p>
        </p:txBody>
      </p:sp>
      <p:sp>
        <p:nvSpPr>
          <p:cNvPr id="352" name="TextBox 352"/>
          <p:cNvSpPr txBox="1"/>
          <p:nvPr/>
        </p:nvSpPr>
        <p:spPr>
          <a:xfrm>
            <a:off x="7875911" y="2160492"/>
            <a:ext cx="1530726" cy="4711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8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High-quality,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less</a:t>
            </a:r>
          </a:p>
          <a:p>
            <a:pPr indent="252221">
              <a:lnSpc>
                <a:spcPts val="191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delay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video</a:t>
            </a:r>
          </a:p>
        </p:txBody>
      </p:sp>
      <p:sp>
        <p:nvSpPr>
          <p:cNvPr id="353" name="TextBox 353"/>
          <p:cNvSpPr txBox="1"/>
          <p:nvPr/>
        </p:nvSpPr>
        <p:spPr>
          <a:xfrm>
            <a:off x="1361568" y="4008174"/>
            <a:ext cx="3685012" cy="30375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15923">
              <a:lnSpc>
                <a:spcPts val="1561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Third-base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camera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7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Lower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camera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behind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plate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36224">
              <a:lnSpc>
                <a:spcPts val="2376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Running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comment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commentary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camera</a:t>
            </a:r>
          </a:p>
        </p:txBody>
      </p:sp>
      <p:sp>
        <p:nvSpPr>
          <p:cNvPr id="354" name="TextBox 354"/>
          <p:cNvSpPr txBox="1"/>
          <p:nvPr/>
        </p:nvSpPr>
        <p:spPr>
          <a:xfrm>
            <a:off x="6337703" y="4008174"/>
            <a:ext cx="3060708" cy="30375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57741">
              <a:lnSpc>
                <a:spcPts val="1561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First-base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camera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26843">
              <a:lnSpc>
                <a:spcPts val="200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Upper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camera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behind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plate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46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Live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telecast</a:t>
            </a:r>
          </a:p>
        </p:txBody>
      </p:sp>
      <p:sp>
        <p:nvSpPr>
          <p:cNvPr id="355" name="TextBox 355"/>
          <p:cNvSpPr txBox="1"/>
          <p:nvPr/>
        </p:nvSpPr>
        <p:spPr>
          <a:xfrm>
            <a:off x="9628512" y="6976165"/>
            <a:ext cx="197777" cy="1983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Picture 35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357" name="TextBox 357"/>
          <p:cNvSpPr txBox="1"/>
          <p:nvPr/>
        </p:nvSpPr>
        <p:spPr>
          <a:xfrm>
            <a:off x="1014864" y="391210"/>
            <a:ext cx="8385711" cy="35832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66570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(Killer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Service: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JCW)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775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[Background]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Users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were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bothered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registration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venue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owner’s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84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Collaborated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authentication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enabled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single-step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sign-on</a:t>
            </a:r>
          </a:p>
          <a:p>
            <a:pPr indent="0">
              <a:lnSpc>
                <a:spcPts val="1955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Started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offering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apan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onnected-free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i-Fi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application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(Nov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2013),</a:t>
            </a:r>
          </a:p>
          <a:p>
            <a:pPr indent="114300">
              <a:lnSpc>
                <a:spcPts val="1884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free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charge,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one-time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user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registration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available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multiple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languages</a:t>
            </a:r>
          </a:p>
          <a:p>
            <a:pPr indent="269759">
              <a:lnSpc>
                <a:spcPts val="1937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⇒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Introduced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country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blogs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Tourism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Agency’s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Visit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</a:p>
          <a:p>
            <a:pPr indent="269739">
              <a:lnSpc>
                <a:spcPts val="191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⇒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MM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Research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Institute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Award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First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Prize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(July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2014)</a:t>
            </a:r>
          </a:p>
          <a:p>
            <a:pPr indent="269739">
              <a:lnSpc>
                <a:spcPts val="191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⇒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Added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multilingual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translation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tool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travel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tool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(September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503163">
              <a:lnSpc>
                <a:spcPts val="129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Collaboration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paid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W-Fi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inside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airplane</a:t>
            </a:r>
          </a:p>
        </p:txBody>
      </p:sp>
      <p:sp>
        <p:nvSpPr>
          <p:cNvPr id="358" name="TextBox 358"/>
          <p:cNvSpPr txBox="1"/>
          <p:nvPr/>
        </p:nvSpPr>
        <p:spPr>
          <a:xfrm>
            <a:off x="1078871" y="3971696"/>
            <a:ext cx="2536805" cy="28493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32231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Limited</a:t>
            </a:r>
            <a:r>
              <a:rPr lang="en-US" altLang="zh-CN" sz="1200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area</a:t>
            </a:r>
          </a:p>
          <a:p>
            <a:pPr indent="261365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200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free</a:t>
            </a:r>
            <a:r>
              <a:rPr lang="en-US" altLang="zh-CN" sz="1200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Wi-Fi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2766">
              <a:lnSpc>
                <a:spcPts val="1828"/>
              </a:lnSpc>
            </a:pPr>
            <a:r>
              <a:rPr lang="en-US" altLang="zh-CN" sz="10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Connection</a:t>
            </a:r>
            <a:r>
              <a:rPr lang="en-US" altLang="zh-CN" sz="10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procedure</a:t>
            </a:r>
          </a:p>
          <a:p>
            <a:pPr indent="243078">
              <a:lnSpc>
                <a:spcPts val="1098"/>
              </a:lnSpc>
            </a:pPr>
            <a:r>
              <a:rPr lang="en-US" altLang="zh-CN" sz="10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varies</a:t>
            </a:r>
            <a:r>
              <a:rPr lang="en-US" altLang="zh-CN" sz="10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0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area</a:t>
            </a:r>
            <a:r>
              <a:rPr lang="en-US" altLang="zh-CN" sz="10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to</a:t>
            </a:r>
          </a:p>
          <a:p>
            <a:pPr indent="185166">
              <a:lnSpc>
                <a:spcPts val="1098"/>
              </a:lnSpc>
            </a:pPr>
            <a:r>
              <a:rPr lang="en-US" altLang="zh-CN" sz="10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area</a:t>
            </a:r>
            <a:r>
              <a:rPr lang="en-US" altLang="zh-CN" sz="10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0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10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0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hard</a:t>
            </a:r>
            <a:r>
              <a:rPr lang="en-US" altLang="zh-CN" sz="10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to</a:t>
            </a:r>
          </a:p>
          <a:p>
            <a:pPr indent="545592">
              <a:lnSpc>
                <a:spcPts val="1104"/>
              </a:lnSpc>
            </a:pPr>
            <a:r>
              <a:rPr lang="en-US" altLang="zh-CN" sz="10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figure</a:t>
            </a:r>
            <a:r>
              <a:rPr lang="en-US" altLang="zh-CN" sz="10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out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08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Currently,</a:t>
            </a:r>
          </a:p>
          <a:p>
            <a:pPr indent="0">
              <a:lnSpc>
                <a:spcPts val="167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single-step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sign-on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enabled</a:t>
            </a:r>
          </a:p>
          <a:p>
            <a:pPr indent="0">
              <a:lnSpc>
                <a:spcPts val="167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82,000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free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</a:p>
          <a:p>
            <a:pPr indent="0">
              <a:lnSpc>
                <a:spcPts val="167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(with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time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limit,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unsecured)</a:t>
            </a:r>
          </a:p>
        </p:txBody>
      </p:sp>
      <p:sp>
        <p:nvSpPr>
          <p:cNvPr id="359" name="TextBox 359"/>
          <p:cNvSpPr txBox="1"/>
          <p:nvPr/>
        </p:nvSpPr>
        <p:spPr>
          <a:xfrm>
            <a:off x="4192403" y="3971696"/>
            <a:ext cx="1698585" cy="11366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97179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1200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sure</a:t>
            </a:r>
            <a:r>
              <a:rPr lang="en-US" altLang="zh-CN" sz="1200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where</a:t>
            </a:r>
          </a:p>
          <a:p>
            <a:pPr indent="233171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1200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200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available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94"/>
              </a:lnSpc>
            </a:pPr>
            <a:r>
              <a:rPr lang="en-US" altLang="zh-CN" sz="10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Authentication</a:t>
            </a:r>
            <a:r>
              <a:rPr lang="en-US" altLang="zh-CN" sz="10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procedure</a:t>
            </a:r>
          </a:p>
          <a:p>
            <a:pPr indent="63252">
              <a:lnSpc>
                <a:spcPts val="1098"/>
              </a:lnSpc>
            </a:pPr>
            <a:r>
              <a:rPr lang="en-US" altLang="zh-CN" sz="10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varies</a:t>
            </a:r>
            <a:r>
              <a:rPr lang="en-US" altLang="zh-CN" sz="10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0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area</a:t>
            </a:r>
            <a:r>
              <a:rPr lang="en-US" altLang="zh-CN" sz="10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0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area</a:t>
            </a:r>
          </a:p>
          <a:p>
            <a:pPr indent="209559">
              <a:lnSpc>
                <a:spcPts val="1098"/>
              </a:lnSpc>
            </a:pPr>
            <a:r>
              <a:rPr lang="en-US" altLang="zh-CN" sz="10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0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0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troublesome</a:t>
            </a:r>
          </a:p>
        </p:txBody>
      </p:sp>
      <p:sp>
        <p:nvSpPr>
          <p:cNvPr id="360" name="TextBox 360"/>
          <p:cNvSpPr txBox="1"/>
          <p:nvPr/>
        </p:nvSpPr>
        <p:spPr>
          <a:xfrm>
            <a:off x="7166489" y="4022088"/>
            <a:ext cx="2426247" cy="28163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1921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(Under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consideration)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58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Paid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airplane</a:t>
            </a:r>
          </a:p>
          <a:p>
            <a:pPr indent="792479">
              <a:lnSpc>
                <a:spcPts val="2613"/>
              </a:lnSpc>
            </a:pPr>
            <a:r>
              <a:rPr lang="en-US" altLang="zh-CN" sz="16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No</a:t>
            </a:r>
            <a:r>
              <a:rPr lang="en-US" altLang="zh-CN" sz="16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change</a:t>
            </a:r>
            <a:r>
              <a:rPr lang="en-US" altLang="zh-CN" sz="16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6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ID</a:t>
            </a:r>
          </a:p>
          <a:p>
            <a:pPr indent="792479">
              <a:lnSpc>
                <a:spcPts val="2039"/>
              </a:lnSpc>
            </a:pPr>
            <a:r>
              <a:rPr lang="en-US" altLang="zh-CN" sz="16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6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Password</a:t>
            </a:r>
          </a:p>
          <a:p>
            <a:pPr indent="792479">
              <a:lnSpc>
                <a:spcPts val="2039"/>
              </a:lnSpc>
            </a:pPr>
            <a:r>
              <a:rPr lang="en-US" altLang="zh-CN" sz="16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after</a:t>
            </a:r>
            <a:r>
              <a:rPr lang="en-US" altLang="zh-CN" sz="16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arrival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8035">
              <a:lnSpc>
                <a:spcPts val="1694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JCW,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throughout</a:t>
            </a:r>
          </a:p>
          <a:p>
            <a:pPr indent="288035">
              <a:lnSpc>
                <a:spcPts val="160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becomes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more</a:t>
            </a:r>
          </a:p>
          <a:p>
            <a:pPr indent="288035">
              <a:lnSpc>
                <a:spcPts val="159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convenient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</a:t>
            </a:r>
          </a:p>
          <a:p>
            <a:pPr indent="288035">
              <a:lnSpc>
                <a:spcPts val="160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authentication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collaboration</a:t>
            </a:r>
          </a:p>
          <a:p>
            <a:pPr indent="288035">
              <a:lnSpc>
                <a:spcPts val="160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(Secured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type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also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available)</a:t>
            </a:r>
          </a:p>
        </p:txBody>
      </p:sp>
      <p:sp>
        <p:nvSpPr>
          <p:cNvPr id="361" name="TextBox 361"/>
          <p:cNvSpPr txBox="1"/>
          <p:nvPr/>
        </p:nvSpPr>
        <p:spPr>
          <a:xfrm>
            <a:off x="9628512" y="6976165"/>
            <a:ext cx="197777" cy="1983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Picture 36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363" name="TextBox 363"/>
          <p:cNvSpPr txBox="1"/>
          <p:nvPr/>
        </p:nvSpPr>
        <p:spPr>
          <a:xfrm>
            <a:off x="1012576" y="530822"/>
            <a:ext cx="8481890" cy="16106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76072">
              <a:lnSpc>
                <a:spcPts val="1895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Expansion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Practical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Demand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(2014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67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(1)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expands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existing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venue-owner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model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followed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similar</a:t>
            </a:r>
          </a:p>
          <a:p>
            <a:pPr indent="272018">
              <a:lnSpc>
                <a:spcPts val="167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category</a:t>
            </a:r>
          </a:p>
          <a:p>
            <a:pPr indent="284216">
              <a:lnSpc>
                <a:spcPts val="1691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foreigners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visiting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exceeded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inquiries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municipalities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throughout</a:t>
            </a:r>
          </a:p>
          <a:p>
            <a:pPr indent="370325">
              <a:lnSpc>
                <a:spcPts val="1667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have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JCW</a:t>
            </a:r>
          </a:p>
          <a:p>
            <a:pPr indent="0">
              <a:lnSpc>
                <a:spcPts val="167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(2)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Practical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demand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generated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usage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(developing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into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collaboration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companies)</a:t>
            </a:r>
          </a:p>
        </p:txBody>
      </p:sp>
      <p:sp>
        <p:nvSpPr>
          <p:cNvPr id="364" name="TextBox 364"/>
          <p:cNvSpPr txBox="1"/>
          <p:nvPr/>
        </p:nvSpPr>
        <p:spPr>
          <a:xfrm>
            <a:off x="1077347" y="2521267"/>
            <a:ext cx="4002430" cy="2034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02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(1)</a:t>
            </a:r>
            <a:r>
              <a:rPr lang="en-US" altLang="zh-CN" sz="1602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Practical</a:t>
            </a:r>
            <a:r>
              <a:rPr lang="en-US" altLang="zh-CN" sz="1602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demand</a:t>
            </a:r>
            <a:r>
              <a:rPr lang="en-US" altLang="zh-CN" sz="1602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following</a:t>
            </a:r>
            <a:r>
              <a:rPr lang="en-US" altLang="zh-CN" sz="1602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advanced</a:t>
            </a:r>
            <a:r>
              <a:rPr lang="en-US" altLang="zh-CN" sz="1602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model</a:t>
            </a:r>
          </a:p>
        </p:txBody>
      </p:sp>
      <p:sp>
        <p:nvSpPr>
          <p:cNvPr id="365" name="TextBox 365"/>
          <p:cNvSpPr txBox="1"/>
          <p:nvPr/>
        </p:nvSpPr>
        <p:spPr>
          <a:xfrm>
            <a:off x="6402197" y="2415349"/>
            <a:ext cx="2414901" cy="3680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22331">
              <a:lnSpc>
                <a:spcPts val="1602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(2)</a:t>
            </a:r>
            <a:r>
              <a:rPr lang="en-US" altLang="zh-CN" sz="1602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New</a:t>
            </a:r>
            <a:r>
              <a:rPr lang="en-US" altLang="zh-CN" sz="1602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real</a:t>
            </a:r>
            <a:r>
              <a:rPr lang="en-US" altLang="zh-CN" sz="1602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demand</a:t>
            </a:r>
          </a:p>
          <a:p>
            <a:pPr indent="0">
              <a:lnSpc>
                <a:spcPts val="1296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(promotion</a:t>
            </a:r>
            <a:r>
              <a:rPr lang="en-US" altLang="zh-CN" sz="1602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of</a:t>
            </a:r>
            <a:r>
              <a:rPr lang="en-US" altLang="zh-CN" sz="1602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collaboration)</a:t>
            </a:r>
          </a:p>
        </p:txBody>
      </p:sp>
      <p:sp>
        <p:nvSpPr>
          <p:cNvPr id="366" name="TextBox 366"/>
          <p:cNvSpPr txBox="1"/>
          <p:nvPr/>
        </p:nvSpPr>
        <p:spPr>
          <a:xfrm>
            <a:off x="3139319" y="3014430"/>
            <a:ext cx="2152103" cy="39657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3715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-Intra-vehicle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</a:p>
          <a:p>
            <a:pPr indent="13715">
              <a:lnSpc>
                <a:spcPts val="15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-Contents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installed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335">
              <a:lnSpc>
                <a:spcPts val="163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-Cities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medium-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long-</a:t>
            </a:r>
          </a:p>
          <a:p>
            <a:pPr indent="89915">
              <a:lnSpc>
                <a:spcPts val="15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distance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buses</a:t>
            </a:r>
          </a:p>
          <a:p>
            <a:pPr indent="21335">
              <a:lnSpc>
                <a:spcPts val="15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-Expansion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into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waiting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rooms</a:t>
            </a:r>
          </a:p>
          <a:p>
            <a:pPr indent="81533">
              <a:lnSpc>
                <a:spcPts val="15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hospitals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beauty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parlors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335">
              <a:lnSpc>
                <a:spcPts val="217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-Stadiums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</a:p>
          <a:p>
            <a:pPr indent="21335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-J.League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44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-Wi-Fi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foreigners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visiting</a:t>
            </a:r>
          </a:p>
          <a:p>
            <a:pPr indent="68579">
              <a:lnSpc>
                <a:spcPts val="169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</a:p>
          <a:p>
            <a:pPr indent="0">
              <a:lnSpc>
                <a:spcPts val="169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-New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demand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including</a:t>
            </a:r>
          </a:p>
          <a:p>
            <a:pPr indent="78485">
              <a:lnSpc>
                <a:spcPts val="170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hospitality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tools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tourist</a:t>
            </a:r>
          </a:p>
          <a:p>
            <a:pPr indent="78485">
              <a:lnSpc>
                <a:spcPts val="169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flow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analysis,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etc</a:t>
            </a:r>
          </a:p>
        </p:txBody>
      </p:sp>
      <p:sp>
        <p:nvSpPr>
          <p:cNvPr id="367" name="TextBox 367"/>
          <p:cNvSpPr txBox="1"/>
          <p:nvPr/>
        </p:nvSpPr>
        <p:spPr>
          <a:xfrm>
            <a:off x="5468746" y="3073368"/>
            <a:ext cx="1590888" cy="37818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056">
              <a:lnSpc>
                <a:spcPts val="178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Demand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</a:p>
          <a:p>
            <a:pPr indent="19056">
              <a:lnSpc>
                <a:spcPts val="191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342">
              <a:lnSpc>
                <a:spcPts val="2190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Demand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</a:p>
          <a:p>
            <a:pPr indent="21342">
              <a:lnSpc>
                <a:spcPts val="191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temporary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</a:t>
            </a:r>
          </a:p>
          <a:p>
            <a:pPr indent="21342">
              <a:lnSpc>
                <a:spcPts val="191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">
              <a:lnSpc>
                <a:spcPts val="2620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Demand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towards</a:t>
            </a:r>
          </a:p>
          <a:p>
            <a:pPr indent="6">
              <a:lnSpc>
                <a:spcPts val="1697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2020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(high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density,</a:t>
            </a:r>
          </a:p>
          <a:p>
            <a:pPr indent="0">
              <a:lnSpc>
                <a:spcPts val="1594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ICT,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etc.)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92">
              <a:lnSpc>
                <a:spcPts val="162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-Information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distribution</a:t>
            </a:r>
          </a:p>
          <a:p>
            <a:pPr indent="65539">
              <a:lnSpc>
                <a:spcPts val="15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Push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65539">
              <a:lnSpc>
                <a:spcPts val="15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bar</a:t>
            </a:r>
          </a:p>
          <a:p>
            <a:pPr indent="2292">
              <a:lnSpc>
                <a:spcPts val="15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-Flow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analysis,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etc.</a:t>
            </a:r>
          </a:p>
        </p:txBody>
      </p:sp>
      <p:sp>
        <p:nvSpPr>
          <p:cNvPr id="368" name="TextBox 368"/>
          <p:cNvSpPr txBox="1"/>
          <p:nvPr/>
        </p:nvSpPr>
        <p:spPr>
          <a:xfrm>
            <a:off x="7454525" y="3133402"/>
            <a:ext cx="2377050" cy="40665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944">
              <a:lnSpc>
                <a:spcPts val="1561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MVNO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operator</a:t>
            </a:r>
          </a:p>
          <a:p>
            <a:pPr indent="12944">
              <a:lnSpc>
                <a:spcPts val="1404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international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roaming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3621">
              <a:lnSpc>
                <a:spcPts val="2235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Event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venues</a:t>
            </a:r>
          </a:p>
          <a:p>
            <a:pPr indent="23621">
              <a:lnSpc>
                <a:spcPts val="191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Security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2004">
              <a:lnSpc>
                <a:spcPts val="2395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Stadiums,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convention</a:t>
            </a:r>
          </a:p>
          <a:p>
            <a:pPr indent="122683">
              <a:lnSpc>
                <a:spcPts val="191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centers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82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bar,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Push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ads</a:t>
            </a:r>
          </a:p>
          <a:p>
            <a:pPr indent="0">
              <a:lnSpc>
                <a:spcPts val="1698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digital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signage</a:t>
            </a:r>
          </a:p>
          <a:p>
            <a:pPr indent="140207">
              <a:lnSpc>
                <a:spcPts val="1698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99131">
              <a:lnSpc>
                <a:spcPts val="2104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Picture 37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370" name="TextBox 370"/>
          <p:cNvSpPr txBox="1"/>
          <p:nvPr/>
        </p:nvSpPr>
        <p:spPr>
          <a:xfrm>
            <a:off x="956190" y="321348"/>
            <a:ext cx="8059512" cy="17364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35506">
              <a:lnSpc>
                <a:spcPts val="2604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Examples</a:t>
            </a:r>
          </a:p>
          <a:p>
            <a:pPr indent="635506">
              <a:lnSpc>
                <a:spcPts val="1857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(Tokaido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Shinkansen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(bullet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train)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N700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Contents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Lounge)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86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◆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Overview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contents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distribution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demonstration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bullet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train</a:t>
            </a:r>
          </a:p>
          <a:p>
            <a:pPr indent="134873">
              <a:lnSpc>
                <a:spcPts val="1884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install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contents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distribution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server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bullet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train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offer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various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contents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</a:p>
          <a:p>
            <a:pPr indent="272042">
              <a:lnSpc>
                <a:spcPts val="1902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movies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electronic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book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passengers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traveling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long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distances</a:t>
            </a:r>
          </a:p>
          <a:p>
            <a:pPr indent="134873">
              <a:lnSpc>
                <a:spcPts val="1937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Demonstration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period: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(4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months)</a:t>
            </a:r>
          </a:p>
        </p:txBody>
      </p:sp>
      <p:sp>
        <p:nvSpPr>
          <p:cNvPr id="371" name="TextBox 371"/>
          <p:cNvSpPr txBox="1"/>
          <p:nvPr/>
        </p:nvSpPr>
        <p:spPr>
          <a:xfrm>
            <a:off x="989717" y="2332190"/>
            <a:ext cx="4171158" cy="45925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05434">
              <a:lnSpc>
                <a:spcPts val="1895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Image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provision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72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[Inside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bullet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train]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51810">
              <a:lnSpc>
                <a:spcPts val="2388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SSID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97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1397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397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</a:p>
          <a:p>
            <a:pPr indent="69342">
              <a:lnSpc>
                <a:spcPts val="877"/>
              </a:lnSpc>
            </a:pPr>
            <a:r>
              <a:rPr lang="en-US" altLang="zh-CN" sz="900" dirty="0" smtClean="0">
                <a:solidFill>
                  <a:srgbClr val="003264"/>
                </a:solidFill>
                <a:latin typeface="Arial" charset="0"/>
                <a:cs typeface="Arial" charset="0"/>
              </a:rPr>
              <a:t>-Server</a:t>
            </a:r>
            <a:r>
              <a:rPr lang="en-US" altLang="zh-CN" sz="900" dirty="0" smtClean="0">
                <a:solidFill>
                  <a:srgbClr val="00326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3264"/>
                </a:solidFill>
                <a:latin typeface="Arial" charset="0"/>
                <a:cs typeface="Arial" charset="0"/>
              </a:rPr>
              <a:t>installed</a:t>
            </a:r>
            <a:r>
              <a:rPr lang="en-US" altLang="zh-CN" sz="900" dirty="0" smtClean="0">
                <a:solidFill>
                  <a:srgbClr val="00326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3264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00" dirty="0" smtClean="0">
                <a:solidFill>
                  <a:srgbClr val="00326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3264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326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3264"/>
                </a:solidFill>
                <a:latin typeface="Arial" charset="0"/>
                <a:cs typeface="Arial" charset="0"/>
              </a:rPr>
              <a:t>train</a:t>
            </a:r>
            <a:r>
              <a:rPr lang="en-US" altLang="zh-CN" sz="900" dirty="0" smtClean="0">
                <a:solidFill>
                  <a:srgbClr val="00326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3264"/>
                </a:solidFill>
                <a:latin typeface="Arial" charset="0"/>
                <a:cs typeface="Arial" charset="0"/>
              </a:rPr>
              <a:t>car</a:t>
            </a:r>
          </a:p>
          <a:p>
            <a:pPr indent="2486414">
              <a:lnSpc>
                <a:spcPts val="790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N700-Free-Contents</a:t>
            </a:r>
          </a:p>
          <a:p>
            <a:pPr indent="69342">
              <a:lnSpc>
                <a:spcPts val="109"/>
              </a:lnSpc>
            </a:pPr>
            <a:r>
              <a:rPr lang="en-US" altLang="zh-CN" sz="900" dirty="0" smtClean="0">
                <a:solidFill>
                  <a:srgbClr val="003264"/>
                </a:solidFill>
                <a:latin typeface="Arial" charset="0"/>
                <a:cs typeface="Arial" charset="0"/>
              </a:rPr>
              <a:t>-Distribution</a:t>
            </a:r>
            <a:r>
              <a:rPr lang="en-US" altLang="zh-CN" sz="900" dirty="0" smtClean="0">
                <a:solidFill>
                  <a:srgbClr val="00326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3264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326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3264"/>
                </a:solidFill>
                <a:latin typeface="Arial" charset="0"/>
                <a:cs typeface="Arial" charset="0"/>
              </a:rPr>
              <a:t>various</a:t>
            </a:r>
            <a:r>
              <a:rPr lang="en-US" altLang="zh-CN" sz="900" dirty="0" smtClean="0">
                <a:solidFill>
                  <a:srgbClr val="00326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3264"/>
                </a:solidFill>
                <a:latin typeface="Arial" charset="0"/>
                <a:cs typeface="Arial" charset="0"/>
              </a:rPr>
              <a:t>contents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57806">
              <a:lnSpc>
                <a:spcPts val="2088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Leaky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coaxial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cables</a:t>
            </a:r>
          </a:p>
          <a:p>
            <a:pPr indent="2758440">
              <a:lnSpc>
                <a:spcPts val="2639"/>
              </a:lnSpc>
            </a:pPr>
            <a:r>
              <a:rPr lang="en-US" altLang="zh-CN" sz="13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sp>
        <p:nvSpPr>
          <p:cNvPr id="372" name="TextBox 372"/>
          <p:cNvSpPr txBox="1"/>
          <p:nvPr/>
        </p:nvSpPr>
        <p:spPr>
          <a:xfrm>
            <a:off x="5551049" y="2340572"/>
            <a:ext cx="4285098" cy="48593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06195">
              <a:lnSpc>
                <a:spcPts val="1895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Implementation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structure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47571">
              <a:lnSpc>
                <a:spcPts val="1937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(NipponTV)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299"/>
              </a:lnSpc>
            </a:pP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Contents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provision</a:t>
            </a:r>
          </a:p>
          <a:p>
            <a:pPr indent="2205222">
              <a:lnSpc>
                <a:spcPts val="420"/>
              </a:lnSpc>
            </a:pP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Contents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management,</a:t>
            </a:r>
          </a:p>
          <a:p>
            <a:pPr indent="0">
              <a:lnSpc>
                <a:spcPts val="581"/>
              </a:lnSpc>
            </a:pP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Portal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site</a:t>
            </a:r>
          </a:p>
          <a:p>
            <a:pPr indent="2292846">
              <a:lnSpc>
                <a:spcPts val="420"/>
              </a:lnSpc>
            </a:pP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software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</a:t>
            </a:r>
          </a:p>
          <a:p>
            <a:pPr indent="80770">
              <a:lnSpc>
                <a:spcPts val="575"/>
              </a:lnSpc>
            </a:pP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structure/development</a:t>
            </a:r>
          </a:p>
          <a:p>
            <a:pPr indent="2205222">
              <a:lnSpc>
                <a:spcPts val="420"/>
              </a:lnSpc>
            </a:pP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On-board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server</a:t>
            </a:r>
          </a:p>
          <a:p>
            <a:pPr indent="0">
              <a:lnSpc>
                <a:spcPts val="581"/>
              </a:lnSpc>
            </a:pP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Contents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(update)</a:t>
            </a:r>
          </a:p>
          <a:p>
            <a:pPr indent="2285992">
              <a:lnSpc>
                <a:spcPts val="420"/>
              </a:lnSpc>
            </a:pP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setup/maintenance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53083">
              <a:lnSpc>
                <a:spcPts val="1784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Preparation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provision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1142231">
              <a:lnSpc>
                <a:spcPts val="1002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train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cars</a:t>
            </a:r>
          </a:p>
          <a:p>
            <a:pPr indent="1053083">
              <a:lnSpc>
                <a:spcPts val="995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Train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contents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update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71421">
              <a:lnSpc>
                <a:spcPts val="2258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provision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10283">
              <a:lnSpc>
                <a:spcPts val="2525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Customers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43428">
              <a:lnSpc>
                <a:spcPts val="181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[Reference]</a:t>
            </a:r>
          </a:p>
          <a:p>
            <a:pPr indent="3043428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Sticker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back</a:t>
            </a:r>
          </a:p>
          <a:p>
            <a:pPr indent="3043428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bullet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train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seats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107179">
              <a:lnSpc>
                <a:spcPts val="1685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 
				</p:cNvPr>
          <p:cNvSpPr/>
          <p:nvPr/>
        </p:nvSpPr>
        <p:spPr>
          <a:xfrm>
            <a:off x="762000" y="333375"/>
            <a:ext cx="9153525" cy="6867525"/>
          </a:xfrm>
          <a:custGeom>
            <a:avLst/>
            <a:gdLst>
              <a:gd name="connsiteX0" fmla="*/ 12839 w 9153525"/>
              <a:gd name="connsiteY0" fmla="*/ 15620 h 6867525"/>
              <a:gd name="connsiteX1" fmla="*/ 12839 w 9153525"/>
              <a:gd name="connsiteY1" fmla="*/ 6873621 h 6867525"/>
              <a:gd name="connsiteX2" fmla="*/ 9156840 w 9153525"/>
              <a:gd name="connsiteY2" fmla="*/ 6873621 h 6867525"/>
              <a:gd name="connsiteX3" fmla="*/ 9156840 w 9153525"/>
              <a:gd name="connsiteY3" fmla="*/ 15620 h 6867525"/>
              <a:gd name="connsiteX4" fmla="*/ 12839 w 9153525"/>
              <a:gd name="connsiteY4" fmla="*/ 15620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6867525">
                <a:moveTo>
                  <a:pt x="12839" y="15620"/>
                </a:moveTo>
                <a:lnTo>
                  <a:pt x="12839" y="6873621"/>
                </a:lnTo>
                <a:lnTo>
                  <a:pt x="9156840" y="6873621"/>
                </a:lnTo>
                <a:lnTo>
                  <a:pt x="9156840" y="15620"/>
                </a:lnTo>
                <a:lnTo>
                  <a:pt x="12839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> 
				</p:cNvPr>
          <p:cNvSpPr/>
          <p:nvPr/>
        </p:nvSpPr>
        <p:spPr>
          <a:xfrm>
            <a:off x="1733550" y="1895475"/>
            <a:ext cx="7277100" cy="4181475"/>
          </a:xfrm>
          <a:custGeom>
            <a:avLst/>
            <a:gdLst>
              <a:gd name="connsiteX0" fmla="*/ 13601 w 7277100"/>
              <a:gd name="connsiteY0" fmla="*/ 11048 h 4181475"/>
              <a:gd name="connsiteX1" fmla="*/ 13601 w 7277100"/>
              <a:gd name="connsiteY1" fmla="*/ 4186808 h 4181475"/>
              <a:gd name="connsiteX2" fmla="*/ 7286129 w 7277100"/>
              <a:gd name="connsiteY2" fmla="*/ 4186808 h 4181475"/>
              <a:gd name="connsiteX3" fmla="*/ 7286129 w 7277100"/>
              <a:gd name="connsiteY3" fmla="*/ 11048 h 4181475"/>
              <a:gd name="connsiteX4" fmla="*/ 13601 w 7277100"/>
              <a:gd name="connsiteY4" fmla="*/ 11048 h 418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77100" h="4181475">
                <a:moveTo>
                  <a:pt x="13601" y="11048"/>
                </a:moveTo>
                <a:lnTo>
                  <a:pt x="13601" y="4186808"/>
                </a:lnTo>
                <a:lnTo>
                  <a:pt x="7286129" y="4186808"/>
                </a:lnTo>
                <a:lnTo>
                  <a:pt x="7286129" y="11048"/>
                </a:lnTo>
                <a:lnTo>
                  <a:pt x="13601" y="11048"/>
                </a:lnTo>
                <a:close/>
              </a:path>
            </a:pathLst>
          </a:custGeom>
          <a:solidFill>
            <a:srgbClr val="fdfe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4"> 
				</p:cNvPr>
          <p:cNvSpPr/>
          <p:nvPr/>
        </p:nvSpPr>
        <p:spPr>
          <a:xfrm>
            <a:off x="1733550" y="1895475"/>
            <a:ext cx="7277100" cy="4181475"/>
          </a:xfrm>
          <a:custGeom>
            <a:avLst/>
            <a:gdLst>
              <a:gd name="connsiteX0" fmla="*/ 13601 w 7277100"/>
              <a:gd name="connsiteY0" fmla="*/ 11048 h 4181475"/>
              <a:gd name="connsiteX1" fmla="*/ 13601 w 7277100"/>
              <a:gd name="connsiteY1" fmla="*/ 4186808 h 4181475"/>
              <a:gd name="connsiteX2" fmla="*/ 7286129 w 7277100"/>
              <a:gd name="connsiteY2" fmla="*/ 4186808 h 4181475"/>
              <a:gd name="connsiteX3" fmla="*/ 7286129 w 7277100"/>
              <a:gd name="connsiteY3" fmla="*/ 11048 h 4181475"/>
              <a:gd name="connsiteX4" fmla="*/ 13601 w 7277100"/>
              <a:gd name="connsiteY4" fmla="*/ 11048 h 418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77100" h="4181475">
                <a:moveTo>
                  <a:pt x="13601" y="11048"/>
                </a:moveTo>
                <a:lnTo>
                  <a:pt x="13601" y="4186808"/>
                </a:lnTo>
                <a:lnTo>
                  <a:pt x="7286129" y="4186808"/>
                </a:lnTo>
                <a:lnTo>
                  <a:pt x="7286129" y="11048"/>
                </a:lnTo>
                <a:lnTo>
                  <a:pt x="13601" y="11048"/>
                </a:lnTo>
                <a:close/>
              </a:path>
            </a:pathLst>
          </a:custGeom>
          <a:solidFill>
            <a:srgbClr val="fdfe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342900"/>
            <a:ext cx="9153525" cy="561975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836299" y="2020878"/>
            <a:ext cx="6962352" cy="35268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concerning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</a:p>
          <a:p>
            <a:pPr indent="0">
              <a:lnSpc>
                <a:spcPts val="2016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affiliates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contained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referred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herein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</a:p>
          <a:p>
            <a:pPr indent="0">
              <a:lnSpc>
                <a:spcPts val="2016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series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assumptions,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projections,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estimates,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judgments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beliefs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</a:t>
            </a:r>
          </a:p>
          <a:p>
            <a:pPr indent="0">
              <a:lnSpc>
                <a:spcPts val="2016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currently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available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regarding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</a:p>
          <a:p>
            <a:pPr indent="0">
              <a:lnSpc>
                <a:spcPts val="2016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affiliates,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economy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overseas,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0">
              <a:lnSpc>
                <a:spcPts val="2016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factors.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projections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estimates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affected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0">
              <a:lnSpc>
                <a:spcPts val="2016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affiliates,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economy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</a:p>
          <a:p>
            <a:pPr indent="0">
              <a:lnSpc>
                <a:spcPts val="2016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abroad,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possible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fluctuations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securities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pricing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</a:p>
          <a:p>
            <a:pPr indent="0">
              <a:lnSpc>
                <a:spcPts val="2016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competition,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products,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businesses,</a:t>
            </a:r>
          </a:p>
          <a:p>
            <a:pPr indent="0">
              <a:lnSpc>
                <a:spcPts val="2016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laws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regulations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affecting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0">
              <a:lnSpc>
                <a:spcPts val="2016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elsewhere,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circumstances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could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cause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actual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</a:t>
            </a:r>
          </a:p>
          <a:p>
            <a:pPr indent="0">
              <a:lnSpc>
                <a:spcPts val="2016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materially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contained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referred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herein,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well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risks</a:t>
            </a:r>
          </a:p>
          <a:p>
            <a:pPr indent="0">
              <a:lnSpc>
                <a:spcPts val="2016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NTT’s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recent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Form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20-F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filings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0">
              <a:lnSpc>
                <a:spcPts val="2016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submissions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United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Securities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Exchange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Commission.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Picture 37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374" name="TextBox 374"/>
          <p:cNvSpPr txBox="1"/>
          <p:nvPr/>
        </p:nvSpPr>
        <p:spPr>
          <a:xfrm>
            <a:off x="3844931" y="2811170"/>
            <a:ext cx="618344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[Station]</a:t>
            </a:r>
          </a:p>
        </p:txBody>
      </p:sp>
      <p:sp>
        <p:nvSpPr>
          <p:cNvPr id="375" name="TextBox 375"/>
          <p:cNvSpPr txBox="1"/>
          <p:nvPr/>
        </p:nvSpPr>
        <p:spPr>
          <a:xfrm>
            <a:off x="8718683" y="2934614"/>
            <a:ext cx="525134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[Indoor</a:t>
            </a:r>
          </a:p>
        </p:txBody>
      </p:sp>
      <p:sp>
        <p:nvSpPr>
          <p:cNvPr id="376" name="TextBox 376"/>
          <p:cNvSpPr txBox="1"/>
          <p:nvPr/>
        </p:nvSpPr>
        <p:spPr>
          <a:xfrm>
            <a:off x="8621147" y="3087014"/>
            <a:ext cx="719780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stadiums]</a:t>
            </a:r>
          </a:p>
        </p:txBody>
      </p:sp>
      <p:sp>
        <p:nvSpPr>
          <p:cNvPr id="377" name="TextBox 377"/>
          <p:cNvSpPr txBox="1"/>
          <p:nvPr/>
        </p:nvSpPr>
        <p:spPr>
          <a:xfrm>
            <a:off x="5451989" y="3839870"/>
            <a:ext cx="1000778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[Inside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trains]</a:t>
            </a:r>
          </a:p>
        </p:txBody>
      </p:sp>
      <p:sp>
        <p:nvSpPr>
          <p:cNvPr id="378" name="TextBox 378"/>
          <p:cNvSpPr txBox="1"/>
          <p:nvPr/>
        </p:nvSpPr>
        <p:spPr>
          <a:xfrm>
            <a:off x="6969131" y="3899306"/>
            <a:ext cx="1098908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[Press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centers]</a:t>
            </a:r>
          </a:p>
        </p:txBody>
      </p:sp>
      <p:sp>
        <p:nvSpPr>
          <p:cNvPr id="379" name="TextBox 379"/>
          <p:cNvSpPr txBox="1"/>
          <p:nvPr/>
        </p:nvSpPr>
        <p:spPr>
          <a:xfrm>
            <a:off x="8684393" y="3983126"/>
            <a:ext cx="525486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village]</a:t>
            </a:r>
          </a:p>
        </p:txBody>
      </p:sp>
      <p:sp>
        <p:nvSpPr>
          <p:cNvPr id="380" name="TextBox 380"/>
          <p:cNvSpPr txBox="1"/>
          <p:nvPr/>
        </p:nvSpPr>
        <p:spPr>
          <a:xfrm>
            <a:off x="1627511" y="4336035"/>
            <a:ext cx="1363963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252598"/>
                </a:solidFill>
                <a:latin typeface="Arial" charset="0"/>
                <a:cs typeface="Arial" charset="0"/>
              </a:rPr>
              <a:t>Games</a:t>
            </a:r>
            <a:r>
              <a:rPr lang="en-US" altLang="zh-CN" sz="1097" dirty="0" smtClean="0">
                <a:solidFill>
                  <a:srgbClr val="252598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097" dirty="0" smtClean="0">
                <a:solidFill>
                  <a:srgbClr val="252598"/>
                </a:solidFill>
                <a:latin typeface="Arial" charset="0"/>
                <a:cs typeface="Arial" charset="0"/>
              </a:rPr>
              <a:t>officials,</a:t>
            </a:r>
            <a:r>
              <a:rPr lang="en-US" altLang="zh-CN" sz="1097" dirty="0" smtClean="0">
                <a:solidFill>
                  <a:srgbClr val="252598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097" dirty="0" smtClean="0">
                <a:solidFill>
                  <a:srgbClr val="252598"/>
                </a:solidFill>
                <a:latin typeface="Arial" charset="0"/>
                <a:cs typeface="Arial" charset="0"/>
              </a:rPr>
              <a:t>mass</a:t>
            </a:r>
          </a:p>
        </p:txBody>
      </p:sp>
      <p:sp>
        <p:nvSpPr>
          <p:cNvPr id="381" name="TextBox 381"/>
          <p:cNvSpPr txBox="1"/>
          <p:nvPr/>
        </p:nvSpPr>
        <p:spPr>
          <a:xfrm>
            <a:off x="8640959" y="4879238"/>
            <a:ext cx="556498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[Tourist</a:t>
            </a:r>
          </a:p>
        </p:txBody>
      </p:sp>
      <p:sp>
        <p:nvSpPr>
          <p:cNvPr id="382" name="TextBox 382"/>
          <p:cNvSpPr txBox="1"/>
          <p:nvPr/>
        </p:nvSpPr>
        <p:spPr>
          <a:xfrm>
            <a:off x="2413895" y="4918862"/>
            <a:ext cx="533122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facility]</a:t>
            </a:r>
          </a:p>
        </p:txBody>
      </p:sp>
      <p:sp>
        <p:nvSpPr>
          <p:cNvPr id="383" name="TextBox 383"/>
          <p:cNvSpPr txBox="1"/>
          <p:nvPr/>
        </p:nvSpPr>
        <p:spPr>
          <a:xfrm>
            <a:off x="3438785" y="6424565"/>
            <a:ext cx="228600" cy="2286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⇒</a:t>
            </a:r>
          </a:p>
        </p:txBody>
      </p:sp>
      <p:sp>
        <p:nvSpPr>
          <p:cNvPr id="384" name="TextBox 384"/>
          <p:cNvSpPr txBox="1"/>
          <p:nvPr/>
        </p:nvSpPr>
        <p:spPr>
          <a:xfrm>
            <a:off x="3438785" y="6424565"/>
            <a:ext cx="3774668" cy="237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4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⇒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expansion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Connected-free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</a:p>
        </p:txBody>
      </p:sp>
      <p:sp>
        <p:nvSpPr>
          <p:cNvPr id="385" name="TextBox 385"/>
          <p:cNvSpPr txBox="1"/>
          <p:nvPr/>
        </p:nvSpPr>
        <p:spPr>
          <a:xfrm>
            <a:off x="3762634" y="6757332"/>
            <a:ext cx="2048484" cy="2100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/translation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security</a:t>
            </a:r>
          </a:p>
        </p:txBody>
      </p:sp>
      <p:sp>
        <p:nvSpPr>
          <p:cNvPr id="386" name="TextBox 386"/>
          <p:cNvSpPr txBox="1"/>
          <p:nvPr/>
        </p:nvSpPr>
        <p:spPr>
          <a:xfrm>
            <a:off x="956952" y="416807"/>
            <a:ext cx="8456827" cy="1635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61058">
              <a:lnSpc>
                <a:spcPts val="2782"/>
              </a:lnSpc>
            </a:pPr>
            <a:r>
              <a:rPr lang="en-US" altLang="zh-CN" sz="23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Initiatives</a:t>
            </a:r>
            <a:r>
              <a:rPr lang="en-US" altLang="zh-CN" sz="23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3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3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3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23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3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Expansion</a:t>
            </a:r>
            <a:r>
              <a:rPr lang="en-US" altLang="zh-CN" sz="23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3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towards</a:t>
            </a:r>
            <a:r>
              <a:rPr lang="en-US" altLang="zh-CN" sz="23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3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96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5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“Internet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connection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using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Wi-Fi”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“Hospitality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using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Wi-Fi”</a:t>
            </a:r>
          </a:p>
          <a:p>
            <a:pPr indent="235456">
              <a:lnSpc>
                <a:spcPts val="1481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Meet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demands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generated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Olympic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Games,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redevelopment,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etc.</a:t>
            </a:r>
          </a:p>
          <a:p>
            <a:pPr indent="235456">
              <a:lnSpc>
                <a:spcPts val="1500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Expansion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collaboration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diverse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formats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further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expansion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295662">
              <a:lnSpc>
                <a:spcPts val="1488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devices</a:t>
            </a:r>
          </a:p>
          <a:p>
            <a:pPr indent="0">
              <a:lnSpc>
                <a:spcPts val="1830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</a:t>
            </a:r>
            <a:r>
              <a:rPr lang="en-US" altLang="zh-CN" sz="15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BP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aims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“behind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scenes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supporter”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value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partner</a:t>
            </a:r>
          </a:p>
        </p:txBody>
      </p:sp>
      <p:sp>
        <p:nvSpPr>
          <p:cNvPr id="387" name="TextBox 387"/>
          <p:cNvSpPr txBox="1"/>
          <p:nvPr/>
        </p:nvSpPr>
        <p:spPr>
          <a:xfrm>
            <a:off x="1843919" y="2241956"/>
            <a:ext cx="2649594" cy="345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points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already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</a:p>
          <a:p>
            <a:pPr indent="329945">
              <a:lnSpc>
                <a:spcPts val="130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carriers</a:t>
            </a:r>
          </a:p>
        </p:txBody>
      </p:sp>
      <p:sp>
        <p:nvSpPr>
          <p:cNvPr id="388" name="TextBox 388"/>
          <p:cNvSpPr txBox="1"/>
          <p:nvPr/>
        </p:nvSpPr>
        <p:spPr>
          <a:xfrm>
            <a:off x="5064131" y="2314346"/>
            <a:ext cx="4432822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Areas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require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individual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points</a:t>
            </a:r>
          </a:p>
        </p:txBody>
      </p:sp>
      <p:sp>
        <p:nvSpPr>
          <p:cNvPr id="389" name="TextBox 389"/>
          <p:cNvSpPr txBox="1"/>
          <p:nvPr/>
        </p:nvSpPr>
        <p:spPr>
          <a:xfrm>
            <a:off x="1044979" y="2967228"/>
            <a:ext cx="240686" cy="35475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7933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[Various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countries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around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world]</a:t>
            </a:r>
          </a:p>
        </p:txBody>
      </p:sp>
      <p:sp>
        <p:nvSpPr>
          <p:cNvPr id="390" name="TextBox 390"/>
          <p:cNvSpPr txBox="1"/>
          <p:nvPr/>
        </p:nvSpPr>
        <p:spPr>
          <a:xfrm>
            <a:off x="1402721" y="2680868"/>
            <a:ext cx="8212216" cy="41401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14350">
              <a:lnSpc>
                <a:spcPts val="1863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Redevelopment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        </a:t>
            </a:r>
            <a:r>
              <a:rPr lang="en-US" altLang="zh-CN" sz="1397" dirty="0" smtClean="0">
                <a:solidFill>
                  <a:srgbClr val="20208a"/>
                </a:solidFill>
                <a:latin typeface="Arial" charset="0"/>
                <a:cs typeface="Arial" charset="0"/>
              </a:rPr>
              <a:t>&lt;Olympic</a:t>
            </a:r>
            <a:r>
              <a:rPr lang="en-US" altLang="zh-CN" sz="1397" dirty="0" smtClean="0">
                <a:solidFill>
                  <a:srgbClr val="20208a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20208a"/>
                </a:solidFill>
                <a:latin typeface="Arial" charset="0"/>
                <a:cs typeface="Arial" charset="0"/>
              </a:rPr>
              <a:t>Games-related</a:t>
            </a:r>
            <a:r>
              <a:rPr lang="en-US" altLang="zh-CN" sz="1397" dirty="0" smtClean="0">
                <a:solidFill>
                  <a:srgbClr val="20208a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20208a"/>
                </a:solidFill>
                <a:latin typeface="Arial" charset="0"/>
                <a:cs typeface="Arial" charset="0"/>
              </a:rPr>
              <a:t>facilities&gt;</a:t>
            </a:r>
            <a:r>
              <a:rPr lang="en-US" altLang="zh-CN" sz="1397" dirty="0" smtClean="0">
                <a:solidFill>
                  <a:srgbClr val="20208a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[Airport]</a:t>
            </a:r>
          </a:p>
          <a:p>
            <a:pPr indent="4041648">
              <a:lnSpc>
                <a:spcPts val="217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[Small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outlets]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[Stadiums]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15618">
              <a:lnSpc>
                <a:spcPts val="205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[Convenience</a:t>
            </a:r>
          </a:p>
          <a:p>
            <a:pPr indent="1515618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[Olympic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store]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4789">
              <a:lnSpc>
                <a:spcPts val="1892"/>
              </a:lnSpc>
            </a:pPr>
            <a:r>
              <a:rPr lang="en-US" altLang="zh-CN" sz="1097" dirty="0" smtClean="0">
                <a:solidFill>
                  <a:srgbClr val="252598"/>
                </a:solidFill>
                <a:latin typeface="Arial" charset="0"/>
                <a:cs typeface="Arial" charset="0"/>
              </a:rPr>
              <a:t>Athletes,</a:t>
            </a:r>
            <a:r>
              <a:rPr lang="en-US" altLang="zh-CN" sz="1097" dirty="0" smtClean="0">
                <a:solidFill>
                  <a:srgbClr val="2525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252598"/>
                </a:solidFill>
                <a:latin typeface="Arial" charset="0"/>
                <a:cs typeface="Arial" charset="0"/>
              </a:rPr>
              <a:t>Olympic</a:t>
            </a:r>
            <a:r>
              <a:rPr lang="en-US" altLang="zh-CN" sz="1097" dirty="0" smtClean="0">
                <a:solidFill>
                  <a:srgbClr val="252598"/>
                </a:solidFill>
                <a:latin typeface="Arial" charset="0"/>
                <a:cs typeface="Arial" charset="0"/>
              </a:rPr>
              <a:t>                                                                          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[Café]</a:t>
            </a:r>
          </a:p>
          <a:p>
            <a:pPr indent="224789">
              <a:lnSpc>
                <a:spcPts val="2027"/>
              </a:lnSpc>
            </a:pPr>
            <a:r>
              <a:rPr lang="en-US" altLang="zh-CN" sz="1097" dirty="0" smtClean="0">
                <a:solidFill>
                  <a:srgbClr val="252598"/>
                </a:solidFill>
                <a:latin typeface="Arial" charset="0"/>
                <a:cs typeface="Arial" charset="0"/>
              </a:rPr>
              <a:t>media,</a:t>
            </a:r>
            <a:r>
              <a:rPr lang="en-US" altLang="zh-CN" sz="1097" dirty="0" smtClean="0">
                <a:solidFill>
                  <a:srgbClr val="2525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252598"/>
                </a:solidFill>
                <a:latin typeface="Arial" charset="0"/>
                <a:cs typeface="Arial" charset="0"/>
              </a:rPr>
              <a:t>audience,</a:t>
            </a:r>
            <a:r>
              <a:rPr lang="en-US" altLang="zh-CN" sz="1097" dirty="0" smtClean="0">
                <a:solidFill>
                  <a:srgbClr val="2525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252598"/>
                </a:solidFill>
                <a:latin typeface="Arial" charset="0"/>
                <a:cs typeface="Arial" charset="0"/>
              </a:rPr>
              <a:t>etc.</a:t>
            </a:r>
          </a:p>
          <a:p>
            <a:pPr indent="1011173">
              <a:lnSpc>
                <a:spcPts val="118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[Large-scale</a:t>
            </a:r>
          </a:p>
          <a:p>
            <a:pPr indent="1011173">
              <a:lnSpc>
                <a:spcPts val="127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commercial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[Inside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buses]</a:t>
            </a:r>
          </a:p>
          <a:p>
            <a:pPr indent="3670553">
              <a:lnSpc>
                <a:spcPts val="228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destinations]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[Hotels,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inns]</a:t>
            </a:r>
          </a:p>
          <a:p>
            <a:pPr indent="0">
              <a:lnSpc>
                <a:spcPts val="152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&lt;Shopping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center&gt;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798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Visiting</a:t>
            </a:r>
          </a:p>
          <a:p>
            <a:pPr indent="0">
              <a:lnSpc>
                <a:spcPts val="1085"/>
              </a:lnSpc>
            </a:pPr>
            <a:r>
              <a:rPr lang="en-US" altLang="zh-CN" sz="798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Japan</a:t>
            </a:r>
            <a:r>
              <a:rPr lang="en-US" altLang="zh-CN" sz="798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&lt;Department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store&gt;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4037">
              <a:lnSpc>
                <a:spcPts val="2220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Currently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offering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free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about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                                                                   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necessary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cover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areas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surrounding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the</a:t>
            </a:r>
          </a:p>
          <a:p>
            <a:pPr indent="304037">
              <a:lnSpc>
                <a:spcPts val="1301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80,000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AP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Olympic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Games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sites</a:t>
            </a:r>
          </a:p>
          <a:p>
            <a:pPr indent="194310">
              <a:lnSpc>
                <a:spcPts val="2866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Further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simplification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standardization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utilization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method</a:t>
            </a:r>
          </a:p>
          <a:p>
            <a:pPr indent="194310">
              <a:lnSpc>
                <a:spcPts val="2400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Hospitality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⇒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⇒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location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maps/navigation,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multilingual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guidance</a:t>
            </a:r>
          </a:p>
        </p:txBody>
      </p:sp>
      <p:sp>
        <p:nvSpPr>
          <p:cNvPr id="391" name="TextBox 391"/>
          <p:cNvSpPr txBox="1"/>
          <p:nvPr/>
        </p:nvSpPr>
        <p:spPr>
          <a:xfrm>
            <a:off x="9638412" y="7003594"/>
            <a:ext cx="197777" cy="1983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Picture 39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393" name="TextBox 393"/>
          <p:cNvSpPr txBox="1"/>
          <p:nvPr/>
        </p:nvSpPr>
        <p:spPr>
          <a:xfrm>
            <a:off x="1622177" y="565708"/>
            <a:ext cx="5195180" cy="360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Industries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Conditions</a:t>
            </a:r>
          </a:p>
        </p:txBody>
      </p:sp>
      <p:sp>
        <p:nvSpPr>
          <p:cNvPr id="394" name="TextBox 394"/>
          <p:cNvSpPr txBox="1"/>
          <p:nvPr/>
        </p:nvSpPr>
        <p:spPr>
          <a:xfrm>
            <a:off x="3090551" y="4262283"/>
            <a:ext cx="407660" cy="2034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01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流通</a:t>
            </a:r>
          </a:p>
        </p:txBody>
      </p:sp>
      <p:sp>
        <p:nvSpPr>
          <p:cNvPr id="395" name="TextBox 395"/>
          <p:cNvSpPr txBox="1"/>
          <p:nvPr/>
        </p:nvSpPr>
        <p:spPr>
          <a:xfrm>
            <a:off x="3090551" y="4262283"/>
            <a:ext cx="407660" cy="2034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01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流通</a:t>
            </a:r>
          </a:p>
        </p:txBody>
      </p:sp>
      <p:sp>
        <p:nvSpPr>
          <p:cNvPr id="396" name="TextBox 396"/>
          <p:cNvSpPr txBox="1"/>
          <p:nvPr/>
        </p:nvSpPr>
        <p:spPr>
          <a:xfrm>
            <a:off x="1622177" y="311962"/>
            <a:ext cx="7633990" cy="11714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Expansion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Collaboration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Diverse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17776">
              <a:lnSpc>
                <a:spcPts val="2004"/>
              </a:lnSpc>
            </a:pPr>
            <a:r>
              <a:rPr lang="en-US" altLang="zh-CN" sz="13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13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companies:</a:t>
            </a:r>
            <a:r>
              <a:rPr lang="en-US" altLang="zh-CN" sz="13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13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owning</a:t>
            </a:r>
            <a:r>
              <a:rPr lang="en-US" altLang="zh-CN" sz="13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various</a:t>
            </a:r>
            <a:r>
              <a:rPr lang="en-US" altLang="zh-CN" sz="13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  <a:r>
              <a:rPr lang="en-US" altLang="zh-CN" sz="13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such</a:t>
            </a:r>
            <a:r>
              <a:rPr lang="en-US" altLang="zh-CN" sz="13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</a:p>
          <a:p>
            <a:pPr indent="1546082">
              <a:lnSpc>
                <a:spcPts val="1379"/>
              </a:lnSpc>
            </a:pPr>
            <a:r>
              <a:rPr lang="en-US" altLang="zh-CN" sz="13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travel-related</a:t>
            </a:r>
            <a:r>
              <a:rPr lang="en-US" altLang="zh-CN" sz="13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information/contents,</a:t>
            </a:r>
            <a:r>
              <a:rPr lang="en-US" altLang="zh-CN" sz="13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vendors</a:t>
            </a:r>
            <a:r>
              <a:rPr lang="en-US" altLang="zh-CN" sz="13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developing</a:t>
            </a:r>
            <a:r>
              <a:rPr lang="en-US" altLang="zh-CN" sz="13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application/systems,</a:t>
            </a:r>
            <a:r>
              <a:rPr lang="en-US" altLang="zh-CN" sz="13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etc.</a:t>
            </a:r>
          </a:p>
        </p:txBody>
      </p:sp>
      <p:sp>
        <p:nvSpPr>
          <p:cNvPr id="397" name="TextBox 397"/>
          <p:cNvSpPr txBox="1"/>
          <p:nvPr/>
        </p:nvSpPr>
        <p:spPr>
          <a:xfrm>
            <a:off x="918090" y="1535683"/>
            <a:ext cx="713817" cy="3326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Hospitality</a:t>
            </a:r>
          </a:p>
          <a:p>
            <a:pPr indent="10667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realization</a:t>
            </a:r>
          </a:p>
        </p:txBody>
      </p:sp>
      <p:sp>
        <p:nvSpPr>
          <p:cNvPr id="398" name="TextBox 398"/>
          <p:cNvSpPr txBox="1"/>
          <p:nvPr/>
        </p:nvSpPr>
        <p:spPr>
          <a:xfrm>
            <a:off x="2066417" y="1577282"/>
            <a:ext cx="384788" cy="3177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9723">
              <a:lnSpc>
                <a:spcPts val="1242"/>
              </a:lnSpc>
            </a:pP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</a:p>
          <a:p>
            <a:pPr indent="0">
              <a:lnSpc>
                <a:spcPts val="1260"/>
              </a:lnSpc>
            </a:pP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usage</a:t>
            </a:r>
          </a:p>
        </p:txBody>
      </p:sp>
      <p:sp>
        <p:nvSpPr>
          <p:cNvPr id="399" name="TextBox 399"/>
          <p:cNvSpPr txBox="1"/>
          <p:nvPr/>
        </p:nvSpPr>
        <p:spPr>
          <a:xfrm>
            <a:off x="2943485" y="1614155"/>
            <a:ext cx="6650736" cy="1915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8"/>
              </a:lnSpc>
            </a:pPr>
            <a:r>
              <a:rPr lang="en-US" altLang="zh-CN" sz="13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3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</a:t>
            </a:r>
            <a:r>
              <a:rPr lang="en-US" altLang="zh-CN" sz="13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(Docomo,</a:t>
            </a:r>
            <a:r>
              <a:rPr lang="en-US" altLang="zh-CN" sz="13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East/West,</a:t>
            </a:r>
            <a:r>
              <a:rPr lang="en-US" altLang="zh-CN" sz="13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Com,</a:t>
            </a:r>
            <a:r>
              <a:rPr lang="en-US" altLang="zh-CN" sz="13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Data,</a:t>
            </a:r>
            <a:r>
              <a:rPr lang="en-US" altLang="zh-CN" sz="13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Resonant,</a:t>
            </a:r>
            <a:r>
              <a:rPr lang="en-US" altLang="zh-CN" sz="13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Advertising,</a:t>
            </a:r>
            <a:r>
              <a:rPr lang="en-US" altLang="zh-CN" sz="13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GEOSPACE,</a:t>
            </a:r>
            <a:r>
              <a:rPr lang="en-US" altLang="zh-CN" sz="13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etc.)</a:t>
            </a:r>
          </a:p>
        </p:txBody>
      </p:sp>
      <p:sp>
        <p:nvSpPr>
          <p:cNvPr id="400" name="TextBox 400"/>
          <p:cNvSpPr txBox="1"/>
          <p:nvPr/>
        </p:nvSpPr>
        <p:spPr>
          <a:xfrm>
            <a:off x="995051" y="1870967"/>
            <a:ext cx="558457" cy="18108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platform</a:t>
            </a:r>
          </a:p>
          <a:p>
            <a:pPr indent="182116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8966">
              <a:lnSpc>
                <a:spcPts val="1999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</a:p>
          <a:p>
            <a:pPr indent="3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platform</a:t>
            </a:r>
          </a:p>
          <a:p>
            <a:pPr indent="182886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(B)</a:t>
            </a:r>
          </a:p>
        </p:txBody>
      </p:sp>
      <p:sp>
        <p:nvSpPr>
          <p:cNvPr id="401" name="TextBox 401"/>
          <p:cNvSpPr txBox="1"/>
          <p:nvPr/>
        </p:nvSpPr>
        <p:spPr>
          <a:xfrm>
            <a:off x="1799723" y="1897323"/>
            <a:ext cx="688887" cy="178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30116">
              <a:lnSpc>
                <a:spcPts val="1242"/>
              </a:lnSpc>
            </a:pP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25"/>
              </a:lnSpc>
            </a:pP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88620">
              <a:lnSpc>
                <a:spcPts val="1077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BP</a:t>
            </a:r>
          </a:p>
          <a:p>
            <a:pPr indent="231645">
              <a:lnSpc>
                <a:spcPts val="959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provision</a:t>
            </a:r>
          </a:p>
          <a:p>
            <a:pPr indent="259839">
              <a:lnSpc>
                <a:spcPts val="959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function</a:t>
            </a:r>
          </a:p>
        </p:txBody>
      </p:sp>
      <p:sp>
        <p:nvSpPr>
          <p:cNvPr id="402" name="TextBox 402"/>
          <p:cNvSpPr txBox="1"/>
          <p:nvPr/>
        </p:nvSpPr>
        <p:spPr>
          <a:xfrm>
            <a:off x="2820799" y="1985746"/>
            <a:ext cx="607924" cy="15052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484">
              <a:lnSpc>
                <a:spcPts val="1059"/>
              </a:lnSpc>
            </a:pP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Push-type</a:t>
            </a:r>
          </a:p>
          <a:p>
            <a:pPr indent="0">
              <a:lnSpc>
                <a:spcPts val="995"/>
              </a:lnSpc>
            </a:pP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multilingual</a:t>
            </a:r>
          </a:p>
          <a:p>
            <a:pPr indent="3804">
              <a:lnSpc>
                <a:spcPts val="1002"/>
              </a:lnSpc>
            </a:pP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</a:p>
          <a:p>
            <a:pPr indent="9896">
              <a:lnSpc>
                <a:spcPts val="1002"/>
              </a:lnSpc>
            </a:pP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distribution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1840">
              <a:lnSpc>
                <a:spcPts val="1593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Single</a:t>
            </a:r>
          </a:p>
          <a:p>
            <a:pPr indent="169935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Sign-on</a:t>
            </a:r>
          </a:p>
        </p:txBody>
      </p:sp>
      <p:sp>
        <p:nvSpPr>
          <p:cNvPr id="403" name="TextBox 403"/>
          <p:cNvSpPr txBox="1"/>
          <p:nvPr/>
        </p:nvSpPr>
        <p:spPr>
          <a:xfrm>
            <a:off x="3713105" y="2122425"/>
            <a:ext cx="558844" cy="13564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Contents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8203">
              <a:lnSpc>
                <a:spcPts val="1253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Multi-</a:t>
            </a:r>
          </a:p>
          <a:p>
            <a:pPr indent="80004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lingual</a:t>
            </a:r>
          </a:p>
        </p:txBody>
      </p:sp>
      <p:sp>
        <p:nvSpPr>
          <p:cNvPr id="404" name="TextBox 404"/>
          <p:cNvSpPr txBox="1"/>
          <p:nvPr/>
        </p:nvSpPr>
        <p:spPr>
          <a:xfrm>
            <a:off x="4465202" y="2036319"/>
            <a:ext cx="728102" cy="14593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1625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Hospitality</a:t>
            </a:r>
          </a:p>
          <a:p>
            <a:pPr indent="59437">
              <a:lnSpc>
                <a:spcPts val="120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application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4505">
              <a:lnSpc>
                <a:spcPts val="1924"/>
              </a:lnSpc>
            </a:pP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Log</a:t>
            </a:r>
          </a:p>
          <a:p>
            <a:pPr indent="0">
              <a:lnSpc>
                <a:spcPts val="1139"/>
              </a:lnSpc>
            </a:pP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accumulation</a:t>
            </a:r>
          </a:p>
        </p:txBody>
      </p:sp>
      <p:sp>
        <p:nvSpPr>
          <p:cNvPr id="405" name="TextBox 405"/>
          <p:cNvSpPr txBox="1"/>
          <p:nvPr/>
        </p:nvSpPr>
        <p:spPr>
          <a:xfrm>
            <a:off x="5250821" y="2037843"/>
            <a:ext cx="1086776" cy="154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3276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Big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</a:p>
          <a:p>
            <a:pPr indent="307082">
              <a:lnSpc>
                <a:spcPts val="120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analysis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6576">
              <a:lnSpc>
                <a:spcPts val="2876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API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linking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26"/>
              </a:lnSpc>
            </a:pP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Authentication</a:t>
            </a:r>
          </a:p>
          <a:p>
            <a:pPr indent="67060">
              <a:lnSpc>
                <a:spcPts val="1139"/>
              </a:lnSpc>
            </a:pP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cooperation</a:t>
            </a:r>
          </a:p>
        </p:txBody>
      </p:sp>
      <p:sp>
        <p:nvSpPr>
          <p:cNvPr id="406" name="TextBox 406"/>
          <p:cNvSpPr txBox="1"/>
          <p:nvPr/>
        </p:nvSpPr>
        <p:spPr>
          <a:xfrm>
            <a:off x="6442595" y="2058417"/>
            <a:ext cx="709931" cy="1564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0568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Stadium</a:t>
            </a:r>
          </a:p>
          <a:p>
            <a:pPr indent="0">
              <a:lnSpc>
                <a:spcPts val="120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solutions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6204">
              <a:lnSpc>
                <a:spcPts val="1691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Location</a:t>
            </a:r>
          </a:p>
          <a:p>
            <a:pPr indent="81531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</a:p>
        </p:txBody>
      </p:sp>
      <p:sp>
        <p:nvSpPr>
          <p:cNvPr id="407" name="TextBox 407"/>
          <p:cNvSpPr txBox="1"/>
          <p:nvPr/>
        </p:nvSpPr>
        <p:spPr>
          <a:xfrm>
            <a:off x="7324984" y="2018031"/>
            <a:ext cx="636744" cy="17694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3068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Map/</a:t>
            </a:r>
          </a:p>
          <a:p>
            <a:pPr indent="0">
              <a:lnSpc>
                <a:spcPts val="120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navigation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4290">
              <a:lnSpc>
                <a:spcPts val="1506"/>
              </a:lnSpc>
            </a:pP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Automatic</a:t>
            </a:r>
          </a:p>
          <a:p>
            <a:pPr indent="10669">
              <a:lnSpc>
                <a:spcPts val="995"/>
              </a:lnSpc>
            </a:pP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connection</a:t>
            </a:r>
          </a:p>
          <a:p>
            <a:pPr indent="171446">
              <a:lnSpc>
                <a:spcPts val="1002"/>
              </a:lnSpc>
            </a:pP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push</a:t>
            </a:r>
          </a:p>
          <a:p>
            <a:pPr indent="10669">
              <a:lnSpc>
                <a:spcPts val="1002"/>
              </a:lnSpc>
            </a:pPr>
            <a:r>
              <a:rPr lang="en-US" altLang="zh-CN" sz="94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distribution</a:t>
            </a:r>
          </a:p>
        </p:txBody>
      </p:sp>
      <p:sp>
        <p:nvSpPr>
          <p:cNvPr id="408" name="TextBox 408"/>
          <p:cNvSpPr txBox="1"/>
          <p:nvPr/>
        </p:nvSpPr>
        <p:spPr>
          <a:xfrm>
            <a:off x="8033645" y="2050035"/>
            <a:ext cx="693955" cy="17470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13944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O2O</a:t>
            </a:r>
          </a:p>
          <a:p>
            <a:pPr indent="228603">
              <a:lnSpc>
                <a:spcPts val="120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4102">
              <a:lnSpc>
                <a:spcPts val="1329"/>
              </a:lnSpc>
            </a:pPr>
            <a:r>
              <a:rPr lang="en-US" altLang="zh-CN" sz="8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Information/</a:t>
            </a:r>
          </a:p>
          <a:p>
            <a:pPr indent="0">
              <a:lnSpc>
                <a:spcPts val="1002"/>
              </a:lnSpc>
            </a:pPr>
            <a:r>
              <a:rPr lang="en-US" altLang="zh-CN" sz="8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advertisement</a:t>
            </a:r>
          </a:p>
          <a:p>
            <a:pPr indent="62487">
              <a:lnSpc>
                <a:spcPts val="1002"/>
              </a:lnSpc>
            </a:pPr>
            <a:r>
              <a:rPr lang="en-US" altLang="zh-CN" sz="8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distribution,</a:t>
            </a:r>
          </a:p>
          <a:p>
            <a:pPr indent="59436">
              <a:lnSpc>
                <a:spcPts val="995"/>
              </a:lnSpc>
            </a:pPr>
            <a:r>
              <a:rPr lang="en-US" altLang="zh-CN" sz="85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introduction</a:t>
            </a:r>
          </a:p>
        </p:txBody>
      </p:sp>
      <p:sp>
        <p:nvSpPr>
          <p:cNvPr id="409" name="TextBox 409"/>
          <p:cNvSpPr txBox="1"/>
          <p:nvPr/>
        </p:nvSpPr>
        <p:spPr>
          <a:xfrm>
            <a:off x="8989193" y="2129467"/>
            <a:ext cx="738058" cy="14933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334">
              <a:lnSpc>
                <a:spcPts val="1173"/>
              </a:lnSpc>
            </a:pP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International</a:t>
            </a:r>
          </a:p>
          <a:p>
            <a:pPr indent="131070">
              <a:lnSpc>
                <a:spcPts val="1200"/>
              </a:lnSpc>
            </a:pP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roaming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7150">
              <a:lnSpc>
                <a:spcPts val="118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Map</a:t>
            </a:r>
          </a:p>
          <a:p>
            <a:pPr indent="0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linking</a:t>
            </a:r>
          </a:p>
        </p:txBody>
      </p:sp>
      <p:sp>
        <p:nvSpPr>
          <p:cNvPr id="410" name="TextBox 410"/>
          <p:cNvSpPr txBox="1"/>
          <p:nvPr/>
        </p:nvSpPr>
        <p:spPr>
          <a:xfrm>
            <a:off x="3500507" y="3850809"/>
            <a:ext cx="1978591" cy="1847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54"/>
              </a:lnSpc>
            </a:pPr>
            <a:r>
              <a:rPr lang="en-US" altLang="zh-CN" sz="1302" dirty="0" smtClean="0">
                <a:solidFill>
                  <a:srgbClr val="384682"/>
                </a:solidFill>
                <a:latin typeface="Arial" charset="0"/>
                <a:cs typeface="Arial" charset="0"/>
              </a:rPr>
              <a:t>Open</a:t>
            </a:r>
            <a:r>
              <a:rPr lang="en-US" altLang="zh-CN" sz="1302" dirty="0" smtClean="0">
                <a:solidFill>
                  <a:srgbClr val="38468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384682"/>
                </a:solidFill>
                <a:latin typeface="Arial" charset="0"/>
                <a:cs typeface="Arial" charset="0"/>
              </a:rPr>
              <a:t>access/direct</a:t>
            </a:r>
            <a:r>
              <a:rPr lang="en-US" altLang="zh-CN" sz="1302" dirty="0" smtClean="0">
                <a:solidFill>
                  <a:srgbClr val="38468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384682"/>
                </a:solidFill>
                <a:latin typeface="Arial" charset="0"/>
                <a:cs typeface="Arial" charset="0"/>
              </a:rPr>
              <a:t>access</a:t>
            </a:r>
          </a:p>
        </p:txBody>
      </p:sp>
      <p:sp>
        <p:nvSpPr>
          <p:cNvPr id="411" name="TextBox 411"/>
          <p:cNvSpPr txBox="1"/>
          <p:nvPr/>
        </p:nvSpPr>
        <p:spPr>
          <a:xfrm>
            <a:off x="959238" y="4309363"/>
            <a:ext cx="667410" cy="6678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4204">
              <a:lnSpc>
                <a:spcPts val="1298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Venue</a:t>
            </a:r>
          </a:p>
          <a:p>
            <a:pPr indent="3806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owners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89147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diverse</a:t>
            </a:r>
          </a:p>
          <a:p>
            <a:pPr indent="0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industries</a:t>
            </a:r>
          </a:p>
        </p:txBody>
      </p:sp>
      <p:sp>
        <p:nvSpPr>
          <p:cNvPr id="412" name="TextBox 412"/>
          <p:cNvSpPr txBox="1"/>
          <p:nvPr/>
        </p:nvSpPr>
        <p:spPr>
          <a:xfrm>
            <a:off x="2939675" y="4217060"/>
            <a:ext cx="855949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Distribution</a:t>
            </a:r>
          </a:p>
        </p:txBody>
      </p:sp>
      <p:sp>
        <p:nvSpPr>
          <p:cNvPr id="413" name="TextBox 413"/>
          <p:cNvSpPr txBox="1"/>
          <p:nvPr/>
        </p:nvSpPr>
        <p:spPr>
          <a:xfrm>
            <a:off x="4330325" y="4222496"/>
            <a:ext cx="922749" cy="164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Municipalities</a:t>
            </a:r>
          </a:p>
        </p:txBody>
      </p:sp>
      <p:sp>
        <p:nvSpPr>
          <p:cNvPr id="414" name="TextBox 414"/>
          <p:cNvSpPr txBox="1"/>
          <p:nvPr/>
        </p:nvSpPr>
        <p:spPr>
          <a:xfrm>
            <a:off x="5826131" y="4203864"/>
            <a:ext cx="758663" cy="2100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Railways</a:t>
            </a:r>
          </a:p>
        </p:txBody>
      </p:sp>
      <p:sp>
        <p:nvSpPr>
          <p:cNvPr id="415" name="TextBox 415"/>
          <p:cNvSpPr txBox="1"/>
          <p:nvPr/>
        </p:nvSpPr>
        <p:spPr>
          <a:xfrm>
            <a:off x="7224429" y="4203864"/>
            <a:ext cx="691018" cy="2100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Airports</a:t>
            </a:r>
          </a:p>
        </p:txBody>
      </p:sp>
      <p:sp>
        <p:nvSpPr>
          <p:cNvPr id="416" name="TextBox 416"/>
          <p:cNvSpPr txBox="1"/>
          <p:nvPr/>
        </p:nvSpPr>
        <p:spPr>
          <a:xfrm>
            <a:off x="8580758" y="4213008"/>
            <a:ext cx="798877" cy="2100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Stadiums</a:t>
            </a:r>
          </a:p>
        </p:txBody>
      </p:sp>
      <p:sp>
        <p:nvSpPr>
          <p:cNvPr id="417" name="TextBox 417"/>
          <p:cNvSpPr txBox="1"/>
          <p:nvPr/>
        </p:nvSpPr>
        <p:spPr>
          <a:xfrm>
            <a:off x="939409" y="4979932"/>
            <a:ext cx="706413" cy="16742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9374">
              <a:lnSpc>
                <a:spcPts val="1298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50298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0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conditions</a:t>
            </a:r>
          </a:p>
          <a:p>
            <a:pPr indent="256789">
              <a:lnSpc>
                <a:spcPts val="1320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5463">
              <a:lnSpc>
                <a:spcPts val="2232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User</a:t>
            </a:r>
          </a:p>
          <a:p>
            <a:pPr indent="96021">
              <a:lnSpc>
                <a:spcPts val="1691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(C/B)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97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）</a:t>
            </a:r>
            <a:r>
              <a:rPr lang="en-US" altLang="zh-CN" sz="1397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397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）</a:t>
            </a:r>
          </a:p>
        </p:txBody>
      </p:sp>
      <p:sp>
        <p:nvSpPr>
          <p:cNvPr id="418" name="TextBox 418"/>
          <p:cNvSpPr txBox="1"/>
          <p:nvPr/>
        </p:nvSpPr>
        <p:spPr>
          <a:xfrm>
            <a:off x="1796675" y="5022285"/>
            <a:ext cx="477181" cy="1229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42"/>
              </a:lnSpc>
            </a:pP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47">
              <a:lnSpc>
                <a:spcPts val="1435"/>
              </a:lnSpc>
            </a:pPr>
            <a:r>
              <a:rPr lang="en-US" altLang="zh-CN" sz="105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</a:p>
        </p:txBody>
      </p:sp>
      <p:sp>
        <p:nvSpPr>
          <p:cNvPr id="419" name="TextBox 419"/>
          <p:cNvSpPr txBox="1"/>
          <p:nvPr/>
        </p:nvSpPr>
        <p:spPr>
          <a:xfrm>
            <a:off x="9628512" y="6976165"/>
            <a:ext cx="197777" cy="1983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Picture 42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421" name="TextBox 421"/>
          <p:cNvSpPr txBox="1"/>
          <p:nvPr/>
        </p:nvSpPr>
        <p:spPr>
          <a:xfrm>
            <a:off x="8455031" y="4662773"/>
            <a:ext cx="403193" cy="1524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ゲーム</a:t>
            </a:r>
          </a:p>
        </p:txBody>
      </p:sp>
      <p:sp>
        <p:nvSpPr>
          <p:cNvPr id="422" name="TextBox 422"/>
          <p:cNvSpPr txBox="1"/>
          <p:nvPr/>
        </p:nvSpPr>
        <p:spPr>
          <a:xfrm>
            <a:off x="2052706" y="5593800"/>
            <a:ext cx="693169" cy="1702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camera</a:t>
            </a:r>
          </a:p>
        </p:txBody>
      </p:sp>
      <p:sp>
        <p:nvSpPr>
          <p:cNvPr id="423" name="TextBox 423"/>
          <p:cNvSpPr txBox="1"/>
          <p:nvPr/>
        </p:nvSpPr>
        <p:spPr>
          <a:xfrm>
            <a:off x="1026293" y="476999"/>
            <a:ext cx="8289821" cy="10664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42138">
              <a:lnSpc>
                <a:spcPts val="236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Expansion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Devices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33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W-Fi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unlicensed,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anybody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freely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installed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various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devices</a:t>
            </a:r>
          </a:p>
          <a:p>
            <a:pPr indent="0">
              <a:lnSpc>
                <a:spcPts val="1800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Expansion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devices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leads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expansion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usage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demand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</a:p>
        </p:txBody>
      </p:sp>
      <p:sp>
        <p:nvSpPr>
          <p:cNvPr id="424" name="TextBox 424"/>
          <p:cNvSpPr txBox="1"/>
          <p:nvPr/>
        </p:nvSpPr>
        <p:spPr>
          <a:xfrm>
            <a:off x="4875917" y="2675340"/>
            <a:ext cx="905104" cy="1702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Smartphones</a:t>
            </a:r>
          </a:p>
        </p:txBody>
      </p:sp>
      <p:sp>
        <p:nvSpPr>
          <p:cNvPr id="425" name="TextBox 425"/>
          <p:cNvSpPr txBox="1"/>
          <p:nvPr/>
        </p:nvSpPr>
        <p:spPr>
          <a:xfrm>
            <a:off x="6025013" y="2682198"/>
            <a:ext cx="1129278" cy="1702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Wearable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device</a:t>
            </a:r>
          </a:p>
        </p:txBody>
      </p:sp>
      <p:sp>
        <p:nvSpPr>
          <p:cNvPr id="426" name="TextBox 426"/>
          <p:cNvSpPr txBox="1"/>
          <p:nvPr/>
        </p:nvSpPr>
        <p:spPr>
          <a:xfrm>
            <a:off x="7283075" y="2724108"/>
            <a:ext cx="1129233" cy="1702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Wearable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device</a:t>
            </a:r>
          </a:p>
        </p:txBody>
      </p:sp>
      <p:sp>
        <p:nvSpPr>
          <p:cNvPr id="427" name="TextBox 427"/>
          <p:cNvSpPr txBox="1"/>
          <p:nvPr/>
        </p:nvSpPr>
        <p:spPr>
          <a:xfrm>
            <a:off x="3855599" y="2904702"/>
            <a:ext cx="659095" cy="1702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Tablet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PC</a:t>
            </a:r>
          </a:p>
        </p:txBody>
      </p:sp>
      <p:sp>
        <p:nvSpPr>
          <p:cNvPr id="428" name="TextBox 428"/>
          <p:cNvSpPr txBox="1"/>
          <p:nvPr/>
        </p:nvSpPr>
        <p:spPr>
          <a:xfrm>
            <a:off x="6025013" y="2865078"/>
            <a:ext cx="528707" cy="1702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(Watch)</a:t>
            </a:r>
          </a:p>
        </p:txBody>
      </p:sp>
      <p:sp>
        <p:nvSpPr>
          <p:cNvPr id="429" name="TextBox 429"/>
          <p:cNvSpPr txBox="1"/>
          <p:nvPr/>
        </p:nvSpPr>
        <p:spPr>
          <a:xfrm>
            <a:off x="7283075" y="2906988"/>
            <a:ext cx="491126" cy="1702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(Glass)</a:t>
            </a:r>
          </a:p>
        </p:txBody>
      </p:sp>
      <p:sp>
        <p:nvSpPr>
          <p:cNvPr id="430" name="TextBox 430"/>
          <p:cNvSpPr txBox="1"/>
          <p:nvPr/>
        </p:nvSpPr>
        <p:spPr>
          <a:xfrm>
            <a:off x="1619129" y="3428958"/>
            <a:ext cx="1440950" cy="11867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73430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Television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04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Paper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display</a:t>
            </a:r>
          </a:p>
        </p:txBody>
      </p:sp>
      <p:sp>
        <p:nvSpPr>
          <p:cNvPr id="431" name="TextBox 431"/>
          <p:cNvSpPr txBox="1"/>
          <p:nvPr/>
        </p:nvSpPr>
        <p:spPr>
          <a:xfrm>
            <a:off x="3766445" y="3279177"/>
            <a:ext cx="3233736" cy="6607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5202"/>
              </a:lnSpc>
            </a:pPr>
            <a:r>
              <a:rPr lang="en-US" altLang="zh-CN" sz="4397" dirty="0" smtClean="0">
                <a:solidFill>
                  <a:srgbClr val="252598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4397" dirty="0" smtClean="0">
                <a:solidFill>
                  <a:srgbClr val="2525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397" dirty="0" smtClean="0">
                <a:solidFill>
                  <a:srgbClr val="252598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4397" dirty="0" smtClean="0">
                <a:solidFill>
                  <a:srgbClr val="2525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397" dirty="0" smtClean="0">
                <a:solidFill>
                  <a:srgbClr val="252598"/>
                </a:solidFill>
                <a:latin typeface="Arial" charset="0"/>
                <a:cs typeface="Arial" charset="0"/>
              </a:rPr>
              <a:t>ALL</a:t>
            </a:r>
          </a:p>
        </p:txBody>
      </p:sp>
      <p:sp>
        <p:nvSpPr>
          <p:cNvPr id="432" name="TextBox 432"/>
          <p:cNvSpPr txBox="1"/>
          <p:nvPr/>
        </p:nvSpPr>
        <p:spPr>
          <a:xfrm>
            <a:off x="8253863" y="3512016"/>
            <a:ext cx="930368" cy="1702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Music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players</a:t>
            </a:r>
          </a:p>
        </p:txBody>
      </p:sp>
      <p:sp>
        <p:nvSpPr>
          <p:cNvPr id="433" name="TextBox 433"/>
          <p:cNvSpPr txBox="1"/>
          <p:nvPr/>
        </p:nvSpPr>
        <p:spPr>
          <a:xfrm>
            <a:off x="1866016" y="5721054"/>
            <a:ext cx="1065123" cy="1702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various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sensors</a:t>
            </a:r>
          </a:p>
        </p:txBody>
      </p:sp>
      <p:sp>
        <p:nvSpPr>
          <p:cNvPr id="434" name="TextBox 434"/>
          <p:cNvSpPr txBox="1"/>
          <p:nvPr/>
        </p:nvSpPr>
        <p:spPr>
          <a:xfrm>
            <a:off x="3072263" y="4645110"/>
            <a:ext cx="1097828" cy="10976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Railway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1456">
              <a:lnSpc>
                <a:spcPts val="2301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Shops</a:t>
            </a:r>
          </a:p>
        </p:txBody>
      </p:sp>
      <p:sp>
        <p:nvSpPr>
          <p:cNvPr id="435" name="TextBox 435"/>
          <p:cNvSpPr txBox="1"/>
          <p:nvPr/>
        </p:nvSpPr>
        <p:spPr>
          <a:xfrm>
            <a:off x="4595501" y="4654350"/>
            <a:ext cx="613013" cy="10952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Airports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3631">
              <a:lnSpc>
                <a:spcPts val="2061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Hotels</a:t>
            </a:r>
          </a:p>
        </p:txBody>
      </p:sp>
      <p:sp>
        <p:nvSpPr>
          <p:cNvPr id="436" name="TextBox 436"/>
          <p:cNvSpPr txBox="1"/>
          <p:nvPr/>
        </p:nvSpPr>
        <p:spPr>
          <a:xfrm>
            <a:off x="5957971" y="4802175"/>
            <a:ext cx="1384439" cy="9176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Homes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90553">
              <a:lnSpc>
                <a:spcPts val="1984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Offices,</a:t>
            </a:r>
          </a:p>
          <a:p>
            <a:pPr indent="397010">
              <a:lnSpc>
                <a:spcPts val="167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schools,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etc.</a:t>
            </a:r>
          </a:p>
        </p:txBody>
      </p:sp>
      <p:sp>
        <p:nvSpPr>
          <p:cNvPr id="437" name="TextBox 437"/>
          <p:cNvSpPr txBox="1"/>
          <p:nvPr/>
        </p:nvSpPr>
        <p:spPr>
          <a:xfrm>
            <a:off x="8235575" y="4660350"/>
            <a:ext cx="1070362" cy="9596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Video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games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8673">
              <a:lnSpc>
                <a:spcPts val="221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Video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cameras</a:t>
            </a:r>
          </a:p>
        </p:txBody>
      </p:sp>
      <p:sp>
        <p:nvSpPr>
          <p:cNvPr id="438" name="TextBox 438"/>
          <p:cNvSpPr txBox="1"/>
          <p:nvPr/>
        </p:nvSpPr>
        <p:spPr>
          <a:xfrm>
            <a:off x="3823620" y="5873541"/>
            <a:ext cx="908184" cy="1983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97" dirty="0" smtClean="0">
                <a:solidFill>
                  <a:srgbClr val="252598"/>
                </a:solidFill>
                <a:latin typeface="Arial" charset="0"/>
                <a:cs typeface="Arial" charset="0"/>
              </a:rPr>
              <a:t>Area</a:t>
            </a:r>
            <a:r>
              <a:rPr lang="en-US" altLang="zh-CN" sz="1397" dirty="0" smtClean="0">
                <a:solidFill>
                  <a:srgbClr val="2525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252598"/>
                </a:solidFill>
                <a:latin typeface="Arial" charset="0"/>
                <a:cs typeface="Arial" charset="0"/>
              </a:rPr>
              <a:t>owner</a:t>
            </a:r>
          </a:p>
        </p:txBody>
      </p:sp>
      <p:sp>
        <p:nvSpPr>
          <p:cNvPr id="439" name="TextBox 439"/>
          <p:cNvSpPr txBox="1"/>
          <p:nvPr/>
        </p:nvSpPr>
        <p:spPr>
          <a:xfrm>
            <a:off x="6177436" y="5873541"/>
            <a:ext cx="994355" cy="1983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97" dirty="0" smtClean="0">
                <a:solidFill>
                  <a:srgbClr val="252598"/>
                </a:solidFill>
                <a:latin typeface="Arial" charset="0"/>
                <a:cs typeface="Arial" charset="0"/>
              </a:rPr>
              <a:t>Home,</a:t>
            </a:r>
            <a:r>
              <a:rPr lang="en-US" altLang="zh-CN" sz="1397" dirty="0" smtClean="0">
                <a:solidFill>
                  <a:srgbClr val="2525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252598"/>
                </a:solidFill>
                <a:latin typeface="Arial" charset="0"/>
                <a:cs typeface="Arial" charset="0"/>
              </a:rPr>
              <a:t>office</a:t>
            </a:r>
          </a:p>
        </p:txBody>
      </p:sp>
      <p:sp>
        <p:nvSpPr>
          <p:cNvPr id="440" name="TextBox 440"/>
          <p:cNvSpPr txBox="1"/>
          <p:nvPr/>
        </p:nvSpPr>
        <p:spPr>
          <a:xfrm>
            <a:off x="3276914" y="6327724"/>
            <a:ext cx="4199370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3232cb"/>
                </a:solidFill>
                <a:latin typeface="Times New Roman" charset="0"/>
                <a:cs typeface="Times New Roman" charset="0"/>
              </a:rPr>
              <a:t>●</a:t>
            </a:r>
            <a:r>
              <a:rPr lang="en-US" altLang="zh-CN" sz="1800" dirty="0" smtClean="0">
                <a:solidFill>
                  <a:srgbClr val="3232cb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800" dirty="0" smtClean="0">
                <a:solidFill>
                  <a:srgbClr val="3232cb"/>
                </a:solidFill>
                <a:latin typeface="Arial" charset="0"/>
                <a:cs typeface="Arial" charset="0"/>
              </a:rPr>
              <a:t>Anybody</a:t>
            </a:r>
            <a:r>
              <a:rPr lang="en-US" altLang="zh-CN" sz="1800" dirty="0" smtClean="0">
                <a:solidFill>
                  <a:srgbClr val="32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3232cb"/>
                </a:solidFill>
                <a:latin typeface="Arial" charset="0"/>
                <a:cs typeface="Arial" charset="0"/>
              </a:rPr>
              <a:t>can</a:t>
            </a:r>
            <a:r>
              <a:rPr lang="en-US" altLang="zh-CN" sz="1800" dirty="0" smtClean="0">
                <a:solidFill>
                  <a:srgbClr val="32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3232cb"/>
                </a:solidFill>
                <a:latin typeface="Arial" charset="0"/>
                <a:cs typeface="Arial" charset="0"/>
              </a:rPr>
              <a:t>install</a:t>
            </a:r>
            <a:r>
              <a:rPr lang="en-US" altLang="zh-CN" sz="1800" dirty="0" smtClean="0">
                <a:solidFill>
                  <a:srgbClr val="32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3232cb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1800" dirty="0" smtClean="0">
                <a:solidFill>
                  <a:srgbClr val="32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3232cb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800" dirty="0" smtClean="0">
                <a:solidFill>
                  <a:srgbClr val="32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3232cb"/>
                </a:solidFill>
                <a:latin typeface="Arial" charset="0"/>
                <a:cs typeface="Arial" charset="0"/>
              </a:rPr>
              <a:t>any</a:t>
            </a:r>
            <a:r>
              <a:rPr lang="en-US" altLang="zh-CN" sz="1800" dirty="0" smtClean="0">
                <a:solidFill>
                  <a:srgbClr val="32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3232cb"/>
                </a:solidFill>
                <a:latin typeface="Arial" charset="0"/>
                <a:cs typeface="Arial" charset="0"/>
              </a:rPr>
              <a:t>device</a:t>
            </a:r>
          </a:p>
        </p:txBody>
      </p:sp>
      <p:sp>
        <p:nvSpPr>
          <p:cNvPr id="441" name="TextBox 441"/>
          <p:cNvSpPr txBox="1"/>
          <p:nvPr/>
        </p:nvSpPr>
        <p:spPr>
          <a:xfrm>
            <a:off x="7750180" y="6438858"/>
            <a:ext cx="1047457" cy="1702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Digital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cameras</a:t>
            </a:r>
          </a:p>
        </p:txBody>
      </p:sp>
      <p:sp>
        <p:nvSpPr>
          <p:cNvPr id="442" name="TextBox 442"/>
          <p:cNvSpPr txBox="1"/>
          <p:nvPr/>
        </p:nvSpPr>
        <p:spPr>
          <a:xfrm>
            <a:off x="2392559" y="6630882"/>
            <a:ext cx="211404" cy="1702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PC</a:t>
            </a:r>
          </a:p>
        </p:txBody>
      </p:sp>
      <p:sp>
        <p:nvSpPr>
          <p:cNvPr id="443" name="TextBox 443"/>
          <p:cNvSpPr txBox="1"/>
          <p:nvPr/>
        </p:nvSpPr>
        <p:spPr>
          <a:xfrm>
            <a:off x="2877626" y="6602043"/>
            <a:ext cx="4998173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3232cb"/>
                </a:solidFill>
                <a:latin typeface="Times New Roman" charset="0"/>
                <a:cs typeface="Times New Roman" charset="0"/>
              </a:rPr>
              <a:t>●</a:t>
            </a:r>
            <a:r>
              <a:rPr lang="en-US" altLang="zh-CN" sz="1800" dirty="0" smtClean="0">
                <a:solidFill>
                  <a:srgbClr val="3232cb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800" dirty="0" smtClean="0">
                <a:solidFill>
                  <a:srgbClr val="3232cb"/>
                </a:solidFill>
                <a:latin typeface="Arial" charset="0"/>
                <a:cs typeface="Arial" charset="0"/>
              </a:rPr>
              <a:t>Enables</a:t>
            </a:r>
            <a:r>
              <a:rPr lang="en-US" altLang="zh-CN" sz="1800" dirty="0" smtClean="0">
                <a:solidFill>
                  <a:srgbClr val="32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3232cb"/>
                </a:solidFill>
                <a:latin typeface="Arial" charset="0"/>
                <a:cs typeface="Arial" charset="0"/>
              </a:rPr>
              <a:t>building</a:t>
            </a:r>
            <a:r>
              <a:rPr lang="en-US" altLang="zh-CN" sz="1800" dirty="0" smtClean="0">
                <a:solidFill>
                  <a:srgbClr val="32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3232cb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800" dirty="0" smtClean="0">
                <a:solidFill>
                  <a:srgbClr val="32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3232cb"/>
                </a:solidFill>
                <a:latin typeface="Arial" charset="0"/>
                <a:cs typeface="Arial" charset="0"/>
              </a:rPr>
              <a:t>customer-centered</a:t>
            </a:r>
            <a:r>
              <a:rPr lang="en-US" altLang="zh-CN" sz="1800" dirty="0" smtClean="0">
                <a:solidFill>
                  <a:srgbClr val="32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3232cb"/>
                </a:solidFill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444" name="TextBox 444"/>
          <p:cNvSpPr txBox="1"/>
          <p:nvPr/>
        </p:nvSpPr>
        <p:spPr>
          <a:xfrm>
            <a:off x="9638417" y="7003596"/>
            <a:ext cx="197777" cy="1983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 rot="16200000">
            <a:off x="351623" y="4867041"/>
            <a:ext cx="2032473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trend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52202" y="397624"/>
            <a:ext cx="7267824" cy="18088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53795">
              <a:lnSpc>
                <a:spcPts val="3314"/>
              </a:lnSpc>
            </a:pP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Overview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BP’s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(1/2)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25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-NTT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BP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company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specialized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wireless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(Wi-Fi)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114300">
              <a:lnSpc>
                <a:spcPts val="1902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=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“the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third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access”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0">
              <a:lnSpc>
                <a:spcPts val="1895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-Business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model: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mainly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B2B2B/C;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offering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150,000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wireless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points</a:t>
            </a:r>
          </a:p>
          <a:p>
            <a:pPr indent="0">
              <a:lnSpc>
                <a:spcPts val="1902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-Sources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revenue: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(1)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Wholesale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carriers</a:t>
            </a:r>
          </a:p>
          <a:p>
            <a:pPr indent="1943107">
              <a:lnSpc>
                <a:spcPts val="1902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(2)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31043" y="2540660"/>
            <a:ext cx="855110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Established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11837" y="2448486"/>
            <a:ext cx="6215851" cy="397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130"/>
              </a:lnSpc>
            </a:pPr>
            <a:r>
              <a:rPr lang="en-US" altLang="zh-CN" sz="2802" dirty="0" smtClean="0">
                <a:solidFill>
                  <a:srgbClr val="384682"/>
                </a:solidFill>
                <a:latin typeface="Arial" charset="0"/>
                <a:cs typeface="Arial" charset="0"/>
              </a:rPr>
              <a:t>July</a:t>
            </a:r>
            <a:r>
              <a:rPr lang="en-US" altLang="zh-CN" sz="2802" dirty="0" smtClean="0">
                <a:solidFill>
                  <a:srgbClr val="38468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384682"/>
                </a:solidFill>
                <a:latin typeface="Arial" charset="0"/>
                <a:cs typeface="Arial" charset="0"/>
              </a:rPr>
              <a:t>15,</a:t>
            </a:r>
            <a:r>
              <a:rPr lang="en-US" altLang="zh-CN" sz="2802" dirty="0" smtClean="0">
                <a:solidFill>
                  <a:srgbClr val="38468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384682"/>
                </a:solidFill>
                <a:latin typeface="Arial" charset="0"/>
                <a:cs typeface="Arial" charset="0"/>
              </a:rPr>
              <a:t>2002</a:t>
            </a:r>
            <a:r>
              <a:rPr lang="en-US" altLang="zh-CN" sz="2802" dirty="0" smtClean="0">
                <a:solidFill>
                  <a:srgbClr val="38468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384682"/>
                </a:solidFill>
                <a:latin typeface="Arial" charset="0"/>
                <a:cs typeface="Arial" charset="0"/>
              </a:rPr>
              <a:t>(13</a:t>
            </a:r>
            <a:r>
              <a:rPr lang="en-US" altLang="zh-CN" sz="2802" dirty="0" smtClean="0">
                <a:solidFill>
                  <a:srgbClr val="38468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384682"/>
                </a:solidFill>
                <a:latin typeface="Arial" charset="0"/>
                <a:cs typeface="Arial" charset="0"/>
              </a:rPr>
              <a:t>years</a:t>
            </a:r>
            <a:r>
              <a:rPr lang="en-US" altLang="zh-CN" sz="2802" dirty="0" smtClean="0">
                <a:solidFill>
                  <a:srgbClr val="38468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384682"/>
                </a:solidFill>
                <a:latin typeface="Arial" charset="0"/>
                <a:cs typeface="Arial" charset="0"/>
              </a:rPr>
              <a:t>since</a:t>
            </a:r>
            <a:r>
              <a:rPr lang="en-US" altLang="zh-CN" sz="2802" dirty="0" smtClean="0">
                <a:solidFill>
                  <a:srgbClr val="38468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384682"/>
                </a:solidFill>
                <a:latin typeface="Arial" charset="0"/>
                <a:cs typeface="Arial" charset="0"/>
              </a:rPr>
              <a:t>founding)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836805" y="3490182"/>
            <a:ext cx="711204" cy="2272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89"/>
              </a:lnSpc>
            </a:pPr>
            <a:r>
              <a:rPr lang="en-US" altLang="zh-CN" sz="1602" dirty="0" smtClean="0">
                <a:solidFill>
                  <a:srgbClr val="384682"/>
                </a:solidFill>
                <a:latin typeface="Arial" charset="0"/>
                <a:cs typeface="Arial" charset="0"/>
              </a:rPr>
              <a:t>FY2011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480439" y="3490182"/>
            <a:ext cx="711204" cy="2272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89"/>
              </a:lnSpc>
            </a:pPr>
            <a:r>
              <a:rPr lang="en-US" altLang="zh-CN" sz="1602" dirty="0" smtClean="0">
                <a:solidFill>
                  <a:srgbClr val="384682"/>
                </a:solidFill>
                <a:latin typeface="Arial" charset="0"/>
                <a:cs typeface="Arial" charset="0"/>
              </a:rPr>
              <a:t>FY2012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064637" y="3490182"/>
            <a:ext cx="711204" cy="2272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89"/>
              </a:lnSpc>
            </a:pPr>
            <a:r>
              <a:rPr lang="en-US" altLang="zh-CN" sz="1602" dirty="0" smtClean="0">
                <a:solidFill>
                  <a:srgbClr val="384682"/>
                </a:solidFill>
                <a:latin typeface="Arial" charset="0"/>
                <a:cs typeface="Arial" charset="0"/>
              </a:rPr>
              <a:t>FY2013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705982" y="3426928"/>
            <a:ext cx="1706988" cy="2272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8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[Airports,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railroads]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178437" y="4164585"/>
            <a:ext cx="185978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881763" y="4138644"/>
            <a:ext cx="620566" cy="2272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89"/>
              </a:lnSpc>
            </a:pP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10,000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707771" y="4174194"/>
            <a:ext cx="639265" cy="1702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+110,000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471295" y="4138644"/>
            <a:ext cx="733361" cy="2272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89"/>
              </a:lnSpc>
            </a:pP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120,000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359025" y="4163526"/>
            <a:ext cx="554789" cy="1702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+30,000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080639" y="4138644"/>
            <a:ext cx="733360" cy="2272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89"/>
              </a:lnSpc>
            </a:pP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150,000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378325" y="4361742"/>
            <a:ext cx="1166269" cy="1983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[Municipalities]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623433" y="4361742"/>
            <a:ext cx="1085936" cy="1983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[Convenience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697372" y="4681958"/>
            <a:ext cx="2731157" cy="4711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8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Rapid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expansion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since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</a:t>
            </a:r>
          </a:p>
          <a:p>
            <a:pPr indent="0">
              <a:lnSpc>
                <a:spcPts val="191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back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offload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demand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899268" y="4575099"/>
            <a:ext cx="533957" cy="1983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stores]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794383" y="5218382"/>
            <a:ext cx="644019" cy="2272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8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[Cafés]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505323" y="5222209"/>
            <a:ext cx="959984" cy="2272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8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[Stadiums]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095379" y="5567427"/>
            <a:ext cx="349312" cy="1557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041015" y="5628852"/>
            <a:ext cx="810028" cy="1702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¥19.6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409573" y="6102816"/>
            <a:ext cx="809862" cy="1702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¥11.4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773559" y="6355799"/>
            <a:ext cx="726087" cy="1702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¥5.0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598543" y="6353514"/>
            <a:ext cx="1757751" cy="3531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20252b"/>
                </a:solidFill>
                <a:latin typeface="Arial" charset="0"/>
                <a:cs typeface="Arial" charset="0"/>
              </a:rPr>
              <a:t>*AP=access</a:t>
            </a:r>
            <a:r>
              <a:rPr lang="en-US" altLang="zh-CN" sz="1200" dirty="0" smtClean="0">
                <a:solidFill>
                  <a:srgbClr val="20252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20252b"/>
                </a:solidFill>
                <a:latin typeface="Arial" charset="0"/>
                <a:cs typeface="Arial" charset="0"/>
              </a:rPr>
              <a:t>points:</a:t>
            </a:r>
          </a:p>
          <a:p>
            <a:pPr indent="0">
              <a:lnSpc>
                <a:spcPts val="1440"/>
              </a:lnSpc>
            </a:pPr>
            <a:r>
              <a:rPr lang="en-US" altLang="zh-CN" sz="1200" dirty="0" smtClean="0">
                <a:solidFill>
                  <a:srgbClr val="20252b"/>
                </a:solidFill>
                <a:latin typeface="Arial" charset="0"/>
                <a:cs typeface="Arial" charset="0"/>
              </a:rPr>
              <a:t>places</a:t>
            </a:r>
            <a:r>
              <a:rPr lang="en-US" altLang="zh-CN" sz="1200" dirty="0" smtClean="0">
                <a:solidFill>
                  <a:srgbClr val="20252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20252b"/>
                </a:solidFill>
                <a:latin typeface="Arial" charset="0"/>
                <a:cs typeface="Arial" charset="0"/>
              </a:rPr>
              <a:t>accessible</a:t>
            </a:r>
            <a:r>
              <a:rPr lang="en-US" altLang="zh-CN" sz="1200" dirty="0" smtClean="0">
                <a:solidFill>
                  <a:srgbClr val="20252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20252b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00" dirty="0" smtClean="0">
                <a:solidFill>
                  <a:srgbClr val="20252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20252b"/>
                </a:solidFill>
                <a:latin typeface="Arial" charset="0"/>
                <a:cs typeface="Arial" charset="0"/>
              </a:rPr>
              <a:t>Wi-Fi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9737478" y="6986600"/>
            <a:ext cx="88772" cy="1775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97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1079633" y="398386"/>
            <a:ext cx="6821952" cy="15718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26364">
              <a:lnSpc>
                <a:spcPts val="3314"/>
              </a:lnSpc>
            </a:pP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Overview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BP’s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(2/2)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61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traffic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(data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volume)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times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year-on-year</a:t>
            </a:r>
          </a:p>
          <a:p>
            <a:pPr indent="0">
              <a:lnSpc>
                <a:spcPts val="1800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association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(connection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procedure)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has</a:t>
            </a:r>
          </a:p>
          <a:p>
            <a:pPr indent="171450">
              <a:lnSpc>
                <a:spcPts val="1800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about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times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year-on-year.</a:t>
            </a:r>
          </a:p>
          <a:p>
            <a:pPr indent="0">
              <a:lnSpc>
                <a:spcPts val="1800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accelerated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since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introduction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SIM*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251084" y="1971520"/>
            <a:ext cx="2767615" cy="2272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8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authentication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October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7166489" y="1946772"/>
            <a:ext cx="1722187" cy="2686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*IC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cards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ID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  <a:p>
            <a:pPr indent="0">
              <a:lnSpc>
                <a:spcPts val="99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identify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phone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872370" y="2404830"/>
            <a:ext cx="919085" cy="4537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9622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Traffic: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Tbyte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232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1,600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3406781" y="2452344"/>
            <a:ext cx="4406212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Monthly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traffic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association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trends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8497704" y="2404830"/>
            <a:ext cx="1308972" cy="453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Association: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97279">
              <a:lnSpc>
                <a:spcPts val="1232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800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872370" y="3210979"/>
            <a:ext cx="317696" cy="6359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1,400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87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1,200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856873" y="3677370"/>
            <a:ext cx="779549" cy="4445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Traffic</a:t>
            </a:r>
          </a:p>
          <a:p>
            <a:pPr indent="0">
              <a:lnSpc>
                <a:spcPts val="215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Association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3333629" y="3263556"/>
            <a:ext cx="1871556" cy="4233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Traffic: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times</a:t>
            </a:r>
          </a:p>
          <a:p>
            <a:pPr indent="0">
              <a:lnSpc>
                <a:spcPts val="167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Association: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5.8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times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7078097" y="3108109"/>
            <a:ext cx="2344042" cy="6367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Daily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average</a:t>
            </a:r>
          </a:p>
          <a:p>
            <a:pPr indent="0">
              <a:lnSpc>
                <a:spcPts val="167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-Traffic: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about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50TB/day</a:t>
            </a:r>
          </a:p>
          <a:p>
            <a:pPr indent="0">
              <a:lnSpc>
                <a:spcPts val="167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-Association: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million/day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9594983" y="3210955"/>
            <a:ext cx="211693" cy="6359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87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600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872370" y="4199285"/>
            <a:ext cx="317696" cy="1421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1,000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5282063" y="4190958"/>
            <a:ext cx="1408718" cy="3531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Rapid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since</a:t>
            </a:r>
          </a:p>
          <a:p>
            <a:pPr indent="94488">
              <a:lnSpc>
                <a:spcPts val="143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SIM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authentication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9594983" y="4199260"/>
            <a:ext cx="211693" cy="1421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500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978283" y="4693820"/>
            <a:ext cx="211744" cy="21203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93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93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93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0972">
              <a:lnSpc>
                <a:spcPts val="1893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2314073" y="4799796"/>
            <a:ext cx="1017607" cy="5360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DOCOMO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SIM</a:t>
            </a:r>
          </a:p>
          <a:p>
            <a:pPr indent="35051">
              <a:lnSpc>
                <a:spcPts val="143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authentication</a:t>
            </a:r>
          </a:p>
          <a:p>
            <a:pPr indent="321563">
              <a:lnSpc>
                <a:spcPts val="143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starts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9594983" y="4693795"/>
            <a:ext cx="211693" cy="21203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93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93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93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93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535312" y="6822868"/>
            <a:ext cx="226378" cy="1421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Aug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2161809" y="6822868"/>
            <a:ext cx="226098" cy="1421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2803271" y="6822868"/>
            <a:ext cx="197960" cy="1421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Oct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3416241" y="6822868"/>
            <a:ext cx="225787" cy="1421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4043222" y="6822868"/>
            <a:ext cx="226232" cy="1421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4681312" y="6822868"/>
            <a:ext cx="204758" cy="1421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5300670" y="6822868"/>
            <a:ext cx="219252" cy="1421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Feb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5927664" y="6822868"/>
            <a:ext cx="219030" cy="1421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6565321" y="6822868"/>
            <a:ext cx="197982" cy="1421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7171266" y="6822868"/>
            <a:ext cx="240280" cy="1421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7815794" y="6822868"/>
            <a:ext cx="205127" cy="1421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8464484" y="6822868"/>
            <a:ext cx="162257" cy="1421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Jul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9059460" y="6822868"/>
            <a:ext cx="226378" cy="1421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Aug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379099" y="6973782"/>
            <a:ext cx="338412" cy="1702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4523111" y="6983688"/>
            <a:ext cx="338411" cy="1702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9737478" y="6987362"/>
            <a:ext cx="88772" cy="1775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97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69" name="TextBox 69"/>
          <p:cNvSpPr txBox="1"/>
          <p:nvPr/>
        </p:nvSpPr>
        <p:spPr>
          <a:xfrm>
            <a:off x="1224403" y="4760124"/>
            <a:ext cx="1014187" cy="2100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sized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shops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5645538" y="6903583"/>
            <a:ext cx="339558" cy="1421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Home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089540" y="427786"/>
            <a:ext cx="7458793" cy="23280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92834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Installation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Policy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Current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Status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43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BP’s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public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wireless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about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150,000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</a:t>
            </a:r>
          </a:p>
          <a:p>
            <a:pPr indent="2457460">
              <a:lnSpc>
                <a:spcPts val="1800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(about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200,000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including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West)</a:t>
            </a:r>
          </a:p>
          <a:p>
            <a:pPr indent="0">
              <a:lnSpc>
                <a:spcPts val="1800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have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been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established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focus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public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spots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traffic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daily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life</a:t>
            </a:r>
          </a:p>
          <a:p>
            <a:pPr indent="114300">
              <a:lnSpc>
                <a:spcPts val="1817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⇒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BP’s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strengths</a:t>
            </a:r>
          </a:p>
          <a:p>
            <a:pPr indent="114300">
              <a:lnSpc>
                <a:spcPts val="1800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⇒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count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x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Traffic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people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=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Maximum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wireless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reach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72460">
              <a:lnSpc>
                <a:spcPts val="2330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[Traffic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people/day]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32617" y="3218599"/>
            <a:ext cx="750484" cy="4233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Stations,</a:t>
            </a:r>
          </a:p>
          <a:p>
            <a:pPr indent="43427">
              <a:lnSpc>
                <a:spcPts val="167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airports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2593727" y="3325596"/>
            <a:ext cx="1071504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cb0000"/>
                </a:solidFill>
                <a:latin typeface="Arial" charset="0"/>
                <a:cs typeface="Arial" charset="0"/>
              </a:rPr>
              <a:t>19,000</a:t>
            </a:r>
            <a:r>
              <a:rPr lang="en-US" altLang="zh-CN" sz="1800" dirty="0" smtClean="0">
                <a:solidFill>
                  <a:srgbClr val="cb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cb0000"/>
                </a:solidFill>
                <a:latin typeface="Arial" charset="0"/>
                <a:cs typeface="Arial" charset="0"/>
              </a:rPr>
              <a:t>AP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3700151" y="2780232"/>
            <a:ext cx="1526294" cy="8472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91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(estimate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Platform)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11479">
              <a:lnSpc>
                <a:spcPts val="285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70</a:t>
            </a:r>
          </a:p>
          <a:p>
            <a:pPr indent="196591">
              <a:lnSpc>
                <a:spcPts val="191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5670683" y="3215598"/>
            <a:ext cx="709390" cy="1702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16,000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6787013" y="2753160"/>
            <a:ext cx="2784679" cy="6418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FTTH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area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(77,000)</a:t>
            </a:r>
          </a:p>
          <a:p>
            <a:pPr indent="665987">
              <a:lnSpc>
                <a:spcPts val="205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Nationwide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2,000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stations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47</a:t>
            </a:r>
          </a:p>
          <a:p>
            <a:pPr indent="665987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railroad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companies: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13,000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851023" y="3816005"/>
            <a:ext cx="1763023" cy="13652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523">
              <a:lnSpc>
                <a:spcPts val="165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Convenience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stores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9552">
              <a:lnSpc>
                <a:spcPts val="1892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Shopping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Malls,</a:t>
            </a:r>
          </a:p>
          <a:p>
            <a:pPr indent="484642">
              <a:lnSpc>
                <a:spcPts val="167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cafés,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etc.</a:t>
            </a:r>
          </a:p>
          <a:p>
            <a:pPr indent="67059">
              <a:lnSpc>
                <a:spcPts val="1661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Small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medium-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61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Educational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facilities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2630303" y="4114266"/>
            <a:ext cx="1086020" cy="9219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cb0000"/>
                </a:solidFill>
                <a:latin typeface="Arial" charset="0"/>
                <a:cs typeface="Arial" charset="0"/>
              </a:rPr>
              <a:t>54,000</a:t>
            </a:r>
            <a:r>
              <a:rPr lang="en-US" altLang="zh-CN" sz="1800" dirty="0" smtClean="0">
                <a:solidFill>
                  <a:srgbClr val="cb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cb0000"/>
                </a:solidFill>
                <a:latin typeface="Arial" charset="0"/>
                <a:cs typeface="Arial" charset="0"/>
              </a:rPr>
              <a:t>AP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1731">
              <a:lnSpc>
                <a:spcPts val="2129"/>
              </a:lnSpc>
            </a:pPr>
            <a:r>
              <a:rPr lang="en-US" altLang="zh-CN" sz="1800" dirty="0" smtClean="0">
                <a:solidFill>
                  <a:srgbClr val="cb0000"/>
                </a:solidFill>
                <a:latin typeface="Arial" charset="0"/>
                <a:cs typeface="Arial" charset="0"/>
              </a:rPr>
              <a:t>4,000</a:t>
            </a:r>
            <a:r>
              <a:rPr lang="en-US" altLang="zh-CN" sz="1800" dirty="0" smtClean="0">
                <a:solidFill>
                  <a:srgbClr val="cb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cb0000"/>
                </a:solidFill>
                <a:latin typeface="Arial" charset="0"/>
                <a:cs typeface="Arial" charset="0"/>
              </a:rPr>
              <a:t>AP</a:t>
            </a:r>
          </a:p>
        </p:txBody>
      </p:sp>
      <p:sp>
        <p:nvSpPr>
          <p:cNvPr id="79" name="TextBox 79"/>
          <p:cNvSpPr txBox="1"/>
          <p:nvPr/>
        </p:nvSpPr>
        <p:spPr>
          <a:xfrm>
            <a:off x="3892944" y="3980396"/>
            <a:ext cx="654747" cy="4845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4114">
              <a:lnSpc>
                <a:spcPts val="1895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40</a:t>
            </a:r>
          </a:p>
          <a:p>
            <a:pPr indent="0">
              <a:lnSpc>
                <a:spcPts val="191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</a:p>
        </p:txBody>
      </p:sp>
      <p:sp>
        <p:nvSpPr>
          <p:cNvPr id="80" name="TextBox 80"/>
          <p:cNvSpPr txBox="1"/>
          <p:nvPr/>
        </p:nvSpPr>
        <p:spPr>
          <a:xfrm>
            <a:off x="5683637" y="3686514"/>
            <a:ext cx="709451" cy="10381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11,000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6576">
              <a:lnSpc>
                <a:spcPts val="161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9,000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6294">
              <a:lnSpc>
                <a:spcPts val="221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2,500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6933317" y="3936450"/>
            <a:ext cx="2522283" cy="12903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19684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38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Airports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throughout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Japan:</a:t>
            </a:r>
          </a:p>
          <a:p>
            <a:pPr indent="519684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700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19684">
              <a:lnSpc>
                <a:spcPts val="222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Cafés,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Shopping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malls,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etc.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57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Xi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area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(76,000)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1161929" y="5471832"/>
            <a:ext cx="1046713" cy="12158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Small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shops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5828">
              <a:lnSpc>
                <a:spcPts val="223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Homes,</a:t>
            </a:r>
          </a:p>
          <a:p>
            <a:pPr indent="230112">
              <a:lnSpc>
                <a:spcPts val="167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offices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2615063" y="5341848"/>
            <a:ext cx="1084458" cy="15156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953">
              <a:lnSpc>
                <a:spcPts val="2129"/>
              </a:lnSpc>
            </a:pPr>
            <a:r>
              <a:rPr lang="en-US" altLang="zh-CN" sz="1800" dirty="0" smtClean="0">
                <a:solidFill>
                  <a:srgbClr val="cb0000"/>
                </a:solidFill>
                <a:latin typeface="Arial" charset="0"/>
                <a:cs typeface="Arial" charset="0"/>
              </a:rPr>
              <a:t>76,000</a:t>
            </a:r>
            <a:r>
              <a:rPr lang="en-US" altLang="zh-CN" sz="1800" dirty="0" smtClean="0">
                <a:solidFill>
                  <a:srgbClr val="cb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cb0000"/>
                </a:solidFill>
                <a:latin typeface="Arial" charset="0"/>
                <a:cs typeface="Arial" charset="0"/>
              </a:rPr>
              <a:t>AP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6867">
              <a:lnSpc>
                <a:spcPts val="2775"/>
              </a:lnSpc>
            </a:pPr>
            <a:r>
              <a:rPr lang="en-US" altLang="zh-CN" sz="1602" dirty="0" smtClean="0">
                <a:solidFill>
                  <a:srgbClr val="cb0000"/>
                </a:solidFill>
                <a:latin typeface="Arial" charset="0"/>
                <a:cs typeface="Arial" charset="0"/>
              </a:rPr>
              <a:t>48,000</a:t>
            </a:r>
            <a:r>
              <a:rPr lang="en-US" altLang="zh-CN" sz="1602" dirty="0" smtClean="0">
                <a:solidFill>
                  <a:srgbClr val="cb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cb0000"/>
                </a:solidFill>
                <a:latin typeface="Arial" charset="0"/>
                <a:cs typeface="Arial" charset="0"/>
              </a:rPr>
              <a:t>AP</a:t>
            </a:r>
          </a:p>
          <a:p>
            <a:pPr indent="0">
              <a:lnSpc>
                <a:spcPts val="1709"/>
              </a:lnSpc>
            </a:pPr>
            <a:r>
              <a:rPr lang="en-US" altLang="zh-CN" sz="1200" dirty="0" smtClean="0">
                <a:solidFill>
                  <a:srgbClr val="933633"/>
                </a:solidFill>
                <a:latin typeface="Arial" charset="0"/>
                <a:cs typeface="Arial" charset="0"/>
              </a:rPr>
              <a:t>20</a:t>
            </a:r>
            <a:r>
              <a:rPr lang="en-US" altLang="zh-CN" sz="1200" dirty="0" smtClean="0">
                <a:solidFill>
                  <a:srgbClr val="933633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933633"/>
                </a:solidFill>
                <a:latin typeface="Arial" charset="0"/>
                <a:cs typeface="Arial" charset="0"/>
              </a:rPr>
              <a:t>million</a:t>
            </a:r>
            <a:r>
              <a:rPr lang="en-US" altLang="zh-CN" sz="1200" dirty="0" smtClean="0">
                <a:solidFill>
                  <a:srgbClr val="933633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933633"/>
                </a:solidFill>
                <a:latin typeface="Arial" charset="0"/>
                <a:cs typeface="Arial" charset="0"/>
              </a:rPr>
              <a:t>FTTH</a:t>
            </a:r>
          </a:p>
          <a:p>
            <a:pPr indent="146304">
              <a:lnSpc>
                <a:spcPts val="1439"/>
              </a:lnSpc>
            </a:pPr>
            <a:r>
              <a:rPr lang="en-US" altLang="zh-CN" sz="1200" dirty="0" smtClean="0">
                <a:solidFill>
                  <a:srgbClr val="933633"/>
                </a:solidFill>
                <a:latin typeface="Arial" charset="0"/>
                <a:cs typeface="Arial" charset="0"/>
              </a:rPr>
              <a:t>subscribers</a:t>
            </a:r>
          </a:p>
          <a:p>
            <a:pPr indent="497586">
              <a:lnSpc>
                <a:spcPts val="1440"/>
              </a:lnSpc>
            </a:pPr>
            <a:r>
              <a:rPr lang="en-US" altLang="zh-CN" sz="1200" dirty="0" smtClean="0">
                <a:solidFill>
                  <a:srgbClr val="933633"/>
                </a:solidFill>
                <a:latin typeface="Arial" charset="0"/>
                <a:cs typeface="Arial" charset="0"/>
              </a:rPr>
              <a:t>↓</a:t>
            </a:r>
          </a:p>
          <a:p>
            <a:pPr indent="27432">
              <a:lnSpc>
                <a:spcPts val="1440"/>
              </a:lnSpc>
            </a:pPr>
            <a:r>
              <a:rPr lang="en-US" altLang="zh-CN" sz="1200" dirty="0" smtClean="0">
                <a:solidFill>
                  <a:srgbClr val="933633"/>
                </a:solidFill>
                <a:latin typeface="Arial" charset="0"/>
                <a:cs typeface="Arial" charset="0"/>
              </a:rPr>
              <a:t>Switch</a:t>
            </a:r>
            <a:r>
              <a:rPr lang="en-US" altLang="zh-CN" sz="1200" dirty="0" smtClean="0">
                <a:solidFill>
                  <a:srgbClr val="933633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933633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00" dirty="0" smtClean="0">
                <a:solidFill>
                  <a:srgbClr val="933633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933633"/>
                </a:solidFill>
                <a:latin typeface="Arial" charset="0"/>
                <a:cs typeface="Arial" charset="0"/>
              </a:rPr>
              <a:t>Wi-Fi</a:t>
            </a:r>
          </a:p>
        </p:txBody>
      </p:sp>
      <p:sp>
        <p:nvSpPr>
          <p:cNvPr id="84" name="TextBox 84"/>
          <p:cNvSpPr txBox="1"/>
          <p:nvPr/>
        </p:nvSpPr>
        <p:spPr>
          <a:xfrm>
            <a:off x="3867029" y="5299418"/>
            <a:ext cx="824610" cy="14279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95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61">
              <a:lnSpc>
                <a:spcPts val="2348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44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</a:p>
        </p:txBody>
      </p:sp>
      <p:sp>
        <p:nvSpPr>
          <p:cNvPr id="85" name="TextBox 85"/>
          <p:cNvSpPr txBox="1"/>
          <p:nvPr/>
        </p:nvSpPr>
        <p:spPr>
          <a:xfrm>
            <a:off x="5663825" y="5356818"/>
            <a:ext cx="3931781" cy="14025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76606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Commercial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facilities,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restaurants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cafes,</a:t>
            </a:r>
          </a:p>
          <a:p>
            <a:pPr indent="276606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leisure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facilities,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hotels,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etc.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9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&lt;NTT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&gt;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station,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Dospot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03120">
              <a:lnSpc>
                <a:spcPts val="2671"/>
              </a:lnSpc>
            </a:pPr>
            <a:r>
              <a:rPr lang="en-US" altLang="zh-CN" sz="18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Total:</a:t>
            </a:r>
            <a:r>
              <a:rPr lang="en-US" altLang="zh-CN" sz="18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200,000</a:t>
            </a:r>
            <a:r>
              <a:rPr lang="en-US" altLang="zh-CN" sz="18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AP</a:t>
            </a:r>
          </a:p>
        </p:txBody>
      </p:sp>
      <p:sp>
        <p:nvSpPr>
          <p:cNvPr id="86" name="TextBox 86"/>
          <p:cNvSpPr txBox="1"/>
          <p:nvPr/>
        </p:nvSpPr>
        <p:spPr>
          <a:xfrm>
            <a:off x="2628782" y="6968943"/>
            <a:ext cx="915398" cy="2351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2293">
              <a:lnSpc>
                <a:spcPts val="891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(As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0">
              <a:lnSpc>
                <a:spcPts val="959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Aug2014;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count)</a:t>
            </a:r>
          </a:p>
        </p:txBody>
      </p:sp>
      <p:sp>
        <p:nvSpPr>
          <p:cNvPr id="87" name="TextBox 87"/>
          <p:cNvSpPr txBox="1"/>
          <p:nvPr/>
        </p:nvSpPr>
        <p:spPr>
          <a:xfrm>
            <a:off x="4862201" y="6953874"/>
            <a:ext cx="535865" cy="1421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Smart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TV</a:t>
            </a:r>
          </a:p>
        </p:txBody>
      </p:sp>
      <p:sp>
        <p:nvSpPr>
          <p:cNvPr id="88" name="TextBox 88"/>
          <p:cNvSpPr txBox="1"/>
          <p:nvPr/>
        </p:nvSpPr>
        <p:spPr>
          <a:xfrm>
            <a:off x="5512189" y="6953874"/>
            <a:ext cx="1820228" cy="2183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1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appliancesSmartphones/tablets</a:t>
            </a:r>
          </a:p>
        </p:txBody>
      </p:sp>
      <p:sp>
        <p:nvSpPr>
          <p:cNvPr id="89" name="TextBox 89"/>
          <p:cNvSpPr txBox="1"/>
          <p:nvPr/>
        </p:nvSpPr>
        <p:spPr>
          <a:xfrm>
            <a:off x="9727571" y="6976165"/>
            <a:ext cx="98742" cy="1983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91" name="TextBox 91"/>
          <p:cNvSpPr txBox="1"/>
          <p:nvPr/>
        </p:nvSpPr>
        <p:spPr>
          <a:xfrm>
            <a:off x="1711331" y="412788"/>
            <a:ext cx="7231847" cy="8710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04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(Reference)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Railroad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Operated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BP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6294">
              <a:lnSpc>
                <a:spcPts val="3253"/>
              </a:lnSpc>
            </a:pPr>
            <a:r>
              <a:rPr lang="en-US" altLang="zh-CN" sz="2202" dirty="0" smtClean="0">
                <a:solidFill>
                  <a:srgbClr val="a4001f"/>
                </a:solidFill>
                <a:latin typeface="Arial" charset="0"/>
                <a:cs typeface="Arial" charset="0"/>
              </a:rPr>
              <a:t>12,863</a:t>
            </a:r>
            <a:r>
              <a:rPr lang="en-US" altLang="zh-CN" sz="2202" dirty="0" smtClean="0">
                <a:solidFill>
                  <a:srgbClr val="a4001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AP</a:t>
            </a:r>
            <a:r>
              <a:rPr lang="en-US" altLang="zh-CN" sz="19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9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a4001f"/>
                </a:solidFill>
                <a:latin typeface="Arial" charset="0"/>
                <a:cs typeface="Arial" charset="0"/>
              </a:rPr>
              <a:t>1,968</a:t>
            </a:r>
            <a:r>
              <a:rPr lang="en-US" altLang="zh-CN" sz="2202" dirty="0" smtClean="0">
                <a:solidFill>
                  <a:srgbClr val="a4001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stations</a:t>
            </a:r>
            <a:r>
              <a:rPr lang="en-US" altLang="zh-CN" sz="19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9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47</a:t>
            </a:r>
            <a:r>
              <a:rPr lang="en-US" altLang="zh-CN" sz="2202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railroad</a:t>
            </a:r>
            <a:r>
              <a:rPr lang="en-US" altLang="zh-CN" sz="19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19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9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Japan</a:t>
            </a:r>
          </a:p>
        </p:txBody>
      </p:sp>
      <p:sp>
        <p:nvSpPr>
          <p:cNvPr id="92" name="TextBox 92"/>
          <p:cNvSpPr txBox="1"/>
          <p:nvPr/>
        </p:nvSpPr>
        <p:spPr>
          <a:xfrm>
            <a:off x="1170311" y="4070466"/>
            <a:ext cx="2142582" cy="12173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88136">
              <a:lnSpc>
                <a:spcPts val="111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Sanyo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Shinkansen</a:t>
            </a:r>
          </a:p>
          <a:p>
            <a:pPr indent="1088136">
              <a:lnSpc>
                <a:spcPts val="8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66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-Fukuoka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City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Subway</a:t>
            </a:r>
          </a:p>
          <a:p>
            <a:pPr indent="0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-JR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Kyushu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(bullet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train,</a:t>
            </a:r>
          </a:p>
          <a:p>
            <a:pPr indent="35045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conventional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lines)</a:t>
            </a:r>
          </a:p>
          <a:p>
            <a:pPr indent="0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-Nishi-Nippon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Railroad</a:t>
            </a:r>
          </a:p>
          <a:p>
            <a:pPr indent="0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-Nagasaki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Electric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Tramway</a:t>
            </a:r>
          </a:p>
        </p:txBody>
      </p:sp>
      <p:sp>
        <p:nvSpPr>
          <p:cNvPr id="93" name="TextBox 93"/>
          <p:cNvSpPr txBox="1"/>
          <p:nvPr/>
        </p:nvSpPr>
        <p:spPr>
          <a:xfrm>
            <a:off x="3530990" y="1317158"/>
            <a:ext cx="3356185" cy="29350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232"/>
              </a:lnSpc>
            </a:pPr>
            <a:r>
              <a:rPr lang="en-US" altLang="zh-CN" sz="19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brought</a:t>
            </a:r>
            <a:r>
              <a:rPr lang="en-US" altLang="zh-CN" sz="19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under</a:t>
            </a:r>
            <a:r>
              <a:rPr lang="en-US" altLang="zh-CN" sz="19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19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coverage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14852">
              <a:lnSpc>
                <a:spcPts val="1710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-Sapporo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Municipal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Subway</a:t>
            </a:r>
          </a:p>
          <a:p>
            <a:pPr indent="1514852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-JR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Hokkaido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56128">
              <a:lnSpc>
                <a:spcPts val="1592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Echizen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Railway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712">
              <a:lnSpc>
                <a:spcPts val="1376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Kobe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Municipal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Subway</a:t>
            </a:r>
          </a:p>
        </p:txBody>
      </p:sp>
      <p:sp>
        <p:nvSpPr>
          <p:cNvPr id="94" name="TextBox 94"/>
          <p:cNvSpPr txBox="1"/>
          <p:nvPr/>
        </p:nvSpPr>
        <p:spPr>
          <a:xfrm>
            <a:off x="7225163" y="1420623"/>
            <a:ext cx="2564287" cy="38641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26"/>
              </a:lnSpc>
            </a:pPr>
            <a:r>
              <a:rPr lang="en-US" altLang="zh-CN" sz="10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*As</a:t>
            </a:r>
            <a:r>
              <a:rPr lang="en-US" altLang="zh-CN" sz="10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0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end</a:t>
            </a:r>
            <a:r>
              <a:rPr lang="en-US" altLang="zh-CN" sz="10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August</a:t>
            </a:r>
            <a:r>
              <a:rPr lang="en-US" altLang="zh-CN" sz="10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2014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15567">
              <a:lnSpc>
                <a:spcPts val="1851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Sendai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Municipal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Subway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68907">
              <a:lnSpc>
                <a:spcPts val="1747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Tokyo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Metropolitan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area</a:t>
            </a:r>
          </a:p>
          <a:p>
            <a:pPr indent="1168907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-Tokyo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Metro</a:t>
            </a:r>
          </a:p>
          <a:p>
            <a:pPr indent="1168907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-Toei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Subway</a:t>
            </a:r>
          </a:p>
          <a:p>
            <a:pPr indent="1168907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-Keikyu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</a:t>
            </a:r>
          </a:p>
          <a:p>
            <a:pPr indent="1168907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-Seibu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Railway</a:t>
            </a:r>
          </a:p>
          <a:p>
            <a:pPr indent="1168907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-Tsukuba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Express</a:t>
            </a:r>
          </a:p>
          <a:p>
            <a:pPr indent="1168907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-Yurikamome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</a:t>
            </a:r>
          </a:p>
          <a:p>
            <a:pPr indent="1168907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-Tobu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Railway</a:t>
            </a:r>
          </a:p>
          <a:p>
            <a:pPr indent="1168907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-Keio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Railway</a:t>
            </a:r>
          </a:p>
          <a:p>
            <a:pPr indent="1168907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-Keisei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Electric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Railway</a:t>
            </a:r>
          </a:p>
          <a:p>
            <a:pPr indent="1168907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-Shin-Keisei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Electric</a:t>
            </a:r>
          </a:p>
          <a:p>
            <a:pPr indent="1203953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Railway</a:t>
            </a:r>
          </a:p>
          <a:p>
            <a:pPr indent="1168907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-Hokuso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Railway</a:t>
            </a:r>
          </a:p>
          <a:p>
            <a:pPr indent="1168907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-Tama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Monorail</a:t>
            </a:r>
          </a:p>
        </p:txBody>
      </p:sp>
      <p:sp>
        <p:nvSpPr>
          <p:cNvPr id="95" name="TextBox 95"/>
          <p:cNvSpPr txBox="1"/>
          <p:nvPr/>
        </p:nvSpPr>
        <p:spPr>
          <a:xfrm>
            <a:off x="3206375" y="5961750"/>
            <a:ext cx="649682" cy="1421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Iyo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Railway</a:t>
            </a:r>
          </a:p>
        </p:txBody>
      </p:sp>
      <p:sp>
        <p:nvSpPr>
          <p:cNvPr id="96" name="TextBox 96"/>
          <p:cNvSpPr txBox="1"/>
          <p:nvPr/>
        </p:nvSpPr>
        <p:spPr>
          <a:xfrm>
            <a:off x="3968375" y="5690478"/>
            <a:ext cx="922604" cy="6374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9352">
              <a:lnSpc>
                <a:spcPts val="111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JR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Shikoku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00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Kotohira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Electric</a:t>
            </a:r>
          </a:p>
          <a:p>
            <a:pPr indent="240789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Railroad</a:t>
            </a:r>
          </a:p>
        </p:txBody>
      </p:sp>
      <p:sp>
        <p:nvSpPr>
          <p:cNvPr id="97" name="TextBox 97"/>
          <p:cNvSpPr txBox="1"/>
          <p:nvPr/>
        </p:nvSpPr>
        <p:spPr>
          <a:xfrm>
            <a:off x="5170049" y="5389488"/>
            <a:ext cx="979316" cy="17934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Kansai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area</a:t>
            </a:r>
          </a:p>
          <a:p>
            <a:pPr indent="0">
              <a:lnSpc>
                <a:spcPts val="906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-Osaka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Municipal</a:t>
            </a:r>
          </a:p>
          <a:p>
            <a:pPr indent="44195">
              <a:lnSpc>
                <a:spcPts val="8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Subway</a:t>
            </a:r>
          </a:p>
          <a:p>
            <a:pPr indent="0">
              <a:lnSpc>
                <a:spcPts val="8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-Nankai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Electric</a:t>
            </a:r>
          </a:p>
          <a:p>
            <a:pPr indent="51054">
              <a:lnSpc>
                <a:spcPts val="8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Railway</a:t>
            </a:r>
          </a:p>
          <a:p>
            <a:pPr indent="0">
              <a:lnSpc>
                <a:spcPts val="8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-Keihan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Electric</a:t>
            </a:r>
          </a:p>
          <a:p>
            <a:pPr indent="51054">
              <a:lnSpc>
                <a:spcPts val="8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Railway</a:t>
            </a:r>
          </a:p>
          <a:p>
            <a:pPr indent="0">
              <a:lnSpc>
                <a:spcPts val="99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-Kintetsu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Railway</a:t>
            </a:r>
          </a:p>
          <a:p>
            <a:pPr indent="0">
              <a:lnSpc>
                <a:spcPts val="1001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-JR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</a:t>
            </a:r>
          </a:p>
          <a:p>
            <a:pPr indent="0">
              <a:lnSpc>
                <a:spcPts val="99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-Hankyu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Railway</a:t>
            </a:r>
          </a:p>
          <a:p>
            <a:pPr indent="0">
              <a:lnSpc>
                <a:spcPts val="906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-Hanshin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Electric</a:t>
            </a:r>
          </a:p>
          <a:p>
            <a:pPr indent="51054">
              <a:lnSpc>
                <a:spcPts val="8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Railway</a:t>
            </a:r>
          </a:p>
          <a:p>
            <a:pPr indent="0">
              <a:lnSpc>
                <a:spcPts val="8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-Kita-Osaka</a:t>
            </a:r>
          </a:p>
          <a:p>
            <a:pPr indent="44195">
              <a:lnSpc>
                <a:spcPts val="8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Kyuko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Railway</a:t>
            </a:r>
          </a:p>
          <a:p>
            <a:pPr indent="0">
              <a:lnSpc>
                <a:spcPts val="99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-Osaka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Monorail</a:t>
            </a:r>
          </a:p>
        </p:txBody>
      </p:sp>
      <p:sp>
        <p:nvSpPr>
          <p:cNvPr id="98" name="TextBox 98"/>
          <p:cNvSpPr txBox="1"/>
          <p:nvPr/>
        </p:nvSpPr>
        <p:spPr>
          <a:xfrm>
            <a:off x="6714623" y="5469498"/>
            <a:ext cx="1533816" cy="9803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4017">
              <a:lnSpc>
                <a:spcPts val="111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Tokaido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Shinkansen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</a:t>
            </a:r>
          </a:p>
          <a:p>
            <a:pPr indent="144017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stations</a:t>
            </a:r>
          </a:p>
          <a:p>
            <a:pPr indent="0">
              <a:lnSpc>
                <a:spcPts val="1800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-Nagoya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Municipal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Subway</a:t>
            </a:r>
          </a:p>
          <a:p>
            <a:pPr indent="0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-Nagoya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Railroad</a:t>
            </a:r>
          </a:p>
          <a:p>
            <a:pPr indent="0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-JR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Central</a:t>
            </a:r>
          </a:p>
          <a:p>
            <a:pPr indent="0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(conventional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lines)</a:t>
            </a:r>
          </a:p>
        </p:txBody>
      </p:sp>
      <p:sp>
        <p:nvSpPr>
          <p:cNvPr id="99" name="TextBox 99"/>
          <p:cNvSpPr txBox="1"/>
          <p:nvPr/>
        </p:nvSpPr>
        <p:spPr>
          <a:xfrm>
            <a:off x="8394071" y="5294989"/>
            <a:ext cx="1450612" cy="18767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1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-Sagami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Railway</a:t>
            </a:r>
          </a:p>
          <a:p>
            <a:pPr indent="0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-Yokohama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Municipal</a:t>
            </a:r>
          </a:p>
          <a:p>
            <a:pPr indent="35045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Subway</a:t>
            </a:r>
          </a:p>
          <a:p>
            <a:pPr indent="0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-Saitama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Railway</a:t>
            </a:r>
          </a:p>
          <a:p>
            <a:pPr indent="0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-Chiba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Urban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Monorail</a:t>
            </a:r>
          </a:p>
          <a:p>
            <a:pPr indent="0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-Tokyo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Waterfront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Area</a:t>
            </a:r>
          </a:p>
          <a:p>
            <a:pPr indent="35045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Raipd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Transit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Rinkai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</a:t>
            </a:r>
          </a:p>
          <a:p>
            <a:pPr indent="0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-JR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</a:p>
          <a:p>
            <a:pPr indent="0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-Tokyu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</a:t>
            </a:r>
          </a:p>
          <a:p>
            <a:pPr indent="0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-Odakyu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</a:t>
            </a:r>
          </a:p>
          <a:p>
            <a:pPr indent="0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-Minatomirai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</a:t>
            </a:r>
          </a:p>
          <a:p>
            <a:pPr indent="1343406">
              <a:lnSpc>
                <a:spcPts val="1658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101" name="TextBox 101"/>
          <p:cNvSpPr txBox="1"/>
          <p:nvPr/>
        </p:nvSpPr>
        <p:spPr>
          <a:xfrm>
            <a:off x="1443870" y="447078"/>
            <a:ext cx="7805102" cy="10340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04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(Reference)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Airport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Areas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Operated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BP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83918">
              <a:lnSpc>
                <a:spcPts val="3205"/>
              </a:lnSpc>
            </a:pPr>
            <a:r>
              <a:rPr lang="en-US" altLang="zh-CN" sz="2202" dirty="0" smtClean="0">
                <a:solidFill>
                  <a:srgbClr val="a4001f"/>
                </a:solidFill>
                <a:latin typeface="Arial" charset="0"/>
                <a:cs typeface="Arial" charset="0"/>
              </a:rPr>
              <a:t>692</a:t>
            </a:r>
            <a:r>
              <a:rPr lang="en-US" altLang="zh-CN" sz="2202" dirty="0" smtClean="0">
                <a:solidFill>
                  <a:srgbClr val="a4001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AP</a:t>
            </a:r>
            <a:r>
              <a:rPr lang="en-US" altLang="zh-CN" sz="19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9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a4001f"/>
                </a:solidFill>
                <a:latin typeface="Arial" charset="0"/>
                <a:cs typeface="Arial" charset="0"/>
              </a:rPr>
              <a:t>38</a:t>
            </a:r>
            <a:r>
              <a:rPr lang="en-US" altLang="zh-CN" sz="2202" dirty="0" smtClean="0">
                <a:solidFill>
                  <a:srgbClr val="a4001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airports</a:t>
            </a:r>
            <a:r>
              <a:rPr lang="en-US" altLang="zh-CN" sz="19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9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Japan</a:t>
            </a:r>
            <a:r>
              <a:rPr lang="en-US" altLang="zh-CN" sz="19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brought</a:t>
            </a:r>
            <a:r>
              <a:rPr lang="en-US" altLang="zh-CN" sz="19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under</a:t>
            </a:r>
            <a:r>
              <a:rPr lang="en-US" altLang="zh-CN" sz="19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19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coverage</a:t>
            </a:r>
          </a:p>
          <a:p>
            <a:pPr indent="3184397">
              <a:lnSpc>
                <a:spcPts val="1332"/>
              </a:lnSpc>
            </a:pPr>
            <a:r>
              <a:rPr lang="en-US" altLang="zh-CN" sz="10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*As</a:t>
            </a:r>
            <a:r>
              <a:rPr lang="en-US" altLang="zh-CN" sz="10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0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end</a:t>
            </a:r>
            <a:r>
              <a:rPr lang="en-US" altLang="zh-CN" sz="10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August</a:t>
            </a:r>
            <a:r>
              <a:rPr lang="en-US" altLang="zh-CN" sz="10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2b2bb7"/>
                </a:solidFill>
                <a:latin typeface="Arial" charset="0"/>
                <a:cs typeface="Arial" charset="0"/>
              </a:rPr>
              <a:t>2014</a:t>
            </a:r>
          </a:p>
        </p:txBody>
      </p:sp>
      <p:sp>
        <p:nvSpPr>
          <p:cNvPr id="102" name="TextBox 102"/>
          <p:cNvSpPr txBox="1"/>
          <p:nvPr/>
        </p:nvSpPr>
        <p:spPr>
          <a:xfrm>
            <a:off x="6827399" y="1736967"/>
            <a:ext cx="923892" cy="1272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01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Okadama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Airport</a:t>
            </a:r>
          </a:p>
        </p:txBody>
      </p:sp>
      <p:sp>
        <p:nvSpPr>
          <p:cNvPr id="103" name="TextBox 103"/>
          <p:cNvSpPr txBox="1"/>
          <p:nvPr/>
        </p:nvSpPr>
        <p:spPr>
          <a:xfrm>
            <a:off x="7876673" y="1825359"/>
            <a:ext cx="997431" cy="1272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01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Asahikawa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Airport</a:t>
            </a:r>
          </a:p>
        </p:txBody>
      </p:sp>
      <p:sp>
        <p:nvSpPr>
          <p:cNvPr id="104" name="TextBox 104"/>
          <p:cNvSpPr txBox="1"/>
          <p:nvPr/>
        </p:nvSpPr>
        <p:spPr>
          <a:xfrm>
            <a:off x="5711069" y="2065091"/>
            <a:ext cx="998697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New</a:t>
            </a: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Chitose</a:t>
            </a: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Airport</a:t>
            </a:r>
          </a:p>
        </p:txBody>
      </p:sp>
      <p:sp>
        <p:nvSpPr>
          <p:cNvPr id="105" name="TextBox 105"/>
          <p:cNvSpPr txBox="1"/>
          <p:nvPr/>
        </p:nvSpPr>
        <p:spPr>
          <a:xfrm>
            <a:off x="8404740" y="2265033"/>
            <a:ext cx="1154052" cy="1272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01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Nakashibetsu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Airport</a:t>
            </a:r>
          </a:p>
        </p:txBody>
      </p:sp>
      <p:sp>
        <p:nvSpPr>
          <p:cNvPr id="106" name="TextBox 106"/>
          <p:cNvSpPr txBox="1"/>
          <p:nvPr/>
        </p:nvSpPr>
        <p:spPr>
          <a:xfrm>
            <a:off x="5363597" y="2443043"/>
            <a:ext cx="1217792" cy="10983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78714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Hakodate</a:t>
            </a: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Airport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1845">
              <a:lnSpc>
                <a:spcPts val="1453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Aomori</a:t>
            </a: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Airport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5353">
              <a:lnSpc>
                <a:spcPts val="1918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Niigata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Airport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376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Toyama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Airport</a:t>
            </a:r>
          </a:p>
        </p:txBody>
      </p:sp>
      <p:sp>
        <p:nvSpPr>
          <p:cNvPr id="107" name="TextBox 107"/>
          <p:cNvSpPr txBox="1"/>
          <p:nvPr/>
        </p:nvSpPr>
        <p:spPr>
          <a:xfrm>
            <a:off x="7721225" y="3110091"/>
            <a:ext cx="1780471" cy="3535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56309">
              <a:lnSpc>
                <a:spcPts val="1001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Kushiro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Airport</a:t>
            </a:r>
          </a:p>
          <a:p>
            <a:pPr indent="0">
              <a:lnSpc>
                <a:spcPts val="1782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Tokachi-Obihiro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Airport</a:t>
            </a:r>
          </a:p>
        </p:txBody>
      </p:sp>
      <p:sp>
        <p:nvSpPr>
          <p:cNvPr id="108" name="TextBox 108"/>
          <p:cNvSpPr txBox="1"/>
          <p:nvPr/>
        </p:nvSpPr>
        <p:spPr>
          <a:xfrm>
            <a:off x="4136015" y="3620631"/>
            <a:ext cx="776264" cy="1272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01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Tottori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Airport</a:t>
            </a:r>
          </a:p>
        </p:txBody>
      </p:sp>
      <p:sp>
        <p:nvSpPr>
          <p:cNvPr id="109" name="TextBox 109"/>
          <p:cNvSpPr txBox="1"/>
          <p:nvPr/>
        </p:nvSpPr>
        <p:spPr>
          <a:xfrm>
            <a:off x="5271395" y="3693783"/>
            <a:ext cx="672895" cy="1272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01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Noto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Airport</a:t>
            </a:r>
          </a:p>
        </p:txBody>
      </p:sp>
      <p:sp>
        <p:nvSpPr>
          <p:cNvPr id="110" name="TextBox 110"/>
          <p:cNvSpPr txBox="1"/>
          <p:nvPr/>
        </p:nvSpPr>
        <p:spPr>
          <a:xfrm>
            <a:off x="8634864" y="3809607"/>
            <a:ext cx="786200" cy="1272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01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Sendai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Airport</a:t>
            </a:r>
          </a:p>
        </p:txBody>
      </p:sp>
      <p:sp>
        <p:nvSpPr>
          <p:cNvPr id="111" name="TextBox 111"/>
          <p:cNvSpPr txBox="1"/>
          <p:nvPr/>
        </p:nvSpPr>
        <p:spPr>
          <a:xfrm>
            <a:off x="5022983" y="4012299"/>
            <a:ext cx="886147" cy="1272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01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Komatsu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Airport</a:t>
            </a:r>
          </a:p>
        </p:txBody>
      </p:sp>
      <p:sp>
        <p:nvSpPr>
          <p:cNvPr id="112" name="TextBox 112"/>
          <p:cNvSpPr txBox="1"/>
          <p:nvPr/>
        </p:nvSpPr>
        <p:spPr>
          <a:xfrm>
            <a:off x="2866523" y="4185273"/>
            <a:ext cx="732157" cy="1272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01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Izumo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Airport</a:t>
            </a:r>
          </a:p>
        </p:txBody>
      </p:sp>
      <p:sp>
        <p:nvSpPr>
          <p:cNvPr id="113" name="TextBox 113"/>
          <p:cNvSpPr txBox="1"/>
          <p:nvPr/>
        </p:nvSpPr>
        <p:spPr>
          <a:xfrm>
            <a:off x="3803021" y="4123551"/>
            <a:ext cx="915199" cy="1272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01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Okayama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Airport</a:t>
            </a:r>
          </a:p>
        </p:txBody>
      </p:sp>
      <p:sp>
        <p:nvSpPr>
          <p:cNvPr id="114" name="TextBox 114"/>
          <p:cNvSpPr txBox="1"/>
          <p:nvPr/>
        </p:nvSpPr>
        <p:spPr>
          <a:xfrm>
            <a:off x="7974209" y="4359771"/>
            <a:ext cx="953426" cy="1272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01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Yamagata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Airport</a:t>
            </a:r>
          </a:p>
        </p:txBody>
      </p:sp>
      <p:sp>
        <p:nvSpPr>
          <p:cNvPr id="115" name="TextBox 115"/>
          <p:cNvSpPr txBox="1"/>
          <p:nvPr/>
        </p:nvSpPr>
        <p:spPr>
          <a:xfrm>
            <a:off x="2534291" y="4474071"/>
            <a:ext cx="1008019" cy="3817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143">
              <a:lnSpc>
                <a:spcPts val="1001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Hiroshima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Airport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004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Kitakyushu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Airport</a:t>
            </a:r>
          </a:p>
        </p:txBody>
      </p:sp>
      <p:sp>
        <p:nvSpPr>
          <p:cNvPr id="116" name="TextBox 116"/>
          <p:cNvSpPr txBox="1"/>
          <p:nvPr/>
        </p:nvSpPr>
        <p:spPr>
          <a:xfrm>
            <a:off x="5384170" y="4497693"/>
            <a:ext cx="371519" cy="2796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4958">
              <a:lnSpc>
                <a:spcPts val="1001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Kobe</a:t>
            </a:r>
          </a:p>
          <a:p>
            <a:pPr indent="0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Airport</a:t>
            </a:r>
          </a:p>
        </p:txBody>
      </p:sp>
      <p:sp>
        <p:nvSpPr>
          <p:cNvPr id="117" name="TextBox 117"/>
          <p:cNvSpPr txBox="1"/>
          <p:nvPr/>
        </p:nvSpPr>
        <p:spPr>
          <a:xfrm>
            <a:off x="7769993" y="4851261"/>
            <a:ext cx="1460738" cy="1272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01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Narita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International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Airport</a:t>
            </a:r>
          </a:p>
        </p:txBody>
      </p:sp>
      <p:sp>
        <p:nvSpPr>
          <p:cNvPr id="118" name="TextBox 118"/>
          <p:cNvSpPr txBox="1"/>
          <p:nvPr/>
        </p:nvSpPr>
        <p:spPr>
          <a:xfrm>
            <a:off x="2380367" y="5092053"/>
            <a:ext cx="873142" cy="1272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01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Fukuoka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Airport</a:t>
            </a:r>
          </a:p>
        </p:txBody>
      </p:sp>
      <p:sp>
        <p:nvSpPr>
          <p:cNvPr id="119" name="TextBox 119"/>
          <p:cNvSpPr txBox="1"/>
          <p:nvPr/>
        </p:nvSpPr>
        <p:spPr>
          <a:xfrm>
            <a:off x="2249303" y="5433429"/>
            <a:ext cx="949989" cy="4351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2003">
              <a:lnSpc>
                <a:spcPts val="1001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Nagasaki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Airport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23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Saga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Airport</a:t>
            </a:r>
          </a:p>
        </p:txBody>
      </p:sp>
      <p:sp>
        <p:nvSpPr>
          <p:cNvPr id="120" name="TextBox 120"/>
          <p:cNvSpPr txBox="1"/>
          <p:nvPr/>
        </p:nvSpPr>
        <p:spPr>
          <a:xfrm>
            <a:off x="7216781" y="5243691"/>
            <a:ext cx="1816379" cy="3886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90600">
              <a:lnSpc>
                <a:spcPts val="1001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Haneda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Airport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057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Matsumoto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Airport</a:t>
            </a:r>
          </a:p>
        </p:txBody>
      </p:sp>
      <p:sp>
        <p:nvSpPr>
          <p:cNvPr id="121" name="TextBox 121"/>
          <p:cNvSpPr txBox="1"/>
          <p:nvPr/>
        </p:nvSpPr>
        <p:spPr>
          <a:xfrm>
            <a:off x="5715641" y="5843552"/>
            <a:ext cx="861891" cy="2232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98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Kansai</a:t>
            </a:r>
            <a:r>
              <a:rPr lang="en-US" altLang="zh-CN" sz="798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International</a:t>
            </a:r>
          </a:p>
          <a:p>
            <a:pPr indent="282704">
              <a:lnSpc>
                <a:spcPts val="959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Airport</a:t>
            </a:r>
          </a:p>
        </p:txBody>
      </p:sp>
      <p:sp>
        <p:nvSpPr>
          <p:cNvPr id="122" name="TextBox 122"/>
          <p:cNvSpPr txBox="1"/>
          <p:nvPr/>
        </p:nvSpPr>
        <p:spPr>
          <a:xfrm>
            <a:off x="7301363" y="5842623"/>
            <a:ext cx="1897197" cy="1272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01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Central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Japan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International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Airport</a:t>
            </a:r>
          </a:p>
        </p:txBody>
      </p:sp>
      <p:sp>
        <p:nvSpPr>
          <p:cNvPr id="123" name="TextBox 123"/>
          <p:cNvSpPr txBox="1"/>
          <p:nvPr/>
        </p:nvSpPr>
        <p:spPr>
          <a:xfrm>
            <a:off x="4870583" y="6139802"/>
            <a:ext cx="304108" cy="1272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01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Kochi</a:t>
            </a:r>
          </a:p>
        </p:txBody>
      </p:sp>
      <p:sp>
        <p:nvSpPr>
          <p:cNvPr id="124" name="TextBox 124"/>
          <p:cNvSpPr txBox="1"/>
          <p:nvPr/>
        </p:nvSpPr>
        <p:spPr>
          <a:xfrm>
            <a:off x="7391279" y="6130659"/>
            <a:ext cx="1476606" cy="1272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01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Osaka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International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Airport</a:t>
            </a:r>
          </a:p>
        </p:txBody>
      </p:sp>
      <p:sp>
        <p:nvSpPr>
          <p:cNvPr id="125" name="TextBox 125"/>
          <p:cNvSpPr txBox="1"/>
          <p:nvPr/>
        </p:nvSpPr>
        <p:spPr>
          <a:xfrm>
            <a:off x="1450727" y="6241911"/>
            <a:ext cx="694133" cy="1272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01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Naha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Airport</a:t>
            </a:r>
          </a:p>
        </p:txBody>
      </p:sp>
      <p:sp>
        <p:nvSpPr>
          <p:cNvPr id="126" name="TextBox 126"/>
          <p:cNvSpPr txBox="1"/>
          <p:nvPr/>
        </p:nvSpPr>
        <p:spPr>
          <a:xfrm>
            <a:off x="2633351" y="6356973"/>
            <a:ext cx="984616" cy="1272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01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Kumamoto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Airport</a:t>
            </a:r>
          </a:p>
        </p:txBody>
      </p:sp>
      <p:sp>
        <p:nvSpPr>
          <p:cNvPr id="127" name="TextBox 127"/>
          <p:cNvSpPr txBox="1"/>
          <p:nvPr/>
        </p:nvSpPr>
        <p:spPr>
          <a:xfrm>
            <a:off x="4075055" y="6283821"/>
            <a:ext cx="468572" cy="2796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01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Miyazaki</a:t>
            </a:r>
          </a:p>
          <a:p>
            <a:pPr indent="75436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airport</a:t>
            </a:r>
          </a:p>
        </p:txBody>
      </p:sp>
      <p:sp>
        <p:nvSpPr>
          <p:cNvPr id="128" name="TextBox 128"/>
          <p:cNvSpPr txBox="1"/>
          <p:nvPr/>
        </p:nvSpPr>
        <p:spPr>
          <a:xfrm>
            <a:off x="4837052" y="6292201"/>
            <a:ext cx="371519" cy="1272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01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Airport</a:t>
            </a:r>
          </a:p>
        </p:txBody>
      </p:sp>
      <p:sp>
        <p:nvSpPr>
          <p:cNvPr id="129" name="TextBox 129"/>
          <p:cNvSpPr txBox="1"/>
          <p:nvPr/>
        </p:nvSpPr>
        <p:spPr>
          <a:xfrm>
            <a:off x="5752983" y="6286107"/>
            <a:ext cx="921103" cy="2796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9922">
              <a:lnSpc>
                <a:spcPts val="1001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Tokushima</a:t>
            </a:r>
          </a:p>
          <a:p>
            <a:pPr indent="0">
              <a:lnSpc>
                <a:spcPts val="1199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Awaodori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Airport</a:t>
            </a:r>
          </a:p>
        </p:txBody>
      </p:sp>
      <p:sp>
        <p:nvSpPr>
          <p:cNvPr id="130" name="TextBox 130"/>
          <p:cNvSpPr txBox="1"/>
          <p:nvPr/>
        </p:nvSpPr>
        <p:spPr>
          <a:xfrm>
            <a:off x="1044581" y="6744831"/>
            <a:ext cx="1106895" cy="1272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02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New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Ishigaki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Airport</a:t>
            </a:r>
          </a:p>
        </p:txBody>
      </p:sp>
      <p:sp>
        <p:nvSpPr>
          <p:cNvPr id="131" name="TextBox 131"/>
          <p:cNvSpPr txBox="1"/>
          <p:nvPr/>
        </p:nvSpPr>
        <p:spPr>
          <a:xfrm>
            <a:off x="2940437" y="6686919"/>
            <a:ext cx="1008057" cy="1272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02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Kagoshima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Airport</a:t>
            </a:r>
          </a:p>
        </p:txBody>
      </p:sp>
      <p:sp>
        <p:nvSpPr>
          <p:cNvPr id="132" name="TextBox 132"/>
          <p:cNvSpPr txBox="1"/>
          <p:nvPr/>
        </p:nvSpPr>
        <p:spPr>
          <a:xfrm>
            <a:off x="4235837" y="6705207"/>
            <a:ext cx="1025681" cy="1272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02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Matsuyama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Airport</a:t>
            </a:r>
          </a:p>
        </p:txBody>
      </p:sp>
      <p:sp>
        <p:nvSpPr>
          <p:cNvPr id="133" name="TextBox 133"/>
          <p:cNvSpPr txBox="1"/>
          <p:nvPr/>
        </p:nvSpPr>
        <p:spPr>
          <a:xfrm>
            <a:off x="5425319" y="6717398"/>
            <a:ext cx="1008183" cy="1272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02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Takamatsu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Airport</a:t>
            </a:r>
          </a:p>
        </p:txBody>
      </p:sp>
      <p:sp>
        <p:nvSpPr>
          <p:cNvPr id="134" name="TextBox 134"/>
          <p:cNvSpPr txBox="1"/>
          <p:nvPr/>
        </p:nvSpPr>
        <p:spPr>
          <a:xfrm>
            <a:off x="9737478" y="6994219"/>
            <a:ext cx="88772" cy="1775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97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13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136" name="TextBox 136"/>
          <p:cNvSpPr txBox="1"/>
          <p:nvPr/>
        </p:nvSpPr>
        <p:spPr>
          <a:xfrm rot="16200000">
            <a:off x="2381887" y="6079139"/>
            <a:ext cx="210036" cy="12250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645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Area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coverage</a:t>
            </a:r>
          </a:p>
        </p:txBody>
      </p:sp>
      <p:sp>
        <p:nvSpPr>
          <p:cNvPr id="137" name="TextBox 137"/>
          <p:cNvSpPr txBox="1"/>
          <p:nvPr/>
        </p:nvSpPr>
        <p:spPr>
          <a:xfrm rot="16200000">
            <a:off x="62834" y="5103007"/>
            <a:ext cx="1902986" cy="2100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speed</a:t>
            </a:r>
          </a:p>
        </p:txBody>
      </p:sp>
      <p:sp>
        <p:nvSpPr>
          <p:cNvPr id="138" name="TextBox 138"/>
          <p:cNvSpPr txBox="1"/>
          <p:nvPr/>
        </p:nvSpPr>
        <p:spPr>
          <a:xfrm>
            <a:off x="2207393" y="398386"/>
            <a:ext cx="5482699" cy="4209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314"/>
              </a:lnSpc>
            </a:pP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Transition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BP’s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39" name="TextBox 139"/>
          <p:cNvSpPr txBox="1"/>
          <p:nvPr/>
        </p:nvSpPr>
        <p:spPr>
          <a:xfrm>
            <a:off x="1998605" y="1255332"/>
            <a:ext cx="631473" cy="2553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1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</a:t>
            </a:r>
          </a:p>
        </p:txBody>
      </p:sp>
      <p:sp>
        <p:nvSpPr>
          <p:cNvPr id="140" name="TextBox 140"/>
          <p:cNvSpPr txBox="1"/>
          <p:nvPr/>
        </p:nvSpPr>
        <p:spPr>
          <a:xfrm>
            <a:off x="2993015" y="1355407"/>
            <a:ext cx="1565673" cy="6368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74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Explosive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spread</a:t>
            </a:r>
          </a:p>
          <a:p>
            <a:pPr indent="68579">
              <a:lnSpc>
                <a:spcPts val="1619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smartphones</a:t>
            </a:r>
          </a:p>
          <a:p>
            <a:pPr indent="280415">
              <a:lnSpc>
                <a:spcPts val="1619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tablets</a:t>
            </a:r>
          </a:p>
        </p:txBody>
      </p:sp>
      <p:sp>
        <p:nvSpPr>
          <p:cNvPr id="141" name="TextBox 141"/>
          <p:cNvSpPr txBox="1"/>
          <p:nvPr/>
        </p:nvSpPr>
        <p:spPr>
          <a:xfrm>
            <a:off x="5014601" y="1249236"/>
            <a:ext cx="508784" cy="2553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1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</a:p>
        </p:txBody>
      </p:sp>
      <p:sp>
        <p:nvSpPr>
          <p:cNvPr id="142" name="TextBox 142"/>
          <p:cNvSpPr txBox="1"/>
          <p:nvPr/>
        </p:nvSpPr>
        <p:spPr>
          <a:xfrm>
            <a:off x="8010023" y="1255332"/>
            <a:ext cx="647512" cy="2553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1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143" name="TextBox 143"/>
          <p:cNvSpPr txBox="1"/>
          <p:nvPr/>
        </p:nvSpPr>
        <p:spPr>
          <a:xfrm>
            <a:off x="954665" y="2099462"/>
            <a:ext cx="2596070" cy="12547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36399">
              <a:lnSpc>
                <a:spcPts val="1419"/>
              </a:lnSpc>
            </a:pP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Development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high-speed,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high-</a:t>
            </a:r>
          </a:p>
          <a:p>
            <a:pPr indent="227077">
              <a:lnSpc>
                <a:spcPts val="1439"/>
              </a:lnSpc>
            </a:pP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capacity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infrastructure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at</a:t>
            </a:r>
          </a:p>
          <a:p>
            <a:pPr indent="315469">
              <a:lnSpc>
                <a:spcPts val="1439"/>
              </a:lnSpc>
            </a:pP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stations,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airports,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cafés,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etc.</a:t>
            </a:r>
          </a:p>
          <a:p>
            <a:pPr indent="729997">
              <a:lnSpc>
                <a:spcPts val="1439"/>
              </a:lnSpc>
            </a:pP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notebook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PCs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4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high-speed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wireless</a:t>
            </a:r>
          </a:p>
        </p:txBody>
      </p:sp>
      <p:sp>
        <p:nvSpPr>
          <p:cNvPr id="144" name="TextBox 144"/>
          <p:cNvSpPr txBox="1"/>
          <p:nvPr/>
        </p:nvSpPr>
        <p:spPr>
          <a:xfrm>
            <a:off x="4171067" y="2253386"/>
            <a:ext cx="2145387" cy="1100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Massive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addition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AP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led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by</a:t>
            </a:r>
          </a:p>
          <a:p>
            <a:pPr indent="73152">
              <a:lnSpc>
                <a:spcPts val="1439"/>
              </a:lnSpc>
            </a:pP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carriers,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aimed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offload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of</a:t>
            </a:r>
          </a:p>
          <a:p>
            <a:pPr indent="859536">
              <a:lnSpc>
                <a:spcPts val="1439"/>
              </a:lnSpc>
            </a:pP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traffic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8213">
              <a:lnSpc>
                <a:spcPts val="2368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offload</a:t>
            </a:r>
          </a:p>
        </p:txBody>
      </p:sp>
      <p:sp>
        <p:nvSpPr>
          <p:cNvPr id="145" name="TextBox 145"/>
          <p:cNvSpPr txBox="1"/>
          <p:nvPr/>
        </p:nvSpPr>
        <p:spPr>
          <a:xfrm>
            <a:off x="6590417" y="2243480"/>
            <a:ext cx="3337560" cy="15599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95528">
              <a:lnSpc>
                <a:spcPts val="1419"/>
              </a:lnSpc>
            </a:pP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Expansion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information</a:t>
            </a:r>
          </a:p>
          <a:p>
            <a:pPr indent="596647">
              <a:lnSpc>
                <a:spcPts val="1439"/>
              </a:lnSpc>
            </a:pP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distribution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targeting</a:t>
            </a:r>
          </a:p>
          <a:p>
            <a:pPr indent="813817">
              <a:lnSpc>
                <a:spcPts val="1439"/>
              </a:lnSpc>
            </a:pP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smartphones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be0000"/>
                </a:solidFill>
                <a:latin typeface="Arial" charset="0"/>
                <a:cs typeface="Arial" charset="0"/>
              </a:rPr>
              <a:t>tablets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11352">
              <a:lnSpc>
                <a:spcPts val="2446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rd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cloud</a:t>
            </a:r>
          </a:p>
          <a:p>
            <a:pPr indent="1781556">
              <a:lnSpc>
                <a:spcPts val="198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Stadium</a:t>
            </a:r>
          </a:p>
          <a:p>
            <a:pPr indent="1064514">
              <a:lnSpc>
                <a:spcPts val="2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Subway</a:t>
            </a:r>
          </a:p>
          <a:p>
            <a:pPr indent="0">
              <a:lnSpc>
                <a:spcPts val="1404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Convenience</a:t>
            </a:r>
          </a:p>
          <a:p>
            <a:pPr indent="2543556">
              <a:lnSpc>
                <a:spcPts val="12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Municipalit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</a:p>
        </p:txBody>
      </p:sp>
      <p:sp>
        <p:nvSpPr>
          <p:cNvPr id="146" name="TextBox 146"/>
          <p:cNvSpPr txBox="1"/>
          <p:nvPr/>
        </p:nvSpPr>
        <p:spPr>
          <a:xfrm>
            <a:off x="998861" y="3868728"/>
            <a:ext cx="365540" cy="1983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</a:t>
            </a:r>
          </a:p>
        </p:txBody>
      </p:sp>
      <p:sp>
        <p:nvSpPr>
          <p:cNvPr id="147" name="TextBox 147"/>
          <p:cNvSpPr txBox="1"/>
          <p:nvPr/>
        </p:nvSpPr>
        <p:spPr>
          <a:xfrm>
            <a:off x="2247017" y="3790146"/>
            <a:ext cx="989487" cy="3531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-Specific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spots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-High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speed</a:t>
            </a:r>
          </a:p>
        </p:txBody>
      </p:sp>
      <p:sp>
        <p:nvSpPr>
          <p:cNvPr id="148" name="TextBox 148"/>
          <p:cNvSpPr txBox="1"/>
          <p:nvPr/>
        </p:nvSpPr>
        <p:spPr>
          <a:xfrm>
            <a:off x="4844675" y="3872898"/>
            <a:ext cx="859699" cy="2834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232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sp>
        <p:nvSpPr>
          <p:cNvPr id="149" name="TextBox 149"/>
          <p:cNvSpPr txBox="1"/>
          <p:nvPr/>
        </p:nvSpPr>
        <p:spPr>
          <a:xfrm>
            <a:off x="6633089" y="3800814"/>
            <a:ext cx="339295" cy="1702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store</a:t>
            </a:r>
          </a:p>
        </p:txBody>
      </p:sp>
      <p:sp>
        <p:nvSpPr>
          <p:cNvPr id="150" name="TextBox 150"/>
          <p:cNvSpPr txBox="1"/>
          <p:nvPr/>
        </p:nvSpPr>
        <p:spPr>
          <a:xfrm>
            <a:off x="2247017" y="4155906"/>
            <a:ext cx="1023312" cy="1702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</a:t>
            </a:r>
          </a:p>
        </p:txBody>
      </p:sp>
      <p:sp>
        <p:nvSpPr>
          <p:cNvPr id="151" name="TextBox 151"/>
          <p:cNvSpPr txBox="1"/>
          <p:nvPr/>
        </p:nvSpPr>
        <p:spPr>
          <a:xfrm>
            <a:off x="7903343" y="4177242"/>
            <a:ext cx="820680" cy="1702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</a:t>
            </a:r>
          </a:p>
        </p:txBody>
      </p:sp>
      <p:sp>
        <p:nvSpPr>
          <p:cNvPr id="152" name="TextBox 152"/>
          <p:cNvSpPr txBox="1"/>
          <p:nvPr/>
        </p:nvSpPr>
        <p:spPr>
          <a:xfrm>
            <a:off x="4017143" y="4506426"/>
            <a:ext cx="920649" cy="3554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4b4b4b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1200" dirty="0" smtClean="0">
                <a:solidFill>
                  <a:srgbClr val="4b4b4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4b4b4b"/>
                </a:solidFill>
                <a:latin typeface="Arial" charset="0"/>
                <a:cs typeface="Arial" charset="0"/>
              </a:rPr>
              <a:t>carrier</a:t>
            </a:r>
          </a:p>
          <a:p>
            <a:pPr indent="303276">
              <a:lnSpc>
                <a:spcPts val="1457"/>
              </a:lnSpc>
            </a:pPr>
            <a:r>
              <a:rPr lang="en-US" altLang="zh-CN" sz="1200" dirty="0" smtClean="0">
                <a:solidFill>
                  <a:srgbClr val="4b4b4b"/>
                </a:solidFill>
                <a:latin typeface="Arial" charset="0"/>
                <a:cs typeface="Arial" charset="0"/>
              </a:rPr>
              <a:t>NW</a:t>
            </a:r>
          </a:p>
        </p:txBody>
      </p:sp>
      <p:sp>
        <p:nvSpPr>
          <p:cNvPr id="153" name="TextBox 153"/>
          <p:cNvSpPr txBox="1"/>
          <p:nvPr/>
        </p:nvSpPr>
        <p:spPr>
          <a:xfrm>
            <a:off x="5920619" y="4506426"/>
            <a:ext cx="355482" cy="3531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4b4b4b"/>
                </a:solidFill>
                <a:latin typeface="Arial" charset="0"/>
                <a:cs typeface="Arial" charset="0"/>
              </a:rPr>
              <a:t>Wi-Fi</a:t>
            </a:r>
          </a:p>
          <a:p>
            <a:pPr indent="51053">
              <a:lnSpc>
                <a:spcPts val="1439"/>
              </a:lnSpc>
            </a:pPr>
            <a:r>
              <a:rPr lang="en-US" altLang="zh-CN" sz="1200" dirty="0" smtClean="0">
                <a:solidFill>
                  <a:srgbClr val="4b4b4b"/>
                </a:solidFill>
                <a:latin typeface="Arial" charset="0"/>
                <a:cs typeface="Arial" charset="0"/>
              </a:rPr>
              <a:t>NW</a:t>
            </a:r>
          </a:p>
        </p:txBody>
      </p:sp>
      <p:sp>
        <p:nvSpPr>
          <p:cNvPr id="154" name="TextBox 154"/>
          <p:cNvSpPr txBox="1"/>
          <p:nvPr/>
        </p:nvSpPr>
        <p:spPr>
          <a:xfrm>
            <a:off x="7329553" y="4588827"/>
            <a:ext cx="554808" cy="2062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2779">
              <a:lnSpc>
                <a:spcPts val="784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</a:p>
          <a:p>
            <a:pPr indent="0">
              <a:lnSpc>
                <a:spcPts val="84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authentication</a:t>
            </a:r>
          </a:p>
        </p:txBody>
      </p:sp>
      <p:sp>
        <p:nvSpPr>
          <p:cNvPr id="155" name="TextBox 155"/>
          <p:cNvSpPr txBox="1"/>
          <p:nvPr/>
        </p:nvSpPr>
        <p:spPr>
          <a:xfrm>
            <a:off x="8128138" y="4588827"/>
            <a:ext cx="431303" cy="2062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5141">
              <a:lnSpc>
                <a:spcPts val="784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Contents</a:t>
            </a:r>
          </a:p>
          <a:p>
            <a:pPr indent="0">
              <a:lnSpc>
                <a:spcPts val="84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distribution</a:t>
            </a:r>
          </a:p>
        </p:txBody>
      </p:sp>
      <p:sp>
        <p:nvSpPr>
          <p:cNvPr id="156" name="TextBox 156"/>
          <p:cNvSpPr txBox="1"/>
          <p:nvPr/>
        </p:nvSpPr>
        <p:spPr>
          <a:xfrm>
            <a:off x="8784220" y="4535487"/>
            <a:ext cx="504285" cy="3129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8387">
              <a:lnSpc>
                <a:spcPts val="784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External</a:t>
            </a:r>
          </a:p>
          <a:p>
            <a:pPr indent="0">
              <a:lnSpc>
                <a:spcPts val="84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collaboration</a:t>
            </a:r>
          </a:p>
          <a:p>
            <a:pPr indent="174500">
              <a:lnSpc>
                <a:spcPts val="840"/>
              </a:lnSpc>
            </a:pPr>
            <a:r>
              <a:rPr lang="en-US" altLang="zh-CN" sz="70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GW</a:t>
            </a:r>
          </a:p>
        </p:txBody>
      </p:sp>
      <p:sp>
        <p:nvSpPr>
          <p:cNvPr id="157" name="TextBox 157"/>
          <p:cNvSpPr txBox="1"/>
          <p:nvPr/>
        </p:nvSpPr>
        <p:spPr>
          <a:xfrm>
            <a:off x="1590173" y="4866354"/>
            <a:ext cx="1687740" cy="13413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89"/>
              </a:lnSpc>
            </a:pPr>
            <a:r>
              <a:rPr lang="en-US" altLang="zh-CN" sz="1602" dirty="0" smtClean="0">
                <a:solidFill>
                  <a:srgbClr val="4b4b4b"/>
                </a:solidFill>
                <a:latin typeface="Arial" charset="0"/>
                <a:cs typeface="Arial" charset="0"/>
              </a:rPr>
              <a:t>Wi-Fi</a:t>
            </a:r>
          </a:p>
          <a:p>
            <a:pPr indent="67058">
              <a:lnSpc>
                <a:spcPts val="1919"/>
              </a:lnSpc>
            </a:pPr>
            <a:r>
              <a:rPr lang="en-US" altLang="zh-CN" sz="1602" dirty="0" smtClean="0">
                <a:solidFill>
                  <a:srgbClr val="4b4b4b"/>
                </a:solidFill>
                <a:latin typeface="Arial" charset="0"/>
                <a:cs typeface="Arial" charset="0"/>
              </a:rPr>
              <a:t>NW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57961">
              <a:lnSpc>
                <a:spcPts val="1932"/>
              </a:lnSpc>
            </a:pPr>
            <a:r>
              <a:rPr lang="en-US" altLang="zh-CN" sz="1602" dirty="0" smtClean="0">
                <a:solidFill>
                  <a:srgbClr val="4b4b4b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1602" dirty="0" smtClean="0">
                <a:solidFill>
                  <a:srgbClr val="4b4b4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4b4b4b"/>
                </a:solidFill>
                <a:latin typeface="Arial" charset="0"/>
                <a:cs typeface="Arial" charset="0"/>
              </a:rPr>
              <a:t>carrier</a:t>
            </a:r>
          </a:p>
          <a:p>
            <a:pPr indent="960127">
              <a:lnSpc>
                <a:spcPts val="1919"/>
              </a:lnSpc>
            </a:pPr>
            <a:r>
              <a:rPr lang="en-US" altLang="zh-CN" sz="1602" dirty="0" smtClean="0">
                <a:solidFill>
                  <a:srgbClr val="4b4b4b"/>
                </a:solidFill>
                <a:latin typeface="Arial" charset="0"/>
                <a:cs typeface="Arial" charset="0"/>
              </a:rPr>
              <a:t>NW</a:t>
            </a:r>
          </a:p>
        </p:txBody>
      </p:sp>
      <p:sp>
        <p:nvSpPr>
          <p:cNvPr id="158" name="TextBox 158"/>
          <p:cNvSpPr txBox="1"/>
          <p:nvPr/>
        </p:nvSpPr>
        <p:spPr>
          <a:xfrm>
            <a:off x="7771517" y="4877312"/>
            <a:ext cx="1194355" cy="4937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57022">
              <a:lnSpc>
                <a:spcPts val="498"/>
              </a:lnSpc>
            </a:pPr>
            <a:r>
              <a:rPr lang="en-US" altLang="zh-CN" sz="500" dirty="0" smtClean="0">
                <a:solidFill>
                  <a:srgbClr val="000064"/>
                </a:solidFill>
                <a:latin typeface="Times New Roman" charset="0"/>
                <a:cs typeface="Times New Roman" charset="0"/>
              </a:rPr>
              <a:t>●</a:t>
            </a:r>
          </a:p>
          <a:p>
            <a:pPr indent="489966">
              <a:lnSpc>
                <a:spcPts val="1104"/>
              </a:lnSpc>
            </a:pPr>
            <a:r>
              <a:rPr lang="en-US" altLang="zh-CN" sz="900" dirty="0" smtClean="0">
                <a:solidFill>
                  <a:srgbClr val="000064"/>
                </a:solidFill>
                <a:latin typeface="Arial" charset="0"/>
                <a:cs typeface="Arial" charset="0"/>
              </a:rPr>
              <a:t>POI</a:t>
            </a:r>
          </a:p>
          <a:p>
            <a:pPr indent="0">
              <a:lnSpc>
                <a:spcPts val="2284"/>
              </a:lnSpc>
            </a:pPr>
            <a:r>
              <a:rPr lang="en-US" altLang="zh-CN" sz="1800" dirty="0" smtClean="0">
                <a:solidFill>
                  <a:srgbClr val="4b4b4b"/>
                </a:solidFill>
                <a:latin typeface="Arial" charset="0"/>
                <a:cs typeface="Arial" charset="0"/>
              </a:rPr>
              <a:t>NTTBP</a:t>
            </a:r>
            <a:r>
              <a:rPr lang="en-US" altLang="zh-CN" sz="1800" dirty="0" smtClean="0">
                <a:solidFill>
                  <a:srgbClr val="4b4b4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4b4b4b"/>
                </a:solidFill>
                <a:latin typeface="Arial" charset="0"/>
                <a:cs typeface="Arial" charset="0"/>
              </a:rPr>
              <a:t>NW</a:t>
            </a:r>
          </a:p>
        </p:txBody>
      </p:sp>
      <p:sp>
        <p:nvSpPr>
          <p:cNvPr id="159" name="TextBox 159"/>
          <p:cNvSpPr txBox="1"/>
          <p:nvPr/>
        </p:nvSpPr>
        <p:spPr>
          <a:xfrm>
            <a:off x="829697" y="6354276"/>
            <a:ext cx="279161" cy="1702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</a:t>
            </a:r>
          </a:p>
        </p:txBody>
      </p:sp>
      <p:sp>
        <p:nvSpPr>
          <p:cNvPr id="160" name="TextBox 160"/>
          <p:cNvSpPr txBox="1"/>
          <p:nvPr/>
        </p:nvSpPr>
        <p:spPr>
          <a:xfrm>
            <a:off x="1246511" y="6572970"/>
            <a:ext cx="490982" cy="1702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Narrow</a:t>
            </a:r>
          </a:p>
        </p:txBody>
      </p:sp>
      <p:sp>
        <p:nvSpPr>
          <p:cNvPr id="161" name="TextBox 161"/>
          <p:cNvSpPr txBox="1"/>
          <p:nvPr/>
        </p:nvSpPr>
        <p:spPr>
          <a:xfrm>
            <a:off x="3532511" y="6426000"/>
            <a:ext cx="405169" cy="1983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Wide</a:t>
            </a:r>
          </a:p>
        </p:txBody>
      </p:sp>
      <p:sp>
        <p:nvSpPr>
          <p:cNvPr id="162" name="TextBox 162"/>
          <p:cNvSpPr txBox="1"/>
          <p:nvPr/>
        </p:nvSpPr>
        <p:spPr>
          <a:xfrm>
            <a:off x="9737478" y="7022414"/>
            <a:ext cx="88772" cy="1775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97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16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  <p:sp>
        <p:nvSpPr>
          <p:cNvPr id="164" name="TextBox 164"/>
          <p:cNvSpPr txBox="1"/>
          <p:nvPr/>
        </p:nvSpPr>
        <p:spPr>
          <a:xfrm>
            <a:off x="1023246" y="330174"/>
            <a:ext cx="8484002" cy="19684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43226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Overview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Facility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Wholesale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</a:p>
          <a:p>
            <a:pPr indent="2148846">
              <a:lnSpc>
                <a:spcPts val="220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Carriers</a:t>
            </a:r>
          </a:p>
          <a:p>
            <a:pPr indent="0">
              <a:lnSpc>
                <a:spcPts val="2468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Offers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infrastructure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carriers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realize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124209">
              <a:lnSpc>
                <a:spcPts val="149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they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currently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offering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their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customers</a:t>
            </a:r>
          </a:p>
          <a:p>
            <a:pPr indent="0">
              <a:lnSpc>
                <a:spcPts val="2100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Adopts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AP,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necessary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among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carriers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make</a:t>
            </a:r>
          </a:p>
          <a:p>
            <a:pPr indent="124208">
              <a:lnSpc>
                <a:spcPts val="149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offering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price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lower</a:t>
            </a:r>
          </a:p>
          <a:p>
            <a:pPr indent="0">
              <a:lnSpc>
                <a:spcPts val="2100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Avoids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radio-frequency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interference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segregation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radio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waves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</a:p>
          <a:p>
            <a:pPr indent="124208">
              <a:lnSpc>
                <a:spcPts val="149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achieve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stable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high-quality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environment</a:t>
            </a:r>
          </a:p>
        </p:txBody>
      </p:sp>
      <p:sp>
        <p:nvSpPr>
          <p:cNvPr id="165" name="TextBox 165"/>
          <p:cNvSpPr txBox="1"/>
          <p:nvPr/>
        </p:nvSpPr>
        <p:spPr>
          <a:xfrm>
            <a:off x="1389005" y="2514156"/>
            <a:ext cx="2805078" cy="2553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1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&lt;Mechanism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AP&gt;</a:t>
            </a:r>
          </a:p>
        </p:txBody>
      </p:sp>
      <p:sp>
        <p:nvSpPr>
          <p:cNvPr id="166" name="TextBox 166"/>
          <p:cNvSpPr txBox="1"/>
          <p:nvPr/>
        </p:nvSpPr>
        <p:spPr>
          <a:xfrm>
            <a:off x="6780917" y="2492556"/>
            <a:ext cx="1153385" cy="1983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97" dirty="0" smtClean="0">
                <a:solidFill>
                  <a:srgbClr val="3232cb"/>
                </a:solidFill>
                <a:latin typeface="Arial" charset="0"/>
                <a:cs typeface="Arial" charset="0"/>
              </a:rPr>
              <a:t>Carrier</a:t>
            </a:r>
            <a:r>
              <a:rPr lang="en-US" altLang="zh-CN" sz="1397" dirty="0" smtClean="0">
                <a:solidFill>
                  <a:srgbClr val="32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3232cb"/>
                </a:solidFill>
                <a:latin typeface="Arial" charset="0"/>
                <a:cs typeface="Arial" charset="0"/>
              </a:rPr>
              <a:t>service</a:t>
            </a:r>
          </a:p>
        </p:txBody>
      </p:sp>
      <p:sp>
        <p:nvSpPr>
          <p:cNvPr id="167" name="TextBox 167"/>
          <p:cNvSpPr txBox="1"/>
          <p:nvPr/>
        </p:nvSpPr>
        <p:spPr>
          <a:xfrm>
            <a:off x="6374771" y="2951280"/>
            <a:ext cx="1035546" cy="1983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infrastructure</a:t>
            </a:r>
          </a:p>
        </p:txBody>
      </p:sp>
      <p:sp>
        <p:nvSpPr>
          <p:cNvPr id="168" name="TextBox 168"/>
          <p:cNvSpPr txBox="1"/>
          <p:nvPr/>
        </p:nvSpPr>
        <p:spPr>
          <a:xfrm>
            <a:off x="8205095" y="2970330"/>
            <a:ext cx="1016547" cy="1983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397" dirty="0" smtClean="0">
                <a:solidFill>
                  <a:srgbClr val="3232cb"/>
                </a:solidFill>
                <a:latin typeface="Arial" charset="0"/>
                <a:cs typeface="Arial" charset="0"/>
              </a:rPr>
              <a:t>Carrier’s</a:t>
            </a:r>
            <a:r>
              <a:rPr lang="en-US" altLang="zh-CN" sz="1397" dirty="0" smtClean="0">
                <a:solidFill>
                  <a:srgbClr val="3232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3232cb"/>
                </a:solidFill>
                <a:latin typeface="Arial" charset="0"/>
                <a:cs typeface="Arial" charset="0"/>
              </a:rPr>
              <a:t>NW</a:t>
            </a:r>
          </a:p>
        </p:txBody>
      </p:sp>
      <p:sp>
        <p:nvSpPr>
          <p:cNvPr id="169" name="TextBox 169"/>
          <p:cNvSpPr txBox="1"/>
          <p:nvPr/>
        </p:nvSpPr>
        <p:spPr>
          <a:xfrm>
            <a:off x="3605663" y="3217386"/>
            <a:ext cx="666792" cy="2272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8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[SSID]*</a:t>
            </a:r>
          </a:p>
        </p:txBody>
      </p:sp>
      <p:sp>
        <p:nvSpPr>
          <p:cNvPr id="170" name="TextBox 170"/>
          <p:cNvSpPr txBox="1"/>
          <p:nvPr/>
        </p:nvSpPr>
        <p:spPr>
          <a:xfrm>
            <a:off x="5183003" y="3358854"/>
            <a:ext cx="2773399" cy="3531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multiple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carriers’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</a:p>
          <a:p>
            <a:pPr indent="25527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just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physical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line/base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station</a:t>
            </a:r>
          </a:p>
        </p:txBody>
      </p:sp>
      <p:sp>
        <p:nvSpPr>
          <p:cNvPr id="171" name="TextBox 171"/>
          <p:cNvSpPr txBox="1"/>
          <p:nvPr/>
        </p:nvSpPr>
        <p:spPr>
          <a:xfrm>
            <a:off x="5689733" y="3900636"/>
            <a:ext cx="1208556" cy="1702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cb0000"/>
                </a:solidFill>
                <a:latin typeface="Arial" charset="0"/>
                <a:cs typeface="Arial" charset="0"/>
              </a:rPr>
              <a:t>Backhaul</a:t>
            </a:r>
            <a:r>
              <a:rPr lang="en-US" altLang="zh-CN" sz="1200" dirty="0" smtClean="0">
                <a:solidFill>
                  <a:srgbClr val="cb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cb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200" dirty="0" smtClean="0">
                <a:solidFill>
                  <a:srgbClr val="cb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cb0000"/>
                </a:solidFill>
                <a:latin typeface="Arial" charset="0"/>
                <a:cs typeface="Arial" charset="0"/>
              </a:rPr>
              <a:t>FTTH</a:t>
            </a:r>
          </a:p>
        </p:txBody>
      </p:sp>
      <p:sp>
        <p:nvSpPr>
          <p:cNvPr id="172" name="TextBox 172"/>
          <p:cNvSpPr txBox="1"/>
          <p:nvPr/>
        </p:nvSpPr>
        <p:spPr>
          <a:xfrm>
            <a:off x="7443857" y="4089570"/>
            <a:ext cx="525179" cy="3405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81"/>
              </a:lnSpc>
            </a:pPr>
            <a:r>
              <a:rPr lang="en-US" altLang="zh-CN" sz="2400" dirty="0" smtClean="0">
                <a:solidFill>
                  <a:srgbClr val="7e0000"/>
                </a:solidFill>
                <a:latin typeface="Arial" charset="0"/>
                <a:cs typeface="Arial" charset="0"/>
              </a:rPr>
              <a:t>POI</a:t>
            </a:r>
          </a:p>
        </p:txBody>
      </p:sp>
      <p:sp>
        <p:nvSpPr>
          <p:cNvPr id="173" name="TextBox 173"/>
          <p:cNvSpPr txBox="1"/>
          <p:nvPr/>
        </p:nvSpPr>
        <p:spPr>
          <a:xfrm>
            <a:off x="8455031" y="3992838"/>
            <a:ext cx="641485" cy="1702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</a:p>
        </p:txBody>
      </p:sp>
      <p:sp>
        <p:nvSpPr>
          <p:cNvPr id="174" name="TextBox 174"/>
          <p:cNvSpPr txBox="1"/>
          <p:nvPr/>
        </p:nvSpPr>
        <p:spPr>
          <a:xfrm>
            <a:off x="2400179" y="5293868"/>
            <a:ext cx="1240548" cy="164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8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SIM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authentication</a:t>
            </a:r>
          </a:p>
        </p:txBody>
      </p:sp>
      <p:sp>
        <p:nvSpPr>
          <p:cNvPr id="175" name="TextBox 175"/>
          <p:cNvSpPr txBox="1"/>
          <p:nvPr/>
        </p:nvSpPr>
        <p:spPr>
          <a:xfrm>
            <a:off x="5247011" y="4605756"/>
            <a:ext cx="1147856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Shared</a:t>
            </a:r>
            <a:r>
              <a:rPr lang="en-US" altLang="zh-CN" sz="18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AP</a:t>
            </a:r>
          </a:p>
        </p:txBody>
      </p:sp>
      <p:sp>
        <p:nvSpPr>
          <p:cNvPr id="176" name="TextBox 176"/>
          <p:cNvSpPr txBox="1"/>
          <p:nvPr/>
        </p:nvSpPr>
        <p:spPr>
          <a:xfrm>
            <a:off x="6968369" y="4525476"/>
            <a:ext cx="498652" cy="3531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NTTBP</a:t>
            </a:r>
          </a:p>
          <a:p>
            <a:pPr indent="160019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DC</a:t>
            </a:r>
          </a:p>
        </p:txBody>
      </p:sp>
      <p:sp>
        <p:nvSpPr>
          <p:cNvPr id="177" name="TextBox 177"/>
          <p:cNvSpPr txBox="1"/>
          <p:nvPr/>
        </p:nvSpPr>
        <p:spPr>
          <a:xfrm>
            <a:off x="7647311" y="4469320"/>
            <a:ext cx="304800" cy="304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00"/>
              </a:lnSpc>
            </a:pPr>
            <a:r>
              <a:rPr lang="en-US" altLang="zh-CN" sz="2400" dirty="0" smtClean="0">
                <a:solidFill>
                  <a:srgbClr val="7e0000"/>
                </a:solidFill>
                <a:latin typeface="Times New Roman" charset="0"/>
                <a:cs typeface="Times New Roman" charset="0"/>
              </a:rPr>
              <a:t>●</a:t>
            </a:r>
          </a:p>
        </p:txBody>
      </p:sp>
      <p:sp>
        <p:nvSpPr>
          <p:cNvPr id="178" name="TextBox 178"/>
          <p:cNvSpPr txBox="1"/>
          <p:nvPr/>
        </p:nvSpPr>
        <p:spPr>
          <a:xfrm>
            <a:off x="8424552" y="4533096"/>
            <a:ext cx="703225" cy="6686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667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24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</a:t>
            </a:r>
          </a:p>
        </p:txBody>
      </p:sp>
      <p:sp>
        <p:nvSpPr>
          <p:cNvPr id="179" name="TextBox 179"/>
          <p:cNvSpPr txBox="1"/>
          <p:nvPr/>
        </p:nvSpPr>
        <p:spPr>
          <a:xfrm>
            <a:off x="9419282" y="4764786"/>
            <a:ext cx="227296" cy="6880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5417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sp>
        <p:nvSpPr>
          <p:cNvPr id="180" name="TextBox 180"/>
          <p:cNvSpPr txBox="1"/>
          <p:nvPr/>
        </p:nvSpPr>
        <p:spPr>
          <a:xfrm>
            <a:off x="979791" y="5990653"/>
            <a:ext cx="2064588" cy="6911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0">
              <a:lnSpc>
                <a:spcPts val="1602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‐</a:t>
            </a:r>
            <a:r>
              <a:rPr lang="en-US" altLang="zh-CN" sz="1602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/>
            </a:r>
            <a:r>
              <a:rPr lang="en-US" altLang="zh-CN" sz="1602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Select</a:t>
            </a:r>
            <a:r>
              <a:rPr lang="en-US" altLang="zh-CN" sz="1602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SSID</a:t>
            </a:r>
            <a:r>
              <a:rPr lang="en-US" altLang="zh-CN" sz="1602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and</a:t>
            </a:r>
            <a:r>
              <a:rPr lang="en-US" altLang="zh-CN" sz="1602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connect</a:t>
            </a:r>
          </a:p>
          <a:p>
            <a:pPr indent="0">
              <a:lnSpc>
                <a:spcPts val="191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‐</a:t>
            </a:r>
            <a:r>
              <a:rPr lang="en-US" altLang="zh-CN" sz="1602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/>
            </a:r>
            <a:r>
              <a:rPr lang="en-US" altLang="zh-CN" sz="1602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Communication</a:t>
            </a:r>
            <a:r>
              <a:rPr lang="en-US" altLang="zh-CN" sz="1602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carriers</a:t>
            </a:r>
          </a:p>
          <a:p>
            <a:pPr indent="68584">
              <a:lnSpc>
                <a:spcPts val="191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start</a:t>
            </a:r>
            <a:r>
              <a:rPr lang="en-US" altLang="zh-CN" sz="1602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SIM</a:t>
            </a:r>
            <a:r>
              <a:rPr lang="en-US" altLang="zh-CN" sz="1602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authentication</a:t>
            </a:r>
          </a:p>
        </p:txBody>
      </p:sp>
      <p:sp>
        <p:nvSpPr>
          <p:cNvPr id="181" name="TextBox 181"/>
          <p:cNvSpPr txBox="1"/>
          <p:nvPr/>
        </p:nvSpPr>
        <p:spPr>
          <a:xfrm>
            <a:off x="5072513" y="5505768"/>
            <a:ext cx="2820854" cy="11932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10"/>
              </a:lnSpc>
            </a:pPr>
            <a:r>
              <a:rPr lang="en-US" altLang="zh-CN" sz="18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Multi</a:t>
            </a:r>
            <a:r>
              <a:rPr lang="en-US" altLang="zh-CN" sz="18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SSID</a:t>
            </a:r>
            <a:r>
              <a:rPr lang="en-US" altLang="zh-CN" sz="18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(service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name)</a:t>
            </a:r>
          </a:p>
          <a:p>
            <a:pPr indent="0">
              <a:lnSpc>
                <a:spcPts val="2160"/>
              </a:lnSpc>
            </a:pPr>
            <a:r>
              <a:rPr lang="en-US" altLang="zh-CN" sz="18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Multi</a:t>
            </a:r>
            <a:r>
              <a:rPr lang="en-US" altLang="zh-CN" sz="18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VLAN</a:t>
            </a:r>
            <a:r>
              <a:rPr lang="en-US" altLang="zh-CN" sz="18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(virtual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NW)</a:t>
            </a:r>
          </a:p>
          <a:p>
            <a:pPr indent="0">
              <a:lnSpc>
                <a:spcPts val="2159"/>
              </a:lnSpc>
            </a:pPr>
            <a:r>
              <a:rPr lang="en-US" altLang="zh-CN" sz="18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Multi</a:t>
            </a:r>
            <a:r>
              <a:rPr lang="en-US" altLang="zh-CN" sz="18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Radius</a:t>
            </a:r>
            <a:r>
              <a:rPr lang="en-US" altLang="zh-CN" sz="18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(authentication,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02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etc.)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6116">
              <a:lnSpc>
                <a:spcPts val="2064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*Identifier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point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wireless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LAN</a:t>
            </a:r>
          </a:p>
        </p:txBody>
      </p:sp>
      <p:sp>
        <p:nvSpPr>
          <p:cNvPr id="182" name="TextBox 182"/>
          <p:cNvSpPr txBox="1"/>
          <p:nvPr/>
        </p:nvSpPr>
        <p:spPr>
          <a:xfrm>
            <a:off x="8483226" y="5716482"/>
            <a:ext cx="617799" cy="10412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8307">
              <a:lnSpc>
                <a:spcPts val="13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UQ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4873">
              <a:lnSpc>
                <a:spcPts val="147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Kopti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37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SoftBank</a:t>
            </a:r>
          </a:p>
        </p:txBody>
      </p:sp>
      <p:sp>
        <p:nvSpPr>
          <p:cNvPr id="183" name="TextBox 183"/>
          <p:cNvSpPr txBox="1"/>
          <p:nvPr/>
        </p:nvSpPr>
        <p:spPr>
          <a:xfrm>
            <a:off x="2752223" y="6883907"/>
            <a:ext cx="2480223" cy="2286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0"/>
              </a:lnSpc>
            </a:pPr>
            <a:r>
              <a:rPr lang="en-US" altLang="zh-CN" sz="1800" dirty="0" smtClean="0">
                <a:solidFill>
                  <a:srgbClr val="fe0000"/>
                </a:solidFill>
                <a:latin typeface="Calibri" charset="0"/>
                <a:cs typeface="Calibri" charset="0"/>
              </a:rPr>
              <a:t>Multi</a:t>
            </a:r>
            <a:r>
              <a:rPr lang="en-US" altLang="zh-CN" sz="1800" dirty="0" smtClean="0">
                <a:solidFill>
                  <a:srgbClr val="fe0000"/>
                </a:solidFill>
                <a:latin typeface="Calibri" charset="0"/>
                <a:cs typeface="Calibri" charset="0"/>
              </a:rPr>
              <a:t/>
            </a:r>
            <a:r>
              <a:rPr lang="en-US" altLang="zh-CN" sz="1800" dirty="0" smtClean="0">
                <a:solidFill>
                  <a:srgbClr val="fe0000"/>
                </a:solidFill>
                <a:latin typeface="Calibri" charset="0"/>
                <a:cs typeface="Calibri" charset="0"/>
              </a:rPr>
              <a:t>‐</a:t>
            </a:r>
            <a:r>
              <a:rPr lang="en-US" altLang="zh-CN" sz="1800" dirty="0" smtClean="0">
                <a:solidFill>
                  <a:srgbClr val="fe0000"/>
                </a:solidFill>
                <a:latin typeface="Calibri" charset="0"/>
                <a:cs typeface="Calibri" charset="0"/>
              </a:rPr>
              <a:t/>
            </a:r>
            <a:r>
              <a:rPr lang="en-US" altLang="zh-CN" sz="1800" dirty="0" smtClean="0">
                <a:solidFill>
                  <a:srgbClr val="fe0000"/>
                </a:solidFill>
                <a:latin typeface="Calibri" charset="0"/>
                <a:cs typeface="Calibri" charset="0"/>
              </a:rPr>
              <a:t>carrier/multi</a:t>
            </a:r>
            <a:r>
              <a:rPr lang="en-US" altLang="zh-CN" sz="1800" dirty="0" smtClean="0">
                <a:solidFill>
                  <a:srgbClr val="fe0000"/>
                </a:solidFill>
                <a:latin typeface="Calibri" charset="0"/>
                <a:cs typeface="Calibri" charset="0"/>
              </a:rPr>
              <a:t/>
            </a:r>
            <a:r>
              <a:rPr lang="en-US" altLang="zh-CN" sz="1800" dirty="0" smtClean="0">
                <a:solidFill>
                  <a:srgbClr val="fe0000"/>
                </a:solidFill>
                <a:latin typeface="Calibri" charset="0"/>
                <a:cs typeface="Calibri" charset="0"/>
              </a:rPr>
              <a:t>‐</a:t>
            </a:r>
            <a:r>
              <a:rPr lang="en-US" altLang="zh-CN" sz="1800" dirty="0" smtClean="0">
                <a:solidFill>
                  <a:srgbClr val="fe0000"/>
                </a:solidFill>
                <a:latin typeface="Calibri" charset="0"/>
                <a:cs typeface="Calibri" charset="0"/>
              </a:rPr>
              <a:t/>
            </a:r>
            <a:r>
              <a:rPr lang="en-US" altLang="zh-CN" sz="1800" dirty="0" smtClean="0">
                <a:solidFill>
                  <a:srgbClr val="fe0000"/>
                </a:solidFill>
                <a:latin typeface="Calibri" charset="0"/>
                <a:cs typeface="Calibri" charset="0"/>
              </a:rPr>
              <a:t>device</a:t>
            </a:r>
          </a:p>
        </p:txBody>
      </p:sp>
      <p:sp>
        <p:nvSpPr>
          <p:cNvPr id="184" name="TextBox 184"/>
          <p:cNvSpPr txBox="1"/>
          <p:nvPr/>
        </p:nvSpPr>
        <p:spPr>
          <a:xfrm>
            <a:off x="9737478" y="7022414"/>
            <a:ext cx="88772" cy="1775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97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cycleDocument</dc:creator>
  <cp:lastModifiedBy>cycleDocument</cp:lastModifiedBy>
  <cp:revision>1</cp:revision>
  <dcterms:created xsi:type="dcterms:W3CDTF">2011-01-21T15:00:27Z</dcterms:created>
  <dcterms:modified xsi:type="dcterms:W3CDTF">2011-01-21T15:01:14Z</dcterms:modified>
</cp:coreProperties>
</file>