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883800" y="4175221"/>
            <a:ext cx="8312240" cy="18315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9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Peter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Löscher,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President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CEO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Joe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Kaeser,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587"/>
              </a:lnSpc>
            </a:pP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Mixed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picture,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Focus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97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Execution</a:t>
            </a:r>
          </a:p>
          <a:p>
            <a:pPr indent="0">
              <a:lnSpc>
                <a:spcPts val="2604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Conference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65702" y="7029740"/>
            <a:ext cx="1481549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siemens.com/answers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38" name="TextBox 338"/>
          <p:cNvSpPr txBox="1"/>
          <p:nvPr/>
        </p:nvSpPr>
        <p:spPr>
          <a:xfrm>
            <a:off x="903612" y="468453"/>
            <a:ext cx="6031666" cy="667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Full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commitment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deliver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organisation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1310525" y="1725924"/>
            <a:ext cx="3460717" cy="265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6"/>
              </a:lnSpc>
            </a:pP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Target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2014'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confirmed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5909955" y="1736592"/>
            <a:ext cx="3590256" cy="265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6"/>
              </a:lnSpc>
            </a:pP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H1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2013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Productivity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Ramp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Up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1141356" y="2338744"/>
            <a:ext cx="1132799" cy="500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</a:p>
          <a:p>
            <a:pPr indent="0">
              <a:lnSpc>
                <a:spcPts val="23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4049152" y="2431661"/>
            <a:ext cx="554235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54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12%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6158367" y="2284734"/>
            <a:ext cx="279127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8211195" y="2289929"/>
            <a:ext cx="388189" cy="232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4.0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1182504" y="3513748"/>
            <a:ext cx="95674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2427616" y="3042785"/>
            <a:ext cx="538996" cy="691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916">
              <a:lnSpc>
                <a:spcPts val="183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7,284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1182504" y="3815500"/>
            <a:ext cx="538440" cy="459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 indent="12197">
              <a:lnSpc>
                <a:spcPts val="205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6767966" y="3821549"/>
            <a:ext cx="388191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~2.0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2357512" y="4464723"/>
            <a:ext cx="62964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3706252" y="4464723"/>
            <a:ext cx="117676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1950605" y="5036176"/>
            <a:ext cx="2721308" cy="644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€m)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83">
              <a:lnSpc>
                <a:spcPts val="22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H1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6746631" y="5170335"/>
            <a:ext cx="43248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~45%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1400441" y="5804319"/>
            <a:ext cx="72261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2013e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2295028" y="5795175"/>
            <a:ext cx="27912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152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4324994" y="5804319"/>
            <a:ext cx="73937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900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6600326" y="5770791"/>
            <a:ext cx="7226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2013e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8043555" y="5770791"/>
            <a:ext cx="7226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2014e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903617" y="6281331"/>
            <a:ext cx="1831290" cy="7263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682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w/o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2993020" y="6278283"/>
            <a:ext cx="73785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300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6670431" y="6353812"/>
            <a:ext cx="468747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7560445" y="6353812"/>
            <a:ext cx="1178283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Effective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P&amp;L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67" name="TextBox 367"/>
          <p:cNvSpPr txBox="1"/>
          <p:nvPr/>
        </p:nvSpPr>
        <p:spPr>
          <a:xfrm>
            <a:off x="903611" y="535556"/>
            <a:ext cx="7042675" cy="12953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Incremental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savings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~€300m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targeted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compensate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0">
              <a:lnSpc>
                <a:spcPts val="23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adverse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more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conservative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8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(%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revenue)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8828414" y="1831205"/>
            <a:ext cx="718828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54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12.0%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5035180" y="2184773"/>
            <a:ext cx="790526" cy="232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+280bps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903616" y="2879717"/>
            <a:ext cx="1733754" cy="4127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8536">
              <a:lnSpc>
                <a:spcPts val="183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9.2%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019">
              <a:lnSpc>
                <a:spcPts val="22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57454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reclassification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2746131" y="2859281"/>
            <a:ext cx="846055" cy="37826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68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Modest</a:t>
            </a:r>
          </a:p>
          <a:p>
            <a:pPr indent="149352">
              <a:lnSpc>
                <a:spcPts val="15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395">
              <a:lnSpc>
                <a:spcPts val="20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Volume/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Degression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4347856" y="2889761"/>
            <a:ext cx="652508" cy="37521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39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2.5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3%</a:t>
            </a:r>
          </a:p>
          <a:p>
            <a:pPr indent="185927">
              <a:lnSpc>
                <a:spcPts val="15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p.a.</a:t>
            </a:r>
          </a:p>
          <a:p>
            <a:pPr indent="80771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pricing</a:t>
            </a:r>
          </a:p>
          <a:p>
            <a:pPr indent="0">
              <a:lnSpc>
                <a:spcPts val="159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pressure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635">
              <a:lnSpc>
                <a:spcPts val="164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</a:p>
          <a:p>
            <a:pPr indent="42671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Erosion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5888619" y="6244085"/>
            <a:ext cx="586974" cy="3978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2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Inflation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7257170" y="6244085"/>
            <a:ext cx="865625" cy="3978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7264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Gross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8700398" y="6244755"/>
            <a:ext cx="982412" cy="3994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  <a:p>
            <a:pPr indent="329183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38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81" name="TextBox 381"/>
          <p:cNvSpPr txBox="1"/>
          <p:nvPr/>
        </p:nvSpPr>
        <p:spPr>
          <a:xfrm>
            <a:off x="8733926" y="1990698"/>
            <a:ext cx="472659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~50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8861942" y="4927445"/>
            <a:ext cx="513807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40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903612" y="468453"/>
            <a:ext cx="6174171" cy="667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Assumptions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goals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2014’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aligned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cascaded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down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into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2400184" y="1634609"/>
            <a:ext cx="1328498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Energy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7059050" y="1634609"/>
            <a:ext cx="1436699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Industry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559188" y="1975362"/>
            <a:ext cx="861533" cy="1113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0143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0999">
              <a:lnSpc>
                <a:spcPts val="235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6.9%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7.8%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73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1926221" y="2116240"/>
            <a:ext cx="1050271" cy="1551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070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+510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2"/>
              </a:lnSpc>
            </a:pP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3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3.5%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p.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a.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3367924" y="2500288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3.3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3738256" y="2027848"/>
            <a:ext cx="61383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12.0%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4478919" y="2466324"/>
            <a:ext cx="595325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Exit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5647822" y="1975362"/>
            <a:ext cx="487353" cy="572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6">
              <a:lnSpc>
                <a:spcPts val="19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12.0%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6719198" y="2285404"/>
            <a:ext cx="922253" cy="13819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2692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+150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20"/>
              </a:lnSpc>
            </a:pP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&lt;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1%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p.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a.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7988690" y="2626780"/>
            <a:ext cx="233407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1.1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8377309" y="2061376"/>
            <a:ext cx="1593771" cy="1671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9932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14.0%</a:t>
            </a:r>
          </a:p>
          <a:p>
            <a:pPr indent="0">
              <a:lnSpc>
                <a:spcPts val="152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13.5%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03147">
              <a:lnSpc>
                <a:spcPts val="162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Exit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Water</a:t>
            </a:r>
          </a:p>
          <a:p>
            <a:pPr indent="870204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Techno-</a:t>
            </a:r>
          </a:p>
          <a:p>
            <a:pPr indent="944880">
              <a:lnSpc>
                <a:spcPts val="13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logies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440">
              <a:lnSpc>
                <a:spcPts val="147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Integrate</a:t>
            </a:r>
          </a:p>
          <a:p>
            <a:pPr indent="986028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LMS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1002677" y="3835437"/>
            <a:ext cx="366725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27432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1473593" y="3835040"/>
            <a:ext cx="566294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7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Volume/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Degression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2139580" y="3835040"/>
            <a:ext cx="378842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483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Erosion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2711080" y="3835040"/>
            <a:ext cx="391035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2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Inflation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3191140" y="3835040"/>
            <a:ext cx="576831" cy="13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3835792" y="3835437"/>
            <a:ext cx="426161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79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5704215" y="3835437"/>
            <a:ext cx="366726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28955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6159891" y="3835040"/>
            <a:ext cx="566294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7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Volume/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Degression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6815210" y="3835040"/>
            <a:ext cx="378842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483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Erosion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7371470" y="3835040"/>
            <a:ext cx="391035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1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Inflation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7834766" y="3835040"/>
            <a:ext cx="576829" cy="13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8464177" y="3835437"/>
            <a:ext cx="426161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903612" y="4232803"/>
            <a:ext cx="2994235" cy="4781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Incl.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w/o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</a:p>
          <a:p>
            <a:pPr indent="1327408">
              <a:lnSpc>
                <a:spcPts val="273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Healthcare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3911992" y="4172241"/>
            <a:ext cx="311120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6417447" y="4172241"/>
            <a:ext cx="2716858" cy="5387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2293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Infrastructure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Cities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949332" y="4808477"/>
            <a:ext cx="522400" cy="634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243">
              <a:lnSpc>
                <a:spcPts val="24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13.3%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2587636" y="4956975"/>
            <a:ext cx="71956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+170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4357000" y="4953927"/>
            <a:ext cx="613840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15.0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%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5647822" y="4808477"/>
            <a:ext cx="440109" cy="634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917">
              <a:lnSpc>
                <a:spcPts val="24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6.3%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6924938" y="4896016"/>
            <a:ext cx="71956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+160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8861942" y="4927445"/>
            <a:ext cx="1016175" cy="6835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40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5300">
              <a:lnSpc>
                <a:spcPts val="2203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7.5%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3846460" y="5772315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0.8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8064890" y="5715927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0.8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9229226" y="5776451"/>
            <a:ext cx="553434" cy="6094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Integrate</a:t>
            </a:r>
          </a:p>
          <a:p>
            <a:pPr indent="1523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Invensys</a:t>
            </a:r>
          </a:p>
          <a:p>
            <a:pPr indent="160019">
              <a:lnSpc>
                <a:spcPts val="218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Exit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2199016" y="6361528"/>
            <a:ext cx="781922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3.5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4%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p.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a.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6734438" y="6361528"/>
            <a:ext cx="577704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&lt;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2%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p.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a.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9162169" y="6389098"/>
            <a:ext cx="68482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Baggage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1049920" y="6679220"/>
            <a:ext cx="366726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27432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1566556" y="6678659"/>
            <a:ext cx="708885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53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Volume/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Degression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2371228" y="6678659"/>
            <a:ext cx="474189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23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Erosion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3044836" y="6678659"/>
            <a:ext cx="490952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0583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Inflation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3616335" y="6678659"/>
            <a:ext cx="722370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4449963" y="6679220"/>
            <a:ext cx="426162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79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5714883" y="6679220"/>
            <a:ext cx="366726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28955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6187322" y="6678822"/>
            <a:ext cx="566294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7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Volume/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Degression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6851786" y="6678822"/>
            <a:ext cx="378842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483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Erosion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7423286" y="6678822"/>
            <a:ext cx="391035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771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Inflation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7903346" y="6678822"/>
            <a:ext cx="576829" cy="13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8549522" y="6679220"/>
            <a:ext cx="426161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9309998" y="6558262"/>
            <a:ext cx="38926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Postal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903612" y="7029740"/>
            <a:ext cx="3368916" cy="4107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  <a:p>
            <a:pPr indent="0">
              <a:lnSpc>
                <a:spcPts val="1928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 indent="1031752">
              <a:lnSpc>
                <a:spcPts val="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4526163" y="7016024"/>
            <a:ext cx="311120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7930773" y="7016024"/>
            <a:ext cx="2043904" cy="424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94948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</a:p>
          <a:p>
            <a:pPr indent="0">
              <a:lnSpc>
                <a:spcPts val="203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43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439" name="TextBox 439"/>
          <p:cNvSpPr txBox="1"/>
          <p:nvPr/>
        </p:nvSpPr>
        <p:spPr>
          <a:xfrm>
            <a:off x="2479432" y="4915253"/>
            <a:ext cx="140427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99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1144404" y="5901415"/>
            <a:ext cx="143121" cy="147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2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6310752" y="6176181"/>
            <a:ext cx="93302" cy="1983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903612" y="131649"/>
            <a:ext cx="6526215" cy="1002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Listing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well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way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&gt;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8%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EBITA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2015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onwards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1022484" y="2167386"/>
            <a:ext cx="1172911" cy="14075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9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End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June: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Early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July: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2352940" y="1648325"/>
            <a:ext cx="2744150" cy="1918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Spin-off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0643">
              <a:lnSpc>
                <a:spcPts val="184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AGM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Approval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&gt;98%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0643">
              <a:lnSpc>
                <a:spcPts val="22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0643">
              <a:lnSpc>
                <a:spcPts val="201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Management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Roadshow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0643">
              <a:lnSpc>
                <a:spcPts val="21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Listing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5624967" y="1646801"/>
            <a:ext cx="3945201" cy="18869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0603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PUSH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track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10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Gross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savings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~€1bn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over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three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years</a:t>
            </a:r>
          </a:p>
          <a:p>
            <a:pPr indent="156971">
              <a:lnSpc>
                <a:spcPts val="235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)</a:t>
            </a:r>
          </a:p>
          <a:p>
            <a:pPr indent="0">
              <a:lnSpc>
                <a:spcPts val="2394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Headcount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reduction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8,000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FTE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until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</a:t>
            </a:r>
          </a:p>
          <a:p>
            <a:pPr indent="0">
              <a:lnSpc>
                <a:spcPts val="2387"/>
              </a:lnSpc>
            </a:pP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319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mid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triple-digit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  <a:p>
            <a:pPr indent="156971">
              <a:lnSpc>
                <a:spcPts val="23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range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14)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1290713" y="3963281"/>
            <a:ext cx="3669507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Lighting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transition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5731647" y="4076957"/>
            <a:ext cx="3596630" cy="198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Cumulative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headcount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reduction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'000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FTEs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1022484" y="4342928"/>
            <a:ext cx="1474673" cy="773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Global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lighting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</a:p>
          <a:p>
            <a:pPr indent="0">
              <a:lnSpc>
                <a:spcPts val="13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 indent="48767">
              <a:lnSpc>
                <a:spcPts val="1655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120</a:t>
            </a:r>
          </a:p>
          <a:p>
            <a:pPr indent="48767">
              <a:lnSpc>
                <a:spcPts val="1823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100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3588904" y="4736945"/>
            <a:ext cx="210531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113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4242700" y="4405412"/>
            <a:ext cx="740888" cy="6901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6115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CAGR</a:t>
            </a:r>
          </a:p>
          <a:p>
            <a:pPr indent="0">
              <a:lnSpc>
                <a:spcPts val="13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2011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9747">
              <a:lnSpc>
                <a:spcPts val="182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4%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6242187" y="4937164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1.9</a:t>
            </a:r>
          </a:p>
        </p:txBody>
      </p:sp>
      <p:sp>
        <p:nvSpPr>
          <p:cNvPr id="452" name="TextBox 452"/>
          <p:cNvSpPr txBox="1"/>
          <p:nvPr/>
        </p:nvSpPr>
        <p:spPr>
          <a:xfrm>
            <a:off x="7121534" y="4842675"/>
            <a:ext cx="33094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~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5.0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7863723" y="4438816"/>
            <a:ext cx="725734" cy="6006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3443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&gt;</a:t>
            </a: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60%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executed</a:t>
            </a:r>
          </a:p>
          <a:p>
            <a:pPr indent="86867">
              <a:lnSpc>
                <a:spcPts val="1583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date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9023486" y="4748187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8.0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1144404" y="5198851"/>
            <a:ext cx="143121" cy="388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2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80</a:t>
            </a:r>
          </a:p>
          <a:p>
            <a:pPr indent="0">
              <a:lnSpc>
                <a:spcPts val="1895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60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1444637" y="5145377"/>
            <a:ext cx="284822" cy="3137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79</a:t>
            </a:r>
          </a:p>
          <a:p>
            <a:pPr indent="115823">
              <a:lnSpc>
                <a:spcPts val="1292"/>
              </a:lnSpc>
            </a:pPr>
            <a:r>
              <a:rPr lang="en-US" altLang="zh-CN" sz="65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18%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2458096" y="5290693"/>
            <a:ext cx="168998" cy="983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4"/>
              </a:lnSpc>
            </a:pPr>
            <a:r>
              <a:rPr lang="en-US" altLang="zh-CN" sz="65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45%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2950348" y="5187542"/>
            <a:ext cx="31289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SSL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5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3593476" y="5281549"/>
            <a:ext cx="168997" cy="983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4"/>
              </a:lnSpc>
            </a:pPr>
            <a:r>
              <a:rPr lang="en-US" altLang="zh-CN" sz="65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66%</a:t>
            </a:r>
          </a:p>
        </p:txBody>
      </p:sp>
      <p:sp>
        <p:nvSpPr>
          <p:cNvPr id="460" name="TextBox 460"/>
          <p:cNvSpPr txBox="1"/>
          <p:nvPr/>
        </p:nvSpPr>
        <p:spPr>
          <a:xfrm>
            <a:off x="4472824" y="5376200"/>
            <a:ext cx="280082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20%</a:t>
            </a:r>
          </a:p>
        </p:txBody>
      </p:sp>
      <p:sp>
        <p:nvSpPr>
          <p:cNvPr id="461" name="TextBox 461"/>
          <p:cNvSpPr txBox="1"/>
          <p:nvPr/>
        </p:nvSpPr>
        <p:spPr>
          <a:xfrm>
            <a:off x="6126363" y="5136137"/>
            <a:ext cx="44371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7083434" y="5136137"/>
            <a:ext cx="44957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Today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8889374" y="5136137"/>
            <a:ext cx="468747" cy="3978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3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1144404" y="5671291"/>
            <a:ext cx="683235" cy="8182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79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40</a:t>
            </a: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                    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Green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5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8709">
              <a:lnSpc>
                <a:spcPts val="1399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Basic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5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 indent="73152">
              <a:lnSpc>
                <a:spcPts val="1018"/>
              </a:lnSpc>
            </a:pPr>
            <a:r>
              <a:rPr lang="en-US" altLang="zh-CN" sz="99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</a:t>
            </a:r>
          </a:p>
          <a:p>
            <a:pPr indent="103632">
              <a:lnSpc>
                <a:spcPts val="1645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2011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2403233" y="6341210"/>
            <a:ext cx="28063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2016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3547756" y="6341210"/>
            <a:ext cx="280635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2020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4463680" y="5841983"/>
            <a:ext cx="296847" cy="4067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(4)%</a:t>
            </a:r>
          </a:p>
          <a:p>
            <a:pPr indent="0">
              <a:lnSpc>
                <a:spcPts val="190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(9)%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5731647" y="5696115"/>
            <a:ext cx="2977328" cy="6372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Reduction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manufacturing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footprint</a:t>
            </a:r>
          </a:p>
          <a:p>
            <a:pPr indent="4572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#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sites</a:t>
            </a:r>
          </a:p>
          <a:p>
            <a:pPr indent="1523988">
              <a:lnSpc>
                <a:spcPts val="1890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9060062" y="5924721"/>
            <a:ext cx="186267" cy="1983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</a:t>
            </a:r>
          </a:p>
        </p:txBody>
      </p:sp>
      <p:sp>
        <p:nvSpPr>
          <p:cNvPr id="470" name="TextBox 470"/>
          <p:cNvSpPr txBox="1"/>
          <p:nvPr/>
        </p:nvSpPr>
        <p:spPr>
          <a:xfrm>
            <a:off x="1344053" y="6581286"/>
            <a:ext cx="1949955" cy="266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7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LED/IR/OLED/Laser-based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products</a:t>
            </a:r>
          </a:p>
          <a:p>
            <a:pPr indent="0">
              <a:lnSpc>
                <a:spcPts val="106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Lamps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components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only</a:t>
            </a:r>
          </a:p>
        </p:txBody>
      </p:sp>
      <p:sp>
        <p:nvSpPr>
          <p:cNvPr id="471" name="TextBox 471"/>
          <p:cNvSpPr txBox="1"/>
          <p:nvPr/>
        </p:nvSpPr>
        <p:spPr>
          <a:xfrm>
            <a:off x="3724540" y="6604380"/>
            <a:ext cx="156805" cy="983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74"/>
              </a:lnSpc>
            </a:pPr>
            <a:r>
              <a:rPr lang="en-US" altLang="zh-CN" sz="65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xx%</a:t>
            </a:r>
          </a:p>
        </p:txBody>
      </p:sp>
      <p:sp>
        <p:nvSpPr>
          <p:cNvPr id="472" name="TextBox 472"/>
          <p:cNvSpPr txBox="1"/>
          <p:nvPr/>
        </p:nvSpPr>
        <p:spPr>
          <a:xfrm>
            <a:off x="4100968" y="6587381"/>
            <a:ext cx="1031116" cy="13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SSL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penetration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</a:p>
        </p:txBody>
      </p:sp>
      <p:sp>
        <p:nvSpPr>
          <p:cNvPr id="473" name="TextBox 473"/>
          <p:cNvSpPr txBox="1"/>
          <p:nvPr/>
        </p:nvSpPr>
        <p:spPr>
          <a:xfrm>
            <a:off x="6126363" y="6609844"/>
            <a:ext cx="44371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7088007" y="6609844"/>
            <a:ext cx="44957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Today</a:t>
            </a:r>
          </a:p>
        </p:txBody>
      </p:sp>
      <p:sp>
        <p:nvSpPr>
          <p:cNvPr id="475" name="TextBox 475"/>
          <p:cNvSpPr txBox="1"/>
          <p:nvPr/>
        </p:nvSpPr>
        <p:spPr>
          <a:xfrm>
            <a:off x="8903090" y="6609844"/>
            <a:ext cx="44371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</a:t>
            </a:r>
          </a:p>
        </p:txBody>
      </p:sp>
      <p:sp>
        <p:nvSpPr>
          <p:cNvPr id="476" name="TextBox 476"/>
          <p:cNvSpPr txBox="1"/>
          <p:nvPr/>
        </p:nvSpPr>
        <p:spPr>
          <a:xfrm>
            <a:off x="903612" y="6899157"/>
            <a:ext cx="3603619" cy="296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">
              <a:lnSpc>
                <a:spcPts val="900"/>
              </a:lnSpc>
            </a:pP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Source: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estimates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based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McKinsey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2012,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6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</a:p>
          <a:p>
            <a:pPr indent="0">
              <a:lnSpc>
                <a:spcPts val="1433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477" name="TextBox 477"/>
          <p:cNvSpPr txBox="1"/>
          <p:nvPr/>
        </p:nvSpPr>
        <p:spPr>
          <a:xfrm>
            <a:off x="8889374" y="6811012"/>
            <a:ext cx="468747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480" name="TextBox 480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4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482" name="TextBox 482"/>
          <p:cNvSpPr txBox="1"/>
          <p:nvPr/>
        </p:nvSpPr>
        <p:spPr>
          <a:xfrm>
            <a:off x="903611" y="468453"/>
            <a:ext cx="6955944" cy="667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swing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Equity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Investments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(NSN)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boost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'below-the-line'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1601609" y="1642229"/>
            <a:ext cx="3052113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2013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'Below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Sectors'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6463167" y="1642229"/>
            <a:ext cx="2529405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What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expect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H2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FY13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909708" y="2036322"/>
            <a:ext cx="232599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486" name="TextBox 486"/>
          <p:cNvSpPr txBox="1"/>
          <p:nvPr/>
        </p:nvSpPr>
        <p:spPr>
          <a:xfrm>
            <a:off x="2005468" y="2543587"/>
            <a:ext cx="280760" cy="1969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0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113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2529724" y="2468911"/>
            <a:ext cx="187796" cy="1969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0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21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5568579" y="2220563"/>
            <a:ext cx="4260882" cy="5491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Equity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Investments</a:t>
            </a:r>
          </a:p>
          <a:p>
            <a:pPr indent="295656">
              <a:lnSpc>
                <a:spcPts val="2486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NSN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continues,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but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935621" y="2904148"/>
            <a:ext cx="41933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1,374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1595513" y="2868199"/>
            <a:ext cx="93309" cy="1969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0"/>
              </a:lnSpc>
            </a:pPr>
            <a:r>
              <a:rPr lang="en-US" altLang="zh-CN" sz="132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3047884" y="2761746"/>
            <a:ext cx="14958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-2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3454792" y="2854710"/>
            <a:ext cx="33551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-153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6060831" y="2775298"/>
            <a:ext cx="3846139" cy="465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remain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volatile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coming</a:t>
            </a:r>
          </a:p>
          <a:p>
            <a:pPr indent="0">
              <a:lnSpc>
                <a:spcPts val="18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quarters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3992764" y="3275333"/>
            <a:ext cx="24255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-25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5864235" y="3328510"/>
            <a:ext cx="3926908" cy="230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Further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4440819" y="3657857"/>
            <a:ext cx="33551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-354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6060831" y="3563206"/>
            <a:ext cx="822530" cy="230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H2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1412633" y="3894873"/>
            <a:ext cx="649863" cy="36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Therein:</a:t>
            </a:r>
          </a:p>
          <a:p>
            <a:pPr indent="0">
              <a:lnSpc>
                <a:spcPts val="153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-62m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NSN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4962027" y="4038004"/>
            <a:ext cx="27912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982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5568579" y="4050886"/>
            <a:ext cx="3918952" cy="1841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SFS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CMPA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line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previous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28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SRE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dependant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disposal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gains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9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Corporate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Items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Pensions</a:t>
            </a:r>
          </a:p>
          <a:p>
            <a:pPr indent="295656">
              <a:lnSpc>
                <a:spcPts val="2486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Run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approx.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-€250m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</a:t>
            </a:r>
          </a:p>
          <a:p>
            <a:pPr indent="295656">
              <a:lnSpc>
                <a:spcPts val="250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H2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typically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higher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H1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885328" y="6304316"/>
            <a:ext cx="513813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916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1443112" y="6303755"/>
            <a:ext cx="390139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Equity</a:t>
            </a:r>
          </a:p>
          <a:p>
            <a:pPr indent="82295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Inv.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1994800" y="6303755"/>
            <a:ext cx="271818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SFS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2423044" y="6303755"/>
            <a:ext cx="401359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CMPA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2977780" y="6303755"/>
            <a:ext cx="287059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SRE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3448695" y="6303755"/>
            <a:ext cx="344420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Corp.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Items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3819027" y="6303755"/>
            <a:ext cx="592187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67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Corp.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Treasury,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4491111" y="6303755"/>
            <a:ext cx="234691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Tax</a:t>
            </a:r>
          </a:p>
        </p:txBody>
      </p:sp>
      <p:sp>
        <p:nvSpPr>
          <p:cNvPr id="509" name="TextBox 509"/>
          <p:cNvSpPr txBox="1"/>
          <p:nvPr/>
        </p:nvSpPr>
        <p:spPr>
          <a:xfrm>
            <a:off x="4856872" y="6304316"/>
            <a:ext cx="490953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</a:p>
          <a:p>
            <a:pPr indent="77723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cont.</a:t>
            </a:r>
          </a:p>
        </p:txBody>
      </p:sp>
      <p:sp>
        <p:nvSpPr>
          <p:cNvPr id="510" name="TextBox 510"/>
          <p:cNvSpPr txBox="1"/>
          <p:nvPr/>
        </p:nvSpPr>
        <p:spPr>
          <a:xfrm>
            <a:off x="5568579" y="6149433"/>
            <a:ext cx="4169587" cy="4653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Corp.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Treasury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run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approx.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-€50m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</a:t>
            </a:r>
          </a:p>
          <a:p>
            <a:pPr indent="198120">
              <a:lnSpc>
                <a:spcPts val="1826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958480" y="6641120"/>
            <a:ext cx="366725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3412119" y="6640559"/>
            <a:ext cx="41692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Pen.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3954663" y="6640559"/>
            <a:ext cx="31948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4965075" y="6641120"/>
            <a:ext cx="273021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Ops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Picture 52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520" name="TextBox 520"/>
          <p:cNvSpPr txBox="1"/>
          <p:nvPr/>
        </p:nvSpPr>
        <p:spPr>
          <a:xfrm>
            <a:off x="903612" y="468453"/>
            <a:ext cx="6239707" cy="663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Free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</a:t>
            </a:r>
          </a:p>
          <a:p>
            <a:pPr indent="0">
              <a:lnSpc>
                <a:spcPts val="260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Decent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after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start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1147452" y="1735193"/>
            <a:ext cx="284488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2208161" y="1736764"/>
            <a:ext cx="3482570" cy="16148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3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Operating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Working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(OWC)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turns</a:t>
            </a:r>
          </a:p>
          <a:p>
            <a:pPr indent="1272539">
              <a:lnSpc>
                <a:spcPts val="16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</a:p>
          <a:p>
            <a:pPr indent="184409">
              <a:lnSpc>
                <a:spcPts val="2039"/>
              </a:lnSpc>
            </a:pPr>
            <a:r>
              <a:rPr lang="en-US" altLang="zh-CN" sz="123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9.0</a:t>
            </a:r>
          </a:p>
          <a:p>
            <a:pPr indent="1580387">
              <a:lnSpc>
                <a:spcPts val="83"/>
              </a:lnSpc>
            </a:pPr>
            <a:r>
              <a:rPr lang="en-US" altLang="zh-CN" sz="123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8.9</a:t>
            </a:r>
          </a:p>
          <a:p>
            <a:pPr indent="2965702">
              <a:lnSpc>
                <a:spcPts val="2063"/>
              </a:lnSpc>
            </a:pPr>
            <a:r>
              <a:rPr lang="en-US" altLang="zh-CN" sz="123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8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2011</a:t>
            </a:r>
          </a:p>
          <a:p>
            <a:pPr indent="1395983">
              <a:lnSpc>
                <a:spcPts val="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  <a:p>
            <a:pPr indent="2656331">
              <a:lnSpc>
                <a:spcPts val="0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23" name="TextBox 523"/>
          <p:cNvSpPr txBox="1"/>
          <p:nvPr/>
        </p:nvSpPr>
        <p:spPr>
          <a:xfrm>
            <a:off x="9342002" y="1920899"/>
            <a:ext cx="336763" cy="7329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5,150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40">
              <a:lnSpc>
                <a:spcPts val="159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4,700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7313558" y="3772558"/>
            <a:ext cx="321523" cy="149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1,727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3093604" y="4235854"/>
            <a:ext cx="216369" cy="149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928</a:t>
            </a:r>
          </a:p>
        </p:txBody>
      </p:sp>
      <p:sp>
        <p:nvSpPr>
          <p:cNvPr id="526" name="TextBox 526"/>
          <p:cNvSpPr txBox="1"/>
          <p:nvPr/>
        </p:nvSpPr>
        <p:spPr>
          <a:xfrm>
            <a:off x="5253111" y="4298338"/>
            <a:ext cx="217893" cy="149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866</a:t>
            </a:r>
          </a:p>
        </p:txBody>
      </p:sp>
      <p:sp>
        <p:nvSpPr>
          <p:cNvPr id="527" name="TextBox 527"/>
          <p:cNvSpPr txBox="1"/>
          <p:nvPr/>
        </p:nvSpPr>
        <p:spPr>
          <a:xfrm>
            <a:off x="7406522" y="4668670"/>
            <a:ext cx="217892" cy="149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291</a:t>
            </a:r>
          </a:p>
        </p:txBody>
      </p:sp>
      <p:sp>
        <p:nvSpPr>
          <p:cNvPr id="528" name="TextBox 528"/>
          <p:cNvSpPr txBox="1"/>
          <p:nvPr/>
        </p:nvSpPr>
        <p:spPr>
          <a:xfrm>
            <a:off x="5230251" y="4856122"/>
            <a:ext cx="185889" cy="149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-61</a:t>
            </a:r>
          </a:p>
        </p:txBody>
      </p:sp>
      <p:sp>
        <p:nvSpPr>
          <p:cNvPr id="529" name="TextBox 529"/>
          <p:cNvSpPr txBox="1"/>
          <p:nvPr/>
        </p:nvSpPr>
        <p:spPr>
          <a:xfrm>
            <a:off x="2993020" y="5490106"/>
            <a:ext cx="394676" cy="649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-1,204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79">
              <a:lnSpc>
                <a:spcPts val="193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-1,395</a:t>
            </a:r>
          </a:p>
        </p:txBody>
      </p:sp>
      <p:sp>
        <p:nvSpPr>
          <p:cNvPr id="530" name="TextBox 530"/>
          <p:cNvSpPr txBox="1"/>
          <p:nvPr/>
        </p:nvSpPr>
        <p:spPr>
          <a:xfrm>
            <a:off x="5216535" y="5555638"/>
            <a:ext cx="259041" cy="149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992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-676</a:t>
            </a:r>
          </a:p>
        </p:txBody>
      </p:sp>
      <p:sp>
        <p:nvSpPr>
          <p:cNvPr id="531" name="TextBox 531"/>
          <p:cNvSpPr txBox="1"/>
          <p:nvPr/>
        </p:nvSpPr>
        <p:spPr>
          <a:xfrm>
            <a:off x="8836034" y="5235093"/>
            <a:ext cx="478494" cy="862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5"/>
              </a:lnSpc>
            </a:pP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0"/>
              </a:lnSpc>
            </a:pP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7"/>
              </a:lnSpc>
            </a:pP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2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2011</a:t>
            </a:r>
          </a:p>
        </p:txBody>
      </p:sp>
      <p:sp>
        <p:nvSpPr>
          <p:cNvPr id="532" name="TextBox 532"/>
          <p:cNvSpPr txBox="1"/>
          <p:nvPr/>
        </p:nvSpPr>
        <p:spPr>
          <a:xfrm>
            <a:off x="1241940" y="6675212"/>
            <a:ext cx="306110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Oct</a:t>
            </a:r>
          </a:p>
        </p:txBody>
      </p:sp>
      <p:sp>
        <p:nvSpPr>
          <p:cNvPr id="533" name="TextBox 533"/>
          <p:cNvSpPr txBox="1"/>
          <p:nvPr/>
        </p:nvSpPr>
        <p:spPr>
          <a:xfrm>
            <a:off x="1942979" y="6675212"/>
            <a:ext cx="349751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Nov</a:t>
            </a:r>
          </a:p>
        </p:txBody>
      </p:sp>
      <p:sp>
        <p:nvSpPr>
          <p:cNvPr id="534" name="TextBox 534"/>
          <p:cNvSpPr txBox="1"/>
          <p:nvPr/>
        </p:nvSpPr>
        <p:spPr>
          <a:xfrm>
            <a:off x="2656211" y="6675212"/>
            <a:ext cx="349752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Dec</a:t>
            </a:r>
          </a:p>
        </p:txBody>
      </p:sp>
      <p:sp>
        <p:nvSpPr>
          <p:cNvPr id="535" name="TextBox 535"/>
          <p:cNvSpPr txBox="1"/>
          <p:nvPr/>
        </p:nvSpPr>
        <p:spPr>
          <a:xfrm>
            <a:off x="3393828" y="6675212"/>
            <a:ext cx="318086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Jan</a:t>
            </a:r>
          </a:p>
        </p:txBody>
      </p:sp>
      <p:sp>
        <p:nvSpPr>
          <p:cNvPr id="536" name="TextBox 536"/>
          <p:cNvSpPr txBox="1"/>
          <p:nvPr/>
        </p:nvSpPr>
        <p:spPr>
          <a:xfrm>
            <a:off x="4104012" y="6675212"/>
            <a:ext cx="339421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Feb</a:t>
            </a:r>
          </a:p>
        </p:txBody>
      </p:sp>
      <p:sp>
        <p:nvSpPr>
          <p:cNvPr id="537" name="TextBox 537"/>
          <p:cNvSpPr txBox="1"/>
          <p:nvPr/>
        </p:nvSpPr>
        <p:spPr>
          <a:xfrm>
            <a:off x="4820292" y="6675212"/>
            <a:ext cx="338258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</a:t>
            </a:r>
          </a:p>
        </p:txBody>
      </p:sp>
      <p:sp>
        <p:nvSpPr>
          <p:cNvPr id="538" name="TextBox 538"/>
          <p:cNvSpPr txBox="1"/>
          <p:nvPr/>
        </p:nvSpPr>
        <p:spPr>
          <a:xfrm>
            <a:off x="5554861" y="6675212"/>
            <a:ext cx="306254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Apr</a:t>
            </a:r>
          </a:p>
        </p:txBody>
      </p:sp>
      <p:sp>
        <p:nvSpPr>
          <p:cNvPr id="539" name="TextBox 539"/>
          <p:cNvSpPr txBox="1"/>
          <p:nvPr/>
        </p:nvSpPr>
        <p:spPr>
          <a:xfrm>
            <a:off x="6242185" y="6675212"/>
            <a:ext cx="371087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May</a:t>
            </a:r>
          </a:p>
        </p:txBody>
      </p:sp>
      <p:sp>
        <p:nvSpPr>
          <p:cNvPr id="540" name="TextBox 540"/>
          <p:cNvSpPr txBox="1"/>
          <p:nvPr/>
        </p:nvSpPr>
        <p:spPr>
          <a:xfrm>
            <a:off x="6984373" y="6675212"/>
            <a:ext cx="318085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Jun</a:t>
            </a:r>
          </a:p>
        </p:txBody>
      </p:sp>
      <p:sp>
        <p:nvSpPr>
          <p:cNvPr id="541" name="TextBox 541"/>
          <p:cNvSpPr txBox="1"/>
          <p:nvPr/>
        </p:nvSpPr>
        <p:spPr>
          <a:xfrm>
            <a:off x="7732656" y="6675212"/>
            <a:ext cx="252428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Jul</a:t>
            </a:r>
          </a:p>
        </p:txBody>
      </p:sp>
      <p:sp>
        <p:nvSpPr>
          <p:cNvPr id="542" name="TextBox 542"/>
          <p:cNvSpPr txBox="1"/>
          <p:nvPr/>
        </p:nvSpPr>
        <p:spPr>
          <a:xfrm>
            <a:off x="8398643" y="6675212"/>
            <a:ext cx="350089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Aug</a:t>
            </a:r>
          </a:p>
        </p:txBody>
      </p:sp>
      <p:sp>
        <p:nvSpPr>
          <p:cNvPr id="543" name="TextBox 543"/>
          <p:cNvSpPr txBox="1"/>
          <p:nvPr/>
        </p:nvSpPr>
        <p:spPr>
          <a:xfrm>
            <a:off x="9119495" y="6675212"/>
            <a:ext cx="350089" cy="230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Sep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546" name="TextBox 546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47" name="TextBox 547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Picture 54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549" name="TextBox 549"/>
          <p:cNvSpPr txBox="1"/>
          <p:nvPr/>
        </p:nvSpPr>
        <p:spPr>
          <a:xfrm>
            <a:off x="1185552" y="6840366"/>
            <a:ext cx="8250301" cy="13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billings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excess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cost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estimated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uncompleted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contracts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advances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(included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consolidated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1185552" y="6939426"/>
            <a:ext cx="2193504" cy="130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assets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liabilities)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903612" y="468453"/>
            <a:ext cx="6800724" cy="667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increase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mostly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due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dividend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LMS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payment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909708" y="1518162"/>
            <a:ext cx="27912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553" name="TextBox 553"/>
          <p:cNvSpPr txBox="1"/>
          <p:nvPr/>
        </p:nvSpPr>
        <p:spPr>
          <a:xfrm>
            <a:off x="7697607" y="1592934"/>
            <a:ext cx="16938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</a:p>
        </p:txBody>
      </p:sp>
      <p:sp>
        <p:nvSpPr>
          <p:cNvPr id="554" name="TextBox 554"/>
          <p:cNvSpPr txBox="1"/>
          <p:nvPr/>
        </p:nvSpPr>
        <p:spPr>
          <a:xfrm>
            <a:off x="8003931" y="1592934"/>
            <a:ext cx="248631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8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</a:p>
        </p:txBody>
      </p:sp>
      <p:sp>
        <p:nvSpPr>
          <p:cNvPr id="555" name="TextBox 555"/>
          <p:cNvSpPr txBox="1"/>
          <p:nvPr/>
        </p:nvSpPr>
        <p:spPr>
          <a:xfrm>
            <a:off x="2025280" y="1887765"/>
            <a:ext cx="1315436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Operating</a:t>
            </a:r>
            <a:r>
              <a:rPr lang="en-US" altLang="zh-CN" sz="1103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Activities</a:t>
            </a:r>
          </a:p>
        </p:txBody>
      </p:sp>
      <p:sp>
        <p:nvSpPr>
          <p:cNvPr id="556" name="TextBox 556"/>
          <p:cNvSpPr txBox="1"/>
          <p:nvPr/>
        </p:nvSpPr>
        <p:spPr>
          <a:xfrm>
            <a:off x="6316863" y="1750924"/>
            <a:ext cx="1177285" cy="625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SFS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</a:p>
          <a:p>
            <a:pPr indent="0">
              <a:lnSpc>
                <a:spcPts val="1260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Pensions</a:t>
            </a:r>
          </a:p>
          <a:p>
            <a:pPr indent="0">
              <a:lnSpc>
                <a:spcPts val="1247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Credit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guarantees</a:t>
            </a:r>
          </a:p>
          <a:p>
            <a:pPr indent="0">
              <a:lnSpc>
                <a:spcPts val="1247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Hybrid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adjustments</a:t>
            </a:r>
          </a:p>
        </p:txBody>
      </p:sp>
      <p:sp>
        <p:nvSpPr>
          <p:cNvPr id="557" name="TextBox 557"/>
          <p:cNvSpPr txBox="1"/>
          <p:nvPr/>
        </p:nvSpPr>
        <p:spPr>
          <a:xfrm>
            <a:off x="7554351" y="1750924"/>
            <a:ext cx="318735" cy="625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+14.9</a:t>
            </a:r>
          </a:p>
          <a:p>
            <a:pPr indent="100584">
              <a:lnSpc>
                <a:spcPts val="126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-9.9</a:t>
            </a:r>
          </a:p>
          <a:p>
            <a:pPr indent="100582">
              <a:lnSpc>
                <a:spcPts val="124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-0.6</a:t>
            </a:r>
          </a:p>
          <a:p>
            <a:pPr indent="70102">
              <a:lnSpc>
                <a:spcPts val="124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+0.9</a:t>
            </a:r>
          </a:p>
        </p:txBody>
      </p:sp>
      <p:sp>
        <p:nvSpPr>
          <p:cNvPr id="558" name="TextBox 558"/>
          <p:cNvSpPr txBox="1"/>
          <p:nvPr/>
        </p:nvSpPr>
        <p:spPr>
          <a:xfrm>
            <a:off x="7999360" y="1750924"/>
            <a:ext cx="251677" cy="625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+0.4</a:t>
            </a:r>
          </a:p>
          <a:p>
            <a:pPr indent="33527">
              <a:lnSpc>
                <a:spcPts val="126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-0.0</a:t>
            </a:r>
          </a:p>
          <a:p>
            <a:pPr indent="33525">
              <a:lnSpc>
                <a:spcPts val="124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-0.3</a:t>
            </a:r>
          </a:p>
          <a:p>
            <a:pPr indent="33526">
              <a:lnSpc>
                <a:spcPts val="124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-0.0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8480942" y="2015781"/>
            <a:ext cx="1201780" cy="333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Debt/</a:t>
            </a:r>
          </a:p>
          <a:p>
            <a:pPr indent="321564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2084716" y="2405226"/>
            <a:ext cx="464266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therein:</a:t>
            </a:r>
          </a:p>
        </p:txBody>
      </p:sp>
      <p:sp>
        <p:nvSpPr>
          <p:cNvPr id="561" name="TextBox 561"/>
          <p:cNvSpPr txBox="1"/>
          <p:nvPr/>
        </p:nvSpPr>
        <p:spPr>
          <a:xfrm>
            <a:off x="6316863" y="2386432"/>
            <a:ext cx="155622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Fair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value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adjustm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+1.5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8032886" y="2386432"/>
            <a:ext cx="21815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0.1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8944238" y="2352585"/>
            <a:ext cx="273020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1.0x</a:t>
            </a:r>
          </a:p>
        </p:txBody>
      </p:sp>
      <p:sp>
        <p:nvSpPr>
          <p:cNvPr id="564" name="TextBox 564"/>
          <p:cNvSpPr txBox="1"/>
          <p:nvPr/>
        </p:nvSpPr>
        <p:spPr>
          <a:xfrm>
            <a:off x="2084716" y="2563216"/>
            <a:ext cx="2341621" cy="625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Inventories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advanced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payments</a:t>
            </a:r>
          </a:p>
          <a:p>
            <a:pPr indent="0">
              <a:lnSpc>
                <a:spcPts val="1259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Trade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receivables</a:t>
            </a:r>
          </a:p>
          <a:p>
            <a:pPr indent="0">
              <a:lnSpc>
                <a:spcPts val="1247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Trade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payables</a:t>
            </a:r>
          </a:p>
          <a:p>
            <a:pPr indent="0">
              <a:lnSpc>
                <a:spcPts val="1247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Billings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excess</a:t>
            </a:r>
          </a:p>
        </p:txBody>
      </p:sp>
      <p:sp>
        <p:nvSpPr>
          <p:cNvPr id="565" name="TextBox 565"/>
          <p:cNvSpPr txBox="1"/>
          <p:nvPr/>
        </p:nvSpPr>
        <p:spPr>
          <a:xfrm>
            <a:off x="4550543" y="2563216"/>
            <a:ext cx="251690" cy="625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532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-0.1</a:t>
            </a:r>
          </a:p>
          <a:p>
            <a:pPr indent="5">
              <a:lnSpc>
                <a:spcPts val="1259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+0.7</a:t>
            </a:r>
          </a:p>
          <a:p>
            <a:pPr indent="0">
              <a:lnSpc>
                <a:spcPts val="124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+0.2</a:t>
            </a:r>
          </a:p>
          <a:p>
            <a:pPr indent="33538">
              <a:lnSpc>
                <a:spcPts val="124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-0.5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6415923" y="2544928"/>
            <a:ext cx="107843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(hedge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accounting)</a:t>
            </a:r>
          </a:p>
        </p:txBody>
      </p:sp>
      <p:sp>
        <p:nvSpPr>
          <p:cNvPr id="567" name="TextBox 567"/>
          <p:cNvSpPr txBox="1"/>
          <p:nvPr/>
        </p:nvSpPr>
        <p:spPr>
          <a:xfrm>
            <a:off x="8730878" y="2533056"/>
            <a:ext cx="701518" cy="109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65"/>
              </a:lnSpc>
            </a:pP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(Q1</a:t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0.6x)</a:t>
            </a:r>
          </a:p>
        </p:txBody>
      </p:sp>
      <p:sp>
        <p:nvSpPr>
          <p:cNvPr id="568" name="TextBox 568"/>
          <p:cNvSpPr txBox="1"/>
          <p:nvPr/>
        </p:nvSpPr>
        <p:spPr>
          <a:xfrm>
            <a:off x="4166500" y="3292193"/>
            <a:ext cx="1083010" cy="466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therein:</a:t>
            </a:r>
          </a:p>
          <a:p>
            <a:pPr indent="0">
              <a:lnSpc>
                <a:spcPts val="1234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CAPEX</a:t>
            </a:r>
          </a:p>
          <a:p>
            <a:pPr indent="0">
              <a:lnSpc>
                <a:spcPts val="1260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Acquisition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(LMS)</a:t>
            </a:r>
          </a:p>
        </p:txBody>
      </p:sp>
      <p:sp>
        <p:nvSpPr>
          <p:cNvPr id="569" name="TextBox 569"/>
          <p:cNvSpPr txBox="1"/>
          <p:nvPr/>
        </p:nvSpPr>
        <p:spPr>
          <a:xfrm>
            <a:off x="5751458" y="3450183"/>
            <a:ext cx="218153" cy="3083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-0.4</a:t>
            </a:r>
          </a:p>
          <a:p>
            <a:pPr indent="1">
              <a:lnSpc>
                <a:spcPts val="126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-0.7</a:t>
            </a:r>
          </a:p>
        </p:txBody>
      </p:sp>
      <p:sp>
        <p:nvSpPr>
          <p:cNvPr id="570" name="TextBox 570"/>
          <p:cNvSpPr txBox="1"/>
          <p:nvPr/>
        </p:nvSpPr>
        <p:spPr>
          <a:xfrm>
            <a:off x="2084716" y="3790542"/>
            <a:ext cx="753075" cy="4663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therein:</a:t>
            </a:r>
          </a:p>
          <a:p>
            <a:pPr indent="0">
              <a:lnSpc>
                <a:spcPts val="1234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</a:p>
          <a:p>
            <a:pPr indent="0">
              <a:lnSpc>
                <a:spcPts val="1259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D&amp;A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3227716" y="3948531"/>
            <a:ext cx="248631" cy="30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+1.0</a:t>
            </a:r>
          </a:p>
          <a:p>
            <a:pPr indent="0">
              <a:lnSpc>
                <a:spcPts val="1259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+0.7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5260731" y="3848453"/>
            <a:ext cx="1191987" cy="7757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therein:</a:t>
            </a:r>
          </a:p>
          <a:p>
            <a:pPr indent="0">
              <a:lnSpc>
                <a:spcPts val="1234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Dividends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paid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-2.5</a:t>
            </a:r>
          </a:p>
          <a:p>
            <a:pPr indent="0">
              <a:lnSpc>
                <a:spcPts val="1259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FX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    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-0.1</a:t>
            </a:r>
          </a:p>
          <a:p>
            <a:pPr indent="0">
              <a:lnSpc>
                <a:spcPts val="1248"/>
              </a:lnSpc>
            </a:pP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99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Purchase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</a:p>
          <a:p>
            <a:pPr indent="102108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common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stock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-0.1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8954906" y="4170716"/>
            <a:ext cx="242540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-7.7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2403232" y="4678208"/>
            <a:ext cx="195297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1.3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3500512" y="4675161"/>
            <a:ext cx="195297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0.4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4596268" y="4605056"/>
            <a:ext cx="195297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1.3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7882010" y="4635537"/>
            <a:ext cx="195296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6.8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1246512" y="4905284"/>
            <a:ext cx="320270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12.0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5693547" y="4961672"/>
            <a:ext cx="195297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3.0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1072776" y="5622528"/>
            <a:ext cx="756779" cy="1076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392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</a:p>
          <a:p>
            <a:pPr indent="65536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2207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equiv.</a:t>
            </a:r>
          </a:p>
          <a:p>
            <a:pPr indent="156972">
              <a:lnSpc>
                <a:spcPts val="1332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€8.3bn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2139580" y="5622528"/>
            <a:ext cx="721728" cy="668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Profitability/</a:t>
            </a:r>
          </a:p>
          <a:p>
            <a:pPr indent="140207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</a:p>
          <a:p>
            <a:pPr indent="68579">
              <a:lnSpc>
                <a:spcPts val="13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operating</a:t>
            </a:r>
          </a:p>
          <a:p>
            <a:pPr indent="92963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activities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3276484" y="5622527"/>
            <a:ext cx="641828" cy="332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Working</a:t>
            </a:r>
          </a:p>
          <a:p>
            <a:pPr indent="62483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7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4257939" y="5622527"/>
            <a:ext cx="869641" cy="5012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</a:p>
          <a:p>
            <a:pPr indent="16002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investing</a:t>
            </a:r>
          </a:p>
          <a:p>
            <a:pPr indent="167640">
              <a:lnSpc>
                <a:spcPts val="13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activities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5487807" y="5622527"/>
            <a:ext cx="605252" cy="3321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Financing</a:t>
            </a:r>
          </a:p>
          <a:p>
            <a:pPr indent="120396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topics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6521078" y="5325908"/>
            <a:ext cx="756777" cy="1372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4215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-14.5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867">
              <a:lnSpc>
                <a:spcPts val="132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</a:p>
          <a:p>
            <a:pPr indent="96011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1">
              <a:lnSpc>
                <a:spcPts val="2207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equiv.</a:t>
            </a:r>
          </a:p>
          <a:p>
            <a:pPr indent="156971">
              <a:lnSpc>
                <a:spcPts val="1332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€8.4bn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7572638" y="5622527"/>
            <a:ext cx="813165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adj.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8800982" y="5622527"/>
            <a:ext cx="549515" cy="5012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83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ind.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</a:p>
          <a:p>
            <a:pPr indent="9143">
              <a:lnSpc>
                <a:spcPts val="13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903612" y="6742830"/>
            <a:ext cx="8451466" cy="452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    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inventories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less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advanced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payments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received,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provided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trade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receivables,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provided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trade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payables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7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16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Freeform 592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3978 w 10086975"/>
              <a:gd name="connsiteY0" fmla="*/ 0 h 1390650"/>
              <a:gd name="connsiteX1" fmla="*/ 13978 w 10086975"/>
              <a:gd name="connsiteY1" fmla="*/ 1399031 h 1390650"/>
              <a:gd name="connsiteX2" fmla="*/ 10090665 w 10086975"/>
              <a:gd name="connsiteY2" fmla="*/ 1399031 h 1390650"/>
              <a:gd name="connsiteX3" fmla="*/ 10090665 w 10086975"/>
              <a:gd name="connsiteY3" fmla="*/ 0 h 1390650"/>
              <a:gd name="connsiteX4" fmla="*/ 13978 w 100869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3978" y="0"/>
                </a:moveTo>
                <a:lnTo>
                  <a:pt x="13978" y="1399031"/>
                </a:lnTo>
                <a:lnTo>
                  <a:pt x="10090665" y="139903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abbc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0164 w 1590675"/>
              <a:gd name="connsiteY0" fmla="*/ 11048 h 133350"/>
              <a:gd name="connsiteX1" fmla="*/ 10164 w 1590675"/>
              <a:gd name="connsiteY1" fmla="*/ 137540 h 133350"/>
              <a:gd name="connsiteX2" fmla="*/ 1599696 w 1590675"/>
              <a:gd name="connsiteY2" fmla="*/ 137540 h 133350"/>
              <a:gd name="connsiteX3" fmla="*/ 1599696 w 1590675"/>
              <a:gd name="connsiteY3" fmla="*/ 11048 h 133350"/>
              <a:gd name="connsiteX4" fmla="*/ 10164 w 1590675"/>
              <a:gd name="connsiteY4" fmla="*/ 1104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164" y="11048"/>
                </a:moveTo>
                <a:lnTo>
                  <a:pt x="10164" y="137540"/>
                </a:lnTo>
                <a:lnTo>
                  <a:pt x="1599696" y="137540"/>
                </a:lnTo>
                <a:lnTo>
                  <a:pt x="1599696" y="11048"/>
                </a:lnTo>
                <a:lnTo>
                  <a:pt x="1016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0164 w 1590675"/>
              <a:gd name="connsiteY0" fmla="*/ 0 h 695325"/>
              <a:gd name="connsiteX1" fmla="*/ 10164 w 1590675"/>
              <a:gd name="connsiteY1" fmla="*/ 699515 h 695325"/>
              <a:gd name="connsiteX2" fmla="*/ 1599696 w 1590675"/>
              <a:gd name="connsiteY2" fmla="*/ 699515 h 695325"/>
              <a:gd name="connsiteX3" fmla="*/ 1599696 w 1590675"/>
              <a:gd name="connsiteY3" fmla="*/ 0 h 695325"/>
              <a:gd name="connsiteX4" fmla="*/ 10164 w 1590675"/>
              <a:gd name="connsiteY4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0164" y="0"/>
                </a:moveTo>
                <a:lnTo>
                  <a:pt x="10164" y="699515"/>
                </a:lnTo>
                <a:lnTo>
                  <a:pt x="1599696" y="699515"/>
                </a:lnTo>
                <a:lnTo>
                  <a:pt x="1599696" y="0"/>
                </a:lnTo>
                <a:lnTo>
                  <a:pt x="10164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8505825" y="361950"/>
            <a:ext cx="133350" cy="180975"/>
          </a:xfrm>
          <a:custGeom>
            <a:avLst/>
            <a:gdLst>
              <a:gd name="connsiteX0" fmla="*/ 16261 w 133350"/>
              <a:gd name="connsiteY0" fmla="*/ 176022 h 180975"/>
              <a:gd name="connsiteX1" fmla="*/ 16261 w 133350"/>
              <a:gd name="connsiteY1" fmla="*/ 145541 h 180975"/>
              <a:gd name="connsiteX2" fmla="*/ 19308 w 133350"/>
              <a:gd name="connsiteY2" fmla="*/ 145541 h 180975"/>
              <a:gd name="connsiteX3" fmla="*/ 22356 w 133350"/>
              <a:gd name="connsiteY3" fmla="*/ 147065 h 180975"/>
              <a:gd name="connsiteX4" fmla="*/ 26928 w 133350"/>
              <a:gd name="connsiteY4" fmla="*/ 147065 h 180975"/>
              <a:gd name="connsiteX5" fmla="*/ 29976 w 133350"/>
              <a:gd name="connsiteY5" fmla="*/ 148589 h 180975"/>
              <a:gd name="connsiteX6" fmla="*/ 33024 w 133350"/>
              <a:gd name="connsiteY6" fmla="*/ 148589 h 180975"/>
              <a:gd name="connsiteX7" fmla="*/ 36072 w 133350"/>
              <a:gd name="connsiteY7" fmla="*/ 150114 h 180975"/>
              <a:gd name="connsiteX8" fmla="*/ 39120 w 133350"/>
              <a:gd name="connsiteY8" fmla="*/ 150114 h 180975"/>
              <a:gd name="connsiteX9" fmla="*/ 42168 w 133350"/>
              <a:gd name="connsiteY9" fmla="*/ 151637 h 180975"/>
              <a:gd name="connsiteX10" fmla="*/ 46740 w 133350"/>
              <a:gd name="connsiteY10" fmla="*/ 151637 h 180975"/>
              <a:gd name="connsiteX11" fmla="*/ 49789 w 133350"/>
              <a:gd name="connsiteY11" fmla="*/ 153161 h 180975"/>
              <a:gd name="connsiteX12" fmla="*/ 74172 w 133350"/>
              <a:gd name="connsiteY12" fmla="*/ 153161 h 180975"/>
              <a:gd name="connsiteX13" fmla="*/ 75696 w 133350"/>
              <a:gd name="connsiteY13" fmla="*/ 151637 h 180975"/>
              <a:gd name="connsiteX14" fmla="*/ 81792 w 133350"/>
              <a:gd name="connsiteY14" fmla="*/ 151637 h 180975"/>
              <a:gd name="connsiteX15" fmla="*/ 83317 w 133350"/>
              <a:gd name="connsiteY15" fmla="*/ 150114 h 180975"/>
              <a:gd name="connsiteX16" fmla="*/ 84840 w 133350"/>
              <a:gd name="connsiteY16" fmla="*/ 150114 h 180975"/>
              <a:gd name="connsiteX17" fmla="*/ 86364 w 133350"/>
              <a:gd name="connsiteY17" fmla="*/ 148589 h 180975"/>
              <a:gd name="connsiteX18" fmla="*/ 87889 w 133350"/>
              <a:gd name="connsiteY18" fmla="*/ 148589 h 180975"/>
              <a:gd name="connsiteX19" fmla="*/ 87889 w 133350"/>
              <a:gd name="connsiteY19" fmla="*/ 147065 h 180975"/>
              <a:gd name="connsiteX20" fmla="*/ 89412 w 133350"/>
              <a:gd name="connsiteY20" fmla="*/ 147065 h 180975"/>
              <a:gd name="connsiteX21" fmla="*/ 89412 w 133350"/>
              <a:gd name="connsiteY21" fmla="*/ 145541 h 180975"/>
              <a:gd name="connsiteX22" fmla="*/ 90937 w 133350"/>
              <a:gd name="connsiteY22" fmla="*/ 145541 h 180975"/>
              <a:gd name="connsiteX23" fmla="*/ 90937 w 133350"/>
              <a:gd name="connsiteY23" fmla="*/ 144018 h 180975"/>
              <a:gd name="connsiteX24" fmla="*/ 90937 w 133350"/>
              <a:gd name="connsiteY24" fmla="*/ 142494 h 180975"/>
              <a:gd name="connsiteX25" fmla="*/ 92461 w 133350"/>
              <a:gd name="connsiteY25" fmla="*/ 142494 h 180975"/>
              <a:gd name="connsiteX26" fmla="*/ 92461 w 133350"/>
              <a:gd name="connsiteY26" fmla="*/ 139446 h 180975"/>
              <a:gd name="connsiteX27" fmla="*/ 92461 w 133350"/>
              <a:gd name="connsiteY27" fmla="*/ 134873 h 180975"/>
              <a:gd name="connsiteX28" fmla="*/ 90937 w 133350"/>
              <a:gd name="connsiteY28" fmla="*/ 133350 h 180975"/>
              <a:gd name="connsiteX29" fmla="*/ 90937 w 133350"/>
              <a:gd name="connsiteY29" fmla="*/ 131826 h 180975"/>
              <a:gd name="connsiteX30" fmla="*/ 89412 w 133350"/>
              <a:gd name="connsiteY30" fmla="*/ 130302 h 180975"/>
              <a:gd name="connsiteX31" fmla="*/ 87889 w 133350"/>
              <a:gd name="connsiteY31" fmla="*/ 128777 h 180975"/>
              <a:gd name="connsiteX32" fmla="*/ 86364 w 133350"/>
              <a:gd name="connsiteY32" fmla="*/ 127254 h 180975"/>
              <a:gd name="connsiteX33" fmla="*/ 84840 w 133350"/>
              <a:gd name="connsiteY33" fmla="*/ 127254 h 180975"/>
              <a:gd name="connsiteX34" fmla="*/ 83317 w 133350"/>
              <a:gd name="connsiteY34" fmla="*/ 125729 h 180975"/>
              <a:gd name="connsiteX35" fmla="*/ 80268 w 133350"/>
              <a:gd name="connsiteY35" fmla="*/ 124205 h 180975"/>
              <a:gd name="connsiteX36" fmla="*/ 77220 w 133350"/>
              <a:gd name="connsiteY36" fmla="*/ 122681 h 180975"/>
              <a:gd name="connsiteX37" fmla="*/ 74172 w 133350"/>
              <a:gd name="connsiteY37" fmla="*/ 121157 h 180975"/>
              <a:gd name="connsiteX38" fmla="*/ 71124 w 133350"/>
              <a:gd name="connsiteY38" fmla="*/ 119633 h 180975"/>
              <a:gd name="connsiteX39" fmla="*/ 66552 w 133350"/>
              <a:gd name="connsiteY39" fmla="*/ 118109 h 180975"/>
              <a:gd name="connsiteX40" fmla="*/ 58932 w 133350"/>
              <a:gd name="connsiteY40" fmla="*/ 115061 h 180975"/>
              <a:gd name="connsiteX41" fmla="*/ 51312 w 133350"/>
              <a:gd name="connsiteY41" fmla="*/ 112014 h 180975"/>
              <a:gd name="connsiteX42" fmla="*/ 45217 w 133350"/>
              <a:gd name="connsiteY42" fmla="*/ 108965 h 180975"/>
              <a:gd name="connsiteX43" fmla="*/ 40644 w 133350"/>
              <a:gd name="connsiteY43" fmla="*/ 105918 h 180975"/>
              <a:gd name="connsiteX44" fmla="*/ 37596 w 133350"/>
              <a:gd name="connsiteY44" fmla="*/ 104394 h 180975"/>
              <a:gd name="connsiteX45" fmla="*/ 36072 w 133350"/>
              <a:gd name="connsiteY45" fmla="*/ 102869 h 180975"/>
              <a:gd name="connsiteX46" fmla="*/ 33024 w 133350"/>
              <a:gd name="connsiteY46" fmla="*/ 101345 h 180975"/>
              <a:gd name="connsiteX47" fmla="*/ 31501 w 133350"/>
              <a:gd name="connsiteY47" fmla="*/ 99822 h 180975"/>
              <a:gd name="connsiteX48" fmla="*/ 29976 w 133350"/>
              <a:gd name="connsiteY48" fmla="*/ 99822 h 180975"/>
              <a:gd name="connsiteX49" fmla="*/ 28452 w 133350"/>
              <a:gd name="connsiteY49" fmla="*/ 98297 h 180975"/>
              <a:gd name="connsiteX50" fmla="*/ 26928 w 133350"/>
              <a:gd name="connsiteY50" fmla="*/ 96773 h 180975"/>
              <a:gd name="connsiteX51" fmla="*/ 25404 w 133350"/>
              <a:gd name="connsiteY51" fmla="*/ 95250 h 180975"/>
              <a:gd name="connsiteX52" fmla="*/ 23880 w 133350"/>
              <a:gd name="connsiteY52" fmla="*/ 93726 h 180975"/>
              <a:gd name="connsiteX53" fmla="*/ 22356 w 133350"/>
              <a:gd name="connsiteY53" fmla="*/ 92202 h 180975"/>
              <a:gd name="connsiteX54" fmla="*/ 20832 w 133350"/>
              <a:gd name="connsiteY54" fmla="*/ 90677 h 180975"/>
              <a:gd name="connsiteX55" fmla="*/ 19308 w 133350"/>
              <a:gd name="connsiteY55" fmla="*/ 89154 h 180975"/>
              <a:gd name="connsiteX56" fmla="*/ 19308 w 133350"/>
              <a:gd name="connsiteY56" fmla="*/ 87630 h 180975"/>
              <a:gd name="connsiteX57" fmla="*/ 17784 w 133350"/>
              <a:gd name="connsiteY57" fmla="*/ 86105 h 180975"/>
              <a:gd name="connsiteX58" fmla="*/ 17784 w 133350"/>
              <a:gd name="connsiteY58" fmla="*/ 84581 h 180975"/>
              <a:gd name="connsiteX59" fmla="*/ 16261 w 133350"/>
              <a:gd name="connsiteY59" fmla="*/ 81533 h 180975"/>
              <a:gd name="connsiteX60" fmla="*/ 14737 w 133350"/>
              <a:gd name="connsiteY60" fmla="*/ 80009 h 180975"/>
              <a:gd name="connsiteX61" fmla="*/ 14737 w 133350"/>
              <a:gd name="connsiteY61" fmla="*/ 75437 h 180975"/>
              <a:gd name="connsiteX62" fmla="*/ 13212 w 133350"/>
              <a:gd name="connsiteY62" fmla="*/ 73914 h 180975"/>
              <a:gd name="connsiteX63" fmla="*/ 13212 w 133350"/>
              <a:gd name="connsiteY63" fmla="*/ 57150 h 180975"/>
              <a:gd name="connsiteX64" fmla="*/ 14737 w 133350"/>
              <a:gd name="connsiteY64" fmla="*/ 54102 h 180975"/>
              <a:gd name="connsiteX65" fmla="*/ 14737 w 133350"/>
              <a:gd name="connsiteY65" fmla="*/ 52577 h 180975"/>
              <a:gd name="connsiteX66" fmla="*/ 16261 w 133350"/>
              <a:gd name="connsiteY66" fmla="*/ 49530 h 180975"/>
              <a:gd name="connsiteX67" fmla="*/ 16261 w 133350"/>
              <a:gd name="connsiteY67" fmla="*/ 46481 h 180975"/>
              <a:gd name="connsiteX68" fmla="*/ 17784 w 133350"/>
              <a:gd name="connsiteY68" fmla="*/ 44957 h 180975"/>
              <a:gd name="connsiteX69" fmla="*/ 19308 w 133350"/>
              <a:gd name="connsiteY69" fmla="*/ 41909 h 180975"/>
              <a:gd name="connsiteX70" fmla="*/ 20832 w 133350"/>
              <a:gd name="connsiteY70" fmla="*/ 40385 h 180975"/>
              <a:gd name="connsiteX71" fmla="*/ 22356 w 133350"/>
              <a:gd name="connsiteY71" fmla="*/ 38861 h 180975"/>
              <a:gd name="connsiteX72" fmla="*/ 23880 w 133350"/>
              <a:gd name="connsiteY72" fmla="*/ 35813 h 180975"/>
              <a:gd name="connsiteX73" fmla="*/ 25404 w 133350"/>
              <a:gd name="connsiteY73" fmla="*/ 34289 h 180975"/>
              <a:gd name="connsiteX74" fmla="*/ 26928 w 133350"/>
              <a:gd name="connsiteY74" fmla="*/ 32765 h 180975"/>
              <a:gd name="connsiteX75" fmla="*/ 28452 w 133350"/>
              <a:gd name="connsiteY75" fmla="*/ 31241 h 180975"/>
              <a:gd name="connsiteX76" fmla="*/ 31501 w 133350"/>
              <a:gd name="connsiteY76" fmla="*/ 29718 h 180975"/>
              <a:gd name="connsiteX77" fmla="*/ 33024 w 133350"/>
              <a:gd name="connsiteY77" fmla="*/ 28193 h 180975"/>
              <a:gd name="connsiteX78" fmla="*/ 36072 w 133350"/>
              <a:gd name="connsiteY78" fmla="*/ 26669 h 180975"/>
              <a:gd name="connsiteX79" fmla="*/ 37596 w 133350"/>
              <a:gd name="connsiteY79" fmla="*/ 25145 h 180975"/>
              <a:gd name="connsiteX80" fmla="*/ 40644 w 133350"/>
              <a:gd name="connsiteY80" fmla="*/ 23622 h 180975"/>
              <a:gd name="connsiteX81" fmla="*/ 43692 w 133350"/>
              <a:gd name="connsiteY81" fmla="*/ 23622 h 180975"/>
              <a:gd name="connsiteX82" fmla="*/ 45217 w 133350"/>
              <a:gd name="connsiteY82" fmla="*/ 22097 h 180975"/>
              <a:gd name="connsiteX83" fmla="*/ 48264 w 133350"/>
              <a:gd name="connsiteY83" fmla="*/ 20573 h 180975"/>
              <a:gd name="connsiteX84" fmla="*/ 51312 w 133350"/>
              <a:gd name="connsiteY84" fmla="*/ 20573 h 180975"/>
              <a:gd name="connsiteX85" fmla="*/ 54361 w 133350"/>
              <a:gd name="connsiteY85" fmla="*/ 19050 h 180975"/>
              <a:gd name="connsiteX86" fmla="*/ 60456 w 133350"/>
              <a:gd name="connsiteY86" fmla="*/ 19050 h 180975"/>
              <a:gd name="connsiteX87" fmla="*/ 63504 w 133350"/>
              <a:gd name="connsiteY87" fmla="*/ 17526 h 180975"/>
              <a:gd name="connsiteX88" fmla="*/ 90937 w 133350"/>
              <a:gd name="connsiteY88" fmla="*/ 17526 h 180975"/>
              <a:gd name="connsiteX89" fmla="*/ 97032 w 133350"/>
              <a:gd name="connsiteY89" fmla="*/ 19050 h 180975"/>
              <a:gd name="connsiteX90" fmla="*/ 103128 w 133350"/>
              <a:gd name="connsiteY90" fmla="*/ 19050 h 180975"/>
              <a:gd name="connsiteX91" fmla="*/ 109224 w 133350"/>
              <a:gd name="connsiteY91" fmla="*/ 20573 h 180975"/>
              <a:gd name="connsiteX92" fmla="*/ 115320 w 133350"/>
              <a:gd name="connsiteY92" fmla="*/ 22097 h 180975"/>
              <a:gd name="connsiteX93" fmla="*/ 122940 w 133350"/>
              <a:gd name="connsiteY93" fmla="*/ 23622 h 180975"/>
              <a:gd name="connsiteX94" fmla="*/ 122940 w 133350"/>
              <a:gd name="connsiteY94" fmla="*/ 52577 h 180975"/>
              <a:gd name="connsiteX95" fmla="*/ 119892 w 133350"/>
              <a:gd name="connsiteY95" fmla="*/ 52577 h 180975"/>
              <a:gd name="connsiteX96" fmla="*/ 116844 w 133350"/>
              <a:gd name="connsiteY96" fmla="*/ 51054 h 180975"/>
              <a:gd name="connsiteX97" fmla="*/ 115320 w 133350"/>
              <a:gd name="connsiteY97" fmla="*/ 49530 h 180975"/>
              <a:gd name="connsiteX98" fmla="*/ 112272 w 133350"/>
              <a:gd name="connsiteY98" fmla="*/ 49530 h 180975"/>
              <a:gd name="connsiteX99" fmla="*/ 109224 w 133350"/>
              <a:gd name="connsiteY99" fmla="*/ 48005 h 180975"/>
              <a:gd name="connsiteX100" fmla="*/ 106176 w 133350"/>
              <a:gd name="connsiteY100" fmla="*/ 48005 h 180975"/>
              <a:gd name="connsiteX101" fmla="*/ 104652 w 133350"/>
              <a:gd name="connsiteY101" fmla="*/ 46481 h 180975"/>
              <a:gd name="connsiteX102" fmla="*/ 98556 w 133350"/>
              <a:gd name="connsiteY102" fmla="*/ 46481 h 180975"/>
              <a:gd name="connsiteX103" fmla="*/ 97032 w 133350"/>
              <a:gd name="connsiteY103" fmla="*/ 44957 h 180975"/>
              <a:gd name="connsiteX104" fmla="*/ 69601 w 133350"/>
              <a:gd name="connsiteY104" fmla="*/ 44957 h 180975"/>
              <a:gd name="connsiteX105" fmla="*/ 68076 w 133350"/>
              <a:gd name="connsiteY105" fmla="*/ 46481 h 180975"/>
              <a:gd name="connsiteX106" fmla="*/ 63504 w 133350"/>
              <a:gd name="connsiteY106" fmla="*/ 46481 h 180975"/>
              <a:gd name="connsiteX107" fmla="*/ 61980 w 133350"/>
              <a:gd name="connsiteY107" fmla="*/ 48005 h 180975"/>
              <a:gd name="connsiteX108" fmla="*/ 60456 w 133350"/>
              <a:gd name="connsiteY108" fmla="*/ 48005 h 180975"/>
              <a:gd name="connsiteX109" fmla="*/ 60456 w 133350"/>
              <a:gd name="connsiteY109" fmla="*/ 49530 h 180975"/>
              <a:gd name="connsiteX110" fmla="*/ 58932 w 133350"/>
              <a:gd name="connsiteY110" fmla="*/ 49530 h 180975"/>
              <a:gd name="connsiteX111" fmla="*/ 58932 w 133350"/>
              <a:gd name="connsiteY111" fmla="*/ 51054 h 180975"/>
              <a:gd name="connsiteX112" fmla="*/ 57408 w 133350"/>
              <a:gd name="connsiteY112" fmla="*/ 51054 h 180975"/>
              <a:gd name="connsiteX113" fmla="*/ 57408 w 133350"/>
              <a:gd name="connsiteY113" fmla="*/ 52577 h 180975"/>
              <a:gd name="connsiteX114" fmla="*/ 55884 w 133350"/>
              <a:gd name="connsiteY114" fmla="*/ 52577 h 180975"/>
              <a:gd name="connsiteX115" fmla="*/ 55884 w 133350"/>
              <a:gd name="connsiteY115" fmla="*/ 54102 h 180975"/>
              <a:gd name="connsiteX116" fmla="*/ 55884 w 133350"/>
              <a:gd name="connsiteY116" fmla="*/ 57150 h 180975"/>
              <a:gd name="connsiteX117" fmla="*/ 54361 w 133350"/>
              <a:gd name="connsiteY117" fmla="*/ 58673 h 180975"/>
              <a:gd name="connsiteX118" fmla="*/ 55884 w 133350"/>
              <a:gd name="connsiteY118" fmla="*/ 60197 h 180975"/>
              <a:gd name="connsiteX119" fmla="*/ 55884 w 133350"/>
              <a:gd name="connsiteY119" fmla="*/ 63245 h 180975"/>
              <a:gd name="connsiteX120" fmla="*/ 57408 w 133350"/>
              <a:gd name="connsiteY120" fmla="*/ 64769 h 180975"/>
              <a:gd name="connsiteX121" fmla="*/ 57408 w 133350"/>
              <a:gd name="connsiteY121" fmla="*/ 66294 h 180975"/>
              <a:gd name="connsiteX122" fmla="*/ 58932 w 133350"/>
              <a:gd name="connsiteY122" fmla="*/ 67818 h 180975"/>
              <a:gd name="connsiteX123" fmla="*/ 60456 w 133350"/>
              <a:gd name="connsiteY123" fmla="*/ 67818 h 180975"/>
              <a:gd name="connsiteX124" fmla="*/ 61980 w 133350"/>
              <a:gd name="connsiteY124" fmla="*/ 69341 h 180975"/>
              <a:gd name="connsiteX125" fmla="*/ 63504 w 133350"/>
              <a:gd name="connsiteY125" fmla="*/ 69341 h 180975"/>
              <a:gd name="connsiteX126" fmla="*/ 66552 w 133350"/>
              <a:gd name="connsiteY126" fmla="*/ 70865 h 180975"/>
              <a:gd name="connsiteX127" fmla="*/ 68076 w 133350"/>
              <a:gd name="connsiteY127" fmla="*/ 72389 h 180975"/>
              <a:gd name="connsiteX128" fmla="*/ 72649 w 133350"/>
              <a:gd name="connsiteY128" fmla="*/ 73914 h 180975"/>
              <a:gd name="connsiteX129" fmla="*/ 75696 w 133350"/>
              <a:gd name="connsiteY129" fmla="*/ 75437 h 180975"/>
              <a:gd name="connsiteX130" fmla="*/ 80268 w 133350"/>
              <a:gd name="connsiteY130" fmla="*/ 78486 h 180975"/>
              <a:gd name="connsiteX131" fmla="*/ 84840 w 133350"/>
              <a:gd name="connsiteY131" fmla="*/ 80009 h 180975"/>
              <a:gd name="connsiteX132" fmla="*/ 92461 w 133350"/>
              <a:gd name="connsiteY132" fmla="*/ 83057 h 180975"/>
              <a:gd name="connsiteX133" fmla="*/ 98556 w 133350"/>
              <a:gd name="connsiteY133" fmla="*/ 86105 h 180975"/>
              <a:gd name="connsiteX134" fmla="*/ 104652 w 133350"/>
              <a:gd name="connsiteY134" fmla="*/ 89154 h 180975"/>
              <a:gd name="connsiteX135" fmla="*/ 109224 w 133350"/>
              <a:gd name="connsiteY135" fmla="*/ 92202 h 180975"/>
              <a:gd name="connsiteX136" fmla="*/ 112272 w 133350"/>
              <a:gd name="connsiteY136" fmla="*/ 93726 h 180975"/>
              <a:gd name="connsiteX137" fmla="*/ 113796 w 133350"/>
              <a:gd name="connsiteY137" fmla="*/ 95250 h 180975"/>
              <a:gd name="connsiteX138" fmla="*/ 115320 w 133350"/>
              <a:gd name="connsiteY138" fmla="*/ 96773 h 180975"/>
              <a:gd name="connsiteX139" fmla="*/ 118368 w 133350"/>
              <a:gd name="connsiteY139" fmla="*/ 96773 h 180975"/>
              <a:gd name="connsiteX140" fmla="*/ 119892 w 133350"/>
              <a:gd name="connsiteY140" fmla="*/ 98297 h 180975"/>
              <a:gd name="connsiteX141" fmla="*/ 121417 w 133350"/>
              <a:gd name="connsiteY141" fmla="*/ 99822 h 180975"/>
              <a:gd name="connsiteX142" fmla="*/ 122940 w 133350"/>
              <a:gd name="connsiteY142" fmla="*/ 101345 h 180975"/>
              <a:gd name="connsiteX143" fmla="*/ 124464 w 133350"/>
              <a:gd name="connsiteY143" fmla="*/ 102869 h 180975"/>
              <a:gd name="connsiteX144" fmla="*/ 125989 w 133350"/>
              <a:gd name="connsiteY144" fmla="*/ 104394 h 180975"/>
              <a:gd name="connsiteX145" fmla="*/ 125989 w 133350"/>
              <a:gd name="connsiteY145" fmla="*/ 105918 h 180975"/>
              <a:gd name="connsiteX146" fmla="*/ 127512 w 133350"/>
              <a:gd name="connsiteY146" fmla="*/ 107441 h 180975"/>
              <a:gd name="connsiteX147" fmla="*/ 129037 w 133350"/>
              <a:gd name="connsiteY147" fmla="*/ 108965 h 180975"/>
              <a:gd name="connsiteX148" fmla="*/ 130561 w 133350"/>
              <a:gd name="connsiteY148" fmla="*/ 110489 h 180975"/>
              <a:gd name="connsiteX149" fmla="*/ 130561 w 133350"/>
              <a:gd name="connsiteY149" fmla="*/ 112014 h 180975"/>
              <a:gd name="connsiteX150" fmla="*/ 132084 w 133350"/>
              <a:gd name="connsiteY150" fmla="*/ 113537 h 180975"/>
              <a:gd name="connsiteX151" fmla="*/ 132084 w 133350"/>
              <a:gd name="connsiteY151" fmla="*/ 115061 h 180975"/>
              <a:gd name="connsiteX152" fmla="*/ 133608 w 133350"/>
              <a:gd name="connsiteY152" fmla="*/ 116586 h 180975"/>
              <a:gd name="connsiteX153" fmla="*/ 133608 w 133350"/>
              <a:gd name="connsiteY153" fmla="*/ 121157 h 180975"/>
              <a:gd name="connsiteX154" fmla="*/ 135132 w 133350"/>
              <a:gd name="connsiteY154" fmla="*/ 122681 h 180975"/>
              <a:gd name="connsiteX155" fmla="*/ 135132 w 133350"/>
              <a:gd name="connsiteY155" fmla="*/ 140969 h 180975"/>
              <a:gd name="connsiteX156" fmla="*/ 133608 w 133350"/>
              <a:gd name="connsiteY156" fmla="*/ 144018 h 180975"/>
              <a:gd name="connsiteX157" fmla="*/ 133608 w 133350"/>
              <a:gd name="connsiteY157" fmla="*/ 147065 h 180975"/>
              <a:gd name="connsiteX158" fmla="*/ 132084 w 133350"/>
              <a:gd name="connsiteY158" fmla="*/ 148589 h 180975"/>
              <a:gd name="connsiteX159" fmla="*/ 130561 w 133350"/>
              <a:gd name="connsiteY159" fmla="*/ 151637 h 180975"/>
              <a:gd name="connsiteX160" fmla="*/ 129037 w 133350"/>
              <a:gd name="connsiteY160" fmla="*/ 154686 h 180975"/>
              <a:gd name="connsiteX161" fmla="*/ 129037 w 133350"/>
              <a:gd name="connsiteY161" fmla="*/ 156209 h 180975"/>
              <a:gd name="connsiteX162" fmla="*/ 127512 w 133350"/>
              <a:gd name="connsiteY162" fmla="*/ 156209 h 180975"/>
              <a:gd name="connsiteX163" fmla="*/ 127512 w 133350"/>
              <a:gd name="connsiteY163" fmla="*/ 157733 h 180975"/>
              <a:gd name="connsiteX164" fmla="*/ 125989 w 133350"/>
              <a:gd name="connsiteY164" fmla="*/ 159257 h 180975"/>
              <a:gd name="connsiteX165" fmla="*/ 124464 w 133350"/>
              <a:gd name="connsiteY165" fmla="*/ 160781 h 180975"/>
              <a:gd name="connsiteX166" fmla="*/ 122940 w 133350"/>
              <a:gd name="connsiteY166" fmla="*/ 163829 h 180975"/>
              <a:gd name="connsiteX167" fmla="*/ 119892 w 133350"/>
              <a:gd name="connsiteY167" fmla="*/ 165354 h 180975"/>
              <a:gd name="connsiteX168" fmla="*/ 118368 w 133350"/>
              <a:gd name="connsiteY168" fmla="*/ 166878 h 180975"/>
              <a:gd name="connsiteX169" fmla="*/ 115320 w 133350"/>
              <a:gd name="connsiteY169" fmla="*/ 169926 h 180975"/>
              <a:gd name="connsiteX170" fmla="*/ 112272 w 133350"/>
              <a:gd name="connsiteY170" fmla="*/ 171450 h 180975"/>
              <a:gd name="connsiteX171" fmla="*/ 110749 w 133350"/>
              <a:gd name="connsiteY171" fmla="*/ 172973 h 180975"/>
              <a:gd name="connsiteX172" fmla="*/ 107701 w 133350"/>
              <a:gd name="connsiteY172" fmla="*/ 172973 h 180975"/>
              <a:gd name="connsiteX173" fmla="*/ 106176 w 133350"/>
              <a:gd name="connsiteY173" fmla="*/ 174497 h 180975"/>
              <a:gd name="connsiteX174" fmla="*/ 103128 w 133350"/>
              <a:gd name="connsiteY174" fmla="*/ 176022 h 180975"/>
              <a:gd name="connsiteX175" fmla="*/ 100080 w 133350"/>
              <a:gd name="connsiteY175" fmla="*/ 177546 h 180975"/>
              <a:gd name="connsiteX176" fmla="*/ 97032 w 133350"/>
              <a:gd name="connsiteY176" fmla="*/ 177546 h 180975"/>
              <a:gd name="connsiteX177" fmla="*/ 95508 w 133350"/>
              <a:gd name="connsiteY177" fmla="*/ 179069 h 180975"/>
              <a:gd name="connsiteX178" fmla="*/ 92461 w 133350"/>
              <a:gd name="connsiteY178" fmla="*/ 179069 h 180975"/>
              <a:gd name="connsiteX179" fmla="*/ 89412 w 133350"/>
              <a:gd name="connsiteY179" fmla="*/ 180594 h 180975"/>
              <a:gd name="connsiteX180" fmla="*/ 78744 w 133350"/>
              <a:gd name="connsiteY180" fmla="*/ 180594 h 180975"/>
              <a:gd name="connsiteX181" fmla="*/ 75696 w 133350"/>
              <a:gd name="connsiteY181" fmla="*/ 182118 h 180975"/>
              <a:gd name="connsiteX182" fmla="*/ 52837 w 133350"/>
              <a:gd name="connsiteY182" fmla="*/ 182118 h 180975"/>
              <a:gd name="connsiteX183" fmla="*/ 46740 w 133350"/>
              <a:gd name="connsiteY183" fmla="*/ 180594 h 180975"/>
              <a:gd name="connsiteX184" fmla="*/ 40644 w 133350"/>
              <a:gd name="connsiteY184" fmla="*/ 180594 h 180975"/>
              <a:gd name="connsiteX185" fmla="*/ 34549 w 133350"/>
              <a:gd name="connsiteY185" fmla="*/ 179069 h 180975"/>
              <a:gd name="connsiteX186" fmla="*/ 28452 w 133350"/>
              <a:gd name="connsiteY186" fmla="*/ 179069 h 180975"/>
              <a:gd name="connsiteX187" fmla="*/ 22356 w 133350"/>
              <a:gd name="connsiteY187" fmla="*/ 177546 h 180975"/>
              <a:gd name="connsiteX188" fmla="*/ 16261 w 133350"/>
              <a:gd name="connsiteY188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33350" h="180975">
                <a:moveTo>
                  <a:pt x="16261" y="176022"/>
                </a:moveTo>
                <a:lnTo>
                  <a:pt x="16261" y="145541"/>
                </a:lnTo>
                <a:lnTo>
                  <a:pt x="19308" y="145541"/>
                </a:lnTo>
                <a:lnTo>
                  <a:pt x="22356" y="147065"/>
                </a:lnTo>
                <a:lnTo>
                  <a:pt x="26928" y="147065"/>
                </a:lnTo>
                <a:lnTo>
                  <a:pt x="29976" y="148589"/>
                </a:lnTo>
                <a:lnTo>
                  <a:pt x="33024" y="148589"/>
                </a:lnTo>
                <a:lnTo>
                  <a:pt x="36072" y="150114"/>
                </a:lnTo>
                <a:lnTo>
                  <a:pt x="39120" y="150114"/>
                </a:lnTo>
                <a:lnTo>
                  <a:pt x="42168" y="151637"/>
                </a:lnTo>
                <a:lnTo>
                  <a:pt x="46740" y="151637"/>
                </a:lnTo>
                <a:lnTo>
                  <a:pt x="49789" y="153161"/>
                </a:lnTo>
                <a:lnTo>
                  <a:pt x="74172" y="153161"/>
                </a:lnTo>
                <a:lnTo>
                  <a:pt x="75696" y="151637"/>
                </a:lnTo>
                <a:lnTo>
                  <a:pt x="81792" y="151637"/>
                </a:lnTo>
                <a:lnTo>
                  <a:pt x="83317" y="150114"/>
                </a:lnTo>
                <a:lnTo>
                  <a:pt x="84840" y="150114"/>
                </a:lnTo>
                <a:lnTo>
                  <a:pt x="86364" y="148589"/>
                </a:lnTo>
                <a:lnTo>
                  <a:pt x="87889" y="148589"/>
                </a:lnTo>
                <a:lnTo>
                  <a:pt x="87889" y="147065"/>
                </a:lnTo>
                <a:lnTo>
                  <a:pt x="89412" y="147065"/>
                </a:lnTo>
                <a:lnTo>
                  <a:pt x="89412" y="145541"/>
                </a:lnTo>
                <a:lnTo>
                  <a:pt x="90937" y="145541"/>
                </a:lnTo>
                <a:lnTo>
                  <a:pt x="90937" y="144018"/>
                </a:lnTo>
                <a:lnTo>
                  <a:pt x="90937" y="142494"/>
                </a:lnTo>
                <a:lnTo>
                  <a:pt x="92461" y="142494"/>
                </a:lnTo>
                <a:lnTo>
                  <a:pt x="92461" y="139446"/>
                </a:lnTo>
                <a:lnTo>
                  <a:pt x="92461" y="134873"/>
                </a:lnTo>
                <a:lnTo>
                  <a:pt x="90937" y="133350"/>
                </a:lnTo>
                <a:lnTo>
                  <a:pt x="90937" y="131826"/>
                </a:lnTo>
                <a:lnTo>
                  <a:pt x="89412" y="130302"/>
                </a:lnTo>
                <a:lnTo>
                  <a:pt x="87889" y="128777"/>
                </a:lnTo>
                <a:lnTo>
                  <a:pt x="86364" y="127254"/>
                </a:lnTo>
                <a:lnTo>
                  <a:pt x="84840" y="127254"/>
                </a:lnTo>
                <a:lnTo>
                  <a:pt x="83317" y="125729"/>
                </a:lnTo>
                <a:lnTo>
                  <a:pt x="80268" y="124205"/>
                </a:lnTo>
                <a:lnTo>
                  <a:pt x="77220" y="122681"/>
                </a:lnTo>
                <a:lnTo>
                  <a:pt x="74172" y="121157"/>
                </a:lnTo>
                <a:lnTo>
                  <a:pt x="71124" y="119633"/>
                </a:lnTo>
                <a:lnTo>
                  <a:pt x="66552" y="118109"/>
                </a:lnTo>
                <a:lnTo>
                  <a:pt x="58932" y="115061"/>
                </a:lnTo>
                <a:lnTo>
                  <a:pt x="51312" y="112014"/>
                </a:lnTo>
                <a:lnTo>
                  <a:pt x="45217" y="108965"/>
                </a:lnTo>
                <a:lnTo>
                  <a:pt x="40644" y="105918"/>
                </a:lnTo>
                <a:lnTo>
                  <a:pt x="37596" y="104394"/>
                </a:lnTo>
                <a:lnTo>
                  <a:pt x="36072" y="102869"/>
                </a:lnTo>
                <a:lnTo>
                  <a:pt x="33024" y="101345"/>
                </a:lnTo>
                <a:lnTo>
                  <a:pt x="31501" y="99822"/>
                </a:lnTo>
                <a:lnTo>
                  <a:pt x="29976" y="99822"/>
                </a:lnTo>
                <a:lnTo>
                  <a:pt x="28452" y="98297"/>
                </a:lnTo>
                <a:lnTo>
                  <a:pt x="26928" y="96773"/>
                </a:lnTo>
                <a:lnTo>
                  <a:pt x="25404" y="95250"/>
                </a:lnTo>
                <a:lnTo>
                  <a:pt x="23880" y="93726"/>
                </a:lnTo>
                <a:lnTo>
                  <a:pt x="22356" y="92202"/>
                </a:lnTo>
                <a:lnTo>
                  <a:pt x="20832" y="90677"/>
                </a:lnTo>
                <a:lnTo>
                  <a:pt x="19308" y="89154"/>
                </a:lnTo>
                <a:lnTo>
                  <a:pt x="19308" y="87630"/>
                </a:lnTo>
                <a:lnTo>
                  <a:pt x="17784" y="86105"/>
                </a:lnTo>
                <a:lnTo>
                  <a:pt x="17784" y="84581"/>
                </a:lnTo>
                <a:lnTo>
                  <a:pt x="16261" y="81533"/>
                </a:lnTo>
                <a:lnTo>
                  <a:pt x="14737" y="80009"/>
                </a:lnTo>
                <a:lnTo>
                  <a:pt x="14737" y="75437"/>
                </a:lnTo>
                <a:lnTo>
                  <a:pt x="13212" y="73914"/>
                </a:lnTo>
                <a:lnTo>
                  <a:pt x="13212" y="57150"/>
                </a:lnTo>
                <a:lnTo>
                  <a:pt x="14737" y="54102"/>
                </a:lnTo>
                <a:lnTo>
                  <a:pt x="14737" y="52577"/>
                </a:lnTo>
                <a:lnTo>
                  <a:pt x="16261" y="49530"/>
                </a:lnTo>
                <a:lnTo>
                  <a:pt x="16261" y="46481"/>
                </a:lnTo>
                <a:lnTo>
                  <a:pt x="17784" y="44957"/>
                </a:lnTo>
                <a:lnTo>
                  <a:pt x="19308" y="41909"/>
                </a:lnTo>
                <a:lnTo>
                  <a:pt x="20832" y="40385"/>
                </a:lnTo>
                <a:lnTo>
                  <a:pt x="22356" y="38861"/>
                </a:lnTo>
                <a:lnTo>
                  <a:pt x="23880" y="35813"/>
                </a:lnTo>
                <a:lnTo>
                  <a:pt x="25404" y="34289"/>
                </a:lnTo>
                <a:lnTo>
                  <a:pt x="26928" y="32765"/>
                </a:lnTo>
                <a:lnTo>
                  <a:pt x="28452" y="31241"/>
                </a:lnTo>
                <a:lnTo>
                  <a:pt x="31501" y="29718"/>
                </a:lnTo>
                <a:lnTo>
                  <a:pt x="33024" y="28193"/>
                </a:lnTo>
                <a:lnTo>
                  <a:pt x="36072" y="26669"/>
                </a:lnTo>
                <a:lnTo>
                  <a:pt x="37596" y="25145"/>
                </a:lnTo>
                <a:lnTo>
                  <a:pt x="40644" y="23622"/>
                </a:lnTo>
                <a:lnTo>
                  <a:pt x="43692" y="23622"/>
                </a:lnTo>
                <a:lnTo>
                  <a:pt x="45217" y="22097"/>
                </a:lnTo>
                <a:lnTo>
                  <a:pt x="48264" y="20573"/>
                </a:lnTo>
                <a:lnTo>
                  <a:pt x="51312" y="20573"/>
                </a:lnTo>
                <a:lnTo>
                  <a:pt x="54361" y="19050"/>
                </a:lnTo>
                <a:lnTo>
                  <a:pt x="60456" y="19050"/>
                </a:lnTo>
                <a:lnTo>
                  <a:pt x="63504" y="17526"/>
                </a:lnTo>
                <a:lnTo>
                  <a:pt x="90937" y="17526"/>
                </a:lnTo>
                <a:lnTo>
                  <a:pt x="97032" y="19050"/>
                </a:lnTo>
                <a:lnTo>
                  <a:pt x="103128" y="19050"/>
                </a:lnTo>
                <a:lnTo>
                  <a:pt x="109224" y="20573"/>
                </a:lnTo>
                <a:lnTo>
                  <a:pt x="115320" y="22097"/>
                </a:lnTo>
                <a:lnTo>
                  <a:pt x="122940" y="23622"/>
                </a:lnTo>
                <a:lnTo>
                  <a:pt x="122940" y="52577"/>
                </a:lnTo>
                <a:lnTo>
                  <a:pt x="119892" y="52577"/>
                </a:lnTo>
                <a:lnTo>
                  <a:pt x="116844" y="51054"/>
                </a:lnTo>
                <a:lnTo>
                  <a:pt x="115320" y="49530"/>
                </a:lnTo>
                <a:lnTo>
                  <a:pt x="112272" y="49530"/>
                </a:lnTo>
                <a:lnTo>
                  <a:pt x="109224" y="48005"/>
                </a:lnTo>
                <a:lnTo>
                  <a:pt x="106176" y="48005"/>
                </a:lnTo>
                <a:lnTo>
                  <a:pt x="104652" y="46481"/>
                </a:lnTo>
                <a:lnTo>
                  <a:pt x="98556" y="46481"/>
                </a:lnTo>
                <a:lnTo>
                  <a:pt x="97032" y="44957"/>
                </a:lnTo>
                <a:lnTo>
                  <a:pt x="69601" y="44957"/>
                </a:lnTo>
                <a:lnTo>
                  <a:pt x="68076" y="46481"/>
                </a:lnTo>
                <a:lnTo>
                  <a:pt x="63504" y="46481"/>
                </a:lnTo>
                <a:lnTo>
                  <a:pt x="61980" y="48005"/>
                </a:lnTo>
                <a:lnTo>
                  <a:pt x="60456" y="48005"/>
                </a:lnTo>
                <a:lnTo>
                  <a:pt x="60456" y="49530"/>
                </a:lnTo>
                <a:lnTo>
                  <a:pt x="58932" y="49530"/>
                </a:lnTo>
                <a:lnTo>
                  <a:pt x="58932" y="51054"/>
                </a:lnTo>
                <a:lnTo>
                  <a:pt x="57408" y="51054"/>
                </a:lnTo>
                <a:lnTo>
                  <a:pt x="57408" y="52577"/>
                </a:lnTo>
                <a:lnTo>
                  <a:pt x="55884" y="52577"/>
                </a:lnTo>
                <a:lnTo>
                  <a:pt x="55884" y="54102"/>
                </a:lnTo>
                <a:lnTo>
                  <a:pt x="55884" y="57150"/>
                </a:lnTo>
                <a:lnTo>
                  <a:pt x="54361" y="58673"/>
                </a:lnTo>
                <a:lnTo>
                  <a:pt x="55884" y="60197"/>
                </a:lnTo>
                <a:lnTo>
                  <a:pt x="55884" y="63245"/>
                </a:lnTo>
                <a:lnTo>
                  <a:pt x="57408" y="64769"/>
                </a:lnTo>
                <a:lnTo>
                  <a:pt x="57408" y="66294"/>
                </a:lnTo>
                <a:lnTo>
                  <a:pt x="58932" y="67818"/>
                </a:lnTo>
                <a:lnTo>
                  <a:pt x="60456" y="67818"/>
                </a:lnTo>
                <a:lnTo>
                  <a:pt x="61980" y="69341"/>
                </a:lnTo>
                <a:lnTo>
                  <a:pt x="63504" y="69341"/>
                </a:lnTo>
                <a:lnTo>
                  <a:pt x="66552" y="70865"/>
                </a:lnTo>
                <a:lnTo>
                  <a:pt x="68076" y="72389"/>
                </a:lnTo>
                <a:lnTo>
                  <a:pt x="72649" y="73914"/>
                </a:lnTo>
                <a:lnTo>
                  <a:pt x="75696" y="75437"/>
                </a:lnTo>
                <a:lnTo>
                  <a:pt x="80268" y="78486"/>
                </a:lnTo>
                <a:lnTo>
                  <a:pt x="84840" y="80009"/>
                </a:lnTo>
                <a:lnTo>
                  <a:pt x="92461" y="83057"/>
                </a:lnTo>
                <a:lnTo>
                  <a:pt x="98556" y="86105"/>
                </a:lnTo>
                <a:lnTo>
                  <a:pt x="104652" y="89154"/>
                </a:lnTo>
                <a:lnTo>
                  <a:pt x="109224" y="92202"/>
                </a:lnTo>
                <a:lnTo>
                  <a:pt x="112272" y="93726"/>
                </a:lnTo>
                <a:lnTo>
                  <a:pt x="113796" y="95250"/>
                </a:lnTo>
                <a:lnTo>
                  <a:pt x="115320" y="96773"/>
                </a:lnTo>
                <a:lnTo>
                  <a:pt x="118368" y="96773"/>
                </a:lnTo>
                <a:lnTo>
                  <a:pt x="119892" y="98297"/>
                </a:lnTo>
                <a:lnTo>
                  <a:pt x="121417" y="99822"/>
                </a:lnTo>
                <a:lnTo>
                  <a:pt x="122940" y="101345"/>
                </a:lnTo>
                <a:lnTo>
                  <a:pt x="124464" y="102869"/>
                </a:lnTo>
                <a:lnTo>
                  <a:pt x="125989" y="104394"/>
                </a:lnTo>
                <a:lnTo>
                  <a:pt x="125989" y="105918"/>
                </a:lnTo>
                <a:lnTo>
                  <a:pt x="127512" y="107441"/>
                </a:lnTo>
                <a:lnTo>
                  <a:pt x="129037" y="108965"/>
                </a:lnTo>
                <a:lnTo>
                  <a:pt x="130561" y="110489"/>
                </a:lnTo>
                <a:lnTo>
                  <a:pt x="130561" y="112014"/>
                </a:lnTo>
                <a:lnTo>
                  <a:pt x="132084" y="113537"/>
                </a:lnTo>
                <a:lnTo>
                  <a:pt x="132084" y="115061"/>
                </a:lnTo>
                <a:lnTo>
                  <a:pt x="133608" y="116586"/>
                </a:lnTo>
                <a:lnTo>
                  <a:pt x="133608" y="121157"/>
                </a:lnTo>
                <a:lnTo>
                  <a:pt x="135132" y="122681"/>
                </a:lnTo>
                <a:lnTo>
                  <a:pt x="135132" y="140969"/>
                </a:lnTo>
                <a:lnTo>
                  <a:pt x="133608" y="144018"/>
                </a:lnTo>
                <a:lnTo>
                  <a:pt x="133608" y="147065"/>
                </a:lnTo>
                <a:lnTo>
                  <a:pt x="132084" y="148589"/>
                </a:lnTo>
                <a:lnTo>
                  <a:pt x="130561" y="151637"/>
                </a:lnTo>
                <a:lnTo>
                  <a:pt x="129037" y="154686"/>
                </a:lnTo>
                <a:lnTo>
                  <a:pt x="129037" y="156209"/>
                </a:lnTo>
                <a:lnTo>
                  <a:pt x="127512" y="156209"/>
                </a:lnTo>
                <a:lnTo>
                  <a:pt x="127512" y="157733"/>
                </a:lnTo>
                <a:lnTo>
                  <a:pt x="125989" y="159257"/>
                </a:lnTo>
                <a:lnTo>
                  <a:pt x="124464" y="160781"/>
                </a:lnTo>
                <a:lnTo>
                  <a:pt x="122940" y="163829"/>
                </a:lnTo>
                <a:lnTo>
                  <a:pt x="119892" y="165354"/>
                </a:lnTo>
                <a:lnTo>
                  <a:pt x="118368" y="166878"/>
                </a:lnTo>
                <a:lnTo>
                  <a:pt x="115320" y="169926"/>
                </a:lnTo>
                <a:lnTo>
                  <a:pt x="112272" y="171450"/>
                </a:lnTo>
                <a:lnTo>
                  <a:pt x="110749" y="172973"/>
                </a:lnTo>
                <a:lnTo>
                  <a:pt x="107701" y="172973"/>
                </a:lnTo>
                <a:lnTo>
                  <a:pt x="106176" y="174497"/>
                </a:lnTo>
                <a:lnTo>
                  <a:pt x="103128" y="176022"/>
                </a:lnTo>
                <a:lnTo>
                  <a:pt x="100080" y="177546"/>
                </a:lnTo>
                <a:lnTo>
                  <a:pt x="97032" y="177546"/>
                </a:lnTo>
                <a:lnTo>
                  <a:pt x="95508" y="179069"/>
                </a:lnTo>
                <a:lnTo>
                  <a:pt x="92461" y="179069"/>
                </a:lnTo>
                <a:lnTo>
                  <a:pt x="89412" y="180594"/>
                </a:lnTo>
                <a:lnTo>
                  <a:pt x="78744" y="180594"/>
                </a:lnTo>
                <a:lnTo>
                  <a:pt x="75696" y="182118"/>
                </a:lnTo>
                <a:lnTo>
                  <a:pt x="52837" y="182118"/>
                </a:lnTo>
                <a:lnTo>
                  <a:pt x="46740" y="180594"/>
                </a:lnTo>
                <a:lnTo>
                  <a:pt x="40644" y="180594"/>
                </a:lnTo>
                <a:lnTo>
                  <a:pt x="34549" y="179069"/>
                </a:lnTo>
                <a:lnTo>
                  <a:pt x="28452" y="179069"/>
                </a:lnTo>
                <a:lnTo>
                  <a:pt x="22356" y="177546"/>
                </a:lnTo>
                <a:lnTo>
                  <a:pt x="16261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8648700" y="371475"/>
            <a:ext cx="57150" cy="161925"/>
          </a:xfrm>
          <a:custGeom>
            <a:avLst/>
            <a:gdLst>
              <a:gd name="connsiteX0" fmla="*/ 18165 w 57150"/>
              <a:gd name="connsiteY0" fmla="*/ 169544 h 161925"/>
              <a:gd name="connsiteX1" fmla="*/ 18165 w 57150"/>
              <a:gd name="connsiteY1" fmla="*/ 11048 h 161925"/>
              <a:gd name="connsiteX2" fmla="*/ 39501 w 57150"/>
              <a:gd name="connsiteY2" fmla="*/ 17144 h 161925"/>
              <a:gd name="connsiteX3" fmla="*/ 62362 w 57150"/>
              <a:gd name="connsiteY3" fmla="*/ 11048 h 161925"/>
              <a:gd name="connsiteX4" fmla="*/ 62362 w 57150"/>
              <a:gd name="connsiteY4" fmla="*/ 169544 h 161925"/>
              <a:gd name="connsiteX5" fmla="*/ 18165 w 57150"/>
              <a:gd name="connsiteY5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8165" y="169544"/>
                </a:moveTo>
                <a:lnTo>
                  <a:pt x="18165" y="11048"/>
                </a:lnTo>
                <a:lnTo>
                  <a:pt x="39501" y="17144"/>
                </a:lnTo>
                <a:lnTo>
                  <a:pt x="62362" y="11048"/>
                </a:lnTo>
                <a:lnTo>
                  <a:pt x="62362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8734425" y="371475"/>
            <a:ext cx="123825" cy="161925"/>
          </a:xfrm>
          <a:custGeom>
            <a:avLst/>
            <a:gdLst>
              <a:gd name="connsiteX0" fmla="*/ 16261 w 123825"/>
              <a:gd name="connsiteY0" fmla="*/ 169544 h 161925"/>
              <a:gd name="connsiteX1" fmla="*/ 16261 w 123825"/>
              <a:gd name="connsiteY1" fmla="*/ 11048 h 161925"/>
              <a:gd name="connsiteX2" fmla="*/ 130561 w 123825"/>
              <a:gd name="connsiteY2" fmla="*/ 11048 h 161925"/>
              <a:gd name="connsiteX3" fmla="*/ 130561 w 123825"/>
              <a:gd name="connsiteY3" fmla="*/ 38480 h 161925"/>
              <a:gd name="connsiteX4" fmla="*/ 58932 w 123825"/>
              <a:gd name="connsiteY4" fmla="*/ 38480 h 161925"/>
              <a:gd name="connsiteX5" fmla="*/ 58932 w 123825"/>
              <a:gd name="connsiteY5" fmla="*/ 75056 h 161925"/>
              <a:gd name="connsiteX6" fmla="*/ 121417 w 123825"/>
              <a:gd name="connsiteY6" fmla="*/ 75056 h 161925"/>
              <a:gd name="connsiteX7" fmla="*/ 121417 w 123825"/>
              <a:gd name="connsiteY7" fmla="*/ 100964 h 161925"/>
              <a:gd name="connsiteX8" fmla="*/ 58932 w 123825"/>
              <a:gd name="connsiteY8" fmla="*/ 100964 h 161925"/>
              <a:gd name="connsiteX9" fmla="*/ 58932 w 123825"/>
              <a:gd name="connsiteY9" fmla="*/ 139064 h 161925"/>
              <a:gd name="connsiteX10" fmla="*/ 132084 w 123825"/>
              <a:gd name="connsiteY10" fmla="*/ 139064 h 161925"/>
              <a:gd name="connsiteX11" fmla="*/ 132084 w 123825"/>
              <a:gd name="connsiteY11" fmla="*/ 169544 h 161925"/>
              <a:gd name="connsiteX12" fmla="*/ 16261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6261" y="169544"/>
                </a:moveTo>
                <a:lnTo>
                  <a:pt x="16261" y="11048"/>
                </a:lnTo>
                <a:lnTo>
                  <a:pt x="130561" y="11048"/>
                </a:lnTo>
                <a:lnTo>
                  <a:pt x="130561" y="38480"/>
                </a:lnTo>
                <a:lnTo>
                  <a:pt x="58932" y="38480"/>
                </a:lnTo>
                <a:lnTo>
                  <a:pt x="58932" y="75056"/>
                </a:lnTo>
                <a:lnTo>
                  <a:pt x="121417" y="75056"/>
                </a:lnTo>
                <a:lnTo>
                  <a:pt x="121417" y="100964"/>
                </a:lnTo>
                <a:lnTo>
                  <a:pt x="58932" y="100964"/>
                </a:lnTo>
                <a:lnTo>
                  <a:pt x="58932" y="139064"/>
                </a:lnTo>
                <a:lnTo>
                  <a:pt x="132084" y="139064"/>
                </a:lnTo>
                <a:lnTo>
                  <a:pt x="132084" y="169544"/>
                </a:lnTo>
                <a:lnTo>
                  <a:pt x="16261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8877300" y="371475"/>
            <a:ext cx="209550" cy="161925"/>
          </a:xfrm>
          <a:custGeom>
            <a:avLst/>
            <a:gdLst>
              <a:gd name="connsiteX0" fmla="*/ 18165 w 209550"/>
              <a:gd name="connsiteY0" fmla="*/ 169544 h 161925"/>
              <a:gd name="connsiteX1" fmla="*/ 18165 w 209550"/>
              <a:gd name="connsiteY1" fmla="*/ 11048 h 161925"/>
              <a:gd name="connsiteX2" fmla="*/ 76077 w 209550"/>
              <a:gd name="connsiteY2" fmla="*/ 11048 h 161925"/>
              <a:gd name="connsiteX3" fmla="*/ 115701 w 209550"/>
              <a:gd name="connsiteY3" fmla="*/ 111632 h 161925"/>
              <a:gd name="connsiteX4" fmla="*/ 156849 w 209550"/>
              <a:gd name="connsiteY4" fmla="*/ 11048 h 161925"/>
              <a:gd name="connsiteX5" fmla="*/ 211714 w 209550"/>
              <a:gd name="connsiteY5" fmla="*/ 11048 h 161925"/>
              <a:gd name="connsiteX6" fmla="*/ 211714 w 209550"/>
              <a:gd name="connsiteY6" fmla="*/ 169544 h 161925"/>
              <a:gd name="connsiteX7" fmla="*/ 170565 w 209550"/>
              <a:gd name="connsiteY7" fmla="*/ 169544 h 161925"/>
              <a:gd name="connsiteX8" fmla="*/ 170565 w 209550"/>
              <a:gd name="connsiteY8" fmla="*/ 56769 h 161925"/>
              <a:gd name="connsiteX9" fmla="*/ 123321 w 209550"/>
              <a:gd name="connsiteY9" fmla="*/ 171069 h 161925"/>
              <a:gd name="connsiteX10" fmla="*/ 95889 w 209550"/>
              <a:gd name="connsiteY10" fmla="*/ 171069 h 161925"/>
              <a:gd name="connsiteX11" fmla="*/ 50169 w 209550"/>
              <a:gd name="connsiteY11" fmla="*/ 56769 h 161925"/>
              <a:gd name="connsiteX12" fmla="*/ 50169 w 209550"/>
              <a:gd name="connsiteY12" fmla="*/ 169544 h 161925"/>
              <a:gd name="connsiteX13" fmla="*/ 18165 w 209550"/>
              <a:gd name="connsiteY13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550" h="161925">
                <a:moveTo>
                  <a:pt x="18165" y="169544"/>
                </a:moveTo>
                <a:lnTo>
                  <a:pt x="18165" y="11048"/>
                </a:lnTo>
                <a:lnTo>
                  <a:pt x="76077" y="11048"/>
                </a:lnTo>
                <a:lnTo>
                  <a:pt x="115701" y="111632"/>
                </a:lnTo>
                <a:lnTo>
                  <a:pt x="156849" y="11048"/>
                </a:lnTo>
                <a:lnTo>
                  <a:pt x="211714" y="11048"/>
                </a:lnTo>
                <a:lnTo>
                  <a:pt x="211714" y="169544"/>
                </a:lnTo>
                <a:lnTo>
                  <a:pt x="170565" y="169544"/>
                </a:lnTo>
                <a:lnTo>
                  <a:pt x="170565" y="56769"/>
                </a:lnTo>
                <a:lnTo>
                  <a:pt x="123321" y="171069"/>
                </a:lnTo>
                <a:lnTo>
                  <a:pt x="95889" y="171069"/>
                </a:lnTo>
                <a:lnTo>
                  <a:pt x="50169" y="56769"/>
                </a:lnTo>
                <a:lnTo>
                  <a:pt x="50169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9115425" y="371475"/>
            <a:ext cx="123825" cy="161925"/>
          </a:xfrm>
          <a:custGeom>
            <a:avLst/>
            <a:gdLst>
              <a:gd name="connsiteX0" fmla="*/ 14737 w 123825"/>
              <a:gd name="connsiteY0" fmla="*/ 169544 h 161925"/>
              <a:gd name="connsiteX1" fmla="*/ 14737 w 123825"/>
              <a:gd name="connsiteY1" fmla="*/ 11048 h 161925"/>
              <a:gd name="connsiteX2" fmla="*/ 129037 w 123825"/>
              <a:gd name="connsiteY2" fmla="*/ 11048 h 161925"/>
              <a:gd name="connsiteX3" fmla="*/ 129037 w 123825"/>
              <a:gd name="connsiteY3" fmla="*/ 38480 h 161925"/>
              <a:gd name="connsiteX4" fmla="*/ 57408 w 123825"/>
              <a:gd name="connsiteY4" fmla="*/ 38480 h 161925"/>
              <a:gd name="connsiteX5" fmla="*/ 57408 w 123825"/>
              <a:gd name="connsiteY5" fmla="*/ 75056 h 161925"/>
              <a:gd name="connsiteX6" fmla="*/ 119892 w 123825"/>
              <a:gd name="connsiteY6" fmla="*/ 75056 h 161925"/>
              <a:gd name="connsiteX7" fmla="*/ 119892 w 123825"/>
              <a:gd name="connsiteY7" fmla="*/ 100964 h 161925"/>
              <a:gd name="connsiteX8" fmla="*/ 57408 w 123825"/>
              <a:gd name="connsiteY8" fmla="*/ 100964 h 161925"/>
              <a:gd name="connsiteX9" fmla="*/ 57408 w 123825"/>
              <a:gd name="connsiteY9" fmla="*/ 139064 h 161925"/>
              <a:gd name="connsiteX10" fmla="*/ 130561 w 123825"/>
              <a:gd name="connsiteY10" fmla="*/ 139064 h 161925"/>
              <a:gd name="connsiteX11" fmla="*/ 130561 w 123825"/>
              <a:gd name="connsiteY11" fmla="*/ 169544 h 161925"/>
              <a:gd name="connsiteX12" fmla="*/ 14737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737" y="169544"/>
                </a:moveTo>
                <a:lnTo>
                  <a:pt x="14737" y="11048"/>
                </a:lnTo>
                <a:lnTo>
                  <a:pt x="129037" y="11048"/>
                </a:lnTo>
                <a:lnTo>
                  <a:pt x="129037" y="38480"/>
                </a:lnTo>
                <a:lnTo>
                  <a:pt x="57408" y="38480"/>
                </a:lnTo>
                <a:lnTo>
                  <a:pt x="57408" y="75056"/>
                </a:lnTo>
                <a:lnTo>
                  <a:pt x="119892" y="75056"/>
                </a:lnTo>
                <a:lnTo>
                  <a:pt x="119892" y="100964"/>
                </a:lnTo>
                <a:lnTo>
                  <a:pt x="57408" y="100964"/>
                </a:lnTo>
                <a:lnTo>
                  <a:pt x="57408" y="139064"/>
                </a:lnTo>
                <a:lnTo>
                  <a:pt x="130561" y="139064"/>
                </a:lnTo>
                <a:lnTo>
                  <a:pt x="130561" y="169544"/>
                </a:lnTo>
                <a:lnTo>
                  <a:pt x="14737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9258300" y="371475"/>
            <a:ext cx="152400" cy="161925"/>
          </a:xfrm>
          <a:custGeom>
            <a:avLst/>
            <a:gdLst>
              <a:gd name="connsiteX0" fmla="*/ 16642 w 152400"/>
              <a:gd name="connsiteY0" fmla="*/ 169544 h 161925"/>
              <a:gd name="connsiteX1" fmla="*/ 16642 w 152400"/>
              <a:gd name="connsiteY1" fmla="*/ 11048 h 161925"/>
              <a:gd name="connsiteX2" fmla="*/ 68457 w 152400"/>
              <a:gd name="connsiteY2" fmla="*/ 11048 h 161925"/>
              <a:gd name="connsiteX3" fmla="*/ 123321 w 152400"/>
              <a:gd name="connsiteY3" fmla="*/ 116204 h 161925"/>
              <a:gd name="connsiteX4" fmla="*/ 123321 w 152400"/>
              <a:gd name="connsiteY4" fmla="*/ 11048 h 161925"/>
              <a:gd name="connsiteX5" fmla="*/ 153801 w 152400"/>
              <a:gd name="connsiteY5" fmla="*/ 11048 h 161925"/>
              <a:gd name="connsiteX6" fmla="*/ 153801 w 152400"/>
              <a:gd name="connsiteY6" fmla="*/ 169544 h 161925"/>
              <a:gd name="connsiteX7" fmla="*/ 103509 w 152400"/>
              <a:gd name="connsiteY7" fmla="*/ 169544 h 161925"/>
              <a:gd name="connsiteX8" fmla="*/ 47121 w 152400"/>
              <a:gd name="connsiteY8" fmla="*/ 61340 h 161925"/>
              <a:gd name="connsiteX9" fmla="*/ 47121 w 152400"/>
              <a:gd name="connsiteY9" fmla="*/ 169544 h 161925"/>
              <a:gd name="connsiteX10" fmla="*/ 16642 w 152400"/>
              <a:gd name="connsiteY10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642" y="169544"/>
                </a:moveTo>
                <a:lnTo>
                  <a:pt x="16642" y="11048"/>
                </a:lnTo>
                <a:lnTo>
                  <a:pt x="68457" y="11048"/>
                </a:lnTo>
                <a:lnTo>
                  <a:pt x="123321" y="116204"/>
                </a:lnTo>
                <a:lnTo>
                  <a:pt x="123321" y="11048"/>
                </a:lnTo>
                <a:lnTo>
                  <a:pt x="153801" y="11048"/>
                </a:lnTo>
                <a:lnTo>
                  <a:pt x="153801" y="169544"/>
                </a:lnTo>
                <a:lnTo>
                  <a:pt x="103509" y="169544"/>
                </a:lnTo>
                <a:lnTo>
                  <a:pt x="47121" y="61340"/>
                </a:lnTo>
                <a:lnTo>
                  <a:pt x="47121" y="169544"/>
                </a:lnTo>
                <a:lnTo>
                  <a:pt x="16642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9429750" y="361950"/>
            <a:ext cx="123825" cy="180975"/>
          </a:xfrm>
          <a:custGeom>
            <a:avLst/>
            <a:gdLst>
              <a:gd name="connsiteX0" fmla="*/ 14355 w 123825"/>
              <a:gd name="connsiteY0" fmla="*/ 176022 h 180975"/>
              <a:gd name="connsiteX1" fmla="*/ 14355 w 123825"/>
              <a:gd name="connsiteY1" fmla="*/ 145541 h 180975"/>
              <a:gd name="connsiteX2" fmla="*/ 17403 w 123825"/>
              <a:gd name="connsiteY2" fmla="*/ 145541 h 180975"/>
              <a:gd name="connsiteX3" fmla="*/ 20451 w 123825"/>
              <a:gd name="connsiteY3" fmla="*/ 147065 h 180975"/>
              <a:gd name="connsiteX4" fmla="*/ 23499 w 123825"/>
              <a:gd name="connsiteY4" fmla="*/ 147065 h 180975"/>
              <a:gd name="connsiteX5" fmla="*/ 26547 w 123825"/>
              <a:gd name="connsiteY5" fmla="*/ 148589 h 180975"/>
              <a:gd name="connsiteX6" fmla="*/ 29595 w 123825"/>
              <a:gd name="connsiteY6" fmla="*/ 148589 h 180975"/>
              <a:gd name="connsiteX7" fmla="*/ 32643 w 123825"/>
              <a:gd name="connsiteY7" fmla="*/ 150114 h 180975"/>
              <a:gd name="connsiteX8" fmla="*/ 35692 w 123825"/>
              <a:gd name="connsiteY8" fmla="*/ 150114 h 180975"/>
              <a:gd name="connsiteX9" fmla="*/ 38739 w 123825"/>
              <a:gd name="connsiteY9" fmla="*/ 151637 h 180975"/>
              <a:gd name="connsiteX10" fmla="*/ 44836 w 123825"/>
              <a:gd name="connsiteY10" fmla="*/ 151637 h 180975"/>
              <a:gd name="connsiteX11" fmla="*/ 47883 w 123825"/>
              <a:gd name="connsiteY11" fmla="*/ 153161 h 180975"/>
              <a:gd name="connsiteX12" fmla="*/ 70743 w 123825"/>
              <a:gd name="connsiteY12" fmla="*/ 153161 h 180975"/>
              <a:gd name="connsiteX13" fmla="*/ 73792 w 123825"/>
              <a:gd name="connsiteY13" fmla="*/ 151637 h 180975"/>
              <a:gd name="connsiteX14" fmla="*/ 78364 w 123825"/>
              <a:gd name="connsiteY14" fmla="*/ 151637 h 180975"/>
              <a:gd name="connsiteX15" fmla="*/ 81412 w 123825"/>
              <a:gd name="connsiteY15" fmla="*/ 150114 h 180975"/>
              <a:gd name="connsiteX16" fmla="*/ 82936 w 123825"/>
              <a:gd name="connsiteY16" fmla="*/ 150114 h 180975"/>
              <a:gd name="connsiteX17" fmla="*/ 82936 w 123825"/>
              <a:gd name="connsiteY17" fmla="*/ 148589 h 180975"/>
              <a:gd name="connsiteX18" fmla="*/ 85983 w 123825"/>
              <a:gd name="connsiteY18" fmla="*/ 148589 h 180975"/>
              <a:gd name="connsiteX19" fmla="*/ 85983 w 123825"/>
              <a:gd name="connsiteY19" fmla="*/ 147065 h 180975"/>
              <a:gd name="connsiteX20" fmla="*/ 87507 w 123825"/>
              <a:gd name="connsiteY20" fmla="*/ 147065 h 180975"/>
              <a:gd name="connsiteX21" fmla="*/ 87507 w 123825"/>
              <a:gd name="connsiteY21" fmla="*/ 145541 h 180975"/>
              <a:gd name="connsiteX22" fmla="*/ 89031 w 123825"/>
              <a:gd name="connsiteY22" fmla="*/ 144018 h 180975"/>
              <a:gd name="connsiteX23" fmla="*/ 89031 w 123825"/>
              <a:gd name="connsiteY23" fmla="*/ 142494 h 180975"/>
              <a:gd name="connsiteX24" fmla="*/ 89031 w 123825"/>
              <a:gd name="connsiteY24" fmla="*/ 139446 h 180975"/>
              <a:gd name="connsiteX25" fmla="*/ 90555 w 123825"/>
              <a:gd name="connsiteY25" fmla="*/ 139446 h 180975"/>
              <a:gd name="connsiteX26" fmla="*/ 90555 w 123825"/>
              <a:gd name="connsiteY26" fmla="*/ 137922 h 180975"/>
              <a:gd name="connsiteX27" fmla="*/ 89031 w 123825"/>
              <a:gd name="connsiteY27" fmla="*/ 136397 h 180975"/>
              <a:gd name="connsiteX28" fmla="*/ 89031 w 123825"/>
              <a:gd name="connsiteY28" fmla="*/ 134873 h 180975"/>
              <a:gd name="connsiteX29" fmla="*/ 89031 w 123825"/>
              <a:gd name="connsiteY29" fmla="*/ 131826 h 180975"/>
              <a:gd name="connsiteX30" fmla="*/ 87507 w 123825"/>
              <a:gd name="connsiteY30" fmla="*/ 130302 h 180975"/>
              <a:gd name="connsiteX31" fmla="*/ 85983 w 123825"/>
              <a:gd name="connsiteY31" fmla="*/ 128777 h 180975"/>
              <a:gd name="connsiteX32" fmla="*/ 84459 w 123825"/>
              <a:gd name="connsiteY32" fmla="*/ 127254 h 180975"/>
              <a:gd name="connsiteX33" fmla="*/ 82936 w 123825"/>
              <a:gd name="connsiteY33" fmla="*/ 127254 h 180975"/>
              <a:gd name="connsiteX34" fmla="*/ 81412 w 123825"/>
              <a:gd name="connsiteY34" fmla="*/ 125729 h 180975"/>
              <a:gd name="connsiteX35" fmla="*/ 78364 w 123825"/>
              <a:gd name="connsiteY35" fmla="*/ 124205 h 180975"/>
              <a:gd name="connsiteX36" fmla="*/ 75315 w 123825"/>
              <a:gd name="connsiteY36" fmla="*/ 122681 h 180975"/>
              <a:gd name="connsiteX37" fmla="*/ 72267 w 123825"/>
              <a:gd name="connsiteY37" fmla="*/ 121157 h 180975"/>
              <a:gd name="connsiteX38" fmla="*/ 67695 w 123825"/>
              <a:gd name="connsiteY38" fmla="*/ 119633 h 180975"/>
              <a:gd name="connsiteX39" fmla="*/ 64647 w 123825"/>
              <a:gd name="connsiteY39" fmla="*/ 118109 h 180975"/>
              <a:gd name="connsiteX40" fmla="*/ 57027 w 123825"/>
              <a:gd name="connsiteY40" fmla="*/ 115061 h 180975"/>
              <a:gd name="connsiteX41" fmla="*/ 49407 w 123825"/>
              <a:gd name="connsiteY41" fmla="*/ 112014 h 180975"/>
              <a:gd name="connsiteX42" fmla="*/ 46359 w 123825"/>
              <a:gd name="connsiteY42" fmla="*/ 110489 h 180975"/>
              <a:gd name="connsiteX43" fmla="*/ 43312 w 123825"/>
              <a:gd name="connsiteY43" fmla="*/ 108965 h 180975"/>
              <a:gd name="connsiteX44" fmla="*/ 40264 w 123825"/>
              <a:gd name="connsiteY44" fmla="*/ 107441 h 180975"/>
              <a:gd name="connsiteX45" fmla="*/ 38739 w 123825"/>
              <a:gd name="connsiteY45" fmla="*/ 105918 h 180975"/>
              <a:gd name="connsiteX46" fmla="*/ 35692 w 123825"/>
              <a:gd name="connsiteY46" fmla="*/ 104394 h 180975"/>
              <a:gd name="connsiteX47" fmla="*/ 34167 w 123825"/>
              <a:gd name="connsiteY47" fmla="*/ 102869 h 180975"/>
              <a:gd name="connsiteX48" fmla="*/ 31119 w 123825"/>
              <a:gd name="connsiteY48" fmla="*/ 101345 h 180975"/>
              <a:gd name="connsiteX49" fmla="*/ 29595 w 123825"/>
              <a:gd name="connsiteY49" fmla="*/ 99822 h 180975"/>
              <a:gd name="connsiteX50" fmla="*/ 28071 w 123825"/>
              <a:gd name="connsiteY50" fmla="*/ 99822 h 180975"/>
              <a:gd name="connsiteX51" fmla="*/ 26547 w 123825"/>
              <a:gd name="connsiteY51" fmla="*/ 98297 h 180975"/>
              <a:gd name="connsiteX52" fmla="*/ 25023 w 123825"/>
              <a:gd name="connsiteY52" fmla="*/ 96773 h 180975"/>
              <a:gd name="connsiteX53" fmla="*/ 23499 w 123825"/>
              <a:gd name="connsiteY53" fmla="*/ 95250 h 180975"/>
              <a:gd name="connsiteX54" fmla="*/ 21976 w 123825"/>
              <a:gd name="connsiteY54" fmla="*/ 93726 h 180975"/>
              <a:gd name="connsiteX55" fmla="*/ 20451 w 123825"/>
              <a:gd name="connsiteY55" fmla="*/ 92202 h 180975"/>
              <a:gd name="connsiteX56" fmla="*/ 18927 w 123825"/>
              <a:gd name="connsiteY56" fmla="*/ 90677 h 180975"/>
              <a:gd name="connsiteX57" fmla="*/ 17403 w 123825"/>
              <a:gd name="connsiteY57" fmla="*/ 89154 h 180975"/>
              <a:gd name="connsiteX58" fmla="*/ 15879 w 123825"/>
              <a:gd name="connsiteY58" fmla="*/ 87630 h 180975"/>
              <a:gd name="connsiteX59" fmla="*/ 15879 w 123825"/>
              <a:gd name="connsiteY59" fmla="*/ 86105 h 180975"/>
              <a:gd name="connsiteX60" fmla="*/ 14355 w 123825"/>
              <a:gd name="connsiteY60" fmla="*/ 84581 h 180975"/>
              <a:gd name="connsiteX61" fmla="*/ 14355 w 123825"/>
              <a:gd name="connsiteY61" fmla="*/ 81533 h 180975"/>
              <a:gd name="connsiteX62" fmla="*/ 12831 w 123825"/>
              <a:gd name="connsiteY62" fmla="*/ 80009 h 180975"/>
              <a:gd name="connsiteX63" fmla="*/ 12831 w 123825"/>
              <a:gd name="connsiteY63" fmla="*/ 75437 h 180975"/>
              <a:gd name="connsiteX64" fmla="*/ 11307 w 123825"/>
              <a:gd name="connsiteY64" fmla="*/ 73914 h 180975"/>
              <a:gd name="connsiteX65" fmla="*/ 11307 w 123825"/>
              <a:gd name="connsiteY65" fmla="*/ 54102 h 180975"/>
              <a:gd name="connsiteX66" fmla="*/ 12831 w 123825"/>
              <a:gd name="connsiteY66" fmla="*/ 51054 h 180975"/>
              <a:gd name="connsiteX67" fmla="*/ 12831 w 123825"/>
              <a:gd name="connsiteY67" fmla="*/ 49530 h 180975"/>
              <a:gd name="connsiteX68" fmla="*/ 14355 w 123825"/>
              <a:gd name="connsiteY68" fmla="*/ 46481 h 180975"/>
              <a:gd name="connsiteX69" fmla="*/ 15879 w 123825"/>
              <a:gd name="connsiteY69" fmla="*/ 44957 h 180975"/>
              <a:gd name="connsiteX70" fmla="*/ 15879 w 123825"/>
              <a:gd name="connsiteY70" fmla="*/ 41909 h 180975"/>
              <a:gd name="connsiteX71" fmla="*/ 17403 w 123825"/>
              <a:gd name="connsiteY71" fmla="*/ 40385 h 180975"/>
              <a:gd name="connsiteX72" fmla="*/ 18927 w 123825"/>
              <a:gd name="connsiteY72" fmla="*/ 38861 h 180975"/>
              <a:gd name="connsiteX73" fmla="*/ 20451 w 123825"/>
              <a:gd name="connsiteY73" fmla="*/ 35813 h 180975"/>
              <a:gd name="connsiteX74" fmla="*/ 21976 w 123825"/>
              <a:gd name="connsiteY74" fmla="*/ 34289 h 180975"/>
              <a:gd name="connsiteX75" fmla="*/ 25023 w 123825"/>
              <a:gd name="connsiteY75" fmla="*/ 32765 h 180975"/>
              <a:gd name="connsiteX76" fmla="*/ 26547 w 123825"/>
              <a:gd name="connsiteY76" fmla="*/ 31241 h 180975"/>
              <a:gd name="connsiteX77" fmla="*/ 28071 w 123825"/>
              <a:gd name="connsiteY77" fmla="*/ 29718 h 180975"/>
              <a:gd name="connsiteX78" fmla="*/ 31119 w 123825"/>
              <a:gd name="connsiteY78" fmla="*/ 28193 h 180975"/>
              <a:gd name="connsiteX79" fmla="*/ 34167 w 123825"/>
              <a:gd name="connsiteY79" fmla="*/ 26669 h 180975"/>
              <a:gd name="connsiteX80" fmla="*/ 35692 w 123825"/>
              <a:gd name="connsiteY80" fmla="*/ 25145 h 180975"/>
              <a:gd name="connsiteX81" fmla="*/ 38739 w 123825"/>
              <a:gd name="connsiteY81" fmla="*/ 23622 h 180975"/>
              <a:gd name="connsiteX82" fmla="*/ 40264 w 123825"/>
              <a:gd name="connsiteY82" fmla="*/ 23622 h 180975"/>
              <a:gd name="connsiteX83" fmla="*/ 43312 w 123825"/>
              <a:gd name="connsiteY83" fmla="*/ 22097 h 180975"/>
              <a:gd name="connsiteX84" fmla="*/ 46359 w 123825"/>
              <a:gd name="connsiteY84" fmla="*/ 20573 h 180975"/>
              <a:gd name="connsiteX85" fmla="*/ 49407 w 123825"/>
              <a:gd name="connsiteY85" fmla="*/ 20573 h 180975"/>
              <a:gd name="connsiteX86" fmla="*/ 52455 w 123825"/>
              <a:gd name="connsiteY86" fmla="*/ 19050 h 180975"/>
              <a:gd name="connsiteX87" fmla="*/ 58551 w 123825"/>
              <a:gd name="connsiteY87" fmla="*/ 19050 h 180975"/>
              <a:gd name="connsiteX88" fmla="*/ 61599 w 123825"/>
              <a:gd name="connsiteY88" fmla="*/ 17526 h 180975"/>
              <a:gd name="connsiteX89" fmla="*/ 89031 w 123825"/>
              <a:gd name="connsiteY89" fmla="*/ 17526 h 180975"/>
              <a:gd name="connsiteX90" fmla="*/ 93603 w 123825"/>
              <a:gd name="connsiteY90" fmla="*/ 19050 h 180975"/>
              <a:gd name="connsiteX91" fmla="*/ 98176 w 123825"/>
              <a:gd name="connsiteY91" fmla="*/ 19050 h 180975"/>
              <a:gd name="connsiteX92" fmla="*/ 104271 w 123825"/>
              <a:gd name="connsiteY92" fmla="*/ 20573 h 180975"/>
              <a:gd name="connsiteX93" fmla="*/ 110367 w 123825"/>
              <a:gd name="connsiteY93" fmla="*/ 20573 h 180975"/>
              <a:gd name="connsiteX94" fmla="*/ 116464 w 123825"/>
              <a:gd name="connsiteY94" fmla="*/ 22097 h 180975"/>
              <a:gd name="connsiteX95" fmla="*/ 121036 w 123825"/>
              <a:gd name="connsiteY95" fmla="*/ 23622 h 180975"/>
              <a:gd name="connsiteX96" fmla="*/ 121036 w 123825"/>
              <a:gd name="connsiteY96" fmla="*/ 52577 h 180975"/>
              <a:gd name="connsiteX97" fmla="*/ 117987 w 123825"/>
              <a:gd name="connsiteY97" fmla="*/ 52577 h 180975"/>
              <a:gd name="connsiteX98" fmla="*/ 114939 w 123825"/>
              <a:gd name="connsiteY98" fmla="*/ 51054 h 180975"/>
              <a:gd name="connsiteX99" fmla="*/ 111892 w 123825"/>
              <a:gd name="connsiteY99" fmla="*/ 49530 h 180975"/>
              <a:gd name="connsiteX100" fmla="*/ 110367 w 123825"/>
              <a:gd name="connsiteY100" fmla="*/ 49530 h 180975"/>
              <a:gd name="connsiteX101" fmla="*/ 107319 w 123825"/>
              <a:gd name="connsiteY101" fmla="*/ 48005 h 180975"/>
              <a:gd name="connsiteX102" fmla="*/ 104271 w 123825"/>
              <a:gd name="connsiteY102" fmla="*/ 48005 h 180975"/>
              <a:gd name="connsiteX103" fmla="*/ 101223 w 123825"/>
              <a:gd name="connsiteY103" fmla="*/ 46481 h 180975"/>
              <a:gd name="connsiteX104" fmla="*/ 96651 w 123825"/>
              <a:gd name="connsiteY104" fmla="*/ 46481 h 180975"/>
              <a:gd name="connsiteX105" fmla="*/ 93603 w 123825"/>
              <a:gd name="connsiteY105" fmla="*/ 44957 h 180975"/>
              <a:gd name="connsiteX106" fmla="*/ 67695 w 123825"/>
              <a:gd name="connsiteY106" fmla="*/ 44957 h 180975"/>
              <a:gd name="connsiteX107" fmla="*/ 64647 w 123825"/>
              <a:gd name="connsiteY107" fmla="*/ 46481 h 180975"/>
              <a:gd name="connsiteX108" fmla="*/ 61599 w 123825"/>
              <a:gd name="connsiteY108" fmla="*/ 46481 h 180975"/>
              <a:gd name="connsiteX109" fmla="*/ 60076 w 123825"/>
              <a:gd name="connsiteY109" fmla="*/ 48005 h 180975"/>
              <a:gd name="connsiteX110" fmla="*/ 58551 w 123825"/>
              <a:gd name="connsiteY110" fmla="*/ 48005 h 180975"/>
              <a:gd name="connsiteX111" fmla="*/ 57027 w 123825"/>
              <a:gd name="connsiteY111" fmla="*/ 49530 h 180975"/>
              <a:gd name="connsiteX112" fmla="*/ 55503 w 123825"/>
              <a:gd name="connsiteY112" fmla="*/ 51054 h 180975"/>
              <a:gd name="connsiteX113" fmla="*/ 55503 w 123825"/>
              <a:gd name="connsiteY113" fmla="*/ 52577 h 180975"/>
              <a:gd name="connsiteX114" fmla="*/ 53979 w 123825"/>
              <a:gd name="connsiteY114" fmla="*/ 52577 h 180975"/>
              <a:gd name="connsiteX115" fmla="*/ 53979 w 123825"/>
              <a:gd name="connsiteY115" fmla="*/ 54102 h 180975"/>
              <a:gd name="connsiteX116" fmla="*/ 52455 w 123825"/>
              <a:gd name="connsiteY116" fmla="*/ 55626 h 180975"/>
              <a:gd name="connsiteX117" fmla="*/ 52455 w 123825"/>
              <a:gd name="connsiteY117" fmla="*/ 57150 h 180975"/>
              <a:gd name="connsiteX118" fmla="*/ 52455 w 123825"/>
              <a:gd name="connsiteY118" fmla="*/ 58673 h 180975"/>
              <a:gd name="connsiteX119" fmla="*/ 52455 w 123825"/>
              <a:gd name="connsiteY119" fmla="*/ 61722 h 180975"/>
              <a:gd name="connsiteX120" fmla="*/ 53979 w 123825"/>
              <a:gd name="connsiteY120" fmla="*/ 63245 h 180975"/>
              <a:gd name="connsiteX121" fmla="*/ 55503 w 123825"/>
              <a:gd name="connsiteY121" fmla="*/ 64769 h 180975"/>
              <a:gd name="connsiteX122" fmla="*/ 55503 w 123825"/>
              <a:gd name="connsiteY122" fmla="*/ 66294 h 180975"/>
              <a:gd name="connsiteX123" fmla="*/ 57027 w 123825"/>
              <a:gd name="connsiteY123" fmla="*/ 67818 h 180975"/>
              <a:gd name="connsiteX124" fmla="*/ 58551 w 123825"/>
              <a:gd name="connsiteY124" fmla="*/ 67818 h 180975"/>
              <a:gd name="connsiteX125" fmla="*/ 60076 w 123825"/>
              <a:gd name="connsiteY125" fmla="*/ 69341 h 180975"/>
              <a:gd name="connsiteX126" fmla="*/ 61599 w 123825"/>
              <a:gd name="connsiteY126" fmla="*/ 69341 h 180975"/>
              <a:gd name="connsiteX127" fmla="*/ 63123 w 123825"/>
              <a:gd name="connsiteY127" fmla="*/ 70865 h 180975"/>
              <a:gd name="connsiteX128" fmla="*/ 66171 w 123825"/>
              <a:gd name="connsiteY128" fmla="*/ 72389 h 180975"/>
              <a:gd name="connsiteX129" fmla="*/ 69219 w 123825"/>
              <a:gd name="connsiteY129" fmla="*/ 73914 h 180975"/>
              <a:gd name="connsiteX130" fmla="*/ 73792 w 123825"/>
              <a:gd name="connsiteY130" fmla="*/ 75437 h 180975"/>
              <a:gd name="connsiteX131" fmla="*/ 78364 w 123825"/>
              <a:gd name="connsiteY131" fmla="*/ 78486 h 180975"/>
              <a:gd name="connsiteX132" fmla="*/ 82936 w 123825"/>
              <a:gd name="connsiteY132" fmla="*/ 80009 h 180975"/>
              <a:gd name="connsiteX133" fmla="*/ 89031 w 123825"/>
              <a:gd name="connsiteY133" fmla="*/ 83057 h 180975"/>
              <a:gd name="connsiteX134" fmla="*/ 96651 w 123825"/>
              <a:gd name="connsiteY134" fmla="*/ 86105 h 180975"/>
              <a:gd name="connsiteX135" fmla="*/ 101223 w 123825"/>
              <a:gd name="connsiteY135" fmla="*/ 89154 h 180975"/>
              <a:gd name="connsiteX136" fmla="*/ 107319 w 123825"/>
              <a:gd name="connsiteY136" fmla="*/ 92202 h 180975"/>
              <a:gd name="connsiteX137" fmla="*/ 108843 w 123825"/>
              <a:gd name="connsiteY137" fmla="*/ 93726 h 180975"/>
              <a:gd name="connsiteX138" fmla="*/ 111892 w 123825"/>
              <a:gd name="connsiteY138" fmla="*/ 95250 h 180975"/>
              <a:gd name="connsiteX139" fmla="*/ 113415 w 123825"/>
              <a:gd name="connsiteY139" fmla="*/ 96773 h 180975"/>
              <a:gd name="connsiteX140" fmla="*/ 114939 w 123825"/>
              <a:gd name="connsiteY140" fmla="*/ 96773 h 180975"/>
              <a:gd name="connsiteX141" fmla="*/ 116464 w 123825"/>
              <a:gd name="connsiteY141" fmla="*/ 98297 h 180975"/>
              <a:gd name="connsiteX142" fmla="*/ 119512 w 123825"/>
              <a:gd name="connsiteY142" fmla="*/ 99822 h 180975"/>
              <a:gd name="connsiteX143" fmla="*/ 121036 w 123825"/>
              <a:gd name="connsiteY143" fmla="*/ 101345 h 180975"/>
              <a:gd name="connsiteX144" fmla="*/ 121036 w 123825"/>
              <a:gd name="connsiteY144" fmla="*/ 102869 h 180975"/>
              <a:gd name="connsiteX145" fmla="*/ 122559 w 123825"/>
              <a:gd name="connsiteY145" fmla="*/ 104394 h 180975"/>
              <a:gd name="connsiteX146" fmla="*/ 124083 w 123825"/>
              <a:gd name="connsiteY146" fmla="*/ 105918 h 180975"/>
              <a:gd name="connsiteX147" fmla="*/ 125607 w 123825"/>
              <a:gd name="connsiteY147" fmla="*/ 107441 h 180975"/>
              <a:gd name="connsiteX148" fmla="*/ 127131 w 123825"/>
              <a:gd name="connsiteY148" fmla="*/ 108965 h 180975"/>
              <a:gd name="connsiteX149" fmla="*/ 127131 w 123825"/>
              <a:gd name="connsiteY149" fmla="*/ 110489 h 180975"/>
              <a:gd name="connsiteX150" fmla="*/ 128655 w 123825"/>
              <a:gd name="connsiteY150" fmla="*/ 112014 h 180975"/>
              <a:gd name="connsiteX151" fmla="*/ 128655 w 123825"/>
              <a:gd name="connsiteY151" fmla="*/ 113537 h 180975"/>
              <a:gd name="connsiteX152" fmla="*/ 130179 w 123825"/>
              <a:gd name="connsiteY152" fmla="*/ 115061 h 180975"/>
              <a:gd name="connsiteX153" fmla="*/ 130179 w 123825"/>
              <a:gd name="connsiteY153" fmla="*/ 116586 h 180975"/>
              <a:gd name="connsiteX154" fmla="*/ 131703 w 123825"/>
              <a:gd name="connsiteY154" fmla="*/ 119633 h 180975"/>
              <a:gd name="connsiteX155" fmla="*/ 131703 w 123825"/>
              <a:gd name="connsiteY155" fmla="*/ 122681 h 180975"/>
              <a:gd name="connsiteX156" fmla="*/ 133227 w 123825"/>
              <a:gd name="connsiteY156" fmla="*/ 125729 h 180975"/>
              <a:gd name="connsiteX157" fmla="*/ 133227 w 123825"/>
              <a:gd name="connsiteY157" fmla="*/ 137922 h 180975"/>
              <a:gd name="connsiteX158" fmla="*/ 131703 w 123825"/>
              <a:gd name="connsiteY158" fmla="*/ 140969 h 180975"/>
              <a:gd name="connsiteX159" fmla="*/ 131703 w 123825"/>
              <a:gd name="connsiteY159" fmla="*/ 144018 h 180975"/>
              <a:gd name="connsiteX160" fmla="*/ 130179 w 123825"/>
              <a:gd name="connsiteY160" fmla="*/ 147065 h 180975"/>
              <a:gd name="connsiteX161" fmla="*/ 130179 w 123825"/>
              <a:gd name="connsiteY161" fmla="*/ 148589 h 180975"/>
              <a:gd name="connsiteX162" fmla="*/ 128655 w 123825"/>
              <a:gd name="connsiteY162" fmla="*/ 151637 h 180975"/>
              <a:gd name="connsiteX163" fmla="*/ 127131 w 123825"/>
              <a:gd name="connsiteY163" fmla="*/ 154686 h 180975"/>
              <a:gd name="connsiteX164" fmla="*/ 125607 w 123825"/>
              <a:gd name="connsiteY164" fmla="*/ 156209 h 180975"/>
              <a:gd name="connsiteX165" fmla="*/ 124083 w 123825"/>
              <a:gd name="connsiteY165" fmla="*/ 159257 h 180975"/>
              <a:gd name="connsiteX166" fmla="*/ 122559 w 123825"/>
              <a:gd name="connsiteY166" fmla="*/ 160781 h 180975"/>
              <a:gd name="connsiteX167" fmla="*/ 121036 w 123825"/>
              <a:gd name="connsiteY167" fmla="*/ 163829 h 180975"/>
              <a:gd name="connsiteX168" fmla="*/ 117987 w 123825"/>
              <a:gd name="connsiteY168" fmla="*/ 165354 h 180975"/>
              <a:gd name="connsiteX169" fmla="*/ 116464 w 123825"/>
              <a:gd name="connsiteY169" fmla="*/ 166878 h 180975"/>
              <a:gd name="connsiteX170" fmla="*/ 113415 w 123825"/>
              <a:gd name="connsiteY170" fmla="*/ 169926 h 180975"/>
              <a:gd name="connsiteX171" fmla="*/ 110367 w 123825"/>
              <a:gd name="connsiteY171" fmla="*/ 171450 h 180975"/>
              <a:gd name="connsiteX172" fmla="*/ 108843 w 123825"/>
              <a:gd name="connsiteY172" fmla="*/ 172973 h 180975"/>
              <a:gd name="connsiteX173" fmla="*/ 105795 w 123825"/>
              <a:gd name="connsiteY173" fmla="*/ 172973 h 180975"/>
              <a:gd name="connsiteX174" fmla="*/ 102747 w 123825"/>
              <a:gd name="connsiteY174" fmla="*/ 174497 h 180975"/>
              <a:gd name="connsiteX175" fmla="*/ 101223 w 123825"/>
              <a:gd name="connsiteY175" fmla="*/ 176022 h 180975"/>
              <a:gd name="connsiteX176" fmla="*/ 98176 w 123825"/>
              <a:gd name="connsiteY176" fmla="*/ 177546 h 180975"/>
              <a:gd name="connsiteX177" fmla="*/ 95127 w 123825"/>
              <a:gd name="connsiteY177" fmla="*/ 177546 h 180975"/>
              <a:gd name="connsiteX178" fmla="*/ 92079 w 123825"/>
              <a:gd name="connsiteY178" fmla="*/ 179069 h 180975"/>
              <a:gd name="connsiteX179" fmla="*/ 89031 w 123825"/>
              <a:gd name="connsiteY179" fmla="*/ 179069 h 180975"/>
              <a:gd name="connsiteX180" fmla="*/ 85983 w 123825"/>
              <a:gd name="connsiteY180" fmla="*/ 180594 h 180975"/>
              <a:gd name="connsiteX181" fmla="*/ 76839 w 123825"/>
              <a:gd name="connsiteY181" fmla="*/ 180594 h 180975"/>
              <a:gd name="connsiteX182" fmla="*/ 73792 w 123825"/>
              <a:gd name="connsiteY182" fmla="*/ 182118 h 180975"/>
              <a:gd name="connsiteX183" fmla="*/ 50931 w 123825"/>
              <a:gd name="connsiteY183" fmla="*/ 182118 h 180975"/>
              <a:gd name="connsiteX184" fmla="*/ 44836 w 123825"/>
              <a:gd name="connsiteY184" fmla="*/ 180594 h 180975"/>
              <a:gd name="connsiteX185" fmla="*/ 38739 w 123825"/>
              <a:gd name="connsiteY185" fmla="*/ 180594 h 180975"/>
              <a:gd name="connsiteX186" fmla="*/ 32643 w 123825"/>
              <a:gd name="connsiteY186" fmla="*/ 179069 h 180975"/>
              <a:gd name="connsiteX187" fmla="*/ 26547 w 123825"/>
              <a:gd name="connsiteY187" fmla="*/ 179069 h 180975"/>
              <a:gd name="connsiteX188" fmla="*/ 20451 w 123825"/>
              <a:gd name="connsiteY188" fmla="*/ 177546 h 180975"/>
              <a:gd name="connsiteX189" fmla="*/ 14355 w 123825"/>
              <a:gd name="connsiteY189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23825" h="180975">
                <a:moveTo>
                  <a:pt x="14355" y="176022"/>
                </a:moveTo>
                <a:lnTo>
                  <a:pt x="14355" y="145541"/>
                </a:lnTo>
                <a:lnTo>
                  <a:pt x="17403" y="145541"/>
                </a:lnTo>
                <a:lnTo>
                  <a:pt x="20451" y="147065"/>
                </a:lnTo>
                <a:lnTo>
                  <a:pt x="23499" y="147065"/>
                </a:lnTo>
                <a:lnTo>
                  <a:pt x="26547" y="148589"/>
                </a:lnTo>
                <a:lnTo>
                  <a:pt x="29595" y="148589"/>
                </a:lnTo>
                <a:lnTo>
                  <a:pt x="32643" y="150114"/>
                </a:lnTo>
                <a:lnTo>
                  <a:pt x="35692" y="150114"/>
                </a:lnTo>
                <a:lnTo>
                  <a:pt x="38739" y="151637"/>
                </a:lnTo>
                <a:lnTo>
                  <a:pt x="44836" y="151637"/>
                </a:lnTo>
                <a:lnTo>
                  <a:pt x="47883" y="153161"/>
                </a:lnTo>
                <a:lnTo>
                  <a:pt x="70743" y="153161"/>
                </a:lnTo>
                <a:lnTo>
                  <a:pt x="73792" y="151637"/>
                </a:lnTo>
                <a:lnTo>
                  <a:pt x="78364" y="151637"/>
                </a:lnTo>
                <a:lnTo>
                  <a:pt x="81412" y="150114"/>
                </a:lnTo>
                <a:lnTo>
                  <a:pt x="82936" y="150114"/>
                </a:lnTo>
                <a:lnTo>
                  <a:pt x="82936" y="148589"/>
                </a:lnTo>
                <a:lnTo>
                  <a:pt x="85983" y="148589"/>
                </a:lnTo>
                <a:lnTo>
                  <a:pt x="85983" y="147065"/>
                </a:lnTo>
                <a:lnTo>
                  <a:pt x="87507" y="147065"/>
                </a:lnTo>
                <a:lnTo>
                  <a:pt x="87507" y="145541"/>
                </a:lnTo>
                <a:lnTo>
                  <a:pt x="89031" y="144018"/>
                </a:lnTo>
                <a:lnTo>
                  <a:pt x="89031" y="142494"/>
                </a:lnTo>
                <a:lnTo>
                  <a:pt x="89031" y="139446"/>
                </a:lnTo>
                <a:lnTo>
                  <a:pt x="90555" y="139446"/>
                </a:lnTo>
                <a:lnTo>
                  <a:pt x="90555" y="137922"/>
                </a:lnTo>
                <a:lnTo>
                  <a:pt x="89031" y="136397"/>
                </a:lnTo>
                <a:lnTo>
                  <a:pt x="89031" y="134873"/>
                </a:lnTo>
                <a:lnTo>
                  <a:pt x="89031" y="131826"/>
                </a:lnTo>
                <a:lnTo>
                  <a:pt x="87507" y="130302"/>
                </a:lnTo>
                <a:lnTo>
                  <a:pt x="85983" y="128777"/>
                </a:lnTo>
                <a:lnTo>
                  <a:pt x="84459" y="127254"/>
                </a:lnTo>
                <a:lnTo>
                  <a:pt x="82936" y="127254"/>
                </a:lnTo>
                <a:lnTo>
                  <a:pt x="81412" y="125729"/>
                </a:lnTo>
                <a:lnTo>
                  <a:pt x="78364" y="124205"/>
                </a:lnTo>
                <a:lnTo>
                  <a:pt x="75315" y="122681"/>
                </a:lnTo>
                <a:lnTo>
                  <a:pt x="72267" y="121157"/>
                </a:lnTo>
                <a:lnTo>
                  <a:pt x="67695" y="119633"/>
                </a:lnTo>
                <a:lnTo>
                  <a:pt x="64647" y="118109"/>
                </a:lnTo>
                <a:lnTo>
                  <a:pt x="57027" y="115061"/>
                </a:lnTo>
                <a:lnTo>
                  <a:pt x="49407" y="112014"/>
                </a:lnTo>
                <a:lnTo>
                  <a:pt x="46359" y="110489"/>
                </a:lnTo>
                <a:lnTo>
                  <a:pt x="43312" y="108965"/>
                </a:lnTo>
                <a:lnTo>
                  <a:pt x="40264" y="107441"/>
                </a:lnTo>
                <a:lnTo>
                  <a:pt x="38739" y="105918"/>
                </a:lnTo>
                <a:lnTo>
                  <a:pt x="35692" y="104394"/>
                </a:lnTo>
                <a:lnTo>
                  <a:pt x="34167" y="102869"/>
                </a:lnTo>
                <a:lnTo>
                  <a:pt x="31119" y="101345"/>
                </a:lnTo>
                <a:lnTo>
                  <a:pt x="29595" y="99822"/>
                </a:lnTo>
                <a:lnTo>
                  <a:pt x="28071" y="99822"/>
                </a:lnTo>
                <a:lnTo>
                  <a:pt x="26547" y="98297"/>
                </a:lnTo>
                <a:lnTo>
                  <a:pt x="25023" y="96773"/>
                </a:lnTo>
                <a:lnTo>
                  <a:pt x="23499" y="95250"/>
                </a:lnTo>
                <a:lnTo>
                  <a:pt x="21976" y="93726"/>
                </a:lnTo>
                <a:lnTo>
                  <a:pt x="20451" y="92202"/>
                </a:lnTo>
                <a:lnTo>
                  <a:pt x="18927" y="90677"/>
                </a:lnTo>
                <a:lnTo>
                  <a:pt x="17403" y="89154"/>
                </a:lnTo>
                <a:lnTo>
                  <a:pt x="15879" y="87630"/>
                </a:lnTo>
                <a:lnTo>
                  <a:pt x="15879" y="86105"/>
                </a:lnTo>
                <a:lnTo>
                  <a:pt x="14355" y="84581"/>
                </a:lnTo>
                <a:lnTo>
                  <a:pt x="14355" y="81533"/>
                </a:lnTo>
                <a:lnTo>
                  <a:pt x="12831" y="80009"/>
                </a:lnTo>
                <a:lnTo>
                  <a:pt x="12831" y="75437"/>
                </a:lnTo>
                <a:lnTo>
                  <a:pt x="11307" y="73914"/>
                </a:lnTo>
                <a:lnTo>
                  <a:pt x="11307" y="54102"/>
                </a:lnTo>
                <a:lnTo>
                  <a:pt x="12831" y="51054"/>
                </a:lnTo>
                <a:lnTo>
                  <a:pt x="12831" y="49530"/>
                </a:lnTo>
                <a:lnTo>
                  <a:pt x="14355" y="46481"/>
                </a:lnTo>
                <a:lnTo>
                  <a:pt x="15879" y="44957"/>
                </a:lnTo>
                <a:lnTo>
                  <a:pt x="15879" y="41909"/>
                </a:lnTo>
                <a:lnTo>
                  <a:pt x="17403" y="40385"/>
                </a:lnTo>
                <a:lnTo>
                  <a:pt x="18927" y="38861"/>
                </a:lnTo>
                <a:lnTo>
                  <a:pt x="20451" y="35813"/>
                </a:lnTo>
                <a:lnTo>
                  <a:pt x="21976" y="34289"/>
                </a:lnTo>
                <a:lnTo>
                  <a:pt x="25023" y="32765"/>
                </a:lnTo>
                <a:lnTo>
                  <a:pt x="26547" y="31241"/>
                </a:lnTo>
                <a:lnTo>
                  <a:pt x="28071" y="29718"/>
                </a:lnTo>
                <a:lnTo>
                  <a:pt x="31119" y="28193"/>
                </a:lnTo>
                <a:lnTo>
                  <a:pt x="34167" y="26669"/>
                </a:lnTo>
                <a:lnTo>
                  <a:pt x="35692" y="25145"/>
                </a:lnTo>
                <a:lnTo>
                  <a:pt x="38739" y="23622"/>
                </a:lnTo>
                <a:lnTo>
                  <a:pt x="40264" y="23622"/>
                </a:lnTo>
                <a:lnTo>
                  <a:pt x="43312" y="22097"/>
                </a:lnTo>
                <a:lnTo>
                  <a:pt x="46359" y="20573"/>
                </a:lnTo>
                <a:lnTo>
                  <a:pt x="49407" y="20573"/>
                </a:lnTo>
                <a:lnTo>
                  <a:pt x="52455" y="19050"/>
                </a:lnTo>
                <a:lnTo>
                  <a:pt x="58551" y="19050"/>
                </a:lnTo>
                <a:lnTo>
                  <a:pt x="61599" y="17526"/>
                </a:lnTo>
                <a:lnTo>
                  <a:pt x="89031" y="17526"/>
                </a:lnTo>
                <a:lnTo>
                  <a:pt x="93603" y="19050"/>
                </a:lnTo>
                <a:lnTo>
                  <a:pt x="98176" y="19050"/>
                </a:lnTo>
                <a:lnTo>
                  <a:pt x="104271" y="20573"/>
                </a:lnTo>
                <a:lnTo>
                  <a:pt x="110367" y="20573"/>
                </a:lnTo>
                <a:lnTo>
                  <a:pt x="116464" y="22097"/>
                </a:lnTo>
                <a:lnTo>
                  <a:pt x="121036" y="23622"/>
                </a:lnTo>
                <a:lnTo>
                  <a:pt x="121036" y="52577"/>
                </a:lnTo>
                <a:lnTo>
                  <a:pt x="117987" y="52577"/>
                </a:lnTo>
                <a:lnTo>
                  <a:pt x="114939" y="51054"/>
                </a:lnTo>
                <a:lnTo>
                  <a:pt x="111892" y="49530"/>
                </a:lnTo>
                <a:lnTo>
                  <a:pt x="110367" y="49530"/>
                </a:lnTo>
                <a:lnTo>
                  <a:pt x="107319" y="48005"/>
                </a:lnTo>
                <a:lnTo>
                  <a:pt x="104271" y="48005"/>
                </a:lnTo>
                <a:lnTo>
                  <a:pt x="101223" y="46481"/>
                </a:lnTo>
                <a:lnTo>
                  <a:pt x="96651" y="46481"/>
                </a:lnTo>
                <a:lnTo>
                  <a:pt x="93603" y="44957"/>
                </a:lnTo>
                <a:lnTo>
                  <a:pt x="67695" y="44957"/>
                </a:lnTo>
                <a:lnTo>
                  <a:pt x="64647" y="46481"/>
                </a:lnTo>
                <a:lnTo>
                  <a:pt x="61599" y="46481"/>
                </a:lnTo>
                <a:lnTo>
                  <a:pt x="60076" y="48005"/>
                </a:lnTo>
                <a:lnTo>
                  <a:pt x="58551" y="48005"/>
                </a:lnTo>
                <a:lnTo>
                  <a:pt x="57027" y="49530"/>
                </a:lnTo>
                <a:lnTo>
                  <a:pt x="55503" y="51054"/>
                </a:lnTo>
                <a:lnTo>
                  <a:pt x="55503" y="52577"/>
                </a:lnTo>
                <a:lnTo>
                  <a:pt x="53979" y="52577"/>
                </a:lnTo>
                <a:lnTo>
                  <a:pt x="53979" y="54102"/>
                </a:lnTo>
                <a:lnTo>
                  <a:pt x="52455" y="55626"/>
                </a:lnTo>
                <a:lnTo>
                  <a:pt x="52455" y="57150"/>
                </a:lnTo>
                <a:lnTo>
                  <a:pt x="52455" y="58673"/>
                </a:lnTo>
                <a:lnTo>
                  <a:pt x="52455" y="61722"/>
                </a:lnTo>
                <a:lnTo>
                  <a:pt x="53979" y="63245"/>
                </a:lnTo>
                <a:lnTo>
                  <a:pt x="55503" y="64769"/>
                </a:lnTo>
                <a:lnTo>
                  <a:pt x="55503" y="66294"/>
                </a:lnTo>
                <a:lnTo>
                  <a:pt x="57027" y="67818"/>
                </a:lnTo>
                <a:lnTo>
                  <a:pt x="58551" y="67818"/>
                </a:lnTo>
                <a:lnTo>
                  <a:pt x="60076" y="69341"/>
                </a:lnTo>
                <a:lnTo>
                  <a:pt x="61599" y="69341"/>
                </a:lnTo>
                <a:lnTo>
                  <a:pt x="63123" y="70865"/>
                </a:lnTo>
                <a:lnTo>
                  <a:pt x="66171" y="72389"/>
                </a:lnTo>
                <a:lnTo>
                  <a:pt x="69219" y="73914"/>
                </a:lnTo>
                <a:lnTo>
                  <a:pt x="73792" y="75437"/>
                </a:lnTo>
                <a:lnTo>
                  <a:pt x="78364" y="78486"/>
                </a:lnTo>
                <a:lnTo>
                  <a:pt x="82936" y="80009"/>
                </a:lnTo>
                <a:lnTo>
                  <a:pt x="89031" y="83057"/>
                </a:lnTo>
                <a:lnTo>
                  <a:pt x="96651" y="86105"/>
                </a:lnTo>
                <a:lnTo>
                  <a:pt x="101223" y="89154"/>
                </a:lnTo>
                <a:lnTo>
                  <a:pt x="107319" y="92202"/>
                </a:lnTo>
                <a:lnTo>
                  <a:pt x="108843" y="93726"/>
                </a:lnTo>
                <a:lnTo>
                  <a:pt x="111892" y="95250"/>
                </a:lnTo>
                <a:lnTo>
                  <a:pt x="113415" y="96773"/>
                </a:lnTo>
                <a:lnTo>
                  <a:pt x="114939" y="96773"/>
                </a:lnTo>
                <a:lnTo>
                  <a:pt x="116464" y="98297"/>
                </a:lnTo>
                <a:lnTo>
                  <a:pt x="119512" y="99822"/>
                </a:lnTo>
                <a:lnTo>
                  <a:pt x="121036" y="101345"/>
                </a:lnTo>
                <a:lnTo>
                  <a:pt x="121036" y="102869"/>
                </a:lnTo>
                <a:lnTo>
                  <a:pt x="122559" y="104394"/>
                </a:lnTo>
                <a:lnTo>
                  <a:pt x="124083" y="105918"/>
                </a:lnTo>
                <a:lnTo>
                  <a:pt x="125607" y="107441"/>
                </a:lnTo>
                <a:lnTo>
                  <a:pt x="127131" y="108965"/>
                </a:lnTo>
                <a:lnTo>
                  <a:pt x="127131" y="110489"/>
                </a:lnTo>
                <a:lnTo>
                  <a:pt x="128655" y="112014"/>
                </a:lnTo>
                <a:lnTo>
                  <a:pt x="128655" y="113537"/>
                </a:lnTo>
                <a:lnTo>
                  <a:pt x="130179" y="115061"/>
                </a:lnTo>
                <a:lnTo>
                  <a:pt x="130179" y="116586"/>
                </a:lnTo>
                <a:lnTo>
                  <a:pt x="131703" y="119633"/>
                </a:lnTo>
                <a:lnTo>
                  <a:pt x="131703" y="122681"/>
                </a:lnTo>
                <a:lnTo>
                  <a:pt x="133227" y="125729"/>
                </a:lnTo>
                <a:lnTo>
                  <a:pt x="133227" y="137922"/>
                </a:lnTo>
                <a:lnTo>
                  <a:pt x="131703" y="140969"/>
                </a:lnTo>
                <a:lnTo>
                  <a:pt x="131703" y="144018"/>
                </a:lnTo>
                <a:lnTo>
                  <a:pt x="130179" y="147065"/>
                </a:lnTo>
                <a:lnTo>
                  <a:pt x="130179" y="148589"/>
                </a:lnTo>
                <a:lnTo>
                  <a:pt x="128655" y="151637"/>
                </a:lnTo>
                <a:lnTo>
                  <a:pt x="127131" y="154686"/>
                </a:lnTo>
                <a:lnTo>
                  <a:pt x="125607" y="156209"/>
                </a:lnTo>
                <a:lnTo>
                  <a:pt x="124083" y="159257"/>
                </a:lnTo>
                <a:lnTo>
                  <a:pt x="122559" y="160781"/>
                </a:lnTo>
                <a:lnTo>
                  <a:pt x="121036" y="163829"/>
                </a:lnTo>
                <a:lnTo>
                  <a:pt x="117987" y="165354"/>
                </a:lnTo>
                <a:lnTo>
                  <a:pt x="116464" y="166878"/>
                </a:lnTo>
                <a:lnTo>
                  <a:pt x="113415" y="169926"/>
                </a:lnTo>
                <a:lnTo>
                  <a:pt x="110367" y="171450"/>
                </a:lnTo>
                <a:lnTo>
                  <a:pt x="108843" y="172973"/>
                </a:lnTo>
                <a:lnTo>
                  <a:pt x="105795" y="172973"/>
                </a:lnTo>
                <a:lnTo>
                  <a:pt x="102747" y="174497"/>
                </a:lnTo>
                <a:lnTo>
                  <a:pt x="101223" y="176022"/>
                </a:lnTo>
                <a:lnTo>
                  <a:pt x="98176" y="177546"/>
                </a:lnTo>
                <a:lnTo>
                  <a:pt x="95127" y="177546"/>
                </a:lnTo>
                <a:lnTo>
                  <a:pt x="92079" y="179069"/>
                </a:lnTo>
                <a:lnTo>
                  <a:pt x="89031" y="179069"/>
                </a:lnTo>
                <a:lnTo>
                  <a:pt x="85983" y="180594"/>
                </a:lnTo>
                <a:lnTo>
                  <a:pt x="76839" y="180594"/>
                </a:lnTo>
                <a:lnTo>
                  <a:pt x="73792" y="182118"/>
                </a:lnTo>
                <a:lnTo>
                  <a:pt x="50931" y="182118"/>
                </a:lnTo>
                <a:lnTo>
                  <a:pt x="44836" y="180594"/>
                </a:lnTo>
                <a:lnTo>
                  <a:pt x="38739" y="180594"/>
                </a:lnTo>
                <a:lnTo>
                  <a:pt x="32643" y="179069"/>
                </a:lnTo>
                <a:lnTo>
                  <a:pt x="26547" y="179069"/>
                </a:lnTo>
                <a:lnTo>
                  <a:pt x="20451" y="177546"/>
                </a:lnTo>
                <a:lnTo>
                  <a:pt x="14355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8648700" y="371475"/>
            <a:ext cx="57150" cy="28575"/>
          </a:xfrm>
          <a:custGeom>
            <a:avLst/>
            <a:gdLst>
              <a:gd name="connsiteX0" fmla="*/ 18165 w 57150"/>
              <a:gd name="connsiteY0" fmla="*/ 11048 h 28575"/>
              <a:gd name="connsiteX1" fmla="*/ 62362 w 57150"/>
              <a:gd name="connsiteY1" fmla="*/ 11048 h 28575"/>
              <a:gd name="connsiteX2" fmla="*/ 39501 w 57150"/>
              <a:gd name="connsiteY2" fmla="*/ 29336 h 28575"/>
              <a:gd name="connsiteX3" fmla="*/ 18165 w 57150"/>
              <a:gd name="connsiteY3" fmla="*/ 11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165" y="11048"/>
                </a:moveTo>
                <a:lnTo>
                  <a:pt x="62362" y="11048"/>
                </a:lnTo>
                <a:lnTo>
                  <a:pt x="39501" y="29336"/>
                </a:lnTo>
                <a:lnTo>
                  <a:pt x="18165" y="11048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TextBox 606"/>
          <p:cNvSpPr txBox="1"/>
          <p:nvPr/>
        </p:nvSpPr>
        <p:spPr>
          <a:xfrm>
            <a:off x="903612" y="803732"/>
            <a:ext cx="8956115" cy="6391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Outlook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5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implementing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company-wide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supporting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</a:p>
          <a:p>
            <a:pPr indent="199644">
              <a:lnSpc>
                <a:spcPts val="265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framework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sustainable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value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creation.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5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goal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raise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least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12%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9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confirm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expectations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moderate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organic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0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continuing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challenges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whose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react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short-term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  <a:p>
            <a:pPr indent="199644">
              <a:lnSpc>
                <a:spcPts val="266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economic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environment,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now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moderate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decline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organic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basis</a:t>
            </a:r>
          </a:p>
          <a:p>
            <a:pPr indent="199644">
              <a:lnSpc>
                <a:spcPts val="2618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year.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associated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€0.9</a:t>
            </a:r>
          </a:p>
          <a:p>
            <a:pPr indent="199644">
              <a:lnSpc>
                <a:spcPts val="263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full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year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Given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first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half,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continuing</a:t>
            </a:r>
          </a:p>
          <a:p>
            <a:pPr indent="199644">
              <a:lnSpc>
                <a:spcPts val="263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approach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low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original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expectation,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€4.5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before</a:t>
            </a:r>
          </a:p>
          <a:p>
            <a:pPr indent="199643">
              <a:lnSpc>
                <a:spcPts val="263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legal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regulatory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matters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</a:t>
            </a:r>
          </a:p>
          <a:p>
            <a:pPr indent="199643">
              <a:lnSpc>
                <a:spcPts val="2651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burden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€0.5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primarily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Picture 61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11" name="TextBox 611"/>
          <p:cNvSpPr txBox="1"/>
          <p:nvPr/>
        </p:nvSpPr>
        <p:spPr>
          <a:xfrm>
            <a:off x="905136" y="803732"/>
            <a:ext cx="2437747" cy="331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calendar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1005720" y="1683127"/>
            <a:ext cx="587856" cy="5061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51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June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59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July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2608972" y="1539996"/>
            <a:ext cx="6004478" cy="5381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">
              <a:lnSpc>
                <a:spcPts val="2086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22860">
              <a:lnSpc>
                <a:spcPts val="2723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Release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/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  <a:p>
            <a:pPr indent="22860">
              <a:lnSpc>
                <a:spcPts val="2772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22860">
              <a:lnSpc>
                <a:spcPts val="2735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Roadshow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Germany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(Frankfurt)</a:t>
            </a:r>
          </a:p>
          <a:p>
            <a:pPr indent="22860">
              <a:lnSpc>
                <a:spcPts val="2772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22860">
              <a:lnSpc>
                <a:spcPts val="2735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Roadshow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(Boston,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New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York)</a:t>
            </a:r>
          </a:p>
          <a:p>
            <a:pPr indent="22860">
              <a:lnSpc>
                <a:spcPts val="2772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22860">
              <a:lnSpc>
                <a:spcPts val="2723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(Munich)</a:t>
            </a:r>
          </a:p>
          <a:p>
            <a:pPr indent="22860">
              <a:lnSpc>
                <a:spcPts val="2772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27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30,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22860">
              <a:lnSpc>
                <a:spcPts val="2723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Asia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Roadshow,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Morgan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Stanley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China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(Beijing)</a:t>
            </a:r>
          </a:p>
          <a:p>
            <a:pPr indent="0">
              <a:lnSpc>
                <a:spcPts val="2916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June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0">
              <a:lnSpc>
                <a:spcPts val="241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JP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Morgan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(London)</a:t>
            </a:r>
          </a:p>
          <a:p>
            <a:pPr indent="0">
              <a:lnSpc>
                <a:spcPts val="2448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June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14,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0">
              <a:lnSpc>
                <a:spcPts val="241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Exane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(Paris)</a:t>
            </a:r>
          </a:p>
          <a:p>
            <a:pPr indent="0">
              <a:lnSpc>
                <a:spcPts val="2952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July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0">
              <a:lnSpc>
                <a:spcPts val="241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Listing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Osram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905136" y="7031264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905136" y="7277590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18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1936889" y="7277590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7932297" y="7277590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reeform 618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3978 w 10086975"/>
              <a:gd name="connsiteY0" fmla="*/ 0 h 1390650"/>
              <a:gd name="connsiteX1" fmla="*/ 13978 w 10086975"/>
              <a:gd name="connsiteY1" fmla="*/ 1399031 h 1390650"/>
              <a:gd name="connsiteX2" fmla="*/ 10090665 w 10086975"/>
              <a:gd name="connsiteY2" fmla="*/ 1399031 h 1390650"/>
              <a:gd name="connsiteX3" fmla="*/ 10090665 w 10086975"/>
              <a:gd name="connsiteY3" fmla="*/ 0 h 1390650"/>
              <a:gd name="connsiteX4" fmla="*/ 13978 w 100869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3978" y="0"/>
                </a:moveTo>
                <a:lnTo>
                  <a:pt x="13978" y="1399031"/>
                </a:lnTo>
                <a:lnTo>
                  <a:pt x="10090665" y="139903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abbc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0164 w 1590675"/>
              <a:gd name="connsiteY0" fmla="*/ 11048 h 133350"/>
              <a:gd name="connsiteX1" fmla="*/ 10164 w 1590675"/>
              <a:gd name="connsiteY1" fmla="*/ 137540 h 133350"/>
              <a:gd name="connsiteX2" fmla="*/ 1599696 w 1590675"/>
              <a:gd name="connsiteY2" fmla="*/ 137540 h 133350"/>
              <a:gd name="connsiteX3" fmla="*/ 1599696 w 1590675"/>
              <a:gd name="connsiteY3" fmla="*/ 11048 h 133350"/>
              <a:gd name="connsiteX4" fmla="*/ 10164 w 1590675"/>
              <a:gd name="connsiteY4" fmla="*/ 1104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164" y="11048"/>
                </a:moveTo>
                <a:lnTo>
                  <a:pt x="10164" y="137540"/>
                </a:lnTo>
                <a:lnTo>
                  <a:pt x="1599696" y="137540"/>
                </a:lnTo>
                <a:lnTo>
                  <a:pt x="1599696" y="11048"/>
                </a:lnTo>
                <a:lnTo>
                  <a:pt x="1016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0164 w 1590675"/>
              <a:gd name="connsiteY0" fmla="*/ 0 h 695325"/>
              <a:gd name="connsiteX1" fmla="*/ 10164 w 1590675"/>
              <a:gd name="connsiteY1" fmla="*/ 699515 h 695325"/>
              <a:gd name="connsiteX2" fmla="*/ 1599696 w 1590675"/>
              <a:gd name="connsiteY2" fmla="*/ 699515 h 695325"/>
              <a:gd name="connsiteX3" fmla="*/ 1599696 w 1590675"/>
              <a:gd name="connsiteY3" fmla="*/ 0 h 695325"/>
              <a:gd name="connsiteX4" fmla="*/ 10164 w 1590675"/>
              <a:gd name="connsiteY4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0164" y="0"/>
                </a:moveTo>
                <a:lnTo>
                  <a:pt x="10164" y="699515"/>
                </a:lnTo>
                <a:lnTo>
                  <a:pt x="1599696" y="699515"/>
                </a:lnTo>
                <a:lnTo>
                  <a:pt x="1599696" y="0"/>
                </a:lnTo>
                <a:lnTo>
                  <a:pt x="10164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8505825" y="361950"/>
            <a:ext cx="133350" cy="180975"/>
          </a:xfrm>
          <a:custGeom>
            <a:avLst/>
            <a:gdLst>
              <a:gd name="connsiteX0" fmla="*/ 16261 w 133350"/>
              <a:gd name="connsiteY0" fmla="*/ 176022 h 180975"/>
              <a:gd name="connsiteX1" fmla="*/ 16261 w 133350"/>
              <a:gd name="connsiteY1" fmla="*/ 145541 h 180975"/>
              <a:gd name="connsiteX2" fmla="*/ 19308 w 133350"/>
              <a:gd name="connsiteY2" fmla="*/ 145541 h 180975"/>
              <a:gd name="connsiteX3" fmla="*/ 22356 w 133350"/>
              <a:gd name="connsiteY3" fmla="*/ 147065 h 180975"/>
              <a:gd name="connsiteX4" fmla="*/ 26928 w 133350"/>
              <a:gd name="connsiteY4" fmla="*/ 147065 h 180975"/>
              <a:gd name="connsiteX5" fmla="*/ 29976 w 133350"/>
              <a:gd name="connsiteY5" fmla="*/ 148589 h 180975"/>
              <a:gd name="connsiteX6" fmla="*/ 33024 w 133350"/>
              <a:gd name="connsiteY6" fmla="*/ 148589 h 180975"/>
              <a:gd name="connsiteX7" fmla="*/ 36072 w 133350"/>
              <a:gd name="connsiteY7" fmla="*/ 150114 h 180975"/>
              <a:gd name="connsiteX8" fmla="*/ 39120 w 133350"/>
              <a:gd name="connsiteY8" fmla="*/ 150114 h 180975"/>
              <a:gd name="connsiteX9" fmla="*/ 42168 w 133350"/>
              <a:gd name="connsiteY9" fmla="*/ 151637 h 180975"/>
              <a:gd name="connsiteX10" fmla="*/ 46740 w 133350"/>
              <a:gd name="connsiteY10" fmla="*/ 151637 h 180975"/>
              <a:gd name="connsiteX11" fmla="*/ 49789 w 133350"/>
              <a:gd name="connsiteY11" fmla="*/ 153161 h 180975"/>
              <a:gd name="connsiteX12" fmla="*/ 74172 w 133350"/>
              <a:gd name="connsiteY12" fmla="*/ 153161 h 180975"/>
              <a:gd name="connsiteX13" fmla="*/ 75696 w 133350"/>
              <a:gd name="connsiteY13" fmla="*/ 151637 h 180975"/>
              <a:gd name="connsiteX14" fmla="*/ 81792 w 133350"/>
              <a:gd name="connsiteY14" fmla="*/ 151637 h 180975"/>
              <a:gd name="connsiteX15" fmla="*/ 83317 w 133350"/>
              <a:gd name="connsiteY15" fmla="*/ 150114 h 180975"/>
              <a:gd name="connsiteX16" fmla="*/ 84840 w 133350"/>
              <a:gd name="connsiteY16" fmla="*/ 150114 h 180975"/>
              <a:gd name="connsiteX17" fmla="*/ 86364 w 133350"/>
              <a:gd name="connsiteY17" fmla="*/ 148589 h 180975"/>
              <a:gd name="connsiteX18" fmla="*/ 87889 w 133350"/>
              <a:gd name="connsiteY18" fmla="*/ 148589 h 180975"/>
              <a:gd name="connsiteX19" fmla="*/ 87889 w 133350"/>
              <a:gd name="connsiteY19" fmla="*/ 147065 h 180975"/>
              <a:gd name="connsiteX20" fmla="*/ 89412 w 133350"/>
              <a:gd name="connsiteY20" fmla="*/ 147065 h 180975"/>
              <a:gd name="connsiteX21" fmla="*/ 89412 w 133350"/>
              <a:gd name="connsiteY21" fmla="*/ 145541 h 180975"/>
              <a:gd name="connsiteX22" fmla="*/ 90937 w 133350"/>
              <a:gd name="connsiteY22" fmla="*/ 145541 h 180975"/>
              <a:gd name="connsiteX23" fmla="*/ 90937 w 133350"/>
              <a:gd name="connsiteY23" fmla="*/ 144018 h 180975"/>
              <a:gd name="connsiteX24" fmla="*/ 90937 w 133350"/>
              <a:gd name="connsiteY24" fmla="*/ 142494 h 180975"/>
              <a:gd name="connsiteX25" fmla="*/ 92461 w 133350"/>
              <a:gd name="connsiteY25" fmla="*/ 142494 h 180975"/>
              <a:gd name="connsiteX26" fmla="*/ 92461 w 133350"/>
              <a:gd name="connsiteY26" fmla="*/ 139446 h 180975"/>
              <a:gd name="connsiteX27" fmla="*/ 92461 w 133350"/>
              <a:gd name="connsiteY27" fmla="*/ 134873 h 180975"/>
              <a:gd name="connsiteX28" fmla="*/ 90937 w 133350"/>
              <a:gd name="connsiteY28" fmla="*/ 133350 h 180975"/>
              <a:gd name="connsiteX29" fmla="*/ 90937 w 133350"/>
              <a:gd name="connsiteY29" fmla="*/ 131826 h 180975"/>
              <a:gd name="connsiteX30" fmla="*/ 89412 w 133350"/>
              <a:gd name="connsiteY30" fmla="*/ 130302 h 180975"/>
              <a:gd name="connsiteX31" fmla="*/ 87889 w 133350"/>
              <a:gd name="connsiteY31" fmla="*/ 128777 h 180975"/>
              <a:gd name="connsiteX32" fmla="*/ 86364 w 133350"/>
              <a:gd name="connsiteY32" fmla="*/ 127254 h 180975"/>
              <a:gd name="connsiteX33" fmla="*/ 84840 w 133350"/>
              <a:gd name="connsiteY33" fmla="*/ 127254 h 180975"/>
              <a:gd name="connsiteX34" fmla="*/ 83317 w 133350"/>
              <a:gd name="connsiteY34" fmla="*/ 125729 h 180975"/>
              <a:gd name="connsiteX35" fmla="*/ 80268 w 133350"/>
              <a:gd name="connsiteY35" fmla="*/ 124205 h 180975"/>
              <a:gd name="connsiteX36" fmla="*/ 77220 w 133350"/>
              <a:gd name="connsiteY36" fmla="*/ 122681 h 180975"/>
              <a:gd name="connsiteX37" fmla="*/ 74172 w 133350"/>
              <a:gd name="connsiteY37" fmla="*/ 121157 h 180975"/>
              <a:gd name="connsiteX38" fmla="*/ 71124 w 133350"/>
              <a:gd name="connsiteY38" fmla="*/ 119633 h 180975"/>
              <a:gd name="connsiteX39" fmla="*/ 66552 w 133350"/>
              <a:gd name="connsiteY39" fmla="*/ 118109 h 180975"/>
              <a:gd name="connsiteX40" fmla="*/ 58932 w 133350"/>
              <a:gd name="connsiteY40" fmla="*/ 115061 h 180975"/>
              <a:gd name="connsiteX41" fmla="*/ 51312 w 133350"/>
              <a:gd name="connsiteY41" fmla="*/ 112014 h 180975"/>
              <a:gd name="connsiteX42" fmla="*/ 45217 w 133350"/>
              <a:gd name="connsiteY42" fmla="*/ 108965 h 180975"/>
              <a:gd name="connsiteX43" fmla="*/ 40644 w 133350"/>
              <a:gd name="connsiteY43" fmla="*/ 105918 h 180975"/>
              <a:gd name="connsiteX44" fmla="*/ 37596 w 133350"/>
              <a:gd name="connsiteY44" fmla="*/ 104394 h 180975"/>
              <a:gd name="connsiteX45" fmla="*/ 36072 w 133350"/>
              <a:gd name="connsiteY45" fmla="*/ 102869 h 180975"/>
              <a:gd name="connsiteX46" fmla="*/ 33024 w 133350"/>
              <a:gd name="connsiteY46" fmla="*/ 101345 h 180975"/>
              <a:gd name="connsiteX47" fmla="*/ 31501 w 133350"/>
              <a:gd name="connsiteY47" fmla="*/ 99822 h 180975"/>
              <a:gd name="connsiteX48" fmla="*/ 29976 w 133350"/>
              <a:gd name="connsiteY48" fmla="*/ 99822 h 180975"/>
              <a:gd name="connsiteX49" fmla="*/ 28452 w 133350"/>
              <a:gd name="connsiteY49" fmla="*/ 98297 h 180975"/>
              <a:gd name="connsiteX50" fmla="*/ 26928 w 133350"/>
              <a:gd name="connsiteY50" fmla="*/ 96773 h 180975"/>
              <a:gd name="connsiteX51" fmla="*/ 25404 w 133350"/>
              <a:gd name="connsiteY51" fmla="*/ 95250 h 180975"/>
              <a:gd name="connsiteX52" fmla="*/ 23880 w 133350"/>
              <a:gd name="connsiteY52" fmla="*/ 93726 h 180975"/>
              <a:gd name="connsiteX53" fmla="*/ 22356 w 133350"/>
              <a:gd name="connsiteY53" fmla="*/ 92202 h 180975"/>
              <a:gd name="connsiteX54" fmla="*/ 20832 w 133350"/>
              <a:gd name="connsiteY54" fmla="*/ 90677 h 180975"/>
              <a:gd name="connsiteX55" fmla="*/ 19308 w 133350"/>
              <a:gd name="connsiteY55" fmla="*/ 89154 h 180975"/>
              <a:gd name="connsiteX56" fmla="*/ 19308 w 133350"/>
              <a:gd name="connsiteY56" fmla="*/ 87630 h 180975"/>
              <a:gd name="connsiteX57" fmla="*/ 17784 w 133350"/>
              <a:gd name="connsiteY57" fmla="*/ 86105 h 180975"/>
              <a:gd name="connsiteX58" fmla="*/ 17784 w 133350"/>
              <a:gd name="connsiteY58" fmla="*/ 84581 h 180975"/>
              <a:gd name="connsiteX59" fmla="*/ 16261 w 133350"/>
              <a:gd name="connsiteY59" fmla="*/ 81533 h 180975"/>
              <a:gd name="connsiteX60" fmla="*/ 14737 w 133350"/>
              <a:gd name="connsiteY60" fmla="*/ 80009 h 180975"/>
              <a:gd name="connsiteX61" fmla="*/ 14737 w 133350"/>
              <a:gd name="connsiteY61" fmla="*/ 75437 h 180975"/>
              <a:gd name="connsiteX62" fmla="*/ 13212 w 133350"/>
              <a:gd name="connsiteY62" fmla="*/ 73914 h 180975"/>
              <a:gd name="connsiteX63" fmla="*/ 13212 w 133350"/>
              <a:gd name="connsiteY63" fmla="*/ 57150 h 180975"/>
              <a:gd name="connsiteX64" fmla="*/ 14737 w 133350"/>
              <a:gd name="connsiteY64" fmla="*/ 54102 h 180975"/>
              <a:gd name="connsiteX65" fmla="*/ 14737 w 133350"/>
              <a:gd name="connsiteY65" fmla="*/ 52577 h 180975"/>
              <a:gd name="connsiteX66" fmla="*/ 16261 w 133350"/>
              <a:gd name="connsiteY66" fmla="*/ 49530 h 180975"/>
              <a:gd name="connsiteX67" fmla="*/ 16261 w 133350"/>
              <a:gd name="connsiteY67" fmla="*/ 46481 h 180975"/>
              <a:gd name="connsiteX68" fmla="*/ 17784 w 133350"/>
              <a:gd name="connsiteY68" fmla="*/ 44957 h 180975"/>
              <a:gd name="connsiteX69" fmla="*/ 19308 w 133350"/>
              <a:gd name="connsiteY69" fmla="*/ 41909 h 180975"/>
              <a:gd name="connsiteX70" fmla="*/ 20832 w 133350"/>
              <a:gd name="connsiteY70" fmla="*/ 40385 h 180975"/>
              <a:gd name="connsiteX71" fmla="*/ 22356 w 133350"/>
              <a:gd name="connsiteY71" fmla="*/ 38861 h 180975"/>
              <a:gd name="connsiteX72" fmla="*/ 23880 w 133350"/>
              <a:gd name="connsiteY72" fmla="*/ 35813 h 180975"/>
              <a:gd name="connsiteX73" fmla="*/ 25404 w 133350"/>
              <a:gd name="connsiteY73" fmla="*/ 34289 h 180975"/>
              <a:gd name="connsiteX74" fmla="*/ 26928 w 133350"/>
              <a:gd name="connsiteY74" fmla="*/ 32765 h 180975"/>
              <a:gd name="connsiteX75" fmla="*/ 28452 w 133350"/>
              <a:gd name="connsiteY75" fmla="*/ 31241 h 180975"/>
              <a:gd name="connsiteX76" fmla="*/ 31501 w 133350"/>
              <a:gd name="connsiteY76" fmla="*/ 29718 h 180975"/>
              <a:gd name="connsiteX77" fmla="*/ 33024 w 133350"/>
              <a:gd name="connsiteY77" fmla="*/ 28193 h 180975"/>
              <a:gd name="connsiteX78" fmla="*/ 36072 w 133350"/>
              <a:gd name="connsiteY78" fmla="*/ 26669 h 180975"/>
              <a:gd name="connsiteX79" fmla="*/ 37596 w 133350"/>
              <a:gd name="connsiteY79" fmla="*/ 25145 h 180975"/>
              <a:gd name="connsiteX80" fmla="*/ 40644 w 133350"/>
              <a:gd name="connsiteY80" fmla="*/ 23622 h 180975"/>
              <a:gd name="connsiteX81" fmla="*/ 43692 w 133350"/>
              <a:gd name="connsiteY81" fmla="*/ 23622 h 180975"/>
              <a:gd name="connsiteX82" fmla="*/ 45217 w 133350"/>
              <a:gd name="connsiteY82" fmla="*/ 22097 h 180975"/>
              <a:gd name="connsiteX83" fmla="*/ 48264 w 133350"/>
              <a:gd name="connsiteY83" fmla="*/ 20573 h 180975"/>
              <a:gd name="connsiteX84" fmla="*/ 51312 w 133350"/>
              <a:gd name="connsiteY84" fmla="*/ 20573 h 180975"/>
              <a:gd name="connsiteX85" fmla="*/ 54361 w 133350"/>
              <a:gd name="connsiteY85" fmla="*/ 19050 h 180975"/>
              <a:gd name="connsiteX86" fmla="*/ 60456 w 133350"/>
              <a:gd name="connsiteY86" fmla="*/ 19050 h 180975"/>
              <a:gd name="connsiteX87" fmla="*/ 63504 w 133350"/>
              <a:gd name="connsiteY87" fmla="*/ 17526 h 180975"/>
              <a:gd name="connsiteX88" fmla="*/ 90937 w 133350"/>
              <a:gd name="connsiteY88" fmla="*/ 17526 h 180975"/>
              <a:gd name="connsiteX89" fmla="*/ 97032 w 133350"/>
              <a:gd name="connsiteY89" fmla="*/ 19050 h 180975"/>
              <a:gd name="connsiteX90" fmla="*/ 103128 w 133350"/>
              <a:gd name="connsiteY90" fmla="*/ 19050 h 180975"/>
              <a:gd name="connsiteX91" fmla="*/ 109224 w 133350"/>
              <a:gd name="connsiteY91" fmla="*/ 20573 h 180975"/>
              <a:gd name="connsiteX92" fmla="*/ 115320 w 133350"/>
              <a:gd name="connsiteY92" fmla="*/ 22097 h 180975"/>
              <a:gd name="connsiteX93" fmla="*/ 122940 w 133350"/>
              <a:gd name="connsiteY93" fmla="*/ 23622 h 180975"/>
              <a:gd name="connsiteX94" fmla="*/ 122940 w 133350"/>
              <a:gd name="connsiteY94" fmla="*/ 52577 h 180975"/>
              <a:gd name="connsiteX95" fmla="*/ 119892 w 133350"/>
              <a:gd name="connsiteY95" fmla="*/ 52577 h 180975"/>
              <a:gd name="connsiteX96" fmla="*/ 116844 w 133350"/>
              <a:gd name="connsiteY96" fmla="*/ 51054 h 180975"/>
              <a:gd name="connsiteX97" fmla="*/ 115320 w 133350"/>
              <a:gd name="connsiteY97" fmla="*/ 49530 h 180975"/>
              <a:gd name="connsiteX98" fmla="*/ 112272 w 133350"/>
              <a:gd name="connsiteY98" fmla="*/ 49530 h 180975"/>
              <a:gd name="connsiteX99" fmla="*/ 109224 w 133350"/>
              <a:gd name="connsiteY99" fmla="*/ 48005 h 180975"/>
              <a:gd name="connsiteX100" fmla="*/ 106176 w 133350"/>
              <a:gd name="connsiteY100" fmla="*/ 48005 h 180975"/>
              <a:gd name="connsiteX101" fmla="*/ 104652 w 133350"/>
              <a:gd name="connsiteY101" fmla="*/ 46481 h 180975"/>
              <a:gd name="connsiteX102" fmla="*/ 98556 w 133350"/>
              <a:gd name="connsiteY102" fmla="*/ 46481 h 180975"/>
              <a:gd name="connsiteX103" fmla="*/ 97032 w 133350"/>
              <a:gd name="connsiteY103" fmla="*/ 44957 h 180975"/>
              <a:gd name="connsiteX104" fmla="*/ 69601 w 133350"/>
              <a:gd name="connsiteY104" fmla="*/ 44957 h 180975"/>
              <a:gd name="connsiteX105" fmla="*/ 68076 w 133350"/>
              <a:gd name="connsiteY105" fmla="*/ 46481 h 180975"/>
              <a:gd name="connsiteX106" fmla="*/ 63504 w 133350"/>
              <a:gd name="connsiteY106" fmla="*/ 46481 h 180975"/>
              <a:gd name="connsiteX107" fmla="*/ 61980 w 133350"/>
              <a:gd name="connsiteY107" fmla="*/ 48005 h 180975"/>
              <a:gd name="connsiteX108" fmla="*/ 60456 w 133350"/>
              <a:gd name="connsiteY108" fmla="*/ 48005 h 180975"/>
              <a:gd name="connsiteX109" fmla="*/ 60456 w 133350"/>
              <a:gd name="connsiteY109" fmla="*/ 49530 h 180975"/>
              <a:gd name="connsiteX110" fmla="*/ 58932 w 133350"/>
              <a:gd name="connsiteY110" fmla="*/ 49530 h 180975"/>
              <a:gd name="connsiteX111" fmla="*/ 58932 w 133350"/>
              <a:gd name="connsiteY111" fmla="*/ 51054 h 180975"/>
              <a:gd name="connsiteX112" fmla="*/ 57408 w 133350"/>
              <a:gd name="connsiteY112" fmla="*/ 51054 h 180975"/>
              <a:gd name="connsiteX113" fmla="*/ 57408 w 133350"/>
              <a:gd name="connsiteY113" fmla="*/ 52577 h 180975"/>
              <a:gd name="connsiteX114" fmla="*/ 55884 w 133350"/>
              <a:gd name="connsiteY114" fmla="*/ 52577 h 180975"/>
              <a:gd name="connsiteX115" fmla="*/ 55884 w 133350"/>
              <a:gd name="connsiteY115" fmla="*/ 54102 h 180975"/>
              <a:gd name="connsiteX116" fmla="*/ 55884 w 133350"/>
              <a:gd name="connsiteY116" fmla="*/ 57150 h 180975"/>
              <a:gd name="connsiteX117" fmla="*/ 54361 w 133350"/>
              <a:gd name="connsiteY117" fmla="*/ 58673 h 180975"/>
              <a:gd name="connsiteX118" fmla="*/ 55884 w 133350"/>
              <a:gd name="connsiteY118" fmla="*/ 60197 h 180975"/>
              <a:gd name="connsiteX119" fmla="*/ 55884 w 133350"/>
              <a:gd name="connsiteY119" fmla="*/ 63245 h 180975"/>
              <a:gd name="connsiteX120" fmla="*/ 57408 w 133350"/>
              <a:gd name="connsiteY120" fmla="*/ 64769 h 180975"/>
              <a:gd name="connsiteX121" fmla="*/ 57408 w 133350"/>
              <a:gd name="connsiteY121" fmla="*/ 66294 h 180975"/>
              <a:gd name="connsiteX122" fmla="*/ 58932 w 133350"/>
              <a:gd name="connsiteY122" fmla="*/ 67818 h 180975"/>
              <a:gd name="connsiteX123" fmla="*/ 60456 w 133350"/>
              <a:gd name="connsiteY123" fmla="*/ 67818 h 180975"/>
              <a:gd name="connsiteX124" fmla="*/ 61980 w 133350"/>
              <a:gd name="connsiteY124" fmla="*/ 69341 h 180975"/>
              <a:gd name="connsiteX125" fmla="*/ 63504 w 133350"/>
              <a:gd name="connsiteY125" fmla="*/ 69341 h 180975"/>
              <a:gd name="connsiteX126" fmla="*/ 66552 w 133350"/>
              <a:gd name="connsiteY126" fmla="*/ 70865 h 180975"/>
              <a:gd name="connsiteX127" fmla="*/ 68076 w 133350"/>
              <a:gd name="connsiteY127" fmla="*/ 72389 h 180975"/>
              <a:gd name="connsiteX128" fmla="*/ 72649 w 133350"/>
              <a:gd name="connsiteY128" fmla="*/ 73914 h 180975"/>
              <a:gd name="connsiteX129" fmla="*/ 75696 w 133350"/>
              <a:gd name="connsiteY129" fmla="*/ 75437 h 180975"/>
              <a:gd name="connsiteX130" fmla="*/ 80268 w 133350"/>
              <a:gd name="connsiteY130" fmla="*/ 78486 h 180975"/>
              <a:gd name="connsiteX131" fmla="*/ 84840 w 133350"/>
              <a:gd name="connsiteY131" fmla="*/ 80009 h 180975"/>
              <a:gd name="connsiteX132" fmla="*/ 92461 w 133350"/>
              <a:gd name="connsiteY132" fmla="*/ 83057 h 180975"/>
              <a:gd name="connsiteX133" fmla="*/ 98556 w 133350"/>
              <a:gd name="connsiteY133" fmla="*/ 86105 h 180975"/>
              <a:gd name="connsiteX134" fmla="*/ 104652 w 133350"/>
              <a:gd name="connsiteY134" fmla="*/ 89154 h 180975"/>
              <a:gd name="connsiteX135" fmla="*/ 109224 w 133350"/>
              <a:gd name="connsiteY135" fmla="*/ 92202 h 180975"/>
              <a:gd name="connsiteX136" fmla="*/ 112272 w 133350"/>
              <a:gd name="connsiteY136" fmla="*/ 93726 h 180975"/>
              <a:gd name="connsiteX137" fmla="*/ 113796 w 133350"/>
              <a:gd name="connsiteY137" fmla="*/ 95250 h 180975"/>
              <a:gd name="connsiteX138" fmla="*/ 115320 w 133350"/>
              <a:gd name="connsiteY138" fmla="*/ 96773 h 180975"/>
              <a:gd name="connsiteX139" fmla="*/ 118368 w 133350"/>
              <a:gd name="connsiteY139" fmla="*/ 96773 h 180975"/>
              <a:gd name="connsiteX140" fmla="*/ 119892 w 133350"/>
              <a:gd name="connsiteY140" fmla="*/ 98297 h 180975"/>
              <a:gd name="connsiteX141" fmla="*/ 121417 w 133350"/>
              <a:gd name="connsiteY141" fmla="*/ 99822 h 180975"/>
              <a:gd name="connsiteX142" fmla="*/ 122940 w 133350"/>
              <a:gd name="connsiteY142" fmla="*/ 101345 h 180975"/>
              <a:gd name="connsiteX143" fmla="*/ 124464 w 133350"/>
              <a:gd name="connsiteY143" fmla="*/ 102869 h 180975"/>
              <a:gd name="connsiteX144" fmla="*/ 125989 w 133350"/>
              <a:gd name="connsiteY144" fmla="*/ 104394 h 180975"/>
              <a:gd name="connsiteX145" fmla="*/ 125989 w 133350"/>
              <a:gd name="connsiteY145" fmla="*/ 105918 h 180975"/>
              <a:gd name="connsiteX146" fmla="*/ 127512 w 133350"/>
              <a:gd name="connsiteY146" fmla="*/ 107441 h 180975"/>
              <a:gd name="connsiteX147" fmla="*/ 129037 w 133350"/>
              <a:gd name="connsiteY147" fmla="*/ 108965 h 180975"/>
              <a:gd name="connsiteX148" fmla="*/ 130561 w 133350"/>
              <a:gd name="connsiteY148" fmla="*/ 110489 h 180975"/>
              <a:gd name="connsiteX149" fmla="*/ 130561 w 133350"/>
              <a:gd name="connsiteY149" fmla="*/ 112014 h 180975"/>
              <a:gd name="connsiteX150" fmla="*/ 132084 w 133350"/>
              <a:gd name="connsiteY150" fmla="*/ 113537 h 180975"/>
              <a:gd name="connsiteX151" fmla="*/ 132084 w 133350"/>
              <a:gd name="connsiteY151" fmla="*/ 115061 h 180975"/>
              <a:gd name="connsiteX152" fmla="*/ 133608 w 133350"/>
              <a:gd name="connsiteY152" fmla="*/ 116586 h 180975"/>
              <a:gd name="connsiteX153" fmla="*/ 133608 w 133350"/>
              <a:gd name="connsiteY153" fmla="*/ 121157 h 180975"/>
              <a:gd name="connsiteX154" fmla="*/ 135132 w 133350"/>
              <a:gd name="connsiteY154" fmla="*/ 122681 h 180975"/>
              <a:gd name="connsiteX155" fmla="*/ 135132 w 133350"/>
              <a:gd name="connsiteY155" fmla="*/ 140969 h 180975"/>
              <a:gd name="connsiteX156" fmla="*/ 133608 w 133350"/>
              <a:gd name="connsiteY156" fmla="*/ 144018 h 180975"/>
              <a:gd name="connsiteX157" fmla="*/ 133608 w 133350"/>
              <a:gd name="connsiteY157" fmla="*/ 147065 h 180975"/>
              <a:gd name="connsiteX158" fmla="*/ 132084 w 133350"/>
              <a:gd name="connsiteY158" fmla="*/ 148589 h 180975"/>
              <a:gd name="connsiteX159" fmla="*/ 130561 w 133350"/>
              <a:gd name="connsiteY159" fmla="*/ 151637 h 180975"/>
              <a:gd name="connsiteX160" fmla="*/ 129037 w 133350"/>
              <a:gd name="connsiteY160" fmla="*/ 154686 h 180975"/>
              <a:gd name="connsiteX161" fmla="*/ 129037 w 133350"/>
              <a:gd name="connsiteY161" fmla="*/ 156209 h 180975"/>
              <a:gd name="connsiteX162" fmla="*/ 127512 w 133350"/>
              <a:gd name="connsiteY162" fmla="*/ 156209 h 180975"/>
              <a:gd name="connsiteX163" fmla="*/ 127512 w 133350"/>
              <a:gd name="connsiteY163" fmla="*/ 157733 h 180975"/>
              <a:gd name="connsiteX164" fmla="*/ 125989 w 133350"/>
              <a:gd name="connsiteY164" fmla="*/ 159257 h 180975"/>
              <a:gd name="connsiteX165" fmla="*/ 124464 w 133350"/>
              <a:gd name="connsiteY165" fmla="*/ 160781 h 180975"/>
              <a:gd name="connsiteX166" fmla="*/ 122940 w 133350"/>
              <a:gd name="connsiteY166" fmla="*/ 163829 h 180975"/>
              <a:gd name="connsiteX167" fmla="*/ 119892 w 133350"/>
              <a:gd name="connsiteY167" fmla="*/ 165354 h 180975"/>
              <a:gd name="connsiteX168" fmla="*/ 118368 w 133350"/>
              <a:gd name="connsiteY168" fmla="*/ 166878 h 180975"/>
              <a:gd name="connsiteX169" fmla="*/ 115320 w 133350"/>
              <a:gd name="connsiteY169" fmla="*/ 169926 h 180975"/>
              <a:gd name="connsiteX170" fmla="*/ 112272 w 133350"/>
              <a:gd name="connsiteY170" fmla="*/ 171450 h 180975"/>
              <a:gd name="connsiteX171" fmla="*/ 110749 w 133350"/>
              <a:gd name="connsiteY171" fmla="*/ 172973 h 180975"/>
              <a:gd name="connsiteX172" fmla="*/ 107701 w 133350"/>
              <a:gd name="connsiteY172" fmla="*/ 172973 h 180975"/>
              <a:gd name="connsiteX173" fmla="*/ 106176 w 133350"/>
              <a:gd name="connsiteY173" fmla="*/ 174497 h 180975"/>
              <a:gd name="connsiteX174" fmla="*/ 103128 w 133350"/>
              <a:gd name="connsiteY174" fmla="*/ 176022 h 180975"/>
              <a:gd name="connsiteX175" fmla="*/ 100080 w 133350"/>
              <a:gd name="connsiteY175" fmla="*/ 177546 h 180975"/>
              <a:gd name="connsiteX176" fmla="*/ 97032 w 133350"/>
              <a:gd name="connsiteY176" fmla="*/ 177546 h 180975"/>
              <a:gd name="connsiteX177" fmla="*/ 95508 w 133350"/>
              <a:gd name="connsiteY177" fmla="*/ 179069 h 180975"/>
              <a:gd name="connsiteX178" fmla="*/ 92461 w 133350"/>
              <a:gd name="connsiteY178" fmla="*/ 179069 h 180975"/>
              <a:gd name="connsiteX179" fmla="*/ 89412 w 133350"/>
              <a:gd name="connsiteY179" fmla="*/ 180594 h 180975"/>
              <a:gd name="connsiteX180" fmla="*/ 78744 w 133350"/>
              <a:gd name="connsiteY180" fmla="*/ 180594 h 180975"/>
              <a:gd name="connsiteX181" fmla="*/ 75696 w 133350"/>
              <a:gd name="connsiteY181" fmla="*/ 182118 h 180975"/>
              <a:gd name="connsiteX182" fmla="*/ 52837 w 133350"/>
              <a:gd name="connsiteY182" fmla="*/ 182118 h 180975"/>
              <a:gd name="connsiteX183" fmla="*/ 46740 w 133350"/>
              <a:gd name="connsiteY183" fmla="*/ 180594 h 180975"/>
              <a:gd name="connsiteX184" fmla="*/ 40644 w 133350"/>
              <a:gd name="connsiteY184" fmla="*/ 180594 h 180975"/>
              <a:gd name="connsiteX185" fmla="*/ 34549 w 133350"/>
              <a:gd name="connsiteY185" fmla="*/ 179069 h 180975"/>
              <a:gd name="connsiteX186" fmla="*/ 28452 w 133350"/>
              <a:gd name="connsiteY186" fmla="*/ 179069 h 180975"/>
              <a:gd name="connsiteX187" fmla="*/ 22356 w 133350"/>
              <a:gd name="connsiteY187" fmla="*/ 177546 h 180975"/>
              <a:gd name="connsiteX188" fmla="*/ 16261 w 133350"/>
              <a:gd name="connsiteY188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33350" h="180975">
                <a:moveTo>
                  <a:pt x="16261" y="176022"/>
                </a:moveTo>
                <a:lnTo>
                  <a:pt x="16261" y="145541"/>
                </a:lnTo>
                <a:lnTo>
                  <a:pt x="19308" y="145541"/>
                </a:lnTo>
                <a:lnTo>
                  <a:pt x="22356" y="147065"/>
                </a:lnTo>
                <a:lnTo>
                  <a:pt x="26928" y="147065"/>
                </a:lnTo>
                <a:lnTo>
                  <a:pt x="29976" y="148589"/>
                </a:lnTo>
                <a:lnTo>
                  <a:pt x="33024" y="148589"/>
                </a:lnTo>
                <a:lnTo>
                  <a:pt x="36072" y="150114"/>
                </a:lnTo>
                <a:lnTo>
                  <a:pt x="39120" y="150114"/>
                </a:lnTo>
                <a:lnTo>
                  <a:pt x="42168" y="151637"/>
                </a:lnTo>
                <a:lnTo>
                  <a:pt x="46740" y="151637"/>
                </a:lnTo>
                <a:lnTo>
                  <a:pt x="49789" y="153161"/>
                </a:lnTo>
                <a:lnTo>
                  <a:pt x="74172" y="153161"/>
                </a:lnTo>
                <a:lnTo>
                  <a:pt x="75696" y="151637"/>
                </a:lnTo>
                <a:lnTo>
                  <a:pt x="81792" y="151637"/>
                </a:lnTo>
                <a:lnTo>
                  <a:pt x="83317" y="150114"/>
                </a:lnTo>
                <a:lnTo>
                  <a:pt x="84840" y="150114"/>
                </a:lnTo>
                <a:lnTo>
                  <a:pt x="86364" y="148589"/>
                </a:lnTo>
                <a:lnTo>
                  <a:pt x="87889" y="148589"/>
                </a:lnTo>
                <a:lnTo>
                  <a:pt x="87889" y="147065"/>
                </a:lnTo>
                <a:lnTo>
                  <a:pt x="89412" y="147065"/>
                </a:lnTo>
                <a:lnTo>
                  <a:pt x="89412" y="145541"/>
                </a:lnTo>
                <a:lnTo>
                  <a:pt x="90937" y="145541"/>
                </a:lnTo>
                <a:lnTo>
                  <a:pt x="90937" y="144018"/>
                </a:lnTo>
                <a:lnTo>
                  <a:pt x="90937" y="142494"/>
                </a:lnTo>
                <a:lnTo>
                  <a:pt x="92461" y="142494"/>
                </a:lnTo>
                <a:lnTo>
                  <a:pt x="92461" y="139446"/>
                </a:lnTo>
                <a:lnTo>
                  <a:pt x="92461" y="134873"/>
                </a:lnTo>
                <a:lnTo>
                  <a:pt x="90937" y="133350"/>
                </a:lnTo>
                <a:lnTo>
                  <a:pt x="90937" y="131826"/>
                </a:lnTo>
                <a:lnTo>
                  <a:pt x="89412" y="130302"/>
                </a:lnTo>
                <a:lnTo>
                  <a:pt x="87889" y="128777"/>
                </a:lnTo>
                <a:lnTo>
                  <a:pt x="86364" y="127254"/>
                </a:lnTo>
                <a:lnTo>
                  <a:pt x="84840" y="127254"/>
                </a:lnTo>
                <a:lnTo>
                  <a:pt x="83317" y="125729"/>
                </a:lnTo>
                <a:lnTo>
                  <a:pt x="80268" y="124205"/>
                </a:lnTo>
                <a:lnTo>
                  <a:pt x="77220" y="122681"/>
                </a:lnTo>
                <a:lnTo>
                  <a:pt x="74172" y="121157"/>
                </a:lnTo>
                <a:lnTo>
                  <a:pt x="71124" y="119633"/>
                </a:lnTo>
                <a:lnTo>
                  <a:pt x="66552" y="118109"/>
                </a:lnTo>
                <a:lnTo>
                  <a:pt x="58932" y="115061"/>
                </a:lnTo>
                <a:lnTo>
                  <a:pt x="51312" y="112014"/>
                </a:lnTo>
                <a:lnTo>
                  <a:pt x="45217" y="108965"/>
                </a:lnTo>
                <a:lnTo>
                  <a:pt x="40644" y="105918"/>
                </a:lnTo>
                <a:lnTo>
                  <a:pt x="37596" y="104394"/>
                </a:lnTo>
                <a:lnTo>
                  <a:pt x="36072" y="102869"/>
                </a:lnTo>
                <a:lnTo>
                  <a:pt x="33024" y="101345"/>
                </a:lnTo>
                <a:lnTo>
                  <a:pt x="31501" y="99822"/>
                </a:lnTo>
                <a:lnTo>
                  <a:pt x="29976" y="99822"/>
                </a:lnTo>
                <a:lnTo>
                  <a:pt x="28452" y="98297"/>
                </a:lnTo>
                <a:lnTo>
                  <a:pt x="26928" y="96773"/>
                </a:lnTo>
                <a:lnTo>
                  <a:pt x="25404" y="95250"/>
                </a:lnTo>
                <a:lnTo>
                  <a:pt x="23880" y="93726"/>
                </a:lnTo>
                <a:lnTo>
                  <a:pt x="22356" y="92202"/>
                </a:lnTo>
                <a:lnTo>
                  <a:pt x="20832" y="90677"/>
                </a:lnTo>
                <a:lnTo>
                  <a:pt x="19308" y="89154"/>
                </a:lnTo>
                <a:lnTo>
                  <a:pt x="19308" y="87630"/>
                </a:lnTo>
                <a:lnTo>
                  <a:pt x="17784" y="86105"/>
                </a:lnTo>
                <a:lnTo>
                  <a:pt x="17784" y="84581"/>
                </a:lnTo>
                <a:lnTo>
                  <a:pt x="16261" y="81533"/>
                </a:lnTo>
                <a:lnTo>
                  <a:pt x="14737" y="80009"/>
                </a:lnTo>
                <a:lnTo>
                  <a:pt x="14737" y="75437"/>
                </a:lnTo>
                <a:lnTo>
                  <a:pt x="13212" y="73914"/>
                </a:lnTo>
                <a:lnTo>
                  <a:pt x="13212" y="57150"/>
                </a:lnTo>
                <a:lnTo>
                  <a:pt x="14737" y="54102"/>
                </a:lnTo>
                <a:lnTo>
                  <a:pt x="14737" y="52577"/>
                </a:lnTo>
                <a:lnTo>
                  <a:pt x="16261" y="49530"/>
                </a:lnTo>
                <a:lnTo>
                  <a:pt x="16261" y="46481"/>
                </a:lnTo>
                <a:lnTo>
                  <a:pt x="17784" y="44957"/>
                </a:lnTo>
                <a:lnTo>
                  <a:pt x="19308" y="41909"/>
                </a:lnTo>
                <a:lnTo>
                  <a:pt x="20832" y="40385"/>
                </a:lnTo>
                <a:lnTo>
                  <a:pt x="22356" y="38861"/>
                </a:lnTo>
                <a:lnTo>
                  <a:pt x="23880" y="35813"/>
                </a:lnTo>
                <a:lnTo>
                  <a:pt x="25404" y="34289"/>
                </a:lnTo>
                <a:lnTo>
                  <a:pt x="26928" y="32765"/>
                </a:lnTo>
                <a:lnTo>
                  <a:pt x="28452" y="31241"/>
                </a:lnTo>
                <a:lnTo>
                  <a:pt x="31501" y="29718"/>
                </a:lnTo>
                <a:lnTo>
                  <a:pt x="33024" y="28193"/>
                </a:lnTo>
                <a:lnTo>
                  <a:pt x="36072" y="26669"/>
                </a:lnTo>
                <a:lnTo>
                  <a:pt x="37596" y="25145"/>
                </a:lnTo>
                <a:lnTo>
                  <a:pt x="40644" y="23622"/>
                </a:lnTo>
                <a:lnTo>
                  <a:pt x="43692" y="23622"/>
                </a:lnTo>
                <a:lnTo>
                  <a:pt x="45217" y="22097"/>
                </a:lnTo>
                <a:lnTo>
                  <a:pt x="48264" y="20573"/>
                </a:lnTo>
                <a:lnTo>
                  <a:pt x="51312" y="20573"/>
                </a:lnTo>
                <a:lnTo>
                  <a:pt x="54361" y="19050"/>
                </a:lnTo>
                <a:lnTo>
                  <a:pt x="60456" y="19050"/>
                </a:lnTo>
                <a:lnTo>
                  <a:pt x="63504" y="17526"/>
                </a:lnTo>
                <a:lnTo>
                  <a:pt x="90937" y="17526"/>
                </a:lnTo>
                <a:lnTo>
                  <a:pt x="97032" y="19050"/>
                </a:lnTo>
                <a:lnTo>
                  <a:pt x="103128" y="19050"/>
                </a:lnTo>
                <a:lnTo>
                  <a:pt x="109224" y="20573"/>
                </a:lnTo>
                <a:lnTo>
                  <a:pt x="115320" y="22097"/>
                </a:lnTo>
                <a:lnTo>
                  <a:pt x="122940" y="23622"/>
                </a:lnTo>
                <a:lnTo>
                  <a:pt x="122940" y="52577"/>
                </a:lnTo>
                <a:lnTo>
                  <a:pt x="119892" y="52577"/>
                </a:lnTo>
                <a:lnTo>
                  <a:pt x="116844" y="51054"/>
                </a:lnTo>
                <a:lnTo>
                  <a:pt x="115320" y="49530"/>
                </a:lnTo>
                <a:lnTo>
                  <a:pt x="112272" y="49530"/>
                </a:lnTo>
                <a:lnTo>
                  <a:pt x="109224" y="48005"/>
                </a:lnTo>
                <a:lnTo>
                  <a:pt x="106176" y="48005"/>
                </a:lnTo>
                <a:lnTo>
                  <a:pt x="104652" y="46481"/>
                </a:lnTo>
                <a:lnTo>
                  <a:pt x="98556" y="46481"/>
                </a:lnTo>
                <a:lnTo>
                  <a:pt x="97032" y="44957"/>
                </a:lnTo>
                <a:lnTo>
                  <a:pt x="69601" y="44957"/>
                </a:lnTo>
                <a:lnTo>
                  <a:pt x="68076" y="46481"/>
                </a:lnTo>
                <a:lnTo>
                  <a:pt x="63504" y="46481"/>
                </a:lnTo>
                <a:lnTo>
                  <a:pt x="61980" y="48005"/>
                </a:lnTo>
                <a:lnTo>
                  <a:pt x="60456" y="48005"/>
                </a:lnTo>
                <a:lnTo>
                  <a:pt x="60456" y="49530"/>
                </a:lnTo>
                <a:lnTo>
                  <a:pt x="58932" y="49530"/>
                </a:lnTo>
                <a:lnTo>
                  <a:pt x="58932" y="51054"/>
                </a:lnTo>
                <a:lnTo>
                  <a:pt x="57408" y="51054"/>
                </a:lnTo>
                <a:lnTo>
                  <a:pt x="57408" y="52577"/>
                </a:lnTo>
                <a:lnTo>
                  <a:pt x="55884" y="52577"/>
                </a:lnTo>
                <a:lnTo>
                  <a:pt x="55884" y="54102"/>
                </a:lnTo>
                <a:lnTo>
                  <a:pt x="55884" y="57150"/>
                </a:lnTo>
                <a:lnTo>
                  <a:pt x="54361" y="58673"/>
                </a:lnTo>
                <a:lnTo>
                  <a:pt x="55884" y="60197"/>
                </a:lnTo>
                <a:lnTo>
                  <a:pt x="55884" y="63245"/>
                </a:lnTo>
                <a:lnTo>
                  <a:pt x="57408" y="64769"/>
                </a:lnTo>
                <a:lnTo>
                  <a:pt x="57408" y="66294"/>
                </a:lnTo>
                <a:lnTo>
                  <a:pt x="58932" y="67818"/>
                </a:lnTo>
                <a:lnTo>
                  <a:pt x="60456" y="67818"/>
                </a:lnTo>
                <a:lnTo>
                  <a:pt x="61980" y="69341"/>
                </a:lnTo>
                <a:lnTo>
                  <a:pt x="63504" y="69341"/>
                </a:lnTo>
                <a:lnTo>
                  <a:pt x="66552" y="70865"/>
                </a:lnTo>
                <a:lnTo>
                  <a:pt x="68076" y="72389"/>
                </a:lnTo>
                <a:lnTo>
                  <a:pt x="72649" y="73914"/>
                </a:lnTo>
                <a:lnTo>
                  <a:pt x="75696" y="75437"/>
                </a:lnTo>
                <a:lnTo>
                  <a:pt x="80268" y="78486"/>
                </a:lnTo>
                <a:lnTo>
                  <a:pt x="84840" y="80009"/>
                </a:lnTo>
                <a:lnTo>
                  <a:pt x="92461" y="83057"/>
                </a:lnTo>
                <a:lnTo>
                  <a:pt x="98556" y="86105"/>
                </a:lnTo>
                <a:lnTo>
                  <a:pt x="104652" y="89154"/>
                </a:lnTo>
                <a:lnTo>
                  <a:pt x="109224" y="92202"/>
                </a:lnTo>
                <a:lnTo>
                  <a:pt x="112272" y="93726"/>
                </a:lnTo>
                <a:lnTo>
                  <a:pt x="113796" y="95250"/>
                </a:lnTo>
                <a:lnTo>
                  <a:pt x="115320" y="96773"/>
                </a:lnTo>
                <a:lnTo>
                  <a:pt x="118368" y="96773"/>
                </a:lnTo>
                <a:lnTo>
                  <a:pt x="119892" y="98297"/>
                </a:lnTo>
                <a:lnTo>
                  <a:pt x="121417" y="99822"/>
                </a:lnTo>
                <a:lnTo>
                  <a:pt x="122940" y="101345"/>
                </a:lnTo>
                <a:lnTo>
                  <a:pt x="124464" y="102869"/>
                </a:lnTo>
                <a:lnTo>
                  <a:pt x="125989" y="104394"/>
                </a:lnTo>
                <a:lnTo>
                  <a:pt x="125989" y="105918"/>
                </a:lnTo>
                <a:lnTo>
                  <a:pt x="127512" y="107441"/>
                </a:lnTo>
                <a:lnTo>
                  <a:pt x="129037" y="108965"/>
                </a:lnTo>
                <a:lnTo>
                  <a:pt x="130561" y="110489"/>
                </a:lnTo>
                <a:lnTo>
                  <a:pt x="130561" y="112014"/>
                </a:lnTo>
                <a:lnTo>
                  <a:pt x="132084" y="113537"/>
                </a:lnTo>
                <a:lnTo>
                  <a:pt x="132084" y="115061"/>
                </a:lnTo>
                <a:lnTo>
                  <a:pt x="133608" y="116586"/>
                </a:lnTo>
                <a:lnTo>
                  <a:pt x="133608" y="121157"/>
                </a:lnTo>
                <a:lnTo>
                  <a:pt x="135132" y="122681"/>
                </a:lnTo>
                <a:lnTo>
                  <a:pt x="135132" y="140969"/>
                </a:lnTo>
                <a:lnTo>
                  <a:pt x="133608" y="144018"/>
                </a:lnTo>
                <a:lnTo>
                  <a:pt x="133608" y="147065"/>
                </a:lnTo>
                <a:lnTo>
                  <a:pt x="132084" y="148589"/>
                </a:lnTo>
                <a:lnTo>
                  <a:pt x="130561" y="151637"/>
                </a:lnTo>
                <a:lnTo>
                  <a:pt x="129037" y="154686"/>
                </a:lnTo>
                <a:lnTo>
                  <a:pt x="129037" y="156209"/>
                </a:lnTo>
                <a:lnTo>
                  <a:pt x="127512" y="156209"/>
                </a:lnTo>
                <a:lnTo>
                  <a:pt x="127512" y="157733"/>
                </a:lnTo>
                <a:lnTo>
                  <a:pt x="125989" y="159257"/>
                </a:lnTo>
                <a:lnTo>
                  <a:pt x="124464" y="160781"/>
                </a:lnTo>
                <a:lnTo>
                  <a:pt x="122940" y="163829"/>
                </a:lnTo>
                <a:lnTo>
                  <a:pt x="119892" y="165354"/>
                </a:lnTo>
                <a:lnTo>
                  <a:pt x="118368" y="166878"/>
                </a:lnTo>
                <a:lnTo>
                  <a:pt x="115320" y="169926"/>
                </a:lnTo>
                <a:lnTo>
                  <a:pt x="112272" y="171450"/>
                </a:lnTo>
                <a:lnTo>
                  <a:pt x="110749" y="172973"/>
                </a:lnTo>
                <a:lnTo>
                  <a:pt x="107701" y="172973"/>
                </a:lnTo>
                <a:lnTo>
                  <a:pt x="106176" y="174497"/>
                </a:lnTo>
                <a:lnTo>
                  <a:pt x="103128" y="176022"/>
                </a:lnTo>
                <a:lnTo>
                  <a:pt x="100080" y="177546"/>
                </a:lnTo>
                <a:lnTo>
                  <a:pt x="97032" y="177546"/>
                </a:lnTo>
                <a:lnTo>
                  <a:pt x="95508" y="179069"/>
                </a:lnTo>
                <a:lnTo>
                  <a:pt x="92461" y="179069"/>
                </a:lnTo>
                <a:lnTo>
                  <a:pt x="89412" y="180594"/>
                </a:lnTo>
                <a:lnTo>
                  <a:pt x="78744" y="180594"/>
                </a:lnTo>
                <a:lnTo>
                  <a:pt x="75696" y="182118"/>
                </a:lnTo>
                <a:lnTo>
                  <a:pt x="52837" y="182118"/>
                </a:lnTo>
                <a:lnTo>
                  <a:pt x="46740" y="180594"/>
                </a:lnTo>
                <a:lnTo>
                  <a:pt x="40644" y="180594"/>
                </a:lnTo>
                <a:lnTo>
                  <a:pt x="34549" y="179069"/>
                </a:lnTo>
                <a:lnTo>
                  <a:pt x="28452" y="179069"/>
                </a:lnTo>
                <a:lnTo>
                  <a:pt x="22356" y="177546"/>
                </a:lnTo>
                <a:lnTo>
                  <a:pt x="16261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8648700" y="371475"/>
            <a:ext cx="57150" cy="161925"/>
          </a:xfrm>
          <a:custGeom>
            <a:avLst/>
            <a:gdLst>
              <a:gd name="connsiteX0" fmla="*/ 18165 w 57150"/>
              <a:gd name="connsiteY0" fmla="*/ 169544 h 161925"/>
              <a:gd name="connsiteX1" fmla="*/ 18165 w 57150"/>
              <a:gd name="connsiteY1" fmla="*/ 11048 h 161925"/>
              <a:gd name="connsiteX2" fmla="*/ 39501 w 57150"/>
              <a:gd name="connsiteY2" fmla="*/ 17144 h 161925"/>
              <a:gd name="connsiteX3" fmla="*/ 62362 w 57150"/>
              <a:gd name="connsiteY3" fmla="*/ 11048 h 161925"/>
              <a:gd name="connsiteX4" fmla="*/ 62362 w 57150"/>
              <a:gd name="connsiteY4" fmla="*/ 169544 h 161925"/>
              <a:gd name="connsiteX5" fmla="*/ 18165 w 57150"/>
              <a:gd name="connsiteY5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8165" y="169544"/>
                </a:moveTo>
                <a:lnTo>
                  <a:pt x="18165" y="11048"/>
                </a:lnTo>
                <a:lnTo>
                  <a:pt x="39501" y="17144"/>
                </a:lnTo>
                <a:lnTo>
                  <a:pt x="62362" y="11048"/>
                </a:lnTo>
                <a:lnTo>
                  <a:pt x="62362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8734425" y="371475"/>
            <a:ext cx="123825" cy="161925"/>
          </a:xfrm>
          <a:custGeom>
            <a:avLst/>
            <a:gdLst>
              <a:gd name="connsiteX0" fmla="*/ 16261 w 123825"/>
              <a:gd name="connsiteY0" fmla="*/ 169544 h 161925"/>
              <a:gd name="connsiteX1" fmla="*/ 16261 w 123825"/>
              <a:gd name="connsiteY1" fmla="*/ 11048 h 161925"/>
              <a:gd name="connsiteX2" fmla="*/ 130561 w 123825"/>
              <a:gd name="connsiteY2" fmla="*/ 11048 h 161925"/>
              <a:gd name="connsiteX3" fmla="*/ 130561 w 123825"/>
              <a:gd name="connsiteY3" fmla="*/ 38480 h 161925"/>
              <a:gd name="connsiteX4" fmla="*/ 58932 w 123825"/>
              <a:gd name="connsiteY4" fmla="*/ 38480 h 161925"/>
              <a:gd name="connsiteX5" fmla="*/ 58932 w 123825"/>
              <a:gd name="connsiteY5" fmla="*/ 75056 h 161925"/>
              <a:gd name="connsiteX6" fmla="*/ 121417 w 123825"/>
              <a:gd name="connsiteY6" fmla="*/ 75056 h 161925"/>
              <a:gd name="connsiteX7" fmla="*/ 121417 w 123825"/>
              <a:gd name="connsiteY7" fmla="*/ 100964 h 161925"/>
              <a:gd name="connsiteX8" fmla="*/ 58932 w 123825"/>
              <a:gd name="connsiteY8" fmla="*/ 100964 h 161925"/>
              <a:gd name="connsiteX9" fmla="*/ 58932 w 123825"/>
              <a:gd name="connsiteY9" fmla="*/ 139064 h 161925"/>
              <a:gd name="connsiteX10" fmla="*/ 132084 w 123825"/>
              <a:gd name="connsiteY10" fmla="*/ 139064 h 161925"/>
              <a:gd name="connsiteX11" fmla="*/ 132084 w 123825"/>
              <a:gd name="connsiteY11" fmla="*/ 169544 h 161925"/>
              <a:gd name="connsiteX12" fmla="*/ 16261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6261" y="169544"/>
                </a:moveTo>
                <a:lnTo>
                  <a:pt x="16261" y="11048"/>
                </a:lnTo>
                <a:lnTo>
                  <a:pt x="130561" y="11048"/>
                </a:lnTo>
                <a:lnTo>
                  <a:pt x="130561" y="38480"/>
                </a:lnTo>
                <a:lnTo>
                  <a:pt x="58932" y="38480"/>
                </a:lnTo>
                <a:lnTo>
                  <a:pt x="58932" y="75056"/>
                </a:lnTo>
                <a:lnTo>
                  <a:pt x="121417" y="75056"/>
                </a:lnTo>
                <a:lnTo>
                  <a:pt x="121417" y="100964"/>
                </a:lnTo>
                <a:lnTo>
                  <a:pt x="58932" y="100964"/>
                </a:lnTo>
                <a:lnTo>
                  <a:pt x="58932" y="139064"/>
                </a:lnTo>
                <a:lnTo>
                  <a:pt x="132084" y="139064"/>
                </a:lnTo>
                <a:lnTo>
                  <a:pt x="132084" y="169544"/>
                </a:lnTo>
                <a:lnTo>
                  <a:pt x="16261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8877300" y="371475"/>
            <a:ext cx="209550" cy="161925"/>
          </a:xfrm>
          <a:custGeom>
            <a:avLst/>
            <a:gdLst>
              <a:gd name="connsiteX0" fmla="*/ 18165 w 209550"/>
              <a:gd name="connsiteY0" fmla="*/ 169544 h 161925"/>
              <a:gd name="connsiteX1" fmla="*/ 18165 w 209550"/>
              <a:gd name="connsiteY1" fmla="*/ 11048 h 161925"/>
              <a:gd name="connsiteX2" fmla="*/ 76077 w 209550"/>
              <a:gd name="connsiteY2" fmla="*/ 11048 h 161925"/>
              <a:gd name="connsiteX3" fmla="*/ 115701 w 209550"/>
              <a:gd name="connsiteY3" fmla="*/ 111632 h 161925"/>
              <a:gd name="connsiteX4" fmla="*/ 156849 w 209550"/>
              <a:gd name="connsiteY4" fmla="*/ 11048 h 161925"/>
              <a:gd name="connsiteX5" fmla="*/ 211714 w 209550"/>
              <a:gd name="connsiteY5" fmla="*/ 11048 h 161925"/>
              <a:gd name="connsiteX6" fmla="*/ 211714 w 209550"/>
              <a:gd name="connsiteY6" fmla="*/ 169544 h 161925"/>
              <a:gd name="connsiteX7" fmla="*/ 170565 w 209550"/>
              <a:gd name="connsiteY7" fmla="*/ 169544 h 161925"/>
              <a:gd name="connsiteX8" fmla="*/ 170565 w 209550"/>
              <a:gd name="connsiteY8" fmla="*/ 56769 h 161925"/>
              <a:gd name="connsiteX9" fmla="*/ 123321 w 209550"/>
              <a:gd name="connsiteY9" fmla="*/ 171069 h 161925"/>
              <a:gd name="connsiteX10" fmla="*/ 95889 w 209550"/>
              <a:gd name="connsiteY10" fmla="*/ 171069 h 161925"/>
              <a:gd name="connsiteX11" fmla="*/ 50169 w 209550"/>
              <a:gd name="connsiteY11" fmla="*/ 56769 h 161925"/>
              <a:gd name="connsiteX12" fmla="*/ 50169 w 209550"/>
              <a:gd name="connsiteY12" fmla="*/ 169544 h 161925"/>
              <a:gd name="connsiteX13" fmla="*/ 18165 w 209550"/>
              <a:gd name="connsiteY13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550" h="161925">
                <a:moveTo>
                  <a:pt x="18165" y="169544"/>
                </a:moveTo>
                <a:lnTo>
                  <a:pt x="18165" y="11048"/>
                </a:lnTo>
                <a:lnTo>
                  <a:pt x="76077" y="11048"/>
                </a:lnTo>
                <a:lnTo>
                  <a:pt x="115701" y="111632"/>
                </a:lnTo>
                <a:lnTo>
                  <a:pt x="156849" y="11048"/>
                </a:lnTo>
                <a:lnTo>
                  <a:pt x="211714" y="11048"/>
                </a:lnTo>
                <a:lnTo>
                  <a:pt x="211714" y="169544"/>
                </a:lnTo>
                <a:lnTo>
                  <a:pt x="170565" y="169544"/>
                </a:lnTo>
                <a:lnTo>
                  <a:pt x="170565" y="56769"/>
                </a:lnTo>
                <a:lnTo>
                  <a:pt x="123321" y="171069"/>
                </a:lnTo>
                <a:lnTo>
                  <a:pt x="95889" y="171069"/>
                </a:lnTo>
                <a:lnTo>
                  <a:pt x="50169" y="56769"/>
                </a:lnTo>
                <a:lnTo>
                  <a:pt x="50169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9115425" y="371475"/>
            <a:ext cx="123825" cy="161925"/>
          </a:xfrm>
          <a:custGeom>
            <a:avLst/>
            <a:gdLst>
              <a:gd name="connsiteX0" fmla="*/ 14737 w 123825"/>
              <a:gd name="connsiteY0" fmla="*/ 169544 h 161925"/>
              <a:gd name="connsiteX1" fmla="*/ 14737 w 123825"/>
              <a:gd name="connsiteY1" fmla="*/ 11048 h 161925"/>
              <a:gd name="connsiteX2" fmla="*/ 129037 w 123825"/>
              <a:gd name="connsiteY2" fmla="*/ 11048 h 161925"/>
              <a:gd name="connsiteX3" fmla="*/ 129037 w 123825"/>
              <a:gd name="connsiteY3" fmla="*/ 38480 h 161925"/>
              <a:gd name="connsiteX4" fmla="*/ 57408 w 123825"/>
              <a:gd name="connsiteY4" fmla="*/ 38480 h 161925"/>
              <a:gd name="connsiteX5" fmla="*/ 57408 w 123825"/>
              <a:gd name="connsiteY5" fmla="*/ 75056 h 161925"/>
              <a:gd name="connsiteX6" fmla="*/ 119892 w 123825"/>
              <a:gd name="connsiteY6" fmla="*/ 75056 h 161925"/>
              <a:gd name="connsiteX7" fmla="*/ 119892 w 123825"/>
              <a:gd name="connsiteY7" fmla="*/ 100964 h 161925"/>
              <a:gd name="connsiteX8" fmla="*/ 57408 w 123825"/>
              <a:gd name="connsiteY8" fmla="*/ 100964 h 161925"/>
              <a:gd name="connsiteX9" fmla="*/ 57408 w 123825"/>
              <a:gd name="connsiteY9" fmla="*/ 139064 h 161925"/>
              <a:gd name="connsiteX10" fmla="*/ 130561 w 123825"/>
              <a:gd name="connsiteY10" fmla="*/ 139064 h 161925"/>
              <a:gd name="connsiteX11" fmla="*/ 130561 w 123825"/>
              <a:gd name="connsiteY11" fmla="*/ 169544 h 161925"/>
              <a:gd name="connsiteX12" fmla="*/ 14737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737" y="169544"/>
                </a:moveTo>
                <a:lnTo>
                  <a:pt x="14737" y="11048"/>
                </a:lnTo>
                <a:lnTo>
                  <a:pt x="129037" y="11048"/>
                </a:lnTo>
                <a:lnTo>
                  <a:pt x="129037" y="38480"/>
                </a:lnTo>
                <a:lnTo>
                  <a:pt x="57408" y="38480"/>
                </a:lnTo>
                <a:lnTo>
                  <a:pt x="57408" y="75056"/>
                </a:lnTo>
                <a:lnTo>
                  <a:pt x="119892" y="75056"/>
                </a:lnTo>
                <a:lnTo>
                  <a:pt x="119892" y="100964"/>
                </a:lnTo>
                <a:lnTo>
                  <a:pt x="57408" y="100964"/>
                </a:lnTo>
                <a:lnTo>
                  <a:pt x="57408" y="139064"/>
                </a:lnTo>
                <a:lnTo>
                  <a:pt x="130561" y="139064"/>
                </a:lnTo>
                <a:lnTo>
                  <a:pt x="130561" y="169544"/>
                </a:lnTo>
                <a:lnTo>
                  <a:pt x="14737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9258300" y="371475"/>
            <a:ext cx="152400" cy="161925"/>
          </a:xfrm>
          <a:custGeom>
            <a:avLst/>
            <a:gdLst>
              <a:gd name="connsiteX0" fmla="*/ 16642 w 152400"/>
              <a:gd name="connsiteY0" fmla="*/ 169544 h 161925"/>
              <a:gd name="connsiteX1" fmla="*/ 16642 w 152400"/>
              <a:gd name="connsiteY1" fmla="*/ 11048 h 161925"/>
              <a:gd name="connsiteX2" fmla="*/ 68457 w 152400"/>
              <a:gd name="connsiteY2" fmla="*/ 11048 h 161925"/>
              <a:gd name="connsiteX3" fmla="*/ 123321 w 152400"/>
              <a:gd name="connsiteY3" fmla="*/ 116204 h 161925"/>
              <a:gd name="connsiteX4" fmla="*/ 123321 w 152400"/>
              <a:gd name="connsiteY4" fmla="*/ 11048 h 161925"/>
              <a:gd name="connsiteX5" fmla="*/ 153801 w 152400"/>
              <a:gd name="connsiteY5" fmla="*/ 11048 h 161925"/>
              <a:gd name="connsiteX6" fmla="*/ 153801 w 152400"/>
              <a:gd name="connsiteY6" fmla="*/ 169544 h 161925"/>
              <a:gd name="connsiteX7" fmla="*/ 103509 w 152400"/>
              <a:gd name="connsiteY7" fmla="*/ 169544 h 161925"/>
              <a:gd name="connsiteX8" fmla="*/ 47121 w 152400"/>
              <a:gd name="connsiteY8" fmla="*/ 61340 h 161925"/>
              <a:gd name="connsiteX9" fmla="*/ 47121 w 152400"/>
              <a:gd name="connsiteY9" fmla="*/ 169544 h 161925"/>
              <a:gd name="connsiteX10" fmla="*/ 16642 w 152400"/>
              <a:gd name="connsiteY10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642" y="169544"/>
                </a:moveTo>
                <a:lnTo>
                  <a:pt x="16642" y="11048"/>
                </a:lnTo>
                <a:lnTo>
                  <a:pt x="68457" y="11048"/>
                </a:lnTo>
                <a:lnTo>
                  <a:pt x="123321" y="116204"/>
                </a:lnTo>
                <a:lnTo>
                  <a:pt x="123321" y="11048"/>
                </a:lnTo>
                <a:lnTo>
                  <a:pt x="153801" y="11048"/>
                </a:lnTo>
                <a:lnTo>
                  <a:pt x="153801" y="169544"/>
                </a:lnTo>
                <a:lnTo>
                  <a:pt x="103509" y="169544"/>
                </a:lnTo>
                <a:lnTo>
                  <a:pt x="47121" y="61340"/>
                </a:lnTo>
                <a:lnTo>
                  <a:pt x="47121" y="169544"/>
                </a:lnTo>
                <a:lnTo>
                  <a:pt x="16642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9429750" y="361950"/>
            <a:ext cx="123825" cy="180975"/>
          </a:xfrm>
          <a:custGeom>
            <a:avLst/>
            <a:gdLst>
              <a:gd name="connsiteX0" fmla="*/ 14355 w 123825"/>
              <a:gd name="connsiteY0" fmla="*/ 176022 h 180975"/>
              <a:gd name="connsiteX1" fmla="*/ 14355 w 123825"/>
              <a:gd name="connsiteY1" fmla="*/ 145541 h 180975"/>
              <a:gd name="connsiteX2" fmla="*/ 17403 w 123825"/>
              <a:gd name="connsiteY2" fmla="*/ 145541 h 180975"/>
              <a:gd name="connsiteX3" fmla="*/ 20451 w 123825"/>
              <a:gd name="connsiteY3" fmla="*/ 147065 h 180975"/>
              <a:gd name="connsiteX4" fmla="*/ 23499 w 123825"/>
              <a:gd name="connsiteY4" fmla="*/ 147065 h 180975"/>
              <a:gd name="connsiteX5" fmla="*/ 26547 w 123825"/>
              <a:gd name="connsiteY5" fmla="*/ 148589 h 180975"/>
              <a:gd name="connsiteX6" fmla="*/ 29595 w 123825"/>
              <a:gd name="connsiteY6" fmla="*/ 148589 h 180975"/>
              <a:gd name="connsiteX7" fmla="*/ 32643 w 123825"/>
              <a:gd name="connsiteY7" fmla="*/ 150114 h 180975"/>
              <a:gd name="connsiteX8" fmla="*/ 35692 w 123825"/>
              <a:gd name="connsiteY8" fmla="*/ 150114 h 180975"/>
              <a:gd name="connsiteX9" fmla="*/ 38739 w 123825"/>
              <a:gd name="connsiteY9" fmla="*/ 151637 h 180975"/>
              <a:gd name="connsiteX10" fmla="*/ 44836 w 123825"/>
              <a:gd name="connsiteY10" fmla="*/ 151637 h 180975"/>
              <a:gd name="connsiteX11" fmla="*/ 47883 w 123825"/>
              <a:gd name="connsiteY11" fmla="*/ 153161 h 180975"/>
              <a:gd name="connsiteX12" fmla="*/ 70743 w 123825"/>
              <a:gd name="connsiteY12" fmla="*/ 153161 h 180975"/>
              <a:gd name="connsiteX13" fmla="*/ 73792 w 123825"/>
              <a:gd name="connsiteY13" fmla="*/ 151637 h 180975"/>
              <a:gd name="connsiteX14" fmla="*/ 78364 w 123825"/>
              <a:gd name="connsiteY14" fmla="*/ 151637 h 180975"/>
              <a:gd name="connsiteX15" fmla="*/ 81412 w 123825"/>
              <a:gd name="connsiteY15" fmla="*/ 150114 h 180975"/>
              <a:gd name="connsiteX16" fmla="*/ 82936 w 123825"/>
              <a:gd name="connsiteY16" fmla="*/ 150114 h 180975"/>
              <a:gd name="connsiteX17" fmla="*/ 82936 w 123825"/>
              <a:gd name="connsiteY17" fmla="*/ 148589 h 180975"/>
              <a:gd name="connsiteX18" fmla="*/ 85983 w 123825"/>
              <a:gd name="connsiteY18" fmla="*/ 148589 h 180975"/>
              <a:gd name="connsiteX19" fmla="*/ 85983 w 123825"/>
              <a:gd name="connsiteY19" fmla="*/ 147065 h 180975"/>
              <a:gd name="connsiteX20" fmla="*/ 87507 w 123825"/>
              <a:gd name="connsiteY20" fmla="*/ 147065 h 180975"/>
              <a:gd name="connsiteX21" fmla="*/ 87507 w 123825"/>
              <a:gd name="connsiteY21" fmla="*/ 145541 h 180975"/>
              <a:gd name="connsiteX22" fmla="*/ 89031 w 123825"/>
              <a:gd name="connsiteY22" fmla="*/ 144018 h 180975"/>
              <a:gd name="connsiteX23" fmla="*/ 89031 w 123825"/>
              <a:gd name="connsiteY23" fmla="*/ 142494 h 180975"/>
              <a:gd name="connsiteX24" fmla="*/ 89031 w 123825"/>
              <a:gd name="connsiteY24" fmla="*/ 139446 h 180975"/>
              <a:gd name="connsiteX25" fmla="*/ 90555 w 123825"/>
              <a:gd name="connsiteY25" fmla="*/ 139446 h 180975"/>
              <a:gd name="connsiteX26" fmla="*/ 90555 w 123825"/>
              <a:gd name="connsiteY26" fmla="*/ 137922 h 180975"/>
              <a:gd name="connsiteX27" fmla="*/ 89031 w 123825"/>
              <a:gd name="connsiteY27" fmla="*/ 136397 h 180975"/>
              <a:gd name="connsiteX28" fmla="*/ 89031 w 123825"/>
              <a:gd name="connsiteY28" fmla="*/ 134873 h 180975"/>
              <a:gd name="connsiteX29" fmla="*/ 89031 w 123825"/>
              <a:gd name="connsiteY29" fmla="*/ 131826 h 180975"/>
              <a:gd name="connsiteX30" fmla="*/ 87507 w 123825"/>
              <a:gd name="connsiteY30" fmla="*/ 130302 h 180975"/>
              <a:gd name="connsiteX31" fmla="*/ 85983 w 123825"/>
              <a:gd name="connsiteY31" fmla="*/ 128777 h 180975"/>
              <a:gd name="connsiteX32" fmla="*/ 84459 w 123825"/>
              <a:gd name="connsiteY32" fmla="*/ 127254 h 180975"/>
              <a:gd name="connsiteX33" fmla="*/ 82936 w 123825"/>
              <a:gd name="connsiteY33" fmla="*/ 127254 h 180975"/>
              <a:gd name="connsiteX34" fmla="*/ 81412 w 123825"/>
              <a:gd name="connsiteY34" fmla="*/ 125729 h 180975"/>
              <a:gd name="connsiteX35" fmla="*/ 78364 w 123825"/>
              <a:gd name="connsiteY35" fmla="*/ 124205 h 180975"/>
              <a:gd name="connsiteX36" fmla="*/ 75315 w 123825"/>
              <a:gd name="connsiteY36" fmla="*/ 122681 h 180975"/>
              <a:gd name="connsiteX37" fmla="*/ 72267 w 123825"/>
              <a:gd name="connsiteY37" fmla="*/ 121157 h 180975"/>
              <a:gd name="connsiteX38" fmla="*/ 67695 w 123825"/>
              <a:gd name="connsiteY38" fmla="*/ 119633 h 180975"/>
              <a:gd name="connsiteX39" fmla="*/ 64647 w 123825"/>
              <a:gd name="connsiteY39" fmla="*/ 118109 h 180975"/>
              <a:gd name="connsiteX40" fmla="*/ 57027 w 123825"/>
              <a:gd name="connsiteY40" fmla="*/ 115061 h 180975"/>
              <a:gd name="connsiteX41" fmla="*/ 49407 w 123825"/>
              <a:gd name="connsiteY41" fmla="*/ 112014 h 180975"/>
              <a:gd name="connsiteX42" fmla="*/ 46359 w 123825"/>
              <a:gd name="connsiteY42" fmla="*/ 110489 h 180975"/>
              <a:gd name="connsiteX43" fmla="*/ 43312 w 123825"/>
              <a:gd name="connsiteY43" fmla="*/ 108965 h 180975"/>
              <a:gd name="connsiteX44" fmla="*/ 40264 w 123825"/>
              <a:gd name="connsiteY44" fmla="*/ 107441 h 180975"/>
              <a:gd name="connsiteX45" fmla="*/ 38739 w 123825"/>
              <a:gd name="connsiteY45" fmla="*/ 105918 h 180975"/>
              <a:gd name="connsiteX46" fmla="*/ 35692 w 123825"/>
              <a:gd name="connsiteY46" fmla="*/ 104394 h 180975"/>
              <a:gd name="connsiteX47" fmla="*/ 34167 w 123825"/>
              <a:gd name="connsiteY47" fmla="*/ 102869 h 180975"/>
              <a:gd name="connsiteX48" fmla="*/ 31119 w 123825"/>
              <a:gd name="connsiteY48" fmla="*/ 101345 h 180975"/>
              <a:gd name="connsiteX49" fmla="*/ 29595 w 123825"/>
              <a:gd name="connsiteY49" fmla="*/ 99822 h 180975"/>
              <a:gd name="connsiteX50" fmla="*/ 28071 w 123825"/>
              <a:gd name="connsiteY50" fmla="*/ 99822 h 180975"/>
              <a:gd name="connsiteX51" fmla="*/ 26547 w 123825"/>
              <a:gd name="connsiteY51" fmla="*/ 98297 h 180975"/>
              <a:gd name="connsiteX52" fmla="*/ 25023 w 123825"/>
              <a:gd name="connsiteY52" fmla="*/ 96773 h 180975"/>
              <a:gd name="connsiteX53" fmla="*/ 23499 w 123825"/>
              <a:gd name="connsiteY53" fmla="*/ 95250 h 180975"/>
              <a:gd name="connsiteX54" fmla="*/ 21976 w 123825"/>
              <a:gd name="connsiteY54" fmla="*/ 93726 h 180975"/>
              <a:gd name="connsiteX55" fmla="*/ 20451 w 123825"/>
              <a:gd name="connsiteY55" fmla="*/ 92202 h 180975"/>
              <a:gd name="connsiteX56" fmla="*/ 18927 w 123825"/>
              <a:gd name="connsiteY56" fmla="*/ 90677 h 180975"/>
              <a:gd name="connsiteX57" fmla="*/ 17403 w 123825"/>
              <a:gd name="connsiteY57" fmla="*/ 89154 h 180975"/>
              <a:gd name="connsiteX58" fmla="*/ 15879 w 123825"/>
              <a:gd name="connsiteY58" fmla="*/ 87630 h 180975"/>
              <a:gd name="connsiteX59" fmla="*/ 15879 w 123825"/>
              <a:gd name="connsiteY59" fmla="*/ 86105 h 180975"/>
              <a:gd name="connsiteX60" fmla="*/ 14355 w 123825"/>
              <a:gd name="connsiteY60" fmla="*/ 84581 h 180975"/>
              <a:gd name="connsiteX61" fmla="*/ 14355 w 123825"/>
              <a:gd name="connsiteY61" fmla="*/ 81533 h 180975"/>
              <a:gd name="connsiteX62" fmla="*/ 12831 w 123825"/>
              <a:gd name="connsiteY62" fmla="*/ 80009 h 180975"/>
              <a:gd name="connsiteX63" fmla="*/ 12831 w 123825"/>
              <a:gd name="connsiteY63" fmla="*/ 75437 h 180975"/>
              <a:gd name="connsiteX64" fmla="*/ 11307 w 123825"/>
              <a:gd name="connsiteY64" fmla="*/ 73914 h 180975"/>
              <a:gd name="connsiteX65" fmla="*/ 11307 w 123825"/>
              <a:gd name="connsiteY65" fmla="*/ 54102 h 180975"/>
              <a:gd name="connsiteX66" fmla="*/ 12831 w 123825"/>
              <a:gd name="connsiteY66" fmla="*/ 51054 h 180975"/>
              <a:gd name="connsiteX67" fmla="*/ 12831 w 123825"/>
              <a:gd name="connsiteY67" fmla="*/ 49530 h 180975"/>
              <a:gd name="connsiteX68" fmla="*/ 14355 w 123825"/>
              <a:gd name="connsiteY68" fmla="*/ 46481 h 180975"/>
              <a:gd name="connsiteX69" fmla="*/ 15879 w 123825"/>
              <a:gd name="connsiteY69" fmla="*/ 44957 h 180975"/>
              <a:gd name="connsiteX70" fmla="*/ 15879 w 123825"/>
              <a:gd name="connsiteY70" fmla="*/ 41909 h 180975"/>
              <a:gd name="connsiteX71" fmla="*/ 17403 w 123825"/>
              <a:gd name="connsiteY71" fmla="*/ 40385 h 180975"/>
              <a:gd name="connsiteX72" fmla="*/ 18927 w 123825"/>
              <a:gd name="connsiteY72" fmla="*/ 38861 h 180975"/>
              <a:gd name="connsiteX73" fmla="*/ 20451 w 123825"/>
              <a:gd name="connsiteY73" fmla="*/ 35813 h 180975"/>
              <a:gd name="connsiteX74" fmla="*/ 21976 w 123825"/>
              <a:gd name="connsiteY74" fmla="*/ 34289 h 180975"/>
              <a:gd name="connsiteX75" fmla="*/ 25023 w 123825"/>
              <a:gd name="connsiteY75" fmla="*/ 32765 h 180975"/>
              <a:gd name="connsiteX76" fmla="*/ 26547 w 123825"/>
              <a:gd name="connsiteY76" fmla="*/ 31241 h 180975"/>
              <a:gd name="connsiteX77" fmla="*/ 28071 w 123825"/>
              <a:gd name="connsiteY77" fmla="*/ 29718 h 180975"/>
              <a:gd name="connsiteX78" fmla="*/ 31119 w 123825"/>
              <a:gd name="connsiteY78" fmla="*/ 28193 h 180975"/>
              <a:gd name="connsiteX79" fmla="*/ 34167 w 123825"/>
              <a:gd name="connsiteY79" fmla="*/ 26669 h 180975"/>
              <a:gd name="connsiteX80" fmla="*/ 35692 w 123825"/>
              <a:gd name="connsiteY80" fmla="*/ 25145 h 180975"/>
              <a:gd name="connsiteX81" fmla="*/ 38739 w 123825"/>
              <a:gd name="connsiteY81" fmla="*/ 23622 h 180975"/>
              <a:gd name="connsiteX82" fmla="*/ 40264 w 123825"/>
              <a:gd name="connsiteY82" fmla="*/ 23622 h 180975"/>
              <a:gd name="connsiteX83" fmla="*/ 43312 w 123825"/>
              <a:gd name="connsiteY83" fmla="*/ 22097 h 180975"/>
              <a:gd name="connsiteX84" fmla="*/ 46359 w 123825"/>
              <a:gd name="connsiteY84" fmla="*/ 20573 h 180975"/>
              <a:gd name="connsiteX85" fmla="*/ 49407 w 123825"/>
              <a:gd name="connsiteY85" fmla="*/ 20573 h 180975"/>
              <a:gd name="connsiteX86" fmla="*/ 52455 w 123825"/>
              <a:gd name="connsiteY86" fmla="*/ 19050 h 180975"/>
              <a:gd name="connsiteX87" fmla="*/ 58551 w 123825"/>
              <a:gd name="connsiteY87" fmla="*/ 19050 h 180975"/>
              <a:gd name="connsiteX88" fmla="*/ 61599 w 123825"/>
              <a:gd name="connsiteY88" fmla="*/ 17526 h 180975"/>
              <a:gd name="connsiteX89" fmla="*/ 89031 w 123825"/>
              <a:gd name="connsiteY89" fmla="*/ 17526 h 180975"/>
              <a:gd name="connsiteX90" fmla="*/ 93603 w 123825"/>
              <a:gd name="connsiteY90" fmla="*/ 19050 h 180975"/>
              <a:gd name="connsiteX91" fmla="*/ 98176 w 123825"/>
              <a:gd name="connsiteY91" fmla="*/ 19050 h 180975"/>
              <a:gd name="connsiteX92" fmla="*/ 104271 w 123825"/>
              <a:gd name="connsiteY92" fmla="*/ 20573 h 180975"/>
              <a:gd name="connsiteX93" fmla="*/ 110367 w 123825"/>
              <a:gd name="connsiteY93" fmla="*/ 20573 h 180975"/>
              <a:gd name="connsiteX94" fmla="*/ 116464 w 123825"/>
              <a:gd name="connsiteY94" fmla="*/ 22097 h 180975"/>
              <a:gd name="connsiteX95" fmla="*/ 121036 w 123825"/>
              <a:gd name="connsiteY95" fmla="*/ 23622 h 180975"/>
              <a:gd name="connsiteX96" fmla="*/ 121036 w 123825"/>
              <a:gd name="connsiteY96" fmla="*/ 52577 h 180975"/>
              <a:gd name="connsiteX97" fmla="*/ 117987 w 123825"/>
              <a:gd name="connsiteY97" fmla="*/ 52577 h 180975"/>
              <a:gd name="connsiteX98" fmla="*/ 114939 w 123825"/>
              <a:gd name="connsiteY98" fmla="*/ 51054 h 180975"/>
              <a:gd name="connsiteX99" fmla="*/ 111892 w 123825"/>
              <a:gd name="connsiteY99" fmla="*/ 49530 h 180975"/>
              <a:gd name="connsiteX100" fmla="*/ 110367 w 123825"/>
              <a:gd name="connsiteY100" fmla="*/ 49530 h 180975"/>
              <a:gd name="connsiteX101" fmla="*/ 107319 w 123825"/>
              <a:gd name="connsiteY101" fmla="*/ 48005 h 180975"/>
              <a:gd name="connsiteX102" fmla="*/ 104271 w 123825"/>
              <a:gd name="connsiteY102" fmla="*/ 48005 h 180975"/>
              <a:gd name="connsiteX103" fmla="*/ 101223 w 123825"/>
              <a:gd name="connsiteY103" fmla="*/ 46481 h 180975"/>
              <a:gd name="connsiteX104" fmla="*/ 96651 w 123825"/>
              <a:gd name="connsiteY104" fmla="*/ 46481 h 180975"/>
              <a:gd name="connsiteX105" fmla="*/ 93603 w 123825"/>
              <a:gd name="connsiteY105" fmla="*/ 44957 h 180975"/>
              <a:gd name="connsiteX106" fmla="*/ 67695 w 123825"/>
              <a:gd name="connsiteY106" fmla="*/ 44957 h 180975"/>
              <a:gd name="connsiteX107" fmla="*/ 64647 w 123825"/>
              <a:gd name="connsiteY107" fmla="*/ 46481 h 180975"/>
              <a:gd name="connsiteX108" fmla="*/ 61599 w 123825"/>
              <a:gd name="connsiteY108" fmla="*/ 46481 h 180975"/>
              <a:gd name="connsiteX109" fmla="*/ 60076 w 123825"/>
              <a:gd name="connsiteY109" fmla="*/ 48005 h 180975"/>
              <a:gd name="connsiteX110" fmla="*/ 58551 w 123825"/>
              <a:gd name="connsiteY110" fmla="*/ 48005 h 180975"/>
              <a:gd name="connsiteX111" fmla="*/ 57027 w 123825"/>
              <a:gd name="connsiteY111" fmla="*/ 49530 h 180975"/>
              <a:gd name="connsiteX112" fmla="*/ 55503 w 123825"/>
              <a:gd name="connsiteY112" fmla="*/ 51054 h 180975"/>
              <a:gd name="connsiteX113" fmla="*/ 55503 w 123825"/>
              <a:gd name="connsiteY113" fmla="*/ 52577 h 180975"/>
              <a:gd name="connsiteX114" fmla="*/ 53979 w 123825"/>
              <a:gd name="connsiteY114" fmla="*/ 52577 h 180975"/>
              <a:gd name="connsiteX115" fmla="*/ 53979 w 123825"/>
              <a:gd name="connsiteY115" fmla="*/ 54102 h 180975"/>
              <a:gd name="connsiteX116" fmla="*/ 52455 w 123825"/>
              <a:gd name="connsiteY116" fmla="*/ 55626 h 180975"/>
              <a:gd name="connsiteX117" fmla="*/ 52455 w 123825"/>
              <a:gd name="connsiteY117" fmla="*/ 57150 h 180975"/>
              <a:gd name="connsiteX118" fmla="*/ 52455 w 123825"/>
              <a:gd name="connsiteY118" fmla="*/ 58673 h 180975"/>
              <a:gd name="connsiteX119" fmla="*/ 52455 w 123825"/>
              <a:gd name="connsiteY119" fmla="*/ 61722 h 180975"/>
              <a:gd name="connsiteX120" fmla="*/ 53979 w 123825"/>
              <a:gd name="connsiteY120" fmla="*/ 63245 h 180975"/>
              <a:gd name="connsiteX121" fmla="*/ 55503 w 123825"/>
              <a:gd name="connsiteY121" fmla="*/ 64769 h 180975"/>
              <a:gd name="connsiteX122" fmla="*/ 55503 w 123825"/>
              <a:gd name="connsiteY122" fmla="*/ 66294 h 180975"/>
              <a:gd name="connsiteX123" fmla="*/ 57027 w 123825"/>
              <a:gd name="connsiteY123" fmla="*/ 67818 h 180975"/>
              <a:gd name="connsiteX124" fmla="*/ 58551 w 123825"/>
              <a:gd name="connsiteY124" fmla="*/ 67818 h 180975"/>
              <a:gd name="connsiteX125" fmla="*/ 60076 w 123825"/>
              <a:gd name="connsiteY125" fmla="*/ 69341 h 180975"/>
              <a:gd name="connsiteX126" fmla="*/ 61599 w 123825"/>
              <a:gd name="connsiteY126" fmla="*/ 69341 h 180975"/>
              <a:gd name="connsiteX127" fmla="*/ 63123 w 123825"/>
              <a:gd name="connsiteY127" fmla="*/ 70865 h 180975"/>
              <a:gd name="connsiteX128" fmla="*/ 66171 w 123825"/>
              <a:gd name="connsiteY128" fmla="*/ 72389 h 180975"/>
              <a:gd name="connsiteX129" fmla="*/ 69219 w 123825"/>
              <a:gd name="connsiteY129" fmla="*/ 73914 h 180975"/>
              <a:gd name="connsiteX130" fmla="*/ 73792 w 123825"/>
              <a:gd name="connsiteY130" fmla="*/ 75437 h 180975"/>
              <a:gd name="connsiteX131" fmla="*/ 78364 w 123825"/>
              <a:gd name="connsiteY131" fmla="*/ 78486 h 180975"/>
              <a:gd name="connsiteX132" fmla="*/ 82936 w 123825"/>
              <a:gd name="connsiteY132" fmla="*/ 80009 h 180975"/>
              <a:gd name="connsiteX133" fmla="*/ 89031 w 123825"/>
              <a:gd name="connsiteY133" fmla="*/ 83057 h 180975"/>
              <a:gd name="connsiteX134" fmla="*/ 96651 w 123825"/>
              <a:gd name="connsiteY134" fmla="*/ 86105 h 180975"/>
              <a:gd name="connsiteX135" fmla="*/ 101223 w 123825"/>
              <a:gd name="connsiteY135" fmla="*/ 89154 h 180975"/>
              <a:gd name="connsiteX136" fmla="*/ 107319 w 123825"/>
              <a:gd name="connsiteY136" fmla="*/ 92202 h 180975"/>
              <a:gd name="connsiteX137" fmla="*/ 108843 w 123825"/>
              <a:gd name="connsiteY137" fmla="*/ 93726 h 180975"/>
              <a:gd name="connsiteX138" fmla="*/ 111892 w 123825"/>
              <a:gd name="connsiteY138" fmla="*/ 95250 h 180975"/>
              <a:gd name="connsiteX139" fmla="*/ 113415 w 123825"/>
              <a:gd name="connsiteY139" fmla="*/ 96773 h 180975"/>
              <a:gd name="connsiteX140" fmla="*/ 114939 w 123825"/>
              <a:gd name="connsiteY140" fmla="*/ 96773 h 180975"/>
              <a:gd name="connsiteX141" fmla="*/ 116464 w 123825"/>
              <a:gd name="connsiteY141" fmla="*/ 98297 h 180975"/>
              <a:gd name="connsiteX142" fmla="*/ 119512 w 123825"/>
              <a:gd name="connsiteY142" fmla="*/ 99822 h 180975"/>
              <a:gd name="connsiteX143" fmla="*/ 121036 w 123825"/>
              <a:gd name="connsiteY143" fmla="*/ 101345 h 180975"/>
              <a:gd name="connsiteX144" fmla="*/ 121036 w 123825"/>
              <a:gd name="connsiteY144" fmla="*/ 102869 h 180975"/>
              <a:gd name="connsiteX145" fmla="*/ 122559 w 123825"/>
              <a:gd name="connsiteY145" fmla="*/ 104394 h 180975"/>
              <a:gd name="connsiteX146" fmla="*/ 124083 w 123825"/>
              <a:gd name="connsiteY146" fmla="*/ 105918 h 180975"/>
              <a:gd name="connsiteX147" fmla="*/ 125607 w 123825"/>
              <a:gd name="connsiteY147" fmla="*/ 107441 h 180975"/>
              <a:gd name="connsiteX148" fmla="*/ 127131 w 123825"/>
              <a:gd name="connsiteY148" fmla="*/ 108965 h 180975"/>
              <a:gd name="connsiteX149" fmla="*/ 127131 w 123825"/>
              <a:gd name="connsiteY149" fmla="*/ 110489 h 180975"/>
              <a:gd name="connsiteX150" fmla="*/ 128655 w 123825"/>
              <a:gd name="connsiteY150" fmla="*/ 112014 h 180975"/>
              <a:gd name="connsiteX151" fmla="*/ 128655 w 123825"/>
              <a:gd name="connsiteY151" fmla="*/ 113537 h 180975"/>
              <a:gd name="connsiteX152" fmla="*/ 130179 w 123825"/>
              <a:gd name="connsiteY152" fmla="*/ 115061 h 180975"/>
              <a:gd name="connsiteX153" fmla="*/ 130179 w 123825"/>
              <a:gd name="connsiteY153" fmla="*/ 116586 h 180975"/>
              <a:gd name="connsiteX154" fmla="*/ 131703 w 123825"/>
              <a:gd name="connsiteY154" fmla="*/ 119633 h 180975"/>
              <a:gd name="connsiteX155" fmla="*/ 131703 w 123825"/>
              <a:gd name="connsiteY155" fmla="*/ 122681 h 180975"/>
              <a:gd name="connsiteX156" fmla="*/ 133227 w 123825"/>
              <a:gd name="connsiteY156" fmla="*/ 125729 h 180975"/>
              <a:gd name="connsiteX157" fmla="*/ 133227 w 123825"/>
              <a:gd name="connsiteY157" fmla="*/ 137922 h 180975"/>
              <a:gd name="connsiteX158" fmla="*/ 131703 w 123825"/>
              <a:gd name="connsiteY158" fmla="*/ 140969 h 180975"/>
              <a:gd name="connsiteX159" fmla="*/ 131703 w 123825"/>
              <a:gd name="connsiteY159" fmla="*/ 144018 h 180975"/>
              <a:gd name="connsiteX160" fmla="*/ 130179 w 123825"/>
              <a:gd name="connsiteY160" fmla="*/ 147065 h 180975"/>
              <a:gd name="connsiteX161" fmla="*/ 130179 w 123825"/>
              <a:gd name="connsiteY161" fmla="*/ 148589 h 180975"/>
              <a:gd name="connsiteX162" fmla="*/ 128655 w 123825"/>
              <a:gd name="connsiteY162" fmla="*/ 151637 h 180975"/>
              <a:gd name="connsiteX163" fmla="*/ 127131 w 123825"/>
              <a:gd name="connsiteY163" fmla="*/ 154686 h 180975"/>
              <a:gd name="connsiteX164" fmla="*/ 125607 w 123825"/>
              <a:gd name="connsiteY164" fmla="*/ 156209 h 180975"/>
              <a:gd name="connsiteX165" fmla="*/ 124083 w 123825"/>
              <a:gd name="connsiteY165" fmla="*/ 159257 h 180975"/>
              <a:gd name="connsiteX166" fmla="*/ 122559 w 123825"/>
              <a:gd name="connsiteY166" fmla="*/ 160781 h 180975"/>
              <a:gd name="connsiteX167" fmla="*/ 121036 w 123825"/>
              <a:gd name="connsiteY167" fmla="*/ 163829 h 180975"/>
              <a:gd name="connsiteX168" fmla="*/ 117987 w 123825"/>
              <a:gd name="connsiteY168" fmla="*/ 165354 h 180975"/>
              <a:gd name="connsiteX169" fmla="*/ 116464 w 123825"/>
              <a:gd name="connsiteY169" fmla="*/ 166878 h 180975"/>
              <a:gd name="connsiteX170" fmla="*/ 113415 w 123825"/>
              <a:gd name="connsiteY170" fmla="*/ 169926 h 180975"/>
              <a:gd name="connsiteX171" fmla="*/ 110367 w 123825"/>
              <a:gd name="connsiteY171" fmla="*/ 171450 h 180975"/>
              <a:gd name="connsiteX172" fmla="*/ 108843 w 123825"/>
              <a:gd name="connsiteY172" fmla="*/ 172973 h 180975"/>
              <a:gd name="connsiteX173" fmla="*/ 105795 w 123825"/>
              <a:gd name="connsiteY173" fmla="*/ 172973 h 180975"/>
              <a:gd name="connsiteX174" fmla="*/ 102747 w 123825"/>
              <a:gd name="connsiteY174" fmla="*/ 174497 h 180975"/>
              <a:gd name="connsiteX175" fmla="*/ 101223 w 123825"/>
              <a:gd name="connsiteY175" fmla="*/ 176022 h 180975"/>
              <a:gd name="connsiteX176" fmla="*/ 98176 w 123825"/>
              <a:gd name="connsiteY176" fmla="*/ 177546 h 180975"/>
              <a:gd name="connsiteX177" fmla="*/ 95127 w 123825"/>
              <a:gd name="connsiteY177" fmla="*/ 177546 h 180975"/>
              <a:gd name="connsiteX178" fmla="*/ 92079 w 123825"/>
              <a:gd name="connsiteY178" fmla="*/ 179069 h 180975"/>
              <a:gd name="connsiteX179" fmla="*/ 89031 w 123825"/>
              <a:gd name="connsiteY179" fmla="*/ 179069 h 180975"/>
              <a:gd name="connsiteX180" fmla="*/ 85983 w 123825"/>
              <a:gd name="connsiteY180" fmla="*/ 180594 h 180975"/>
              <a:gd name="connsiteX181" fmla="*/ 76839 w 123825"/>
              <a:gd name="connsiteY181" fmla="*/ 180594 h 180975"/>
              <a:gd name="connsiteX182" fmla="*/ 73792 w 123825"/>
              <a:gd name="connsiteY182" fmla="*/ 182118 h 180975"/>
              <a:gd name="connsiteX183" fmla="*/ 50931 w 123825"/>
              <a:gd name="connsiteY183" fmla="*/ 182118 h 180975"/>
              <a:gd name="connsiteX184" fmla="*/ 44836 w 123825"/>
              <a:gd name="connsiteY184" fmla="*/ 180594 h 180975"/>
              <a:gd name="connsiteX185" fmla="*/ 38739 w 123825"/>
              <a:gd name="connsiteY185" fmla="*/ 180594 h 180975"/>
              <a:gd name="connsiteX186" fmla="*/ 32643 w 123825"/>
              <a:gd name="connsiteY186" fmla="*/ 179069 h 180975"/>
              <a:gd name="connsiteX187" fmla="*/ 26547 w 123825"/>
              <a:gd name="connsiteY187" fmla="*/ 179069 h 180975"/>
              <a:gd name="connsiteX188" fmla="*/ 20451 w 123825"/>
              <a:gd name="connsiteY188" fmla="*/ 177546 h 180975"/>
              <a:gd name="connsiteX189" fmla="*/ 14355 w 123825"/>
              <a:gd name="connsiteY189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23825" h="180975">
                <a:moveTo>
                  <a:pt x="14355" y="176022"/>
                </a:moveTo>
                <a:lnTo>
                  <a:pt x="14355" y="145541"/>
                </a:lnTo>
                <a:lnTo>
                  <a:pt x="17403" y="145541"/>
                </a:lnTo>
                <a:lnTo>
                  <a:pt x="20451" y="147065"/>
                </a:lnTo>
                <a:lnTo>
                  <a:pt x="23499" y="147065"/>
                </a:lnTo>
                <a:lnTo>
                  <a:pt x="26547" y="148589"/>
                </a:lnTo>
                <a:lnTo>
                  <a:pt x="29595" y="148589"/>
                </a:lnTo>
                <a:lnTo>
                  <a:pt x="32643" y="150114"/>
                </a:lnTo>
                <a:lnTo>
                  <a:pt x="35692" y="150114"/>
                </a:lnTo>
                <a:lnTo>
                  <a:pt x="38739" y="151637"/>
                </a:lnTo>
                <a:lnTo>
                  <a:pt x="44836" y="151637"/>
                </a:lnTo>
                <a:lnTo>
                  <a:pt x="47883" y="153161"/>
                </a:lnTo>
                <a:lnTo>
                  <a:pt x="70743" y="153161"/>
                </a:lnTo>
                <a:lnTo>
                  <a:pt x="73792" y="151637"/>
                </a:lnTo>
                <a:lnTo>
                  <a:pt x="78364" y="151637"/>
                </a:lnTo>
                <a:lnTo>
                  <a:pt x="81412" y="150114"/>
                </a:lnTo>
                <a:lnTo>
                  <a:pt x="82936" y="150114"/>
                </a:lnTo>
                <a:lnTo>
                  <a:pt x="82936" y="148589"/>
                </a:lnTo>
                <a:lnTo>
                  <a:pt x="85983" y="148589"/>
                </a:lnTo>
                <a:lnTo>
                  <a:pt x="85983" y="147065"/>
                </a:lnTo>
                <a:lnTo>
                  <a:pt x="87507" y="147065"/>
                </a:lnTo>
                <a:lnTo>
                  <a:pt x="87507" y="145541"/>
                </a:lnTo>
                <a:lnTo>
                  <a:pt x="89031" y="144018"/>
                </a:lnTo>
                <a:lnTo>
                  <a:pt x="89031" y="142494"/>
                </a:lnTo>
                <a:lnTo>
                  <a:pt x="89031" y="139446"/>
                </a:lnTo>
                <a:lnTo>
                  <a:pt x="90555" y="139446"/>
                </a:lnTo>
                <a:lnTo>
                  <a:pt x="90555" y="137922"/>
                </a:lnTo>
                <a:lnTo>
                  <a:pt x="89031" y="136397"/>
                </a:lnTo>
                <a:lnTo>
                  <a:pt x="89031" y="134873"/>
                </a:lnTo>
                <a:lnTo>
                  <a:pt x="89031" y="131826"/>
                </a:lnTo>
                <a:lnTo>
                  <a:pt x="87507" y="130302"/>
                </a:lnTo>
                <a:lnTo>
                  <a:pt x="85983" y="128777"/>
                </a:lnTo>
                <a:lnTo>
                  <a:pt x="84459" y="127254"/>
                </a:lnTo>
                <a:lnTo>
                  <a:pt x="82936" y="127254"/>
                </a:lnTo>
                <a:lnTo>
                  <a:pt x="81412" y="125729"/>
                </a:lnTo>
                <a:lnTo>
                  <a:pt x="78364" y="124205"/>
                </a:lnTo>
                <a:lnTo>
                  <a:pt x="75315" y="122681"/>
                </a:lnTo>
                <a:lnTo>
                  <a:pt x="72267" y="121157"/>
                </a:lnTo>
                <a:lnTo>
                  <a:pt x="67695" y="119633"/>
                </a:lnTo>
                <a:lnTo>
                  <a:pt x="64647" y="118109"/>
                </a:lnTo>
                <a:lnTo>
                  <a:pt x="57027" y="115061"/>
                </a:lnTo>
                <a:lnTo>
                  <a:pt x="49407" y="112014"/>
                </a:lnTo>
                <a:lnTo>
                  <a:pt x="46359" y="110489"/>
                </a:lnTo>
                <a:lnTo>
                  <a:pt x="43312" y="108965"/>
                </a:lnTo>
                <a:lnTo>
                  <a:pt x="40264" y="107441"/>
                </a:lnTo>
                <a:lnTo>
                  <a:pt x="38739" y="105918"/>
                </a:lnTo>
                <a:lnTo>
                  <a:pt x="35692" y="104394"/>
                </a:lnTo>
                <a:lnTo>
                  <a:pt x="34167" y="102869"/>
                </a:lnTo>
                <a:lnTo>
                  <a:pt x="31119" y="101345"/>
                </a:lnTo>
                <a:lnTo>
                  <a:pt x="29595" y="99822"/>
                </a:lnTo>
                <a:lnTo>
                  <a:pt x="28071" y="99822"/>
                </a:lnTo>
                <a:lnTo>
                  <a:pt x="26547" y="98297"/>
                </a:lnTo>
                <a:lnTo>
                  <a:pt x="25023" y="96773"/>
                </a:lnTo>
                <a:lnTo>
                  <a:pt x="23499" y="95250"/>
                </a:lnTo>
                <a:lnTo>
                  <a:pt x="21976" y="93726"/>
                </a:lnTo>
                <a:lnTo>
                  <a:pt x="20451" y="92202"/>
                </a:lnTo>
                <a:lnTo>
                  <a:pt x="18927" y="90677"/>
                </a:lnTo>
                <a:lnTo>
                  <a:pt x="17403" y="89154"/>
                </a:lnTo>
                <a:lnTo>
                  <a:pt x="15879" y="87630"/>
                </a:lnTo>
                <a:lnTo>
                  <a:pt x="15879" y="86105"/>
                </a:lnTo>
                <a:lnTo>
                  <a:pt x="14355" y="84581"/>
                </a:lnTo>
                <a:lnTo>
                  <a:pt x="14355" y="81533"/>
                </a:lnTo>
                <a:lnTo>
                  <a:pt x="12831" y="80009"/>
                </a:lnTo>
                <a:lnTo>
                  <a:pt x="12831" y="75437"/>
                </a:lnTo>
                <a:lnTo>
                  <a:pt x="11307" y="73914"/>
                </a:lnTo>
                <a:lnTo>
                  <a:pt x="11307" y="54102"/>
                </a:lnTo>
                <a:lnTo>
                  <a:pt x="12831" y="51054"/>
                </a:lnTo>
                <a:lnTo>
                  <a:pt x="12831" y="49530"/>
                </a:lnTo>
                <a:lnTo>
                  <a:pt x="14355" y="46481"/>
                </a:lnTo>
                <a:lnTo>
                  <a:pt x="15879" y="44957"/>
                </a:lnTo>
                <a:lnTo>
                  <a:pt x="15879" y="41909"/>
                </a:lnTo>
                <a:lnTo>
                  <a:pt x="17403" y="40385"/>
                </a:lnTo>
                <a:lnTo>
                  <a:pt x="18927" y="38861"/>
                </a:lnTo>
                <a:lnTo>
                  <a:pt x="20451" y="35813"/>
                </a:lnTo>
                <a:lnTo>
                  <a:pt x="21976" y="34289"/>
                </a:lnTo>
                <a:lnTo>
                  <a:pt x="25023" y="32765"/>
                </a:lnTo>
                <a:lnTo>
                  <a:pt x="26547" y="31241"/>
                </a:lnTo>
                <a:lnTo>
                  <a:pt x="28071" y="29718"/>
                </a:lnTo>
                <a:lnTo>
                  <a:pt x="31119" y="28193"/>
                </a:lnTo>
                <a:lnTo>
                  <a:pt x="34167" y="26669"/>
                </a:lnTo>
                <a:lnTo>
                  <a:pt x="35692" y="25145"/>
                </a:lnTo>
                <a:lnTo>
                  <a:pt x="38739" y="23622"/>
                </a:lnTo>
                <a:lnTo>
                  <a:pt x="40264" y="23622"/>
                </a:lnTo>
                <a:lnTo>
                  <a:pt x="43312" y="22097"/>
                </a:lnTo>
                <a:lnTo>
                  <a:pt x="46359" y="20573"/>
                </a:lnTo>
                <a:lnTo>
                  <a:pt x="49407" y="20573"/>
                </a:lnTo>
                <a:lnTo>
                  <a:pt x="52455" y="19050"/>
                </a:lnTo>
                <a:lnTo>
                  <a:pt x="58551" y="19050"/>
                </a:lnTo>
                <a:lnTo>
                  <a:pt x="61599" y="17526"/>
                </a:lnTo>
                <a:lnTo>
                  <a:pt x="89031" y="17526"/>
                </a:lnTo>
                <a:lnTo>
                  <a:pt x="93603" y="19050"/>
                </a:lnTo>
                <a:lnTo>
                  <a:pt x="98176" y="19050"/>
                </a:lnTo>
                <a:lnTo>
                  <a:pt x="104271" y="20573"/>
                </a:lnTo>
                <a:lnTo>
                  <a:pt x="110367" y="20573"/>
                </a:lnTo>
                <a:lnTo>
                  <a:pt x="116464" y="22097"/>
                </a:lnTo>
                <a:lnTo>
                  <a:pt x="121036" y="23622"/>
                </a:lnTo>
                <a:lnTo>
                  <a:pt x="121036" y="52577"/>
                </a:lnTo>
                <a:lnTo>
                  <a:pt x="117987" y="52577"/>
                </a:lnTo>
                <a:lnTo>
                  <a:pt x="114939" y="51054"/>
                </a:lnTo>
                <a:lnTo>
                  <a:pt x="111892" y="49530"/>
                </a:lnTo>
                <a:lnTo>
                  <a:pt x="110367" y="49530"/>
                </a:lnTo>
                <a:lnTo>
                  <a:pt x="107319" y="48005"/>
                </a:lnTo>
                <a:lnTo>
                  <a:pt x="104271" y="48005"/>
                </a:lnTo>
                <a:lnTo>
                  <a:pt x="101223" y="46481"/>
                </a:lnTo>
                <a:lnTo>
                  <a:pt x="96651" y="46481"/>
                </a:lnTo>
                <a:lnTo>
                  <a:pt x="93603" y="44957"/>
                </a:lnTo>
                <a:lnTo>
                  <a:pt x="67695" y="44957"/>
                </a:lnTo>
                <a:lnTo>
                  <a:pt x="64647" y="46481"/>
                </a:lnTo>
                <a:lnTo>
                  <a:pt x="61599" y="46481"/>
                </a:lnTo>
                <a:lnTo>
                  <a:pt x="60076" y="48005"/>
                </a:lnTo>
                <a:lnTo>
                  <a:pt x="58551" y="48005"/>
                </a:lnTo>
                <a:lnTo>
                  <a:pt x="57027" y="49530"/>
                </a:lnTo>
                <a:lnTo>
                  <a:pt x="55503" y="51054"/>
                </a:lnTo>
                <a:lnTo>
                  <a:pt x="55503" y="52577"/>
                </a:lnTo>
                <a:lnTo>
                  <a:pt x="53979" y="52577"/>
                </a:lnTo>
                <a:lnTo>
                  <a:pt x="53979" y="54102"/>
                </a:lnTo>
                <a:lnTo>
                  <a:pt x="52455" y="55626"/>
                </a:lnTo>
                <a:lnTo>
                  <a:pt x="52455" y="57150"/>
                </a:lnTo>
                <a:lnTo>
                  <a:pt x="52455" y="58673"/>
                </a:lnTo>
                <a:lnTo>
                  <a:pt x="52455" y="61722"/>
                </a:lnTo>
                <a:lnTo>
                  <a:pt x="53979" y="63245"/>
                </a:lnTo>
                <a:lnTo>
                  <a:pt x="55503" y="64769"/>
                </a:lnTo>
                <a:lnTo>
                  <a:pt x="55503" y="66294"/>
                </a:lnTo>
                <a:lnTo>
                  <a:pt x="57027" y="67818"/>
                </a:lnTo>
                <a:lnTo>
                  <a:pt x="58551" y="67818"/>
                </a:lnTo>
                <a:lnTo>
                  <a:pt x="60076" y="69341"/>
                </a:lnTo>
                <a:lnTo>
                  <a:pt x="61599" y="69341"/>
                </a:lnTo>
                <a:lnTo>
                  <a:pt x="63123" y="70865"/>
                </a:lnTo>
                <a:lnTo>
                  <a:pt x="66171" y="72389"/>
                </a:lnTo>
                <a:lnTo>
                  <a:pt x="69219" y="73914"/>
                </a:lnTo>
                <a:lnTo>
                  <a:pt x="73792" y="75437"/>
                </a:lnTo>
                <a:lnTo>
                  <a:pt x="78364" y="78486"/>
                </a:lnTo>
                <a:lnTo>
                  <a:pt x="82936" y="80009"/>
                </a:lnTo>
                <a:lnTo>
                  <a:pt x="89031" y="83057"/>
                </a:lnTo>
                <a:lnTo>
                  <a:pt x="96651" y="86105"/>
                </a:lnTo>
                <a:lnTo>
                  <a:pt x="101223" y="89154"/>
                </a:lnTo>
                <a:lnTo>
                  <a:pt x="107319" y="92202"/>
                </a:lnTo>
                <a:lnTo>
                  <a:pt x="108843" y="93726"/>
                </a:lnTo>
                <a:lnTo>
                  <a:pt x="111892" y="95250"/>
                </a:lnTo>
                <a:lnTo>
                  <a:pt x="113415" y="96773"/>
                </a:lnTo>
                <a:lnTo>
                  <a:pt x="114939" y="96773"/>
                </a:lnTo>
                <a:lnTo>
                  <a:pt x="116464" y="98297"/>
                </a:lnTo>
                <a:lnTo>
                  <a:pt x="119512" y="99822"/>
                </a:lnTo>
                <a:lnTo>
                  <a:pt x="121036" y="101345"/>
                </a:lnTo>
                <a:lnTo>
                  <a:pt x="121036" y="102869"/>
                </a:lnTo>
                <a:lnTo>
                  <a:pt x="122559" y="104394"/>
                </a:lnTo>
                <a:lnTo>
                  <a:pt x="124083" y="105918"/>
                </a:lnTo>
                <a:lnTo>
                  <a:pt x="125607" y="107441"/>
                </a:lnTo>
                <a:lnTo>
                  <a:pt x="127131" y="108965"/>
                </a:lnTo>
                <a:lnTo>
                  <a:pt x="127131" y="110489"/>
                </a:lnTo>
                <a:lnTo>
                  <a:pt x="128655" y="112014"/>
                </a:lnTo>
                <a:lnTo>
                  <a:pt x="128655" y="113537"/>
                </a:lnTo>
                <a:lnTo>
                  <a:pt x="130179" y="115061"/>
                </a:lnTo>
                <a:lnTo>
                  <a:pt x="130179" y="116586"/>
                </a:lnTo>
                <a:lnTo>
                  <a:pt x="131703" y="119633"/>
                </a:lnTo>
                <a:lnTo>
                  <a:pt x="131703" y="122681"/>
                </a:lnTo>
                <a:lnTo>
                  <a:pt x="133227" y="125729"/>
                </a:lnTo>
                <a:lnTo>
                  <a:pt x="133227" y="137922"/>
                </a:lnTo>
                <a:lnTo>
                  <a:pt x="131703" y="140969"/>
                </a:lnTo>
                <a:lnTo>
                  <a:pt x="131703" y="144018"/>
                </a:lnTo>
                <a:lnTo>
                  <a:pt x="130179" y="147065"/>
                </a:lnTo>
                <a:lnTo>
                  <a:pt x="130179" y="148589"/>
                </a:lnTo>
                <a:lnTo>
                  <a:pt x="128655" y="151637"/>
                </a:lnTo>
                <a:lnTo>
                  <a:pt x="127131" y="154686"/>
                </a:lnTo>
                <a:lnTo>
                  <a:pt x="125607" y="156209"/>
                </a:lnTo>
                <a:lnTo>
                  <a:pt x="124083" y="159257"/>
                </a:lnTo>
                <a:lnTo>
                  <a:pt x="122559" y="160781"/>
                </a:lnTo>
                <a:lnTo>
                  <a:pt x="121036" y="163829"/>
                </a:lnTo>
                <a:lnTo>
                  <a:pt x="117987" y="165354"/>
                </a:lnTo>
                <a:lnTo>
                  <a:pt x="116464" y="166878"/>
                </a:lnTo>
                <a:lnTo>
                  <a:pt x="113415" y="169926"/>
                </a:lnTo>
                <a:lnTo>
                  <a:pt x="110367" y="171450"/>
                </a:lnTo>
                <a:lnTo>
                  <a:pt x="108843" y="172973"/>
                </a:lnTo>
                <a:lnTo>
                  <a:pt x="105795" y="172973"/>
                </a:lnTo>
                <a:lnTo>
                  <a:pt x="102747" y="174497"/>
                </a:lnTo>
                <a:lnTo>
                  <a:pt x="101223" y="176022"/>
                </a:lnTo>
                <a:lnTo>
                  <a:pt x="98176" y="177546"/>
                </a:lnTo>
                <a:lnTo>
                  <a:pt x="95127" y="177546"/>
                </a:lnTo>
                <a:lnTo>
                  <a:pt x="92079" y="179069"/>
                </a:lnTo>
                <a:lnTo>
                  <a:pt x="89031" y="179069"/>
                </a:lnTo>
                <a:lnTo>
                  <a:pt x="85983" y="180594"/>
                </a:lnTo>
                <a:lnTo>
                  <a:pt x="76839" y="180594"/>
                </a:lnTo>
                <a:lnTo>
                  <a:pt x="73792" y="182118"/>
                </a:lnTo>
                <a:lnTo>
                  <a:pt x="50931" y="182118"/>
                </a:lnTo>
                <a:lnTo>
                  <a:pt x="44836" y="180594"/>
                </a:lnTo>
                <a:lnTo>
                  <a:pt x="38739" y="180594"/>
                </a:lnTo>
                <a:lnTo>
                  <a:pt x="32643" y="179069"/>
                </a:lnTo>
                <a:lnTo>
                  <a:pt x="26547" y="179069"/>
                </a:lnTo>
                <a:lnTo>
                  <a:pt x="20451" y="177546"/>
                </a:lnTo>
                <a:lnTo>
                  <a:pt x="14355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8648700" y="371475"/>
            <a:ext cx="57150" cy="28575"/>
          </a:xfrm>
          <a:custGeom>
            <a:avLst/>
            <a:gdLst>
              <a:gd name="connsiteX0" fmla="*/ 18165 w 57150"/>
              <a:gd name="connsiteY0" fmla="*/ 11048 h 28575"/>
              <a:gd name="connsiteX1" fmla="*/ 62362 w 57150"/>
              <a:gd name="connsiteY1" fmla="*/ 11048 h 28575"/>
              <a:gd name="connsiteX2" fmla="*/ 39501 w 57150"/>
              <a:gd name="connsiteY2" fmla="*/ 29336 h 28575"/>
              <a:gd name="connsiteX3" fmla="*/ 18165 w 57150"/>
              <a:gd name="connsiteY3" fmla="*/ 11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165" y="11048"/>
                </a:moveTo>
                <a:lnTo>
                  <a:pt x="62362" y="11048"/>
                </a:lnTo>
                <a:lnTo>
                  <a:pt x="39501" y="29336"/>
                </a:lnTo>
                <a:lnTo>
                  <a:pt x="18165" y="11048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5495925" y="1543050"/>
            <a:ext cx="4886325" cy="5248275"/>
          </a:xfrm>
          <a:custGeom>
            <a:avLst/>
            <a:gdLst>
              <a:gd name="connsiteX0" fmla="*/ 10165 w 4886325"/>
              <a:gd name="connsiteY0" fmla="*/ 14477 h 5248275"/>
              <a:gd name="connsiteX1" fmla="*/ 10165 w 4886325"/>
              <a:gd name="connsiteY1" fmla="*/ 5250941 h 5248275"/>
              <a:gd name="connsiteX2" fmla="*/ 4890013 w 4886325"/>
              <a:gd name="connsiteY2" fmla="*/ 5250941 h 5248275"/>
              <a:gd name="connsiteX3" fmla="*/ 4890013 w 4886325"/>
              <a:gd name="connsiteY3" fmla="*/ 14477 h 5248275"/>
              <a:gd name="connsiteX4" fmla="*/ 10165 w 4886325"/>
              <a:gd name="connsiteY4" fmla="*/ 14477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5248275">
                <a:moveTo>
                  <a:pt x="10165" y="14477"/>
                </a:moveTo>
                <a:lnTo>
                  <a:pt x="10165" y="5250941"/>
                </a:lnTo>
                <a:lnTo>
                  <a:pt x="4890013" y="5250941"/>
                </a:lnTo>
                <a:lnTo>
                  <a:pt x="4890013" y="14477"/>
                </a:lnTo>
                <a:lnTo>
                  <a:pt x="10165" y="14477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5495925" y="1543050"/>
            <a:ext cx="4886325" cy="5248275"/>
          </a:xfrm>
          <a:custGeom>
            <a:avLst/>
            <a:gdLst>
              <a:gd name="connsiteX0" fmla="*/ 10165 w 4886325"/>
              <a:gd name="connsiteY0" fmla="*/ 14477 h 5248275"/>
              <a:gd name="connsiteX1" fmla="*/ 10165 w 4886325"/>
              <a:gd name="connsiteY1" fmla="*/ 5250941 h 5248275"/>
              <a:gd name="connsiteX2" fmla="*/ 4890013 w 4886325"/>
              <a:gd name="connsiteY2" fmla="*/ 5250941 h 5248275"/>
              <a:gd name="connsiteX3" fmla="*/ 4890013 w 4886325"/>
              <a:gd name="connsiteY3" fmla="*/ 14477 h 5248275"/>
              <a:gd name="connsiteX4" fmla="*/ 10165 w 4886325"/>
              <a:gd name="connsiteY4" fmla="*/ 14477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5248275">
                <a:moveTo>
                  <a:pt x="10165" y="14477"/>
                </a:moveTo>
                <a:lnTo>
                  <a:pt x="10165" y="5250941"/>
                </a:lnTo>
                <a:lnTo>
                  <a:pt x="4890013" y="5250941"/>
                </a:lnTo>
                <a:lnTo>
                  <a:pt x="4890013" y="14477"/>
                </a:lnTo>
                <a:lnTo>
                  <a:pt x="10165" y="14477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5781675" y="3609975"/>
            <a:ext cx="4114800" cy="19050"/>
          </a:xfrm>
          <a:custGeom>
            <a:avLst/>
            <a:gdLst>
              <a:gd name="connsiteX0" fmla="*/ 12451 w 4114800"/>
              <a:gd name="connsiteY0" fmla="*/ 20192 h 19050"/>
              <a:gd name="connsiteX1" fmla="*/ 4122678 w 4114800"/>
              <a:gd name="connsiteY1" fmla="*/ 20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14800" h="19050">
                <a:moveTo>
                  <a:pt x="12451" y="20192"/>
                </a:moveTo>
                <a:lnTo>
                  <a:pt x="4122678" y="20192"/>
                </a:lnTo>
              </a:path>
            </a:pathLst>
          </a:custGeom>
          <a:ln w="14223">
            <a:solidFill>
              <a:srgbClr val="ea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6515100" y="4067175"/>
            <a:ext cx="3190875" cy="19050"/>
          </a:xfrm>
          <a:custGeom>
            <a:avLst/>
            <a:gdLst>
              <a:gd name="connsiteX0" fmla="*/ 13593 w 3190875"/>
              <a:gd name="connsiteY0" fmla="*/ 24764 h 19050"/>
              <a:gd name="connsiteX1" fmla="*/ 3192657 w 3190875"/>
              <a:gd name="connsiteY1" fmla="*/ 247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0875" h="19050">
                <a:moveTo>
                  <a:pt x="13593" y="24764"/>
                </a:moveTo>
                <a:lnTo>
                  <a:pt x="3192657" y="24764"/>
                </a:lnTo>
              </a:path>
            </a:pathLst>
          </a:custGeom>
          <a:ln w="14223">
            <a:solidFill>
              <a:srgbClr val="ea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5495925" y="1543050"/>
            <a:ext cx="4886325" cy="5248275"/>
          </a:xfrm>
          <a:custGeom>
            <a:avLst/>
            <a:gdLst>
              <a:gd name="connsiteX0" fmla="*/ 10165 w 4886325"/>
              <a:gd name="connsiteY0" fmla="*/ 14477 h 5248275"/>
              <a:gd name="connsiteX1" fmla="*/ 10165 w 4886325"/>
              <a:gd name="connsiteY1" fmla="*/ 5250941 h 5248275"/>
              <a:gd name="connsiteX2" fmla="*/ 4890013 w 4886325"/>
              <a:gd name="connsiteY2" fmla="*/ 5250941 h 5248275"/>
              <a:gd name="connsiteX3" fmla="*/ 4890013 w 4886325"/>
              <a:gd name="connsiteY3" fmla="*/ 14477 h 5248275"/>
              <a:gd name="connsiteX4" fmla="*/ 10165 w 4886325"/>
              <a:gd name="connsiteY4" fmla="*/ 14477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5248275">
                <a:moveTo>
                  <a:pt x="10165" y="14477"/>
                </a:moveTo>
                <a:lnTo>
                  <a:pt x="10165" y="5250941"/>
                </a:lnTo>
                <a:lnTo>
                  <a:pt x="4890013" y="5250941"/>
                </a:lnTo>
                <a:lnTo>
                  <a:pt x="4890013" y="14477"/>
                </a:lnTo>
                <a:lnTo>
                  <a:pt x="10165" y="14477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8" name="Picture 63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2575"/>
            <a:ext cx="5048250" cy="5248275"/>
          </a:xfrm>
          <a:prstGeom prst="rect">
            <a:avLst/>
          </a:prstGeom>
        </p:spPr>
      </p:pic>
      <p:sp>
        <p:nvSpPr>
          <p:cNvPr id="638" name="TextBox 638"/>
          <p:cNvSpPr txBox="1"/>
          <p:nvPr/>
        </p:nvSpPr>
        <p:spPr>
          <a:xfrm>
            <a:off x="903612" y="803732"/>
            <a:ext cx="8957659" cy="1202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Relations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contact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88995">
              <a:lnSpc>
                <a:spcPts val="2856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Mariel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von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Drathen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+49-89-636-33780</a:t>
            </a:r>
          </a:p>
        </p:txBody>
      </p:sp>
      <p:sp>
        <p:nvSpPr>
          <p:cNvPr id="639" name="TextBox 639"/>
          <p:cNvSpPr txBox="1"/>
          <p:nvPr/>
        </p:nvSpPr>
        <p:spPr>
          <a:xfrm>
            <a:off x="5792607" y="2198364"/>
            <a:ext cx="1479384" cy="1182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6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Munich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Fax: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Internet:</a:t>
            </a:r>
          </a:p>
        </p:txBody>
      </p:sp>
      <p:sp>
        <p:nvSpPr>
          <p:cNvPr id="640" name="TextBox 640"/>
          <p:cNvSpPr txBox="1"/>
          <p:nvPr/>
        </p:nvSpPr>
        <p:spPr>
          <a:xfrm>
            <a:off x="8010026" y="2197468"/>
            <a:ext cx="1851244" cy="7215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69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+49-89-636-32474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1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+49-89-636-32830</a:t>
            </a:r>
          </a:p>
        </p:txBody>
      </p:sp>
      <p:sp>
        <p:nvSpPr>
          <p:cNvPr id="641" name="TextBox 641"/>
          <p:cNvSpPr txBox="1"/>
          <p:nvPr/>
        </p:nvSpPr>
        <p:spPr>
          <a:xfrm>
            <a:off x="5792607" y="3383140"/>
            <a:ext cx="4110986" cy="7261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69"/>
              </a:lnSpc>
            </a:pPr>
            <a:r>
              <a:rPr lang="en-US" altLang="zh-CN" sz="1763" dirty="0" smtClean="0">
                <a:solidFill>
                  <a:srgbClr val="ea7608"/>
                </a:solidFill>
                <a:latin typeface="Helvetica" charset="0"/>
                <a:cs typeface="Helvetica" charset="0"/>
              </a:rPr>
              <a:t>http://www.siemens.com/investorrelations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48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Email: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ea7608"/>
                </a:solidFill>
                <a:latin typeface="Helvetica" charset="0"/>
                <a:cs typeface="Helvetica" charset="0"/>
              </a:rPr>
              <a:t>investorrelations@siemens.com</a:t>
            </a:r>
          </a:p>
        </p:txBody>
      </p:sp>
      <p:sp>
        <p:nvSpPr>
          <p:cNvPr id="642" name="TextBox 642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643" name="TextBox 643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</a:t>
            </a:r>
          </a:p>
        </p:txBody>
      </p:sp>
      <p:sp>
        <p:nvSpPr>
          <p:cNvPr id="644" name="TextBox 644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3978 w 10086975"/>
              <a:gd name="connsiteY0" fmla="*/ 0 h 1390650"/>
              <a:gd name="connsiteX1" fmla="*/ 13978 w 10086975"/>
              <a:gd name="connsiteY1" fmla="*/ 1399031 h 1390650"/>
              <a:gd name="connsiteX2" fmla="*/ 10090665 w 10086975"/>
              <a:gd name="connsiteY2" fmla="*/ 1399031 h 1390650"/>
              <a:gd name="connsiteX3" fmla="*/ 10090665 w 10086975"/>
              <a:gd name="connsiteY3" fmla="*/ 0 h 1390650"/>
              <a:gd name="connsiteX4" fmla="*/ 13978 w 100869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3978" y="0"/>
                </a:moveTo>
                <a:lnTo>
                  <a:pt x="13978" y="1399031"/>
                </a:lnTo>
                <a:lnTo>
                  <a:pt x="10090665" y="139903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abbc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0164 w 1590675"/>
              <a:gd name="connsiteY0" fmla="*/ 11048 h 133350"/>
              <a:gd name="connsiteX1" fmla="*/ 10164 w 1590675"/>
              <a:gd name="connsiteY1" fmla="*/ 137540 h 133350"/>
              <a:gd name="connsiteX2" fmla="*/ 1599696 w 1590675"/>
              <a:gd name="connsiteY2" fmla="*/ 137540 h 133350"/>
              <a:gd name="connsiteX3" fmla="*/ 1599696 w 1590675"/>
              <a:gd name="connsiteY3" fmla="*/ 11048 h 133350"/>
              <a:gd name="connsiteX4" fmla="*/ 10164 w 1590675"/>
              <a:gd name="connsiteY4" fmla="*/ 1104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164" y="11048"/>
                </a:moveTo>
                <a:lnTo>
                  <a:pt x="10164" y="137540"/>
                </a:lnTo>
                <a:lnTo>
                  <a:pt x="1599696" y="137540"/>
                </a:lnTo>
                <a:lnTo>
                  <a:pt x="1599696" y="11048"/>
                </a:lnTo>
                <a:lnTo>
                  <a:pt x="1016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0164 w 1590675"/>
              <a:gd name="connsiteY0" fmla="*/ 0 h 695325"/>
              <a:gd name="connsiteX1" fmla="*/ 10164 w 1590675"/>
              <a:gd name="connsiteY1" fmla="*/ 699515 h 695325"/>
              <a:gd name="connsiteX2" fmla="*/ 1599696 w 1590675"/>
              <a:gd name="connsiteY2" fmla="*/ 699515 h 695325"/>
              <a:gd name="connsiteX3" fmla="*/ 1599696 w 1590675"/>
              <a:gd name="connsiteY3" fmla="*/ 0 h 695325"/>
              <a:gd name="connsiteX4" fmla="*/ 10164 w 1590675"/>
              <a:gd name="connsiteY4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0164" y="0"/>
                </a:moveTo>
                <a:lnTo>
                  <a:pt x="10164" y="699515"/>
                </a:lnTo>
                <a:lnTo>
                  <a:pt x="1599696" y="699515"/>
                </a:lnTo>
                <a:lnTo>
                  <a:pt x="1599696" y="0"/>
                </a:lnTo>
                <a:lnTo>
                  <a:pt x="10164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8505825" y="361950"/>
            <a:ext cx="133350" cy="180975"/>
          </a:xfrm>
          <a:custGeom>
            <a:avLst/>
            <a:gdLst>
              <a:gd name="connsiteX0" fmla="*/ 16261 w 133350"/>
              <a:gd name="connsiteY0" fmla="*/ 176022 h 180975"/>
              <a:gd name="connsiteX1" fmla="*/ 16261 w 133350"/>
              <a:gd name="connsiteY1" fmla="*/ 145541 h 180975"/>
              <a:gd name="connsiteX2" fmla="*/ 19308 w 133350"/>
              <a:gd name="connsiteY2" fmla="*/ 145541 h 180975"/>
              <a:gd name="connsiteX3" fmla="*/ 22356 w 133350"/>
              <a:gd name="connsiteY3" fmla="*/ 147065 h 180975"/>
              <a:gd name="connsiteX4" fmla="*/ 26928 w 133350"/>
              <a:gd name="connsiteY4" fmla="*/ 147065 h 180975"/>
              <a:gd name="connsiteX5" fmla="*/ 29976 w 133350"/>
              <a:gd name="connsiteY5" fmla="*/ 148589 h 180975"/>
              <a:gd name="connsiteX6" fmla="*/ 33024 w 133350"/>
              <a:gd name="connsiteY6" fmla="*/ 148589 h 180975"/>
              <a:gd name="connsiteX7" fmla="*/ 36072 w 133350"/>
              <a:gd name="connsiteY7" fmla="*/ 150114 h 180975"/>
              <a:gd name="connsiteX8" fmla="*/ 39120 w 133350"/>
              <a:gd name="connsiteY8" fmla="*/ 150114 h 180975"/>
              <a:gd name="connsiteX9" fmla="*/ 42168 w 133350"/>
              <a:gd name="connsiteY9" fmla="*/ 151637 h 180975"/>
              <a:gd name="connsiteX10" fmla="*/ 46740 w 133350"/>
              <a:gd name="connsiteY10" fmla="*/ 151637 h 180975"/>
              <a:gd name="connsiteX11" fmla="*/ 49789 w 133350"/>
              <a:gd name="connsiteY11" fmla="*/ 153161 h 180975"/>
              <a:gd name="connsiteX12" fmla="*/ 74172 w 133350"/>
              <a:gd name="connsiteY12" fmla="*/ 153161 h 180975"/>
              <a:gd name="connsiteX13" fmla="*/ 75696 w 133350"/>
              <a:gd name="connsiteY13" fmla="*/ 151637 h 180975"/>
              <a:gd name="connsiteX14" fmla="*/ 81792 w 133350"/>
              <a:gd name="connsiteY14" fmla="*/ 151637 h 180975"/>
              <a:gd name="connsiteX15" fmla="*/ 83317 w 133350"/>
              <a:gd name="connsiteY15" fmla="*/ 150114 h 180975"/>
              <a:gd name="connsiteX16" fmla="*/ 84840 w 133350"/>
              <a:gd name="connsiteY16" fmla="*/ 150114 h 180975"/>
              <a:gd name="connsiteX17" fmla="*/ 86364 w 133350"/>
              <a:gd name="connsiteY17" fmla="*/ 148589 h 180975"/>
              <a:gd name="connsiteX18" fmla="*/ 87889 w 133350"/>
              <a:gd name="connsiteY18" fmla="*/ 148589 h 180975"/>
              <a:gd name="connsiteX19" fmla="*/ 87889 w 133350"/>
              <a:gd name="connsiteY19" fmla="*/ 147065 h 180975"/>
              <a:gd name="connsiteX20" fmla="*/ 89412 w 133350"/>
              <a:gd name="connsiteY20" fmla="*/ 147065 h 180975"/>
              <a:gd name="connsiteX21" fmla="*/ 89412 w 133350"/>
              <a:gd name="connsiteY21" fmla="*/ 145541 h 180975"/>
              <a:gd name="connsiteX22" fmla="*/ 90937 w 133350"/>
              <a:gd name="connsiteY22" fmla="*/ 145541 h 180975"/>
              <a:gd name="connsiteX23" fmla="*/ 90937 w 133350"/>
              <a:gd name="connsiteY23" fmla="*/ 144018 h 180975"/>
              <a:gd name="connsiteX24" fmla="*/ 90937 w 133350"/>
              <a:gd name="connsiteY24" fmla="*/ 142494 h 180975"/>
              <a:gd name="connsiteX25" fmla="*/ 92461 w 133350"/>
              <a:gd name="connsiteY25" fmla="*/ 142494 h 180975"/>
              <a:gd name="connsiteX26" fmla="*/ 92461 w 133350"/>
              <a:gd name="connsiteY26" fmla="*/ 139446 h 180975"/>
              <a:gd name="connsiteX27" fmla="*/ 92461 w 133350"/>
              <a:gd name="connsiteY27" fmla="*/ 134873 h 180975"/>
              <a:gd name="connsiteX28" fmla="*/ 90937 w 133350"/>
              <a:gd name="connsiteY28" fmla="*/ 133350 h 180975"/>
              <a:gd name="connsiteX29" fmla="*/ 90937 w 133350"/>
              <a:gd name="connsiteY29" fmla="*/ 131826 h 180975"/>
              <a:gd name="connsiteX30" fmla="*/ 89412 w 133350"/>
              <a:gd name="connsiteY30" fmla="*/ 130302 h 180975"/>
              <a:gd name="connsiteX31" fmla="*/ 87889 w 133350"/>
              <a:gd name="connsiteY31" fmla="*/ 128777 h 180975"/>
              <a:gd name="connsiteX32" fmla="*/ 86364 w 133350"/>
              <a:gd name="connsiteY32" fmla="*/ 127254 h 180975"/>
              <a:gd name="connsiteX33" fmla="*/ 84840 w 133350"/>
              <a:gd name="connsiteY33" fmla="*/ 127254 h 180975"/>
              <a:gd name="connsiteX34" fmla="*/ 83317 w 133350"/>
              <a:gd name="connsiteY34" fmla="*/ 125729 h 180975"/>
              <a:gd name="connsiteX35" fmla="*/ 80268 w 133350"/>
              <a:gd name="connsiteY35" fmla="*/ 124205 h 180975"/>
              <a:gd name="connsiteX36" fmla="*/ 77220 w 133350"/>
              <a:gd name="connsiteY36" fmla="*/ 122681 h 180975"/>
              <a:gd name="connsiteX37" fmla="*/ 74172 w 133350"/>
              <a:gd name="connsiteY37" fmla="*/ 121157 h 180975"/>
              <a:gd name="connsiteX38" fmla="*/ 71124 w 133350"/>
              <a:gd name="connsiteY38" fmla="*/ 119633 h 180975"/>
              <a:gd name="connsiteX39" fmla="*/ 66552 w 133350"/>
              <a:gd name="connsiteY39" fmla="*/ 118109 h 180975"/>
              <a:gd name="connsiteX40" fmla="*/ 58932 w 133350"/>
              <a:gd name="connsiteY40" fmla="*/ 115061 h 180975"/>
              <a:gd name="connsiteX41" fmla="*/ 51312 w 133350"/>
              <a:gd name="connsiteY41" fmla="*/ 112014 h 180975"/>
              <a:gd name="connsiteX42" fmla="*/ 45217 w 133350"/>
              <a:gd name="connsiteY42" fmla="*/ 108965 h 180975"/>
              <a:gd name="connsiteX43" fmla="*/ 40644 w 133350"/>
              <a:gd name="connsiteY43" fmla="*/ 105918 h 180975"/>
              <a:gd name="connsiteX44" fmla="*/ 37596 w 133350"/>
              <a:gd name="connsiteY44" fmla="*/ 104394 h 180975"/>
              <a:gd name="connsiteX45" fmla="*/ 36072 w 133350"/>
              <a:gd name="connsiteY45" fmla="*/ 102869 h 180975"/>
              <a:gd name="connsiteX46" fmla="*/ 33024 w 133350"/>
              <a:gd name="connsiteY46" fmla="*/ 101345 h 180975"/>
              <a:gd name="connsiteX47" fmla="*/ 31501 w 133350"/>
              <a:gd name="connsiteY47" fmla="*/ 99822 h 180975"/>
              <a:gd name="connsiteX48" fmla="*/ 29976 w 133350"/>
              <a:gd name="connsiteY48" fmla="*/ 99822 h 180975"/>
              <a:gd name="connsiteX49" fmla="*/ 28452 w 133350"/>
              <a:gd name="connsiteY49" fmla="*/ 98297 h 180975"/>
              <a:gd name="connsiteX50" fmla="*/ 26928 w 133350"/>
              <a:gd name="connsiteY50" fmla="*/ 96773 h 180975"/>
              <a:gd name="connsiteX51" fmla="*/ 25404 w 133350"/>
              <a:gd name="connsiteY51" fmla="*/ 95250 h 180975"/>
              <a:gd name="connsiteX52" fmla="*/ 23880 w 133350"/>
              <a:gd name="connsiteY52" fmla="*/ 93726 h 180975"/>
              <a:gd name="connsiteX53" fmla="*/ 22356 w 133350"/>
              <a:gd name="connsiteY53" fmla="*/ 92202 h 180975"/>
              <a:gd name="connsiteX54" fmla="*/ 20832 w 133350"/>
              <a:gd name="connsiteY54" fmla="*/ 90677 h 180975"/>
              <a:gd name="connsiteX55" fmla="*/ 19308 w 133350"/>
              <a:gd name="connsiteY55" fmla="*/ 89154 h 180975"/>
              <a:gd name="connsiteX56" fmla="*/ 19308 w 133350"/>
              <a:gd name="connsiteY56" fmla="*/ 87630 h 180975"/>
              <a:gd name="connsiteX57" fmla="*/ 17784 w 133350"/>
              <a:gd name="connsiteY57" fmla="*/ 86105 h 180975"/>
              <a:gd name="connsiteX58" fmla="*/ 17784 w 133350"/>
              <a:gd name="connsiteY58" fmla="*/ 84581 h 180975"/>
              <a:gd name="connsiteX59" fmla="*/ 16261 w 133350"/>
              <a:gd name="connsiteY59" fmla="*/ 81533 h 180975"/>
              <a:gd name="connsiteX60" fmla="*/ 14737 w 133350"/>
              <a:gd name="connsiteY60" fmla="*/ 80009 h 180975"/>
              <a:gd name="connsiteX61" fmla="*/ 14737 w 133350"/>
              <a:gd name="connsiteY61" fmla="*/ 75437 h 180975"/>
              <a:gd name="connsiteX62" fmla="*/ 13212 w 133350"/>
              <a:gd name="connsiteY62" fmla="*/ 73914 h 180975"/>
              <a:gd name="connsiteX63" fmla="*/ 13212 w 133350"/>
              <a:gd name="connsiteY63" fmla="*/ 57150 h 180975"/>
              <a:gd name="connsiteX64" fmla="*/ 14737 w 133350"/>
              <a:gd name="connsiteY64" fmla="*/ 54102 h 180975"/>
              <a:gd name="connsiteX65" fmla="*/ 14737 w 133350"/>
              <a:gd name="connsiteY65" fmla="*/ 52577 h 180975"/>
              <a:gd name="connsiteX66" fmla="*/ 16261 w 133350"/>
              <a:gd name="connsiteY66" fmla="*/ 49530 h 180975"/>
              <a:gd name="connsiteX67" fmla="*/ 16261 w 133350"/>
              <a:gd name="connsiteY67" fmla="*/ 46481 h 180975"/>
              <a:gd name="connsiteX68" fmla="*/ 17784 w 133350"/>
              <a:gd name="connsiteY68" fmla="*/ 44957 h 180975"/>
              <a:gd name="connsiteX69" fmla="*/ 19308 w 133350"/>
              <a:gd name="connsiteY69" fmla="*/ 41909 h 180975"/>
              <a:gd name="connsiteX70" fmla="*/ 20832 w 133350"/>
              <a:gd name="connsiteY70" fmla="*/ 40385 h 180975"/>
              <a:gd name="connsiteX71" fmla="*/ 22356 w 133350"/>
              <a:gd name="connsiteY71" fmla="*/ 38861 h 180975"/>
              <a:gd name="connsiteX72" fmla="*/ 23880 w 133350"/>
              <a:gd name="connsiteY72" fmla="*/ 35813 h 180975"/>
              <a:gd name="connsiteX73" fmla="*/ 25404 w 133350"/>
              <a:gd name="connsiteY73" fmla="*/ 34289 h 180975"/>
              <a:gd name="connsiteX74" fmla="*/ 26928 w 133350"/>
              <a:gd name="connsiteY74" fmla="*/ 32765 h 180975"/>
              <a:gd name="connsiteX75" fmla="*/ 28452 w 133350"/>
              <a:gd name="connsiteY75" fmla="*/ 31241 h 180975"/>
              <a:gd name="connsiteX76" fmla="*/ 31501 w 133350"/>
              <a:gd name="connsiteY76" fmla="*/ 29718 h 180975"/>
              <a:gd name="connsiteX77" fmla="*/ 33024 w 133350"/>
              <a:gd name="connsiteY77" fmla="*/ 28193 h 180975"/>
              <a:gd name="connsiteX78" fmla="*/ 36072 w 133350"/>
              <a:gd name="connsiteY78" fmla="*/ 26669 h 180975"/>
              <a:gd name="connsiteX79" fmla="*/ 37596 w 133350"/>
              <a:gd name="connsiteY79" fmla="*/ 25145 h 180975"/>
              <a:gd name="connsiteX80" fmla="*/ 40644 w 133350"/>
              <a:gd name="connsiteY80" fmla="*/ 23622 h 180975"/>
              <a:gd name="connsiteX81" fmla="*/ 43692 w 133350"/>
              <a:gd name="connsiteY81" fmla="*/ 23622 h 180975"/>
              <a:gd name="connsiteX82" fmla="*/ 45217 w 133350"/>
              <a:gd name="connsiteY82" fmla="*/ 22097 h 180975"/>
              <a:gd name="connsiteX83" fmla="*/ 48264 w 133350"/>
              <a:gd name="connsiteY83" fmla="*/ 20573 h 180975"/>
              <a:gd name="connsiteX84" fmla="*/ 51312 w 133350"/>
              <a:gd name="connsiteY84" fmla="*/ 20573 h 180975"/>
              <a:gd name="connsiteX85" fmla="*/ 54361 w 133350"/>
              <a:gd name="connsiteY85" fmla="*/ 19050 h 180975"/>
              <a:gd name="connsiteX86" fmla="*/ 60456 w 133350"/>
              <a:gd name="connsiteY86" fmla="*/ 19050 h 180975"/>
              <a:gd name="connsiteX87" fmla="*/ 63504 w 133350"/>
              <a:gd name="connsiteY87" fmla="*/ 17526 h 180975"/>
              <a:gd name="connsiteX88" fmla="*/ 90937 w 133350"/>
              <a:gd name="connsiteY88" fmla="*/ 17526 h 180975"/>
              <a:gd name="connsiteX89" fmla="*/ 97032 w 133350"/>
              <a:gd name="connsiteY89" fmla="*/ 19050 h 180975"/>
              <a:gd name="connsiteX90" fmla="*/ 103128 w 133350"/>
              <a:gd name="connsiteY90" fmla="*/ 19050 h 180975"/>
              <a:gd name="connsiteX91" fmla="*/ 109224 w 133350"/>
              <a:gd name="connsiteY91" fmla="*/ 20573 h 180975"/>
              <a:gd name="connsiteX92" fmla="*/ 115320 w 133350"/>
              <a:gd name="connsiteY92" fmla="*/ 22097 h 180975"/>
              <a:gd name="connsiteX93" fmla="*/ 122940 w 133350"/>
              <a:gd name="connsiteY93" fmla="*/ 23622 h 180975"/>
              <a:gd name="connsiteX94" fmla="*/ 122940 w 133350"/>
              <a:gd name="connsiteY94" fmla="*/ 52577 h 180975"/>
              <a:gd name="connsiteX95" fmla="*/ 119892 w 133350"/>
              <a:gd name="connsiteY95" fmla="*/ 52577 h 180975"/>
              <a:gd name="connsiteX96" fmla="*/ 116844 w 133350"/>
              <a:gd name="connsiteY96" fmla="*/ 51054 h 180975"/>
              <a:gd name="connsiteX97" fmla="*/ 115320 w 133350"/>
              <a:gd name="connsiteY97" fmla="*/ 49530 h 180975"/>
              <a:gd name="connsiteX98" fmla="*/ 112272 w 133350"/>
              <a:gd name="connsiteY98" fmla="*/ 49530 h 180975"/>
              <a:gd name="connsiteX99" fmla="*/ 109224 w 133350"/>
              <a:gd name="connsiteY99" fmla="*/ 48005 h 180975"/>
              <a:gd name="connsiteX100" fmla="*/ 106176 w 133350"/>
              <a:gd name="connsiteY100" fmla="*/ 48005 h 180975"/>
              <a:gd name="connsiteX101" fmla="*/ 104652 w 133350"/>
              <a:gd name="connsiteY101" fmla="*/ 46481 h 180975"/>
              <a:gd name="connsiteX102" fmla="*/ 98556 w 133350"/>
              <a:gd name="connsiteY102" fmla="*/ 46481 h 180975"/>
              <a:gd name="connsiteX103" fmla="*/ 97032 w 133350"/>
              <a:gd name="connsiteY103" fmla="*/ 44957 h 180975"/>
              <a:gd name="connsiteX104" fmla="*/ 69601 w 133350"/>
              <a:gd name="connsiteY104" fmla="*/ 44957 h 180975"/>
              <a:gd name="connsiteX105" fmla="*/ 68076 w 133350"/>
              <a:gd name="connsiteY105" fmla="*/ 46481 h 180975"/>
              <a:gd name="connsiteX106" fmla="*/ 63504 w 133350"/>
              <a:gd name="connsiteY106" fmla="*/ 46481 h 180975"/>
              <a:gd name="connsiteX107" fmla="*/ 61980 w 133350"/>
              <a:gd name="connsiteY107" fmla="*/ 48005 h 180975"/>
              <a:gd name="connsiteX108" fmla="*/ 60456 w 133350"/>
              <a:gd name="connsiteY108" fmla="*/ 48005 h 180975"/>
              <a:gd name="connsiteX109" fmla="*/ 60456 w 133350"/>
              <a:gd name="connsiteY109" fmla="*/ 49530 h 180975"/>
              <a:gd name="connsiteX110" fmla="*/ 58932 w 133350"/>
              <a:gd name="connsiteY110" fmla="*/ 49530 h 180975"/>
              <a:gd name="connsiteX111" fmla="*/ 58932 w 133350"/>
              <a:gd name="connsiteY111" fmla="*/ 51054 h 180975"/>
              <a:gd name="connsiteX112" fmla="*/ 57408 w 133350"/>
              <a:gd name="connsiteY112" fmla="*/ 51054 h 180975"/>
              <a:gd name="connsiteX113" fmla="*/ 57408 w 133350"/>
              <a:gd name="connsiteY113" fmla="*/ 52577 h 180975"/>
              <a:gd name="connsiteX114" fmla="*/ 55884 w 133350"/>
              <a:gd name="connsiteY114" fmla="*/ 52577 h 180975"/>
              <a:gd name="connsiteX115" fmla="*/ 55884 w 133350"/>
              <a:gd name="connsiteY115" fmla="*/ 54102 h 180975"/>
              <a:gd name="connsiteX116" fmla="*/ 55884 w 133350"/>
              <a:gd name="connsiteY116" fmla="*/ 57150 h 180975"/>
              <a:gd name="connsiteX117" fmla="*/ 54361 w 133350"/>
              <a:gd name="connsiteY117" fmla="*/ 58673 h 180975"/>
              <a:gd name="connsiteX118" fmla="*/ 55884 w 133350"/>
              <a:gd name="connsiteY118" fmla="*/ 60197 h 180975"/>
              <a:gd name="connsiteX119" fmla="*/ 55884 w 133350"/>
              <a:gd name="connsiteY119" fmla="*/ 63245 h 180975"/>
              <a:gd name="connsiteX120" fmla="*/ 57408 w 133350"/>
              <a:gd name="connsiteY120" fmla="*/ 64769 h 180975"/>
              <a:gd name="connsiteX121" fmla="*/ 57408 w 133350"/>
              <a:gd name="connsiteY121" fmla="*/ 66294 h 180975"/>
              <a:gd name="connsiteX122" fmla="*/ 58932 w 133350"/>
              <a:gd name="connsiteY122" fmla="*/ 67818 h 180975"/>
              <a:gd name="connsiteX123" fmla="*/ 60456 w 133350"/>
              <a:gd name="connsiteY123" fmla="*/ 67818 h 180975"/>
              <a:gd name="connsiteX124" fmla="*/ 61980 w 133350"/>
              <a:gd name="connsiteY124" fmla="*/ 69341 h 180975"/>
              <a:gd name="connsiteX125" fmla="*/ 63504 w 133350"/>
              <a:gd name="connsiteY125" fmla="*/ 69341 h 180975"/>
              <a:gd name="connsiteX126" fmla="*/ 66552 w 133350"/>
              <a:gd name="connsiteY126" fmla="*/ 70865 h 180975"/>
              <a:gd name="connsiteX127" fmla="*/ 68076 w 133350"/>
              <a:gd name="connsiteY127" fmla="*/ 72389 h 180975"/>
              <a:gd name="connsiteX128" fmla="*/ 72649 w 133350"/>
              <a:gd name="connsiteY128" fmla="*/ 73914 h 180975"/>
              <a:gd name="connsiteX129" fmla="*/ 75696 w 133350"/>
              <a:gd name="connsiteY129" fmla="*/ 75437 h 180975"/>
              <a:gd name="connsiteX130" fmla="*/ 80268 w 133350"/>
              <a:gd name="connsiteY130" fmla="*/ 78486 h 180975"/>
              <a:gd name="connsiteX131" fmla="*/ 84840 w 133350"/>
              <a:gd name="connsiteY131" fmla="*/ 80009 h 180975"/>
              <a:gd name="connsiteX132" fmla="*/ 92461 w 133350"/>
              <a:gd name="connsiteY132" fmla="*/ 83057 h 180975"/>
              <a:gd name="connsiteX133" fmla="*/ 98556 w 133350"/>
              <a:gd name="connsiteY133" fmla="*/ 86105 h 180975"/>
              <a:gd name="connsiteX134" fmla="*/ 104652 w 133350"/>
              <a:gd name="connsiteY134" fmla="*/ 89154 h 180975"/>
              <a:gd name="connsiteX135" fmla="*/ 109224 w 133350"/>
              <a:gd name="connsiteY135" fmla="*/ 92202 h 180975"/>
              <a:gd name="connsiteX136" fmla="*/ 112272 w 133350"/>
              <a:gd name="connsiteY136" fmla="*/ 93726 h 180975"/>
              <a:gd name="connsiteX137" fmla="*/ 113796 w 133350"/>
              <a:gd name="connsiteY137" fmla="*/ 95250 h 180975"/>
              <a:gd name="connsiteX138" fmla="*/ 115320 w 133350"/>
              <a:gd name="connsiteY138" fmla="*/ 96773 h 180975"/>
              <a:gd name="connsiteX139" fmla="*/ 118368 w 133350"/>
              <a:gd name="connsiteY139" fmla="*/ 96773 h 180975"/>
              <a:gd name="connsiteX140" fmla="*/ 119892 w 133350"/>
              <a:gd name="connsiteY140" fmla="*/ 98297 h 180975"/>
              <a:gd name="connsiteX141" fmla="*/ 121417 w 133350"/>
              <a:gd name="connsiteY141" fmla="*/ 99822 h 180975"/>
              <a:gd name="connsiteX142" fmla="*/ 122940 w 133350"/>
              <a:gd name="connsiteY142" fmla="*/ 101345 h 180975"/>
              <a:gd name="connsiteX143" fmla="*/ 124464 w 133350"/>
              <a:gd name="connsiteY143" fmla="*/ 102869 h 180975"/>
              <a:gd name="connsiteX144" fmla="*/ 125989 w 133350"/>
              <a:gd name="connsiteY144" fmla="*/ 104394 h 180975"/>
              <a:gd name="connsiteX145" fmla="*/ 125989 w 133350"/>
              <a:gd name="connsiteY145" fmla="*/ 105918 h 180975"/>
              <a:gd name="connsiteX146" fmla="*/ 127512 w 133350"/>
              <a:gd name="connsiteY146" fmla="*/ 107441 h 180975"/>
              <a:gd name="connsiteX147" fmla="*/ 129037 w 133350"/>
              <a:gd name="connsiteY147" fmla="*/ 108965 h 180975"/>
              <a:gd name="connsiteX148" fmla="*/ 130561 w 133350"/>
              <a:gd name="connsiteY148" fmla="*/ 110489 h 180975"/>
              <a:gd name="connsiteX149" fmla="*/ 130561 w 133350"/>
              <a:gd name="connsiteY149" fmla="*/ 112014 h 180975"/>
              <a:gd name="connsiteX150" fmla="*/ 132084 w 133350"/>
              <a:gd name="connsiteY150" fmla="*/ 113537 h 180975"/>
              <a:gd name="connsiteX151" fmla="*/ 132084 w 133350"/>
              <a:gd name="connsiteY151" fmla="*/ 115061 h 180975"/>
              <a:gd name="connsiteX152" fmla="*/ 133608 w 133350"/>
              <a:gd name="connsiteY152" fmla="*/ 116586 h 180975"/>
              <a:gd name="connsiteX153" fmla="*/ 133608 w 133350"/>
              <a:gd name="connsiteY153" fmla="*/ 121157 h 180975"/>
              <a:gd name="connsiteX154" fmla="*/ 135132 w 133350"/>
              <a:gd name="connsiteY154" fmla="*/ 122681 h 180975"/>
              <a:gd name="connsiteX155" fmla="*/ 135132 w 133350"/>
              <a:gd name="connsiteY155" fmla="*/ 140969 h 180975"/>
              <a:gd name="connsiteX156" fmla="*/ 133608 w 133350"/>
              <a:gd name="connsiteY156" fmla="*/ 144018 h 180975"/>
              <a:gd name="connsiteX157" fmla="*/ 133608 w 133350"/>
              <a:gd name="connsiteY157" fmla="*/ 147065 h 180975"/>
              <a:gd name="connsiteX158" fmla="*/ 132084 w 133350"/>
              <a:gd name="connsiteY158" fmla="*/ 148589 h 180975"/>
              <a:gd name="connsiteX159" fmla="*/ 130561 w 133350"/>
              <a:gd name="connsiteY159" fmla="*/ 151637 h 180975"/>
              <a:gd name="connsiteX160" fmla="*/ 129037 w 133350"/>
              <a:gd name="connsiteY160" fmla="*/ 154686 h 180975"/>
              <a:gd name="connsiteX161" fmla="*/ 129037 w 133350"/>
              <a:gd name="connsiteY161" fmla="*/ 156209 h 180975"/>
              <a:gd name="connsiteX162" fmla="*/ 127512 w 133350"/>
              <a:gd name="connsiteY162" fmla="*/ 156209 h 180975"/>
              <a:gd name="connsiteX163" fmla="*/ 127512 w 133350"/>
              <a:gd name="connsiteY163" fmla="*/ 157733 h 180975"/>
              <a:gd name="connsiteX164" fmla="*/ 125989 w 133350"/>
              <a:gd name="connsiteY164" fmla="*/ 159257 h 180975"/>
              <a:gd name="connsiteX165" fmla="*/ 124464 w 133350"/>
              <a:gd name="connsiteY165" fmla="*/ 160781 h 180975"/>
              <a:gd name="connsiteX166" fmla="*/ 122940 w 133350"/>
              <a:gd name="connsiteY166" fmla="*/ 163829 h 180975"/>
              <a:gd name="connsiteX167" fmla="*/ 119892 w 133350"/>
              <a:gd name="connsiteY167" fmla="*/ 165354 h 180975"/>
              <a:gd name="connsiteX168" fmla="*/ 118368 w 133350"/>
              <a:gd name="connsiteY168" fmla="*/ 166878 h 180975"/>
              <a:gd name="connsiteX169" fmla="*/ 115320 w 133350"/>
              <a:gd name="connsiteY169" fmla="*/ 169926 h 180975"/>
              <a:gd name="connsiteX170" fmla="*/ 112272 w 133350"/>
              <a:gd name="connsiteY170" fmla="*/ 171450 h 180975"/>
              <a:gd name="connsiteX171" fmla="*/ 110749 w 133350"/>
              <a:gd name="connsiteY171" fmla="*/ 172973 h 180975"/>
              <a:gd name="connsiteX172" fmla="*/ 107701 w 133350"/>
              <a:gd name="connsiteY172" fmla="*/ 172973 h 180975"/>
              <a:gd name="connsiteX173" fmla="*/ 106176 w 133350"/>
              <a:gd name="connsiteY173" fmla="*/ 174497 h 180975"/>
              <a:gd name="connsiteX174" fmla="*/ 103128 w 133350"/>
              <a:gd name="connsiteY174" fmla="*/ 176022 h 180975"/>
              <a:gd name="connsiteX175" fmla="*/ 100080 w 133350"/>
              <a:gd name="connsiteY175" fmla="*/ 177546 h 180975"/>
              <a:gd name="connsiteX176" fmla="*/ 97032 w 133350"/>
              <a:gd name="connsiteY176" fmla="*/ 177546 h 180975"/>
              <a:gd name="connsiteX177" fmla="*/ 95508 w 133350"/>
              <a:gd name="connsiteY177" fmla="*/ 179069 h 180975"/>
              <a:gd name="connsiteX178" fmla="*/ 92461 w 133350"/>
              <a:gd name="connsiteY178" fmla="*/ 179069 h 180975"/>
              <a:gd name="connsiteX179" fmla="*/ 89412 w 133350"/>
              <a:gd name="connsiteY179" fmla="*/ 180594 h 180975"/>
              <a:gd name="connsiteX180" fmla="*/ 78744 w 133350"/>
              <a:gd name="connsiteY180" fmla="*/ 180594 h 180975"/>
              <a:gd name="connsiteX181" fmla="*/ 75696 w 133350"/>
              <a:gd name="connsiteY181" fmla="*/ 182118 h 180975"/>
              <a:gd name="connsiteX182" fmla="*/ 52837 w 133350"/>
              <a:gd name="connsiteY182" fmla="*/ 182118 h 180975"/>
              <a:gd name="connsiteX183" fmla="*/ 46740 w 133350"/>
              <a:gd name="connsiteY183" fmla="*/ 180594 h 180975"/>
              <a:gd name="connsiteX184" fmla="*/ 40644 w 133350"/>
              <a:gd name="connsiteY184" fmla="*/ 180594 h 180975"/>
              <a:gd name="connsiteX185" fmla="*/ 34549 w 133350"/>
              <a:gd name="connsiteY185" fmla="*/ 179069 h 180975"/>
              <a:gd name="connsiteX186" fmla="*/ 28452 w 133350"/>
              <a:gd name="connsiteY186" fmla="*/ 179069 h 180975"/>
              <a:gd name="connsiteX187" fmla="*/ 22356 w 133350"/>
              <a:gd name="connsiteY187" fmla="*/ 177546 h 180975"/>
              <a:gd name="connsiteX188" fmla="*/ 16261 w 133350"/>
              <a:gd name="connsiteY188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33350" h="180975">
                <a:moveTo>
                  <a:pt x="16261" y="176022"/>
                </a:moveTo>
                <a:lnTo>
                  <a:pt x="16261" y="145541"/>
                </a:lnTo>
                <a:lnTo>
                  <a:pt x="19308" y="145541"/>
                </a:lnTo>
                <a:lnTo>
                  <a:pt x="22356" y="147065"/>
                </a:lnTo>
                <a:lnTo>
                  <a:pt x="26928" y="147065"/>
                </a:lnTo>
                <a:lnTo>
                  <a:pt x="29976" y="148589"/>
                </a:lnTo>
                <a:lnTo>
                  <a:pt x="33024" y="148589"/>
                </a:lnTo>
                <a:lnTo>
                  <a:pt x="36072" y="150114"/>
                </a:lnTo>
                <a:lnTo>
                  <a:pt x="39120" y="150114"/>
                </a:lnTo>
                <a:lnTo>
                  <a:pt x="42168" y="151637"/>
                </a:lnTo>
                <a:lnTo>
                  <a:pt x="46740" y="151637"/>
                </a:lnTo>
                <a:lnTo>
                  <a:pt x="49789" y="153161"/>
                </a:lnTo>
                <a:lnTo>
                  <a:pt x="74172" y="153161"/>
                </a:lnTo>
                <a:lnTo>
                  <a:pt x="75696" y="151637"/>
                </a:lnTo>
                <a:lnTo>
                  <a:pt x="81792" y="151637"/>
                </a:lnTo>
                <a:lnTo>
                  <a:pt x="83317" y="150114"/>
                </a:lnTo>
                <a:lnTo>
                  <a:pt x="84840" y="150114"/>
                </a:lnTo>
                <a:lnTo>
                  <a:pt x="86364" y="148589"/>
                </a:lnTo>
                <a:lnTo>
                  <a:pt x="87889" y="148589"/>
                </a:lnTo>
                <a:lnTo>
                  <a:pt x="87889" y="147065"/>
                </a:lnTo>
                <a:lnTo>
                  <a:pt x="89412" y="147065"/>
                </a:lnTo>
                <a:lnTo>
                  <a:pt x="89412" y="145541"/>
                </a:lnTo>
                <a:lnTo>
                  <a:pt x="90937" y="145541"/>
                </a:lnTo>
                <a:lnTo>
                  <a:pt x="90937" y="144018"/>
                </a:lnTo>
                <a:lnTo>
                  <a:pt x="90937" y="142494"/>
                </a:lnTo>
                <a:lnTo>
                  <a:pt x="92461" y="142494"/>
                </a:lnTo>
                <a:lnTo>
                  <a:pt x="92461" y="139446"/>
                </a:lnTo>
                <a:lnTo>
                  <a:pt x="92461" y="134873"/>
                </a:lnTo>
                <a:lnTo>
                  <a:pt x="90937" y="133350"/>
                </a:lnTo>
                <a:lnTo>
                  <a:pt x="90937" y="131826"/>
                </a:lnTo>
                <a:lnTo>
                  <a:pt x="89412" y="130302"/>
                </a:lnTo>
                <a:lnTo>
                  <a:pt x="87889" y="128777"/>
                </a:lnTo>
                <a:lnTo>
                  <a:pt x="86364" y="127254"/>
                </a:lnTo>
                <a:lnTo>
                  <a:pt x="84840" y="127254"/>
                </a:lnTo>
                <a:lnTo>
                  <a:pt x="83317" y="125729"/>
                </a:lnTo>
                <a:lnTo>
                  <a:pt x="80268" y="124205"/>
                </a:lnTo>
                <a:lnTo>
                  <a:pt x="77220" y="122681"/>
                </a:lnTo>
                <a:lnTo>
                  <a:pt x="74172" y="121157"/>
                </a:lnTo>
                <a:lnTo>
                  <a:pt x="71124" y="119633"/>
                </a:lnTo>
                <a:lnTo>
                  <a:pt x="66552" y="118109"/>
                </a:lnTo>
                <a:lnTo>
                  <a:pt x="58932" y="115061"/>
                </a:lnTo>
                <a:lnTo>
                  <a:pt x="51312" y="112014"/>
                </a:lnTo>
                <a:lnTo>
                  <a:pt x="45217" y="108965"/>
                </a:lnTo>
                <a:lnTo>
                  <a:pt x="40644" y="105918"/>
                </a:lnTo>
                <a:lnTo>
                  <a:pt x="37596" y="104394"/>
                </a:lnTo>
                <a:lnTo>
                  <a:pt x="36072" y="102869"/>
                </a:lnTo>
                <a:lnTo>
                  <a:pt x="33024" y="101345"/>
                </a:lnTo>
                <a:lnTo>
                  <a:pt x="31501" y="99822"/>
                </a:lnTo>
                <a:lnTo>
                  <a:pt x="29976" y="99822"/>
                </a:lnTo>
                <a:lnTo>
                  <a:pt x="28452" y="98297"/>
                </a:lnTo>
                <a:lnTo>
                  <a:pt x="26928" y="96773"/>
                </a:lnTo>
                <a:lnTo>
                  <a:pt x="25404" y="95250"/>
                </a:lnTo>
                <a:lnTo>
                  <a:pt x="23880" y="93726"/>
                </a:lnTo>
                <a:lnTo>
                  <a:pt x="22356" y="92202"/>
                </a:lnTo>
                <a:lnTo>
                  <a:pt x="20832" y="90677"/>
                </a:lnTo>
                <a:lnTo>
                  <a:pt x="19308" y="89154"/>
                </a:lnTo>
                <a:lnTo>
                  <a:pt x="19308" y="87630"/>
                </a:lnTo>
                <a:lnTo>
                  <a:pt x="17784" y="86105"/>
                </a:lnTo>
                <a:lnTo>
                  <a:pt x="17784" y="84581"/>
                </a:lnTo>
                <a:lnTo>
                  <a:pt x="16261" y="81533"/>
                </a:lnTo>
                <a:lnTo>
                  <a:pt x="14737" y="80009"/>
                </a:lnTo>
                <a:lnTo>
                  <a:pt x="14737" y="75437"/>
                </a:lnTo>
                <a:lnTo>
                  <a:pt x="13212" y="73914"/>
                </a:lnTo>
                <a:lnTo>
                  <a:pt x="13212" y="57150"/>
                </a:lnTo>
                <a:lnTo>
                  <a:pt x="14737" y="54102"/>
                </a:lnTo>
                <a:lnTo>
                  <a:pt x="14737" y="52577"/>
                </a:lnTo>
                <a:lnTo>
                  <a:pt x="16261" y="49530"/>
                </a:lnTo>
                <a:lnTo>
                  <a:pt x="16261" y="46481"/>
                </a:lnTo>
                <a:lnTo>
                  <a:pt x="17784" y="44957"/>
                </a:lnTo>
                <a:lnTo>
                  <a:pt x="19308" y="41909"/>
                </a:lnTo>
                <a:lnTo>
                  <a:pt x="20832" y="40385"/>
                </a:lnTo>
                <a:lnTo>
                  <a:pt x="22356" y="38861"/>
                </a:lnTo>
                <a:lnTo>
                  <a:pt x="23880" y="35813"/>
                </a:lnTo>
                <a:lnTo>
                  <a:pt x="25404" y="34289"/>
                </a:lnTo>
                <a:lnTo>
                  <a:pt x="26928" y="32765"/>
                </a:lnTo>
                <a:lnTo>
                  <a:pt x="28452" y="31241"/>
                </a:lnTo>
                <a:lnTo>
                  <a:pt x="31501" y="29718"/>
                </a:lnTo>
                <a:lnTo>
                  <a:pt x="33024" y="28193"/>
                </a:lnTo>
                <a:lnTo>
                  <a:pt x="36072" y="26669"/>
                </a:lnTo>
                <a:lnTo>
                  <a:pt x="37596" y="25145"/>
                </a:lnTo>
                <a:lnTo>
                  <a:pt x="40644" y="23622"/>
                </a:lnTo>
                <a:lnTo>
                  <a:pt x="43692" y="23622"/>
                </a:lnTo>
                <a:lnTo>
                  <a:pt x="45217" y="22097"/>
                </a:lnTo>
                <a:lnTo>
                  <a:pt x="48264" y="20573"/>
                </a:lnTo>
                <a:lnTo>
                  <a:pt x="51312" y="20573"/>
                </a:lnTo>
                <a:lnTo>
                  <a:pt x="54361" y="19050"/>
                </a:lnTo>
                <a:lnTo>
                  <a:pt x="60456" y="19050"/>
                </a:lnTo>
                <a:lnTo>
                  <a:pt x="63504" y="17526"/>
                </a:lnTo>
                <a:lnTo>
                  <a:pt x="90937" y="17526"/>
                </a:lnTo>
                <a:lnTo>
                  <a:pt x="97032" y="19050"/>
                </a:lnTo>
                <a:lnTo>
                  <a:pt x="103128" y="19050"/>
                </a:lnTo>
                <a:lnTo>
                  <a:pt x="109224" y="20573"/>
                </a:lnTo>
                <a:lnTo>
                  <a:pt x="115320" y="22097"/>
                </a:lnTo>
                <a:lnTo>
                  <a:pt x="122940" y="23622"/>
                </a:lnTo>
                <a:lnTo>
                  <a:pt x="122940" y="52577"/>
                </a:lnTo>
                <a:lnTo>
                  <a:pt x="119892" y="52577"/>
                </a:lnTo>
                <a:lnTo>
                  <a:pt x="116844" y="51054"/>
                </a:lnTo>
                <a:lnTo>
                  <a:pt x="115320" y="49530"/>
                </a:lnTo>
                <a:lnTo>
                  <a:pt x="112272" y="49530"/>
                </a:lnTo>
                <a:lnTo>
                  <a:pt x="109224" y="48005"/>
                </a:lnTo>
                <a:lnTo>
                  <a:pt x="106176" y="48005"/>
                </a:lnTo>
                <a:lnTo>
                  <a:pt x="104652" y="46481"/>
                </a:lnTo>
                <a:lnTo>
                  <a:pt x="98556" y="46481"/>
                </a:lnTo>
                <a:lnTo>
                  <a:pt x="97032" y="44957"/>
                </a:lnTo>
                <a:lnTo>
                  <a:pt x="69601" y="44957"/>
                </a:lnTo>
                <a:lnTo>
                  <a:pt x="68076" y="46481"/>
                </a:lnTo>
                <a:lnTo>
                  <a:pt x="63504" y="46481"/>
                </a:lnTo>
                <a:lnTo>
                  <a:pt x="61980" y="48005"/>
                </a:lnTo>
                <a:lnTo>
                  <a:pt x="60456" y="48005"/>
                </a:lnTo>
                <a:lnTo>
                  <a:pt x="60456" y="49530"/>
                </a:lnTo>
                <a:lnTo>
                  <a:pt x="58932" y="49530"/>
                </a:lnTo>
                <a:lnTo>
                  <a:pt x="58932" y="51054"/>
                </a:lnTo>
                <a:lnTo>
                  <a:pt x="57408" y="51054"/>
                </a:lnTo>
                <a:lnTo>
                  <a:pt x="57408" y="52577"/>
                </a:lnTo>
                <a:lnTo>
                  <a:pt x="55884" y="52577"/>
                </a:lnTo>
                <a:lnTo>
                  <a:pt x="55884" y="54102"/>
                </a:lnTo>
                <a:lnTo>
                  <a:pt x="55884" y="57150"/>
                </a:lnTo>
                <a:lnTo>
                  <a:pt x="54361" y="58673"/>
                </a:lnTo>
                <a:lnTo>
                  <a:pt x="55884" y="60197"/>
                </a:lnTo>
                <a:lnTo>
                  <a:pt x="55884" y="63245"/>
                </a:lnTo>
                <a:lnTo>
                  <a:pt x="57408" y="64769"/>
                </a:lnTo>
                <a:lnTo>
                  <a:pt x="57408" y="66294"/>
                </a:lnTo>
                <a:lnTo>
                  <a:pt x="58932" y="67818"/>
                </a:lnTo>
                <a:lnTo>
                  <a:pt x="60456" y="67818"/>
                </a:lnTo>
                <a:lnTo>
                  <a:pt x="61980" y="69341"/>
                </a:lnTo>
                <a:lnTo>
                  <a:pt x="63504" y="69341"/>
                </a:lnTo>
                <a:lnTo>
                  <a:pt x="66552" y="70865"/>
                </a:lnTo>
                <a:lnTo>
                  <a:pt x="68076" y="72389"/>
                </a:lnTo>
                <a:lnTo>
                  <a:pt x="72649" y="73914"/>
                </a:lnTo>
                <a:lnTo>
                  <a:pt x="75696" y="75437"/>
                </a:lnTo>
                <a:lnTo>
                  <a:pt x="80268" y="78486"/>
                </a:lnTo>
                <a:lnTo>
                  <a:pt x="84840" y="80009"/>
                </a:lnTo>
                <a:lnTo>
                  <a:pt x="92461" y="83057"/>
                </a:lnTo>
                <a:lnTo>
                  <a:pt x="98556" y="86105"/>
                </a:lnTo>
                <a:lnTo>
                  <a:pt x="104652" y="89154"/>
                </a:lnTo>
                <a:lnTo>
                  <a:pt x="109224" y="92202"/>
                </a:lnTo>
                <a:lnTo>
                  <a:pt x="112272" y="93726"/>
                </a:lnTo>
                <a:lnTo>
                  <a:pt x="113796" y="95250"/>
                </a:lnTo>
                <a:lnTo>
                  <a:pt x="115320" y="96773"/>
                </a:lnTo>
                <a:lnTo>
                  <a:pt x="118368" y="96773"/>
                </a:lnTo>
                <a:lnTo>
                  <a:pt x="119892" y="98297"/>
                </a:lnTo>
                <a:lnTo>
                  <a:pt x="121417" y="99822"/>
                </a:lnTo>
                <a:lnTo>
                  <a:pt x="122940" y="101345"/>
                </a:lnTo>
                <a:lnTo>
                  <a:pt x="124464" y="102869"/>
                </a:lnTo>
                <a:lnTo>
                  <a:pt x="125989" y="104394"/>
                </a:lnTo>
                <a:lnTo>
                  <a:pt x="125989" y="105918"/>
                </a:lnTo>
                <a:lnTo>
                  <a:pt x="127512" y="107441"/>
                </a:lnTo>
                <a:lnTo>
                  <a:pt x="129037" y="108965"/>
                </a:lnTo>
                <a:lnTo>
                  <a:pt x="130561" y="110489"/>
                </a:lnTo>
                <a:lnTo>
                  <a:pt x="130561" y="112014"/>
                </a:lnTo>
                <a:lnTo>
                  <a:pt x="132084" y="113537"/>
                </a:lnTo>
                <a:lnTo>
                  <a:pt x="132084" y="115061"/>
                </a:lnTo>
                <a:lnTo>
                  <a:pt x="133608" y="116586"/>
                </a:lnTo>
                <a:lnTo>
                  <a:pt x="133608" y="121157"/>
                </a:lnTo>
                <a:lnTo>
                  <a:pt x="135132" y="122681"/>
                </a:lnTo>
                <a:lnTo>
                  <a:pt x="135132" y="140969"/>
                </a:lnTo>
                <a:lnTo>
                  <a:pt x="133608" y="144018"/>
                </a:lnTo>
                <a:lnTo>
                  <a:pt x="133608" y="147065"/>
                </a:lnTo>
                <a:lnTo>
                  <a:pt x="132084" y="148589"/>
                </a:lnTo>
                <a:lnTo>
                  <a:pt x="130561" y="151637"/>
                </a:lnTo>
                <a:lnTo>
                  <a:pt x="129037" y="154686"/>
                </a:lnTo>
                <a:lnTo>
                  <a:pt x="129037" y="156209"/>
                </a:lnTo>
                <a:lnTo>
                  <a:pt x="127512" y="156209"/>
                </a:lnTo>
                <a:lnTo>
                  <a:pt x="127512" y="157733"/>
                </a:lnTo>
                <a:lnTo>
                  <a:pt x="125989" y="159257"/>
                </a:lnTo>
                <a:lnTo>
                  <a:pt x="124464" y="160781"/>
                </a:lnTo>
                <a:lnTo>
                  <a:pt x="122940" y="163829"/>
                </a:lnTo>
                <a:lnTo>
                  <a:pt x="119892" y="165354"/>
                </a:lnTo>
                <a:lnTo>
                  <a:pt x="118368" y="166878"/>
                </a:lnTo>
                <a:lnTo>
                  <a:pt x="115320" y="169926"/>
                </a:lnTo>
                <a:lnTo>
                  <a:pt x="112272" y="171450"/>
                </a:lnTo>
                <a:lnTo>
                  <a:pt x="110749" y="172973"/>
                </a:lnTo>
                <a:lnTo>
                  <a:pt x="107701" y="172973"/>
                </a:lnTo>
                <a:lnTo>
                  <a:pt x="106176" y="174497"/>
                </a:lnTo>
                <a:lnTo>
                  <a:pt x="103128" y="176022"/>
                </a:lnTo>
                <a:lnTo>
                  <a:pt x="100080" y="177546"/>
                </a:lnTo>
                <a:lnTo>
                  <a:pt x="97032" y="177546"/>
                </a:lnTo>
                <a:lnTo>
                  <a:pt x="95508" y="179069"/>
                </a:lnTo>
                <a:lnTo>
                  <a:pt x="92461" y="179069"/>
                </a:lnTo>
                <a:lnTo>
                  <a:pt x="89412" y="180594"/>
                </a:lnTo>
                <a:lnTo>
                  <a:pt x="78744" y="180594"/>
                </a:lnTo>
                <a:lnTo>
                  <a:pt x="75696" y="182118"/>
                </a:lnTo>
                <a:lnTo>
                  <a:pt x="52837" y="182118"/>
                </a:lnTo>
                <a:lnTo>
                  <a:pt x="46740" y="180594"/>
                </a:lnTo>
                <a:lnTo>
                  <a:pt x="40644" y="180594"/>
                </a:lnTo>
                <a:lnTo>
                  <a:pt x="34549" y="179069"/>
                </a:lnTo>
                <a:lnTo>
                  <a:pt x="28452" y="179069"/>
                </a:lnTo>
                <a:lnTo>
                  <a:pt x="22356" y="177546"/>
                </a:lnTo>
                <a:lnTo>
                  <a:pt x="16261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8648700" y="371475"/>
            <a:ext cx="57150" cy="161925"/>
          </a:xfrm>
          <a:custGeom>
            <a:avLst/>
            <a:gdLst>
              <a:gd name="connsiteX0" fmla="*/ 18165 w 57150"/>
              <a:gd name="connsiteY0" fmla="*/ 169544 h 161925"/>
              <a:gd name="connsiteX1" fmla="*/ 18165 w 57150"/>
              <a:gd name="connsiteY1" fmla="*/ 11048 h 161925"/>
              <a:gd name="connsiteX2" fmla="*/ 39501 w 57150"/>
              <a:gd name="connsiteY2" fmla="*/ 17144 h 161925"/>
              <a:gd name="connsiteX3" fmla="*/ 62362 w 57150"/>
              <a:gd name="connsiteY3" fmla="*/ 11048 h 161925"/>
              <a:gd name="connsiteX4" fmla="*/ 62362 w 57150"/>
              <a:gd name="connsiteY4" fmla="*/ 169544 h 161925"/>
              <a:gd name="connsiteX5" fmla="*/ 18165 w 57150"/>
              <a:gd name="connsiteY5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8165" y="169544"/>
                </a:moveTo>
                <a:lnTo>
                  <a:pt x="18165" y="11048"/>
                </a:lnTo>
                <a:lnTo>
                  <a:pt x="39501" y="17144"/>
                </a:lnTo>
                <a:lnTo>
                  <a:pt x="62362" y="11048"/>
                </a:lnTo>
                <a:lnTo>
                  <a:pt x="62362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8734425" y="371475"/>
            <a:ext cx="123825" cy="161925"/>
          </a:xfrm>
          <a:custGeom>
            <a:avLst/>
            <a:gdLst>
              <a:gd name="connsiteX0" fmla="*/ 16261 w 123825"/>
              <a:gd name="connsiteY0" fmla="*/ 169544 h 161925"/>
              <a:gd name="connsiteX1" fmla="*/ 16261 w 123825"/>
              <a:gd name="connsiteY1" fmla="*/ 11048 h 161925"/>
              <a:gd name="connsiteX2" fmla="*/ 130561 w 123825"/>
              <a:gd name="connsiteY2" fmla="*/ 11048 h 161925"/>
              <a:gd name="connsiteX3" fmla="*/ 130561 w 123825"/>
              <a:gd name="connsiteY3" fmla="*/ 38480 h 161925"/>
              <a:gd name="connsiteX4" fmla="*/ 58932 w 123825"/>
              <a:gd name="connsiteY4" fmla="*/ 38480 h 161925"/>
              <a:gd name="connsiteX5" fmla="*/ 58932 w 123825"/>
              <a:gd name="connsiteY5" fmla="*/ 75056 h 161925"/>
              <a:gd name="connsiteX6" fmla="*/ 121417 w 123825"/>
              <a:gd name="connsiteY6" fmla="*/ 75056 h 161925"/>
              <a:gd name="connsiteX7" fmla="*/ 121417 w 123825"/>
              <a:gd name="connsiteY7" fmla="*/ 100964 h 161925"/>
              <a:gd name="connsiteX8" fmla="*/ 58932 w 123825"/>
              <a:gd name="connsiteY8" fmla="*/ 100964 h 161925"/>
              <a:gd name="connsiteX9" fmla="*/ 58932 w 123825"/>
              <a:gd name="connsiteY9" fmla="*/ 139064 h 161925"/>
              <a:gd name="connsiteX10" fmla="*/ 132084 w 123825"/>
              <a:gd name="connsiteY10" fmla="*/ 139064 h 161925"/>
              <a:gd name="connsiteX11" fmla="*/ 132084 w 123825"/>
              <a:gd name="connsiteY11" fmla="*/ 169544 h 161925"/>
              <a:gd name="connsiteX12" fmla="*/ 16261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6261" y="169544"/>
                </a:moveTo>
                <a:lnTo>
                  <a:pt x="16261" y="11048"/>
                </a:lnTo>
                <a:lnTo>
                  <a:pt x="130561" y="11048"/>
                </a:lnTo>
                <a:lnTo>
                  <a:pt x="130561" y="38480"/>
                </a:lnTo>
                <a:lnTo>
                  <a:pt x="58932" y="38480"/>
                </a:lnTo>
                <a:lnTo>
                  <a:pt x="58932" y="75056"/>
                </a:lnTo>
                <a:lnTo>
                  <a:pt x="121417" y="75056"/>
                </a:lnTo>
                <a:lnTo>
                  <a:pt x="121417" y="100964"/>
                </a:lnTo>
                <a:lnTo>
                  <a:pt x="58932" y="100964"/>
                </a:lnTo>
                <a:lnTo>
                  <a:pt x="58932" y="139064"/>
                </a:lnTo>
                <a:lnTo>
                  <a:pt x="132084" y="139064"/>
                </a:lnTo>
                <a:lnTo>
                  <a:pt x="132084" y="169544"/>
                </a:lnTo>
                <a:lnTo>
                  <a:pt x="16261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877300" y="371475"/>
            <a:ext cx="209550" cy="161925"/>
          </a:xfrm>
          <a:custGeom>
            <a:avLst/>
            <a:gdLst>
              <a:gd name="connsiteX0" fmla="*/ 18165 w 209550"/>
              <a:gd name="connsiteY0" fmla="*/ 169544 h 161925"/>
              <a:gd name="connsiteX1" fmla="*/ 18165 w 209550"/>
              <a:gd name="connsiteY1" fmla="*/ 11048 h 161925"/>
              <a:gd name="connsiteX2" fmla="*/ 76077 w 209550"/>
              <a:gd name="connsiteY2" fmla="*/ 11048 h 161925"/>
              <a:gd name="connsiteX3" fmla="*/ 115701 w 209550"/>
              <a:gd name="connsiteY3" fmla="*/ 111632 h 161925"/>
              <a:gd name="connsiteX4" fmla="*/ 156849 w 209550"/>
              <a:gd name="connsiteY4" fmla="*/ 11048 h 161925"/>
              <a:gd name="connsiteX5" fmla="*/ 211714 w 209550"/>
              <a:gd name="connsiteY5" fmla="*/ 11048 h 161925"/>
              <a:gd name="connsiteX6" fmla="*/ 211714 w 209550"/>
              <a:gd name="connsiteY6" fmla="*/ 169544 h 161925"/>
              <a:gd name="connsiteX7" fmla="*/ 170565 w 209550"/>
              <a:gd name="connsiteY7" fmla="*/ 169544 h 161925"/>
              <a:gd name="connsiteX8" fmla="*/ 170565 w 209550"/>
              <a:gd name="connsiteY8" fmla="*/ 56769 h 161925"/>
              <a:gd name="connsiteX9" fmla="*/ 123321 w 209550"/>
              <a:gd name="connsiteY9" fmla="*/ 171069 h 161925"/>
              <a:gd name="connsiteX10" fmla="*/ 95889 w 209550"/>
              <a:gd name="connsiteY10" fmla="*/ 171069 h 161925"/>
              <a:gd name="connsiteX11" fmla="*/ 50169 w 209550"/>
              <a:gd name="connsiteY11" fmla="*/ 56769 h 161925"/>
              <a:gd name="connsiteX12" fmla="*/ 50169 w 209550"/>
              <a:gd name="connsiteY12" fmla="*/ 169544 h 161925"/>
              <a:gd name="connsiteX13" fmla="*/ 18165 w 209550"/>
              <a:gd name="connsiteY13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550" h="161925">
                <a:moveTo>
                  <a:pt x="18165" y="169544"/>
                </a:moveTo>
                <a:lnTo>
                  <a:pt x="18165" y="11048"/>
                </a:lnTo>
                <a:lnTo>
                  <a:pt x="76077" y="11048"/>
                </a:lnTo>
                <a:lnTo>
                  <a:pt x="115701" y="111632"/>
                </a:lnTo>
                <a:lnTo>
                  <a:pt x="156849" y="11048"/>
                </a:lnTo>
                <a:lnTo>
                  <a:pt x="211714" y="11048"/>
                </a:lnTo>
                <a:lnTo>
                  <a:pt x="211714" y="169544"/>
                </a:lnTo>
                <a:lnTo>
                  <a:pt x="170565" y="169544"/>
                </a:lnTo>
                <a:lnTo>
                  <a:pt x="170565" y="56769"/>
                </a:lnTo>
                <a:lnTo>
                  <a:pt x="123321" y="171069"/>
                </a:lnTo>
                <a:lnTo>
                  <a:pt x="95889" y="171069"/>
                </a:lnTo>
                <a:lnTo>
                  <a:pt x="50169" y="56769"/>
                </a:lnTo>
                <a:lnTo>
                  <a:pt x="50169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9115425" y="371475"/>
            <a:ext cx="123825" cy="161925"/>
          </a:xfrm>
          <a:custGeom>
            <a:avLst/>
            <a:gdLst>
              <a:gd name="connsiteX0" fmla="*/ 14737 w 123825"/>
              <a:gd name="connsiteY0" fmla="*/ 169544 h 161925"/>
              <a:gd name="connsiteX1" fmla="*/ 14737 w 123825"/>
              <a:gd name="connsiteY1" fmla="*/ 11048 h 161925"/>
              <a:gd name="connsiteX2" fmla="*/ 129037 w 123825"/>
              <a:gd name="connsiteY2" fmla="*/ 11048 h 161925"/>
              <a:gd name="connsiteX3" fmla="*/ 129037 w 123825"/>
              <a:gd name="connsiteY3" fmla="*/ 38480 h 161925"/>
              <a:gd name="connsiteX4" fmla="*/ 57408 w 123825"/>
              <a:gd name="connsiteY4" fmla="*/ 38480 h 161925"/>
              <a:gd name="connsiteX5" fmla="*/ 57408 w 123825"/>
              <a:gd name="connsiteY5" fmla="*/ 75056 h 161925"/>
              <a:gd name="connsiteX6" fmla="*/ 119892 w 123825"/>
              <a:gd name="connsiteY6" fmla="*/ 75056 h 161925"/>
              <a:gd name="connsiteX7" fmla="*/ 119892 w 123825"/>
              <a:gd name="connsiteY7" fmla="*/ 100964 h 161925"/>
              <a:gd name="connsiteX8" fmla="*/ 57408 w 123825"/>
              <a:gd name="connsiteY8" fmla="*/ 100964 h 161925"/>
              <a:gd name="connsiteX9" fmla="*/ 57408 w 123825"/>
              <a:gd name="connsiteY9" fmla="*/ 139064 h 161925"/>
              <a:gd name="connsiteX10" fmla="*/ 130561 w 123825"/>
              <a:gd name="connsiteY10" fmla="*/ 139064 h 161925"/>
              <a:gd name="connsiteX11" fmla="*/ 130561 w 123825"/>
              <a:gd name="connsiteY11" fmla="*/ 169544 h 161925"/>
              <a:gd name="connsiteX12" fmla="*/ 14737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737" y="169544"/>
                </a:moveTo>
                <a:lnTo>
                  <a:pt x="14737" y="11048"/>
                </a:lnTo>
                <a:lnTo>
                  <a:pt x="129037" y="11048"/>
                </a:lnTo>
                <a:lnTo>
                  <a:pt x="129037" y="38480"/>
                </a:lnTo>
                <a:lnTo>
                  <a:pt x="57408" y="38480"/>
                </a:lnTo>
                <a:lnTo>
                  <a:pt x="57408" y="75056"/>
                </a:lnTo>
                <a:lnTo>
                  <a:pt x="119892" y="75056"/>
                </a:lnTo>
                <a:lnTo>
                  <a:pt x="119892" y="100964"/>
                </a:lnTo>
                <a:lnTo>
                  <a:pt x="57408" y="100964"/>
                </a:lnTo>
                <a:lnTo>
                  <a:pt x="57408" y="139064"/>
                </a:lnTo>
                <a:lnTo>
                  <a:pt x="130561" y="139064"/>
                </a:lnTo>
                <a:lnTo>
                  <a:pt x="130561" y="169544"/>
                </a:lnTo>
                <a:lnTo>
                  <a:pt x="14737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9258300" y="371475"/>
            <a:ext cx="152400" cy="161925"/>
          </a:xfrm>
          <a:custGeom>
            <a:avLst/>
            <a:gdLst>
              <a:gd name="connsiteX0" fmla="*/ 16642 w 152400"/>
              <a:gd name="connsiteY0" fmla="*/ 169544 h 161925"/>
              <a:gd name="connsiteX1" fmla="*/ 16642 w 152400"/>
              <a:gd name="connsiteY1" fmla="*/ 11048 h 161925"/>
              <a:gd name="connsiteX2" fmla="*/ 68457 w 152400"/>
              <a:gd name="connsiteY2" fmla="*/ 11048 h 161925"/>
              <a:gd name="connsiteX3" fmla="*/ 123321 w 152400"/>
              <a:gd name="connsiteY3" fmla="*/ 116204 h 161925"/>
              <a:gd name="connsiteX4" fmla="*/ 123321 w 152400"/>
              <a:gd name="connsiteY4" fmla="*/ 11048 h 161925"/>
              <a:gd name="connsiteX5" fmla="*/ 153801 w 152400"/>
              <a:gd name="connsiteY5" fmla="*/ 11048 h 161925"/>
              <a:gd name="connsiteX6" fmla="*/ 153801 w 152400"/>
              <a:gd name="connsiteY6" fmla="*/ 169544 h 161925"/>
              <a:gd name="connsiteX7" fmla="*/ 103509 w 152400"/>
              <a:gd name="connsiteY7" fmla="*/ 169544 h 161925"/>
              <a:gd name="connsiteX8" fmla="*/ 47121 w 152400"/>
              <a:gd name="connsiteY8" fmla="*/ 61340 h 161925"/>
              <a:gd name="connsiteX9" fmla="*/ 47121 w 152400"/>
              <a:gd name="connsiteY9" fmla="*/ 169544 h 161925"/>
              <a:gd name="connsiteX10" fmla="*/ 16642 w 152400"/>
              <a:gd name="connsiteY10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642" y="169544"/>
                </a:moveTo>
                <a:lnTo>
                  <a:pt x="16642" y="11048"/>
                </a:lnTo>
                <a:lnTo>
                  <a:pt x="68457" y="11048"/>
                </a:lnTo>
                <a:lnTo>
                  <a:pt x="123321" y="116204"/>
                </a:lnTo>
                <a:lnTo>
                  <a:pt x="123321" y="11048"/>
                </a:lnTo>
                <a:lnTo>
                  <a:pt x="153801" y="11048"/>
                </a:lnTo>
                <a:lnTo>
                  <a:pt x="153801" y="169544"/>
                </a:lnTo>
                <a:lnTo>
                  <a:pt x="103509" y="169544"/>
                </a:lnTo>
                <a:lnTo>
                  <a:pt x="47121" y="61340"/>
                </a:lnTo>
                <a:lnTo>
                  <a:pt x="47121" y="169544"/>
                </a:lnTo>
                <a:lnTo>
                  <a:pt x="16642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9429750" y="361950"/>
            <a:ext cx="123825" cy="180975"/>
          </a:xfrm>
          <a:custGeom>
            <a:avLst/>
            <a:gdLst>
              <a:gd name="connsiteX0" fmla="*/ 14355 w 123825"/>
              <a:gd name="connsiteY0" fmla="*/ 176022 h 180975"/>
              <a:gd name="connsiteX1" fmla="*/ 14355 w 123825"/>
              <a:gd name="connsiteY1" fmla="*/ 145541 h 180975"/>
              <a:gd name="connsiteX2" fmla="*/ 17403 w 123825"/>
              <a:gd name="connsiteY2" fmla="*/ 145541 h 180975"/>
              <a:gd name="connsiteX3" fmla="*/ 20451 w 123825"/>
              <a:gd name="connsiteY3" fmla="*/ 147065 h 180975"/>
              <a:gd name="connsiteX4" fmla="*/ 23499 w 123825"/>
              <a:gd name="connsiteY4" fmla="*/ 147065 h 180975"/>
              <a:gd name="connsiteX5" fmla="*/ 26547 w 123825"/>
              <a:gd name="connsiteY5" fmla="*/ 148589 h 180975"/>
              <a:gd name="connsiteX6" fmla="*/ 29595 w 123825"/>
              <a:gd name="connsiteY6" fmla="*/ 148589 h 180975"/>
              <a:gd name="connsiteX7" fmla="*/ 32643 w 123825"/>
              <a:gd name="connsiteY7" fmla="*/ 150114 h 180975"/>
              <a:gd name="connsiteX8" fmla="*/ 35692 w 123825"/>
              <a:gd name="connsiteY8" fmla="*/ 150114 h 180975"/>
              <a:gd name="connsiteX9" fmla="*/ 38739 w 123825"/>
              <a:gd name="connsiteY9" fmla="*/ 151637 h 180975"/>
              <a:gd name="connsiteX10" fmla="*/ 44836 w 123825"/>
              <a:gd name="connsiteY10" fmla="*/ 151637 h 180975"/>
              <a:gd name="connsiteX11" fmla="*/ 47883 w 123825"/>
              <a:gd name="connsiteY11" fmla="*/ 153161 h 180975"/>
              <a:gd name="connsiteX12" fmla="*/ 70743 w 123825"/>
              <a:gd name="connsiteY12" fmla="*/ 153161 h 180975"/>
              <a:gd name="connsiteX13" fmla="*/ 73792 w 123825"/>
              <a:gd name="connsiteY13" fmla="*/ 151637 h 180975"/>
              <a:gd name="connsiteX14" fmla="*/ 78364 w 123825"/>
              <a:gd name="connsiteY14" fmla="*/ 151637 h 180975"/>
              <a:gd name="connsiteX15" fmla="*/ 81412 w 123825"/>
              <a:gd name="connsiteY15" fmla="*/ 150114 h 180975"/>
              <a:gd name="connsiteX16" fmla="*/ 82936 w 123825"/>
              <a:gd name="connsiteY16" fmla="*/ 150114 h 180975"/>
              <a:gd name="connsiteX17" fmla="*/ 82936 w 123825"/>
              <a:gd name="connsiteY17" fmla="*/ 148589 h 180975"/>
              <a:gd name="connsiteX18" fmla="*/ 85983 w 123825"/>
              <a:gd name="connsiteY18" fmla="*/ 148589 h 180975"/>
              <a:gd name="connsiteX19" fmla="*/ 85983 w 123825"/>
              <a:gd name="connsiteY19" fmla="*/ 147065 h 180975"/>
              <a:gd name="connsiteX20" fmla="*/ 87507 w 123825"/>
              <a:gd name="connsiteY20" fmla="*/ 147065 h 180975"/>
              <a:gd name="connsiteX21" fmla="*/ 87507 w 123825"/>
              <a:gd name="connsiteY21" fmla="*/ 145541 h 180975"/>
              <a:gd name="connsiteX22" fmla="*/ 89031 w 123825"/>
              <a:gd name="connsiteY22" fmla="*/ 144018 h 180975"/>
              <a:gd name="connsiteX23" fmla="*/ 89031 w 123825"/>
              <a:gd name="connsiteY23" fmla="*/ 142494 h 180975"/>
              <a:gd name="connsiteX24" fmla="*/ 89031 w 123825"/>
              <a:gd name="connsiteY24" fmla="*/ 139446 h 180975"/>
              <a:gd name="connsiteX25" fmla="*/ 90555 w 123825"/>
              <a:gd name="connsiteY25" fmla="*/ 139446 h 180975"/>
              <a:gd name="connsiteX26" fmla="*/ 90555 w 123825"/>
              <a:gd name="connsiteY26" fmla="*/ 137922 h 180975"/>
              <a:gd name="connsiteX27" fmla="*/ 89031 w 123825"/>
              <a:gd name="connsiteY27" fmla="*/ 136397 h 180975"/>
              <a:gd name="connsiteX28" fmla="*/ 89031 w 123825"/>
              <a:gd name="connsiteY28" fmla="*/ 134873 h 180975"/>
              <a:gd name="connsiteX29" fmla="*/ 89031 w 123825"/>
              <a:gd name="connsiteY29" fmla="*/ 131826 h 180975"/>
              <a:gd name="connsiteX30" fmla="*/ 87507 w 123825"/>
              <a:gd name="connsiteY30" fmla="*/ 130302 h 180975"/>
              <a:gd name="connsiteX31" fmla="*/ 85983 w 123825"/>
              <a:gd name="connsiteY31" fmla="*/ 128777 h 180975"/>
              <a:gd name="connsiteX32" fmla="*/ 84459 w 123825"/>
              <a:gd name="connsiteY32" fmla="*/ 127254 h 180975"/>
              <a:gd name="connsiteX33" fmla="*/ 82936 w 123825"/>
              <a:gd name="connsiteY33" fmla="*/ 127254 h 180975"/>
              <a:gd name="connsiteX34" fmla="*/ 81412 w 123825"/>
              <a:gd name="connsiteY34" fmla="*/ 125729 h 180975"/>
              <a:gd name="connsiteX35" fmla="*/ 78364 w 123825"/>
              <a:gd name="connsiteY35" fmla="*/ 124205 h 180975"/>
              <a:gd name="connsiteX36" fmla="*/ 75315 w 123825"/>
              <a:gd name="connsiteY36" fmla="*/ 122681 h 180975"/>
              <a:gd name="connsiteX37" fmla="*/ 72267 w 123825"/>
              <a:gd name="connsiteY37" fmla="*/ 121157 h 180975"/>
              <a:gd name="connsiteX38" fmla="*/ 67695 w 123825"/>
              <a:gd name="connsiteY38" fmla="*/ 119633 h 180975"/>
              <a:gd name="connsiteX39" fmla="*/ 64647 w 123825"/>
              <a:gd name="connsiteY39" fmla="*/ 118109 h 180975"/>
              <a:gd name="connsiteX40" fmla="*/ 57027 w 123825"/>
              <a:gd name="connsiteY40" fmla="*/ 115061 h 180975"/>
              <a:gd name="connsiteX41" fmla="*/ 49407 w 123825"/>
              <a:gd name="connsiteY41" fmla="*/ 112014 h 180975"/>
              <a:gd name="connsiteX42" fmla="*/ 46359 w 123825"/>
              <a:gd name="connsiteY42" fmla="*/ 110489 h 180975"/>
              <a:gd name="connsiteX43" fmla="*/ 43312 w 123825"/>
              <a:gd name="connsiteY43" fmla="*/ 108965 h 180975"/>
              <a:gd name="connsiteX44" fmla="*/ 40264 w 123825"/>
              <a:gd name="connsiteY44" fmla="*/ 107441 h 180975"/>
              <a:gd name="connsiteX45" fmla="*/ 38739 w 123825"/>
              <a:gd name="connsiteY45" fmla="*/ 105918 h 180975"/>
              <a:gd name="connsiteX46" fmla="*/ 35692 w 123825"/>
              <a:gd name="connsiteY46" fmla="*/ 104394 h 180975"/>
              <a:gd name="connsiteX47" fmla="*/ 34167 w 123825"/>
              <a:gd name="connsiteY47" fmla="*/ 102869 h 180975"/>
              <a:gd name="connsiteX48" fmla="*/ 31119 w 123825"/>
              <a:gd name="connsiteY48" fmla="*/ 101345 h 180975"/>
              <a:gd name="connsiteX49" fmla="*/ 29595 w 123825"/>
              <a:gd name="connsiteY49" fmla="*/ 99822 h 180975"/>
              <a:gd name="connsiteX50" fmla="*/ 28071 w 123825"/>
              <a:gd name="connsiteY50" fmla="*/ 99822 h 180975"/>
              <a:gd name="connsiteX51" fmla="*/ 26547 w 123825"/>
              <a:gd name="connsiteY51" fmla="*/ 98297 h 180975"/>
              <a:gd name="connsiteX52" fmla="*/ 25023 w 123825"/>
              <a:gd name="connsiteY52" fmla="*/ 96773 h 180975"/>
              <a:gd name="connsiteX53" fmla="*/ 23499 w 123825"/>
              <a:gd name="connsiteY53" fmla="*/ 95250 h 180975"/>
              <a:gd name="connsiteX54" fmla="*/ 21976 w 123825"/>
              <a:gd name="connsiteY54" fmla="*/ 93726 h 180975"/>
              <a:gd name="connsiteX55" fmla="*/ 20451 w 123825"/>
              <a:gd name="connsiteY55" fmla="*/ 92202 h 180975"/>
              <a:gd name="connsiteX56" fmla="*/ 18927 w 123825"/>
              <a:gd name="connsiteY56" fmla="*/ 90677 h 180975"/>
              <a:gd name="connsiteX57" fmla="*/ 17403 w 123825"/>
              <a:gd name="connsiteY57" fmla="*/ 89154 h 180975"/>
              <a:gd name="connsiteX58" fmla="*/ 15879 w 123825"/>
              <a:gd name="connsiteY58" fmla="*/ 87630 h 180975"/>
              <a:gd name="connsiteX59" fmla="*/ 15879 w 123825"/>
              <a:gd name="connsiteY59" fmla="*/ 86105 h 180975"/>
              <a:gd name="connsiteX60" fmla="*/ 14355 w 123825"/>
              <a:gd name="connsiteY60" fmla="*/ 84581 h 180975"/>
              <a:gd name="connsiteX61" fmla="*/ 14355 w 123825"/>
              <a:gd name="connsiteY61" fmla="*/ 81533 h 180975"/>
              <a:gd name="connsiteX62" fmla="*/ 12831 w 123825"/>
              <a:gd name="connsiteY62" fmla="*/ 80009 h 180975"/>
              <a:gd name="connsiteX63" fmla="*/ 12831 w 123825"/>
              <a:gd name="connsiteY63" fmla="*/ 75437 h 180975"/>
              <a:gd name="connsiteX64" fmla="*/ 11307 w 123825"/>
              <a:gd name="connsiteY64" fmla="*/ 73914 h 180975"/>
              <a:gd name="connsiteX65" fmla="*/ 11307 w 123825"/>
              <a:gd name="connsiteY65" fmla="*/ 54102 h 180975"/>
              <a:gd name="connsiteX66" fmla="*/ 12831 w 123825"/>
              <a:gd name="connsiteY66" fmla="*/ 51054 h 180975"/>
              <a:gd name="connsiteX67" fmla="*/ 12831 w 123825"/>
              <a:gd name="connsiteY67" fmla="*/ 49530 h 180975"/>
              <a:gd name="connsiteX68" fmla="*/ 14355 w 123825"/>
              <a:gd name="connsiteY68" fmla="*/ 46481 h 180975"/>
              <a:gd name="connsiteX69" fmla="*/ 15879 w 123825"/>
              <a:gd name="connsiteY69" fmla="*/ 44957 h 180975"/>
              <a:gd name="connsiteX70" fmla="*/ 15879 w 123825"/>
              <a:gd name="connsiteY70" fmla="*/ 41909 h 180975"/>
              <a:gd name="connsiteX71" fmla="*/ 17403 w 123825"/>
              <a:gd name="connsiteY71" fmla="*/ 40385 h 180975"/>
              <a:gd name="connsiteX72" fmla="*/ 18927 w 123825"/>
              <a:gd name="connsiteY72" fmla="*/ 38861 h 180975"/>
              <a:gd name="connsiteX73" fmla="*/ 20451 w 123825"/>
              <a:gd name="connsiteY73" fmla="*/ 35813 h 180975"/>
              <a:gd name="connsiteX74" fmla="*/ 21976 w 123825"/>
              <a:gd name="connsiteY74" fmla="*/ 34289 h 180975"/>
              <a:gd name="connsiteX75" fmla="*/ 25023 w 123825"/>
              <a:gd name="connsiteY75" fmla="*/ 32765 h 180975"/>
              <a:gd name="connsiteX76" fmla="*/ 26547 w 123825"/>
              <a:gd name="connsiteY76" fmla="*/ 31241 h 180975"/>
              <a:gd name="connsiteX77" fmla="*/ 28071 w 123825"/>
              <a:gd name="connsiteY77" fmla="*/ 29718 h 180975"/>
              <a:gd name="connsiteX78" fmla="*/ 31119 w 123825"/>
              <a:gd name="connsiteY78" fmla="*/ 28193 h 180975"/>
              <a:gd name="connsiteX79" fmla="*/ 34167 w 123825"/>
              <a:gd name="connsiteY79" fmla="*/ 26669 h 180975"/>
              <a:gd name="connsiteX80" fmla="*/ 35692 w 123825"/>
              <a:gd name="connsiteY80" fmla="*/ 25145 h 180975"/>
              <a:gd name="connsiteX81" fmla="*/ 38739 w 123825"/>
              <a:gd name="connsiteY81" fmla="*/ 23622 h 180975"/>
              <a:gd name="connsiteX82" fmla="*/ 40264 w 123825"/>
              <a:gd name="connsiteY82" fmla="*/ 23622 h 180975"/>
              <a:gd name="connsiteX83" fmla="*/ 43312 w 123825"/>
              <a:gd name="connsiteY83" fmla="*/ 22097 h 180975"/>
              <a:gd name="connsiteX84" fmla="*/ 46359 w 123825"/>
              <a:gd name="connsiteY84" fmla="*/ 20573 h 180975"/>
              <a:gd name="connsiteX85" fmla="*/ 49407 w 123825"/>
              <a:gd name="connsiteY85" fmla="*/ 20573 h 180975"/>
              <a:gd name="connsiteX86" fmla="*/ 52455 w 123825"/>
              <a:gd name="connsiteY86" fmla="*/ 19050 h 180975"/>
              <a:gd name="connsiteX87" fmla="*/ 58551 w 123825"/>
              <a:gd name="connsiteY87" fmla="*/ 19050 h 180975"/>
              <a:gd name="connsiteX88" fmla="*/ 61599 w 123825"/>
              <a:gd name="connsiteY88" fmla="*/ 17526 h 180975"/>
              <a:gd name="connsiteX89" fmla="*/ 89031 w 123825"/>
              <a:gd name="connsiteY89" fmla="*/ 17526 h 180975"/>
              <a:gd name="connsiteX90" fmla="*/ 93603 w 123825"/>
              <a:gd name="connsiteY90" fmla="*/ 19050 h 180975"/>
              <a:gd name="connsiteX91" fmla="*/ 98176 w 123825"/>
              <a:gd name="connsiteY91" fmla="*/ 19050 h 180975"/>
              <a:gd name="connsiteX92" fmla="*/ 104271 w 123825"/>
              <a:gd name="connsiteY92" fmla="*/ 20573 h 180975"/>
              <a:gd name="connsiteX93" fmla="*/ 110367 w 123825"/>
              <a:gd name="connsiteY93" fmla="*/ 20573 h 180975"/>
              <a:gd name="connsiteX94" fmla="*/ 116464 w 123825"/>
              <a:gd name="connsiteY94" fmla="*/ 22097 h 180975"/>
              <a:gd name="connsiteX95" fmla="*/ 121036 w 123825"/>
              <a:gd name="connsiteY95" fmla="*/ 23622 h 180975"/>
              <a:gd name="connsiteX96" fmla="*/ 121036 w 123825"/>
              <a:gd name="connsiteY96" fmla="*/ 52577 h 180975"/>
              <a:gd name="connsiteX97" fmla="*/ 117987 w 123825"/>
              <a:gd name="connsiteY97" fmla="*/ 52577 h 180975"/>
              <a:gd name="connsiteX98" fmla="*/ 114939 w 123825"/>
              <a:gd name="connsiteY98" fmla="*/ 51054 h 180975"/>
              <a:gd name="connsiteX99" fmla="*/ 111892 w 123825"/>
              <a:gd name="connsiteY99" fmla="*/ 49530 h 180975"/>
              <a:gd name="connsiteX100" fmla="*/ 110367 w 123825"/>
              <a:gd name="connsiteY100" fmla="*/ 49530 h 180975"/>
              <a:gd name="connsiteX101" fmla="*/ 107319 w 123825"/>
              <a:gd name="connsiteY101" fmla="*/ 48005 h 180975"/>
              <a:gd name="connsiteX102" fmla="*/ 104271 w 123825"/>
              <a:gd name="connsiteY102" fmla="*/ 48005 h 180975"/>
              <a:gd name="connsiteX103" fmla="*/ 101223 w 123825"/>
              <a:gd name="connsiteY103" fmla="*/ 46481 h 180975"/>
              <a:gd name="connsiteX104" fmla="*/ 96651 w 123825"/>
              <a:gd name="connsiteY104" fmla="*/ 46481 h 180975"/>
              <a:gd name="connsiteX105" fmla="*/ 93603 w 123825"/>
              <a:gd name="connsiteY105" fmla="*/ 44957 h 180975"/>
              <a:gd name="connsiteX106" fmla="*/ 67695 w 123825"/>
              <a:gd name="connsiteY106" fmla="*/ 44957 h 180975"/>
              <a:gd name="connsiteX107" fmla="*/ 64647 w 123825"/>
              <a:gd name="connsiteY107" fmla="*/ 46481 h 180975"/>
              <a:gd name="connsiteX108" fmla="*/ 61599 w 123825"/>
              <a:gd name="connsiteY108" fmla="*/ 46481 h 180975"/>
              <a:gd name="connsiteX109" fmla="*/ 60076 w 123825"/>
              <a:gd name="connsiteY109" fmla="*/ 48005 h 180975"/>
              <a:gd name="connsiteX110" fmla="*/ 58551 w 123825"/>
              <a:gd name="connsiteY110" fmla="*/ 48005 h 180975"/>
              <a:gd name="connsiteX111" fmla="*/ 57027 w 123825"/>
              <a:gd name="connsiteY111" fmla="*/ 49530 h 180975"/>
              <a:gd name="connsiteX112" fmla="*/ 55503 w 123825"/>
              <a:gd name="connsiteY112" fmla="*/ 51054 h 180975"/>
              <a:gd name="connsiteX113" fmla="*/ 55503 w 123825"/>
              <a:gd name="connsiteY113" fmla="*/ 52577 h 180975"/>
              <a:gd name="connsiteX114" fmla="*/ 53979 w 123825"/>
              <a:gd name="connsiteY114" fmla="*/ 52577 h 180975"/>
              <a:gd name="connsiteX115" fmla="*/ 53979 w 123825"/>
              <a:gd name="connsiteY115" fmla="*/ 54102 h 180975"/>
              <a:gd name="connsiteX116" fmla="*/ 52455 w 123825"/>
              <a:gd name="connsiteY116" fmla="*/ 55626 h 180975"/>
              <a:gd name="connsiteX117" fmla="*/ 52455 w 123825"/>
              <a:gd name="connsiteY117" fmla="*/ 57150 h 180975"/>
              <a:gd name="connsiteX118" fmla="*/ 52455 w 123825"/>
              <a:gd name="connsiteY118" fmla="*/ 58673 h 180975"/>
              <a:gd name="connsiteX119" fmla="*/ 52455 w 123825"/>
              <a:gd name="connsiteY119" fmla="*/ 61722 h 180975"/>
              <a:gd name="connsiteX120" fmla="*/ 53979 w 123825"/>
              <a:gd name="connsiteY120" fmla="*/ 63245 h 180975"/>
              <a:gd name="connsiteX121" fmla="*/ 55503 w 123825"/>
              <a:gd name="connsiteY121" fmla="*/ 64769 h 180975"/>
              <a:gd name="connsiteX122" fmla="*/ 55503 w 123825"/>
              <a:gd name="connsiteY122" fmla="*/ 66294 h 180975"/>
              <a:gd name="connsiteX123" fmla="*/ 57027 w 123825"/>
              <a:gd name="connsiteY123" fmla="*/ 67818 h 180975"/>
              <a:gd name="connsiteX124" fmla="*/ 58551 w 123825"/>
              <a:gd name="connsiteY124" fmla="*/ 67818 h 180975"/>
              <a:gd name="connsiteX125" fmla="*/ 60076 w 123825"/>
              <a:gd name="connsiteY125" fmla="*/ 69341 h 180975"/>
              <a:gd name="connsiteX126" fmla="*/ 61599 w 123825"/>
              <a:gd name="connsiteY126" fmla="*/ 69341 h 180975"/>
              <a:gd name="connsiteX127" fmla="*/ 63123 w 123825"/>
              <a:gd name="connsiteY127" fmla="*/ 70865 h 180975"/>
              <a:gd name="connsiteX128" fmla="*/ 66171 w 123825"/>
              <a:gd name="connsiteY128" fmla="*/ 72389 h 180975"/>
              <a:gd name="connsiteX129" fmla="*/ 69219 w 123825"/>
              <a:gd name="connsiteY129" fmla="*/ 73914 h 180975"/>
              <a:gd name="connsiteX130" fmla="*/ 73792 w 123825"/>
              <a:gd name="connsiteY130" fmla="*/ 75437 h 180975"/>
              <a:gd name="connsiteX131" fmla="*/ 78364 w 123825"/>
              <a:gd name="connsiteY131" fmla="*/ 78486 h 180975"/>
              <a:gd name="connsiteX132" fmla="*/ 82936 w 123825"/>
              <a:gd name="connsiteY132" fmla="*/ 80009 h 180975"/>
              <a:gd name="connsiteX133" fmla="*/ 89031 w 123825"/>
              <a:gd name="connsiteY133" fmla="*/ 83057 h 180975"/>
              <a:gd name="connsiteX134" fmla="*/ 96651 w 123825"/>
              <a:gd name="connsiteY134" fmla="*/ 86105 h 180975"/>
              <a:gd name="connsiteX135" fmla="*/ 101223 w 123825"/>
              <a:gd name="connsiteY135" fmla="*/ 89154 h 180975"/>
              <a:gd name="connsiteX136" fmla="*/ 107319 w 123825"/>
              <a:gd name="connsiteY136" fmla="*/ 92202 h 180975"/>
              <a:gd name="connsiteX137" fmla="*/ 108843 w 123825"/>
              <a:gd name="connsiteY137" fmla="*/ 93726 h 180975"/>
              <a:gd name="connsiteX138" fmla="*/ 111892 w 123825"/>
              <a:gd name="connsiteY138" fmla="*/ 95250 h 180975"/>
              <a:gd name="connsiteX139" fmla="*/ 113415 w 123825"/>
              <a:gd name="connsiteY139" fmla="*/ 96773 h 180975"/>
              <a:gd name="connsiteX140" fmla="*/ 114939 w 123825"/>
              <a:gd name="connsiteY140" fmla="*/ 96773 h 180975"/>
              <a:gd name="connsiteX141" fmla="*/ 116464 w 123825"/>
              <a:gd name="connsiteY141" fmla="*/ 98297 h 180975"/>
              <a:gd name="connsiteX142" fmla="*/ 119512 w 123825"/>
              <a:gd name="connsiteY142" fmla="*/ 99822 h 180975"/>
              <a:gd name="connsiteX143" fmla="*/ 121036 w 123825"/>
              <a:gd name="connsiteY143" fmla="*/ 101345 h 180975"/>
              <a:gd name="connsiteX144" fmla="*/ 121036 w 123825"/>
              <a:gd name="connsiteY144" fmla="*/ 102869 h 180975"/>
              <a:gd name="connsiteX145" fmla="*/ 122559 w 123825"/>
              <a:gd name="connsiteY145" fmla="*/ 104394 h 180975"/>
              <a:gd name="connsiteX146" fmla="*/ 124083 w 123825"/>
              <a:gd name="connsiteY146" fmla="*/ 105918 h 180975"/>
              <a:gd name="connsiteX147" fmla="*/ 125607 w 123825"/>
              <a:gd name="connsiteY147" fmla="*/ 107441 h 180975"/>
              <a:gd name="connsiteX148" fmla="*/ 127131 w 123825"/>
              <a:gd name="connsiteY148" fmla="*/ 108965 h 180975"/>
              <a:gd name="connsiteX149" fmla="*/ 127131 w 123825"/>
              <a:gd name="connsiteY149" fmla="*/ 110489 h 180975"/>
              <a:gd name="connsiteX150" fmla="*/ 128655 w 123825"/>
              <a:gd name="connsiteY150" fmla="*/ 112014 h 180975"/>
              <a:gd name="connsiteX151" fmla="*/ 128655 w 123825"/>
              <a:gd name="connsiteY151" fmla="*/ 113537 h 180975"/>
              <a:gd name="connsiteX152" fmla="*/ 130179 w 123825"/>
              <a:gd name="connsiteY152" fmla="*/ 115061 h 180975"/>
              <a:gd name="connsiteX153" fmla="*/ 130179 w 123825"/>
              <a:gd name="connsiteY153" fmla="*/ 116586 h 180975"/>
              <a:gd name="connsiteX154" fmla="*/ 131703 w 123825"/>
              <a:gd name="connsiteY154" fmla="*/ 119633 h 180975"/>
              <a:gd name="connsiteX155" fmla="*/ 131703 w 123825"/>
              <a:gd name="connsiteY155" fmla="*/ 122681 h 180975"/>
              <a:gd name="connsiteX156" fmla="*/ 133227 w 123825"/>
              <a:gd name="connsiteY156" fmla="*/ 125729 h 180975"/>
              <a:gd name="connsiteX157" fmla="*/ 133227 w 123825"/>
              <a:gd name="connsiteY157" fmla="*/ 137922 h 180975"/>
              <a:gd name="connsiteX158" fmla="*/ 131703 w 123825"/>
              <a:gd name="connsiteY158" fmla="*/ 140969 h 180975"/>
              <a:gd name="connsiteX159" fmla="*/ 131703 w 123825"/>
              <a:gd name="connsiteY159" fmla="*/ 144018 h 180975"/>
              <a:gd name="connsiteX160" fmla="*/ 130179 w 123825"/>
              <a:gd name="connsiteY160" fmla="*/ 147065 h 180975"/>
              <a:gd name="connsiteX161" fmla="*/ 130179 w 123825"/>
              <a:gd name="connsiteY161" fmla="*/ 148589 h 180975"/>
              <a:gd name="connsiteX162" fmla="*/ 128655 w 123825"/>
              <a:gd name="connsiteY162" fmla="*/ 151637 h 180975"/>
              <a:gd name="connsiteX163" fmla="*/ 127131 w 123825"/>
              <a:gd name="connsiteY163" fmla="*/ 154686 h 180975"/>
              <a:gd name="connsiteX164" fmla="*/ 125607 w 123825"/>
              <a:gd name="connsiteY164" fmla="*/ 156209 h 180975"/>
              <a:gd name="connsiteX165" fmla="*/ 124083 w 123825"/>
              <a:gd name="connsiteY165" fmla="*/ 159257 h 180975"/>
              <a:gd name="connsiteX166" fmla="*/ 122559 w 123825"/>
              <a:gd name="connsiteY166" fmla="*/ 160781 h 180975"/>
              <a:gd name="connsiteX167" fmla="*/ 121036 w 123825"/>
              <a:gd name="connsiteY167" fmla="*/ 163829 h 180975"/>
              <a:gd name="connsiteX168" fmla="*/ 117987 w 123825"/>
              <a:gd name="connsiteY168" fmla="*/ 165354 h 180975"/>
              <a:gd name="connsiteX169" fmla="*/ 116464 w 123825"/>
              <a:gd name="connsiteY169" fmla="*/ 166878 h 180975"/>
              <a:gd name="connsiteX170" fmla="*/ 113415 w 123825"/>
              <a:gd name="connsiteY170" fmla="*/ 169926 h 180975"/>
              <a:gd name="connsiteX171" fmla="*/ 110367 w 123825"/>
              <a:gd name="connsiteY171" fmla="*/ 171450 h 180975"/>
              <a:gd name="connsiteX172" fmla="*/ 108843 w 123825"/>
              <a:gd name="connsiteY172" fmla="*/ 172973 h 180975"/>
              <a:gd name="connsiteX173" fmla="*/ 105795 w 123825"/>
              <a:gd name="connsiteY173" fmla="*/ 172973 h 180975"/>
              <a:gd name="connsiteX174" fmla="*/ 102747 w 123825"/>
              <a:gd name="connsiteY174" fmla="*/ 174497 h 180975"/>
              <a:gd name="connsiteX175" fmla="*/ 101223 w 123825"/>
              <a:gd name="connsiteY175" fmla="*/ 176022 h 180975"/>
              <a:gd name="connsiteX176" fmla="*/ 98176 w 123825"/>
              <a:gd name="connsiteY176" fmla="*/ 177546 h 180975"/>
              <a:gd name="connsiteX177" fmla="*/ 95127 w 123825"/>
              <a:gd name="connsiteY177" fmla="*/ 177546 h 180975"/>
              <a:gd name="connsiteX178" fmla="*/ 92079 w 123825"/>
              <a:gd name="connsiteY178" fmla="*/ 179069 h 180975"/>
              <a:gd name="connsiteX179" fmla="*/ 89031 w 123825"/>
              <a:gd name="connsiteY179" fmla="*/ 179069 h 180975"/>
              <a:gd name="connsiteX180" fmla="*/ 85983 w 123825"/>
              <a:gd name="connsiteY180" fmla="*/ 180594 h 180975"/>
              <a:gd name="connsiteX181" fmla="*/ 76839 w 123825"/>
              <a:gd name="connsiteY181" fmla="*/ 180594 h 180975"/>
              <a:gd name="connsiteX182" fmla="*/ 73792 w 123825"/>
              <a:gd name="connsiteY182" fmla="*/ 182118 h 180975"/>
              <a:gd name="connsiteX183" fmla="*/ 50931 w 123825"/>
              <a:gd name="connsiteY183" fmla="*/ 182118 h 180975"/>
              <a:gd name="connsiteX184" fmla="*/ 44836 w 123825"/>
              <a:gd name="connsiteY184" fmla="*/ 180594 h 180975"/>
              <a:gd name="connsiteX185" fmla="*/ 38739 w 123825"/>
              <a:gd name="connsiteY185" fmla="*/ 180594 h 180975"/>
              <a:gd name="connsiteX186" fmla="*/ 32643 w 123825"/>
              <a:gd name="connsiteY186" fmla="*/ 179069 h 180975"/>
              <a:gd name="connsiteX187" fmla="*/ 26547 w 123825"/>
              <a:gd name="connsiteY187" fmla="*/ 179069 h 180975"/>
              <a:gd name="connsiteX188" fmla="*/ 20451 w 123825"/>
              <a:gd name="connsiteY188" fmla="*/ 177546 h 180975"/>
              <a:gd name="connsiteX189" fmla="*/ 14355 w 123825"/>
              <a:gd name="connsiteY189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23825" h="180975">
                <a:moveTo>
                  <a:pt x="14355" y="176022"/>
                </a:moveTo>
                <a:lnTo>
                  <a:pt x="14355" y="145541"/>
                </a:lnTo>
                <a:lnTo>
                  <a:pt x="17403" y="145541"/>
                </a:lnTo>
                <a:lnTo>
                  <a:pt x="20451" y="147065"/>
                </a:lnTo>
                <a:lnTo>
                  <a:pt x="23499" y="147065"/>
                </a:lnTo>
                <a:lnTo>
                  <a:pt x="26547" y="148589"/>
                </a:lnTo>
                <a:lnTo>
                  <a:pt x="29595" y="148589"/>
                </a:lnTo>
                <a:lnTo>
                  <a:pt x="32643" y="150114"/>
                </a:lnTo>
                <a:lnTo>
                  <a:pt x="35692" y="150114"/>
                </a:lnTo>
                <a:lnTo>
                  <a:pt x="38739" y="151637"/>
                </a:lnTo>
                <a:lnTo>
                  <a:pt x="44836" y="151637"/>
                </a:lnTo>
                <a:lnTo>
                  <a:pt x="47883" y="153161"/>
                </a:lnTo>
                <a:lnTo>
                  <a:pt x="70743" y="153161"/>
                </a:lnTo>
                <a:lnTo>
                  <a:pt x="73792" y="151637"/>
                </a:lnTo>
                <a:lnTo>
                  <a:pt x="78364" y="151637"/>
                </a:lnTo>
                <a:lnTo>
                  <a:pt x="81412" y="150114"/>
                </a:lnTo>
                <a:lnTo>
                  <a:pt x="82936" y="150114"/>
                </a:lnTo>
                <a:lnTo>
                  <a:pt x="82936" y="148589"/>
                </a:lnTo>
                <a:lnTo>
                  <a:pt x="85983" y="148589"/>
                </a:lnTo>
                <a:lnTo>
                  <a:pt x="85983" y="147065"/>
                </a:lnTo>
                <a:lnTo>
                  <a:pt x="87507" y="147065"/>
                </a:lnTo>
                <a:lnTo>
                  <a:pt x="87507" y="145541"/>
                </a:lnTo>
                <a:lnTo>
                  <a:pt x="89031" y="144018"/>
                </a:lnTo>
                <a:lnTo>
                  <a:pt x="89031" y="142494"/>
                </a:lnTo>
                <a:lnTo>
                  <a:pt x="89031" y="139446"/>
                </a:lnTo>
                <a:lnTo>
                  <a:pt x="90555" y="139446"/>
                </a:lnTo>
                <a:lnTo>
                  <a:pt x="90555" y="137922"/>
                </a:lnTo>
                <a:lnTo>
                  <a:pt x="89031" y="136397"/>
                </a:lnTo>
                <a:lnTo>
                  <a:pt x="89031" y="134873"/>
                </a:lnTo>
                <a:lnTo>
                  <a:pt x="89031" y="131826"/>
                </a:lnTo>
                <a:lnTo>
                  <a:pt x="87507" y="130302"/>
                </a:lnTo>
                <a:lnTo>
                  <a:pt x="85983" y="128777"/>
                </a:lnTo>
                <a:lnTo>
                  <a:pt x="84459" y="127254"/>
                </a:lnTo>
                <a:lnTo>
                  <a:pt x="82936" y="127254"/>
                </a:lnTo>
                <a:lnTo>
                  <a:pt x="81412" y="125729"/>
                </a:lnTo>
                <a:lnTo>
                  <a:pt x="78364" y="124205"/>
                </a:lnTo>
                <a:lnTo>
                  <a:pt x="75315" y="122681"/>
                </a:lnTo>
                <a:lnTo>
                  <a:pt x="72267" y="121157"/>
                </a:lnTo>
                <a:lnTo>
                  <a:pt x="67695" y="119633"/>
                </a:lnTo>
                <a:lnTo>
                  <a:pt x="64647" y="118109"/>
                </a:lnTo>
                <a:lnTo>
                  <a:pt x="57027" y="115061"/>
                </a:lnTo>
                <a:lnTo>
                  <a:pt x="49407" y="112014"/>
                </a:lnTo>
                <a:lnTo>
                  <a:pt x="46359" y="110489"/>
                </a:lnTo>
                <a:lnTo>
                  <a:pt x="43312" y="108965"/>
                </a:lnTo>
                <a:lnTo>
                  <a:pt x="40264" y="107441"/>
                </a:lnTo>
                <a:lnTo>
                  <a:pt x="38739" y="105918"/>
                </a:lnTo>
                <a:lnTo>
                  <a:pt x="35692" y="104394"/>
                </a:lnTo>
                <a:lnTo>
                  <a:pt x="34167" y="102869"/>
                </a:lnTo>
                <a:lnTo>
                  <a:pt x="31119" y="101345"/>
                </a:lnTo>
                <a:lnTo>
                  <a:pt x="29595" y="99822"/>
                </a:lnTo>
                <a:lnTo>
                  <a:pt x="28071" y="99822"/>
                </a:lnTo>
                <a:lnTo>
                  <a:pt x="26547" y="98297"/>
                </a:lnTo>
                <a:lnTo>
                  <a:pt x="25023" y="96773"/>
                </a:lnTo>
                <a:lnTo>
                  <a:pt x="23499" y="95250"/>
                </a:lnTo>
                <a:lnTo>
                  <a:pt x="21976" y="93726"/>
                </a:lnTo>
                <a:lnTo>
                  <a:pt x="20451" y="92202"/>
                </a:lnTo>
                <a:lnTo>
                  <a:pt x="18927" y="90677"/>
                </a:lnTo>
                <a:lnTo>
                  <a:pt x="17403" y="89154"/>
                </a:lnTo>
                <a:lnTo>
                  <a:pt x="15879" y="87630"/>
                </a:lnTo>
                <a:lnTo>
                  <a:pt x="15879" y="86105"/>
                </a:lnTo>
                <a:lnTo>
                  <a:pt x="14355" y="84581"/>
                </a:lnTo>
                <a:lnTo>
                  <a:pt x="14355" y="81533"/>
                </a:lnTo>
                <a:lnTo>
                  <a:pt x="12831" y="80009"/>
                </a:lnTo>
                <a:lnTo>
                  <a:pt x="12831" y="75437"/>
                </a:lnTo>
                <a:lnTo>
                  <a:pt x="11307" y="73914"/>
                </a:lnTo>
                <a:lnTo>
                  <a:pt x="11307" y="54102"/>
                </a:lnTo>
                <a:lnTo>
                  <a:pt x="12831" y="51054"/>
                </a:lnTo>
                <a:lnTo>
                  <a:pt x="12831" y="49530"/>
                </a:lnTo>
                <a:lnTo>
                  <a:pt x="14355" y="46481"/>
                </a:lnTo>
                <a:lnTo>
                  <a:pt x="15879" y="44957"/>
                </a:lnTo>
                <a:lnTo>
                  <a:pt x="15879" y="41909"/>
                </a:lnTo>
                <a:lnTo>
                  <a:pt x="17403" y="40385"/>
                </a:lnTo>
                <a:lnTo>
                  <a:pt x="18927" y="38861"/>
                </a:lnTo>
                <a:lnTo>
                  <a:pt x="20451" y="35813"/>
                </a:lnTo>
                <a:lnTo>
                  <a:pt x="21976" y="34289"/>
                </a:lnTo>
                <a:lnTo>
                  <a:pt x="25023" y="32765"/>
                </a:lnTo>
                <a:lnTo>
                  <a:pt x="26547" y="31241"/>
                </a:lnTo>
                <a:lnTo>
                  <a:pt x="28071" y="29718"/>
                </a:lnTo>
                <a:lnTo>
                  <a:pt x="31119" y="28193"/>
                </a:lnTo>
                <a:lnTo>
                  <a:pt x="34167" y="26669"/>
                </a:lnTo>
                <a:lnTo>
                  <a:pt x="35692" y="25145"/>
                </a:lnTo>
                <a:lnTo>
                  <a:pt x="38739" y="23622"/>
                </a:lnTo>
                <a:lnTo>
                  <a:pt x="40264" y="23622"/>
                </a:lnTo>
                <a:lnTo>
                  <a:pt x="43312" y="22097"/>
                </a:lnTo>
                <a:lnTo>
                  <a:pt x="46359" y="20573"/>
                </a:lnTo>
                <a:lnTo>
                  <a:pt x="49407" y="20573"/>
                </a:lnTo>
                <a:lnTo>
                  <a:pt x="52455" y="19050"/>
                </a:lnTo>
                <a:lnTo>
                  <a:pt x="58551" y="19050"/>
                </a:lnTo>
                <a:lnTo>
                  <a:pt x="61599" y="17526"/>
                </a:lnTo>
                <a:lnTo>
                  <a:pt x="89031" y="17526"/>
                </a:lnTo>
                <a:lnTo>
                  <a:pt x="93603" y="19050"/>
                </a:lnTo>
                <a:lnTo>
                  <a:pt x="98176" y="19050"/>
                </a:lnTo>
                <a:lnTo>
                  <a:pt x="104271" y="20573"/>
                </a:lnTo>
                <a:lnTo>
                  <a:pt x="110367" y="20573"/>
                </a:lnTo>
                <a:lnTo>
                  <a:pt x="116464" y="22097"/>
                </a:lnTo>
                <a:lnTo>
                  <a:pt x="121036" y="23622"/>
                </a:lnTo>
                <a:lnTo>
                  <a:pt x="121036" y="52577"/>
                </a:lnTo>
                <a:lnTo>
                  <a:pt x="117987" y="52577"/>
                </a:lnTo>
                <a:lnTo>
                  <a:pt x="114939" y="51054"/>
                </a:lnTo>
                <a:lnTo>
                  <a:pt x="111892" y="49530"/>
                </a:lnTo>
                <a:lnTo>
                  <a:pt x="110367" y="49530"/>
                </a:lnTo>
                <a:lnTo>
                  <a:pt x="107319" y="48005"/>
                </a:lnTo>
                <a:lnTo>
                  <a:pt x="104271" y="48005"/>
                </a:lnTo>
                <a:lnTo>
                  <a:pt x="101223" y="46481"/>
                </a:lnTo>
                <a:lnTo>
                  <a:pt x="96651" y="46481"/>
                </a:lnTo>
                <a:lnTo>
                  <a:pt x="93603" y="44957"/>
                </a:lnTo>
                <a:lnTo>
                  <a:pt x="67695" y="44957"/>
                </a:lnTo>
                <a:lnTo>
                  <a:pt x="64647" y="46481"/>
                </a:lnTo>
                <a:lnTo>
                  <a:pt x="61599" y="46481"/>
                </a:lnTo>
                <a:lnTo>
                  <a:pt x="60076" y="48005"/>
                </a:lnTo>
                <a:lnTo>
                  <a:pt x="58551" y="48005"/>
                </a:lnTo>
                <a:lnTo>
                  <a:pt x="57027" y="49530"/>
                </a:lnTo>
                <a:lnTo>
                  <a:pt x="55503" y="51054"/>
                </a:lnTo>
                <a:lnTo>
                  <a:pt x="55503" y="52577"/>
                </a:lnTo>
                <a:lnTo>
                  <a:pt x="53979" y="52577"/>
                </a:lnTo>
                <a:lnTo>
                  <a:pt x="53979" y="54102"/>
                </a:lnTo>
                <a:lnTo>
                  <a:pt x="52455" y="55626"/>
                </a:lnTo>
                <a:lnTo>
                  <a:pt x="52455" y="57150"/>
                </a:lnTo>
                <a:lnTo>
                  <a:pt x="52455" y="58673"/>
                </a:lnTo>
                <a:lnTo>
                  <a:pt x="52455" y="61722"/>
                </a:lnTo>
                <a:lnTo>
                  <a:pt x="53979" y="63245"/>
                </a:lnTo>
                <a:lnTo>
                  <a:pt x="55503" y="64769"/>
                </a:lnTo>
                <a:lnTo>
                  <a:pt x="55503" y="66294"/>
                </a:lnTo>
                <a:lnTo>
                  <a:pt x="57027" y="67818"/>
                </a:lnTo>
                <a:lnTo>
                  <a:pt x="58551" y="67818"/>
                </a:lnTo>
                <a:lnTo>
                  <a:pt x="60076" y="69341"/>
                </a:lnTo>
                <a:lnTo>
                  <a:pt x="61599" y="69341"/>
                </a:lnTo>
                <a:lnTo>
                  <a:pt x="63123" y="70865"/>
                </a:lnTo>
                <a:lnTo>
                  <a:pt x="66171" y="72389"/>
                </a:lnTo>
                <a:lnTo>
                  <a:pt x="69219" y="73914"/>
                </a:lnTo>
                <a:lnTo>
                  <a:pt x="73792" y="75437"/>
                </a:lnTo>
                <a:lnTo>
                  <a:pt x="78364" y="78486"/>
                </a:lnTo>
                <a:lnTo>
                  <a:pt x="82936" y="80009"/>
                </a:lnTo>
                <a:lnTo>
                  <a:pt x="89031" y="83057"/>
                </a:lnTo>
                <a:lnTo>
                  <a:pt x="96651" y="86105"/>
                </a:lnTo>
                <a:lnTo>
                  <a:pt x="101223" y="89154"/>
                </a:lnTo>
                <a:lnTo>
                  <a:pt x="107319" y="92202"/>
                </a:lnTo>
                <a:lnTo>
                  <a:pt x="108843" y="93726"/>
                </a:lnTo>
                <a:lnTo>
                  <a:pt x="111892" y="95250"/>
                </a:lnTo>
                <a:lnTo>
                  <a:pt x="113415" y="96773"/>
                </a:lnTo>
                <a:lnTo>
                  <a:pt x="114939" y="96773"/>
                </a:lnTo>
                <a:lnTo>
                  <a:pt x="116464" y="98297"/>
                </a:lnTo>
                <a:lnTo>
                  <a:pt x="119512" y="99822"/>
                </a:lnTo>
                <a:lnTo>
                  <a:pt x="121036" y="101345"/>
                </a:lnTo>
                <a:lnTo>
                  <a:pt x="121036" y="102869"/>
                </a:lnTo>
                <a:lnTo>
                  <a:pt x="122559" y="104394"/>
                </a:lnTo>
                <a:lnTo>
                  <a:pt x="124083" y="105918"/>
                </a:lnTo>
                <a:lnTo>
                  <a:pt x="125607" y="107441"/>
                </a:lnTo>
                <a:lnTo>
                  <a:pt x="127131" y="108965"/>
                </a:lnTo>
                <a:lnTo>
                  <a:pt x="127131" y="110489"/>
                </a:lnTo>
                <a:lnTo>
                  <a:pt x="128655" y="112014"/>
                </a:lnTo>
                <a:lnTo>
                  <a:pt x="128655" y="113537"/>
                </a:lnTo>
                <a:lnTo>
                  <a:pt x="130179" y="115061"/>
                </a:lnTo>
                <a:lnTo>
                  <a:pt x="130179" y="116586"/>
                </a:lnTo>
                <a:lnTo>
                  <a:pt x="131703" y="119633"/>
                </a:lnTo>
                <a:lnTo>
                  <a:pt x="131703" y="122681"/>
                </a:lnTo>
                <a:lnTo>
                  <a:pt x="133227" y="125729"/>
                </a:lnTo>
                <a:lnTo>
                  <a:pt x="133227" y="137922"/>
                </a:lnTo>
                <a:lnTo>
                  <a:pt x="131703" y="140969"/>
                </a:lnTo>
                <a:lnTo>
                  <a:pt x="131703" y="144018"/>
                </a:lnTo>
                <a:lnTo>
                  <a:pt x="130179" y="147065"/>
                </a:lnTo>
                <a:lnTo>
                  <a:pt x="130179" y="148589"/>
                </a:lnTo>
                <a:lnTo>
                  <a:pt x="128655" y="151637"/>
                </a:lnTo>
                <a:lnTo>
                  <a:pt x="127131" y="154686"/>
                </a:lnTo>
                <a:lnTo>
                  <a:pt x="125607" y="156209"/>
                </a:lnTo>
                <a:lnTo>
                  <a:pt x="124083" y="159257"/>
                </a:lnTo>
                <a:lnTo>
                  <a:pt x="122559" y="160781"/>
                </a:lnTo>
                <a:lnTo>
                  <a:pt x="121036" y="163829"/>
                </a:lnTo>
                <a:lnTo>
                  <a:pt x="117987" y="165354"/>
                </a:lnTo>
                <a:lnTo>
                  <a:pt x="116464" y="166878"/>
                </a:lnTo>
                <a:lnTo>
                  <a:pt x="113415" y="169926"/>
                </a:lnTo>
                <a:lnTo>
                  <a:pt x="110367" y="171450"/>
                </a:lnTo>
                <a:lnTo>
                  <a:pt x="108843" y="172973"/>
                </a:lnTo>
                <a:lnTo>
                  <a:pt x="105795" y="172973"/>
                </a:lnTo>
                <a:lnTo>
                  <a:pt x="102747" y="174497"/>
                </a:lnTo>
                <a:lnTo>
                  <a:pt x="101223" y="176022"/>
                </a:lnTo>
                <a:lnTo>
                  <a:pt x="98176" y="177546"/>
                </a:lnTo>
                <a:lnTo>
                  <a:pt x="95127" y="177546"/>
                </a:lnTo>
                <a:lnTo>
                  <a:pt x="92079" y="179069"/>
                </a:lnTo>
                <a:lnTo>
                  <a:pt x="89031" y="179069"/>
                </a:lnTo>
                <a:lnTo>
                  <a:pt x="85983" y="180594"/>
                </a:lnTo>
                <a:lnTo>
                  <a:pt x="76839" y="180594"/>
                </a:lnTo>
                <a:lnTo>
                  <a:pt x="73792" y="182118"/>
                </a:lnTo>
                <a:lnTo>
                  <a:pt x="50931" y="182118"/>
                </a:lnTo>
                <a:lnTo>
                  <a:pt x="44836" y="180594"/>
                </a:lnTo>
                <a:lnTo>
                  <a:pt x="38739" y="180594"/>
                </a:lnTo>
                <a:lnTo>
                  <a:pt x="32643" y="179069"/>
                </a:lnTo>
                <a:lnTo>
                  <a:pt x="26547" y="179069"/>
                </a:lnTo>
                <a:lnTo>
                  <a:pt x="20451" y="177546"/>
                </a:lnTo>
                <a:lnTo>
                  <a:pt x="14355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648700" y="371475"/>
            <a:ext cx="57150" cy="28575"/>
          </a:xfrm>
          <a:custGeom>
            <a:avLst/>
            <a:gdLst>
              <a:gd name="connsiteX0" fmla="*/ 18165 w 57150"/>
              <a:gd name="connsiteY0" fmla="*/ 11048 h 28575"/>
              <a:gd name="connsiteX1" fmla="*/ 62362 w 57150"/>
              <a:gd name="connsiteY1" fmla="*/ 11048 h 28575"/>
              <a:gd name="connsiteX2" fmla="*/ 39501 w 57150"/>
              <a:gd name="connsiteY2" fmla="*/ 29336 h 28575"/>
              <a:gd name="connsiteX3" fmla="*/ 18165 w 57150"/>
              <a:gd name="connsiteY3" fmla="*/ 11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165" y="11048"/>
                </a:moveTo>
                <a:lnTo>
                  <a:pt x="62362" y="11048"/>
                </a:lnTo>
                <a:lnTo>
                  <a:pt x="39501" y="29336"/>
                </a:lnTo>
                <a:lnTo>
                  <a:pt x="18165" y="11048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95350" y="6124575"/>
            <a:ext cx="9048750" cy="571500"/>
          </a:xfrm>
          <a:custGeom>
            <a:avLst/>
            <a:gdLst>
              <a:gd name="connsiteX0" fmla="*/ 9787 w 9048750"/>
              <a:gd name="connsiteY0" fmla="*/ 9525 h 571500"/>
              <a:gd name="connsiteX1" fmla="*/ 9787 w 9048750"/>
              <a:gd name="connsiteY1" fmla="*/ 574929 h 571500"/>
              <a:gd name="connsiteX2" fmla="*/ 9054726 w 9048750"/>
              <a:gd name="connsiteY2" fmla="*/ 574929 h 571500"/>
              <a:gd name="connsiteX3" fmla="*/ 9054726 w 9048750"/>
              <a:gd name="connsiteY3" fmla="*/ 9525 h 571500"/>
              <a:gd name="connsiteX4" fmla="*/ 9787 w 9048750"/>
              <a:gd name="connsiteY4" fmla="*/ 9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571500">
                <a:moveTo>
                  <a:pt x="9787" y="9525"/>
                </a:moveTo>
                <a:lnTo>
                  <a:pt x="9787" y="574929"/>
                </a:lnTo>
                <a:lnTo>
                  <a:pt x="9054726" y="574929"/>
                </a:lnTo>
                <a:lnTo>
                  <a:pt x="9054726" y="9525"/>
                </a:lnTo>
                <a:lnTo>
                  <a:pt x="9787" y="952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03611" y="803732"/>
            <a:ext cx="9031458" cy="6391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Safe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Harbour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69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contains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events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developments</a:t>
            </a:r>
          </a:p>
          <a:p>
            <a:pPr indent="1">
              <a:lnSpc>
                <a:spcPts val="13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involving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constitute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identified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words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“expects,”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“looks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“anticipates,”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“intends,”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“plans,”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“believes,”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“seeks,”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“estimates,”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“will,”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“project”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words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similar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meaning.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also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make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presentations,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delivered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stockholders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press</a:t>
            </a:r>
          </a:p>
          <a:p>
            <a:pPr indent="1">
              <a:lnSpc>
                <a:spcPts val="13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releases.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addition,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representatives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make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based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expectations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certain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assumptions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management,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therefore,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subject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certain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uncertainties.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variety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factors,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beyond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control,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strategy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could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cause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actual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achievements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materially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any</a:t>
            </a:r>
          </a:p>
          <a:p>
            <a:pPr indent="1">
              <a:lnSpc>
                <a:spcPts val="134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achievements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expressed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implied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historical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trends.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factors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particular,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limited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matters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described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Item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3: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information—Risk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factors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20-F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filed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chapter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“Risks”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</a:p>
          <a:p>
            <a:pPr indent="1">
              <a:lnSpc>
                <a:spcPts val="13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prepared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accordance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German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Commercial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Code,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chapter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“Report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opportunities”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</a:p>
          <a:p>
            <a:pPr indent="0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interim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report.</a:t>
            </a:r>
          </a:p>
          <a:p>
            <a:pPr indent="0">
              <a:lnSpc>
                <a:spcPts val="211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Further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about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uncertainties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interim</a:t>
            </a:r>
          </a:p>
          <a:p>
            <a:pPr indent="0">
              <a:lnSpc>
                <a:spcPts val="134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well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release,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>www.siemens.com</a:t>
            </a:r>
            <a:r>
              <a:rPr lang="en-US" altLang="zh-CN" sz="1211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6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20-F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filings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</a:p>
          <a:p>
            <a:pPr indent="6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>www.siemens.com</a:t>
            </a:r>
            <a:r>
              <a:rPr lang="en-US" altLang="zh-CN" sz="1211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SEC’s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>www.sec.gov</a:t>
            </a:r>
            <a:r>
              <a:rPr lang="en-US" altLang="zh-CN" sz="1211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Should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uncertainties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materialize,</a:t>
            </a:r>
          </a:p>
          <a:p>
            <a:pPr indent="6">
              <a:lnSpc>
                <a:spcPts val="13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should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assumptions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incorrect,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actual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achievements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vary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materially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</a:p>
          <a:p>
            <a:pPr indent="5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those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described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relevant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anticipated,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intended,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planned,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believed,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sought,</a:t>
            </a:r>
          </a:p>
          <a:p>
            <a:pPr indent="1">
              <a:lnSpc>
                <a:spcPts val="1356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estimated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projected.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neither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intends,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assumes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obligation,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update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revise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looking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  <a:p>
            <a:pPr indent="1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light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those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anticipated.</a:t>
            </a:r>
          </a:p>
          <a:p>
            <a:pPr indent="1">
              <a:lnSpc>
                <a:spcPts val="20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respective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relevant</a:t>
            </a:r>
          </a:p>
          <a:p>
            <a:pPr indent="0">
              <a:lnSpc>
                <a:spcPts val="134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period.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provided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assist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analysis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businesses'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year-over-year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vary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period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</a:p>
          <a:p>
            <a:pPr indent="0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period.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necessarily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indicative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performance.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companies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calculate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similar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</a:p>
          <a:p>
            <a:pPr indent="0">
              <a:lnSpc>
                <a:spcPts val="1355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49">
              <a:lnSpc>
                <a:spcPts val="1999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Due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rounding,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numbers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presented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documents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add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up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precisely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totals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provided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79248">
              <a:lnSpc>
                <a:spcPts val="1343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percentages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precisely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reflect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absolute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791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Freeform 646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3978 w 10086975"/>
              <a:gd name="connsiteY0" fmla="*/ 0 h 1390650"/>
              <a:gd name="connsiteX1" fmla="*/ 13978 w 10086975"/>
              <a:gd name="connsiteY1" fmla="*/ 1399031 h 1390650"/>
              <a:gd name="connsiteX2" fmla="*/ 10090665 w 10086975"/>
              <a:gd name="connsiteY2" fmla="*/ 1399031 h 1390650"/>
              <a:gd name="connsiteX3" fmla="*/ 10090665 w 10086975"/>
              <a:gd name="connsiteY3" fmla="*/ 0 h 1390650"/>
              <a:gd name="connsiteX4" fmla="*/ 13978 w 100869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3978" y="0"/>
                </a:moveTo>
                <a:lnTo>
                  <a:pt x="13978" y="1399031"/>
                </a:lnTo>
                <a:lnTo>
                  <a:pt x="10090665" y="139903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abbc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0164 w 1590675"/>
              <a:gd name="connsiteY0" fmla="*/ 11048 h 133350"/>
              <a:gd name="connsiteX1" fmla="*/ 10164 w 1590675"/>
              <a:gd name="connsiteY1" fmla="*/ 137540 h 133350"/>
              <a:gd name="connsiteX2" fmla="*/ 1599696 w 1590675"/>
              <a:gd name="connsiteY2" fmla="*/ 137540 h 133350"/>
              <a:gd name="connsiteX3" fmla="*/ 1599696 w 1590675"/>
              <a:gd name="connsiteY3" fmla="*/ 11048 h 133350"/>
              <a:gd name="connsiteX4" fmla="*/ 10164 w 1590675"/>
              <a:gd name="connsiteY4" fmla="*/ 1104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164" y="11048"/>
                </a:moveTo>
                <a:lnTo>
                  <a:pt x="10164" y="137540"/>
                </a:lnTo>
                <a:lnTo>
                  <a:pt x="1599696" y="137540"/>
                </a:lnTo>
                <a:lnTo>
                  <a:pt x="1599696" y="11048"/>
                </a:lnTo>
                <a:lnTo>
                  <a:pt x="1016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0164 w 1590675"/>
              <a:gd name="connsiteY0" fmla="*/ 0 h 695325"/>
              <a:gd name="connsiteX1" fmla="*/ 10164 w 1590675"/>
              <a:gd name="connsiteY1" fmla="*/ 699515 h 695325"/>
              <a:gd name="connsiteX2" fmla="*/ 1599696 w 1590675"/>
              <a:gd name="connsiteY2" fmla="*/ 699515 h 695325"/>
              <a:gd name="connsiteX3" fmla="*/ 1599696 w 1590675"/>
              <a:gd name="connsiteY3" fmla="*/ 0 h 695325"/>
              <a:gd name="connsiteX4" fmla="*/ 10164 w 1590675"/>
              <a:gd name="connsiteY4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0164" y="0"/>
                </a:moveTo>
                <a:lnTo>
                  <a:pt x="10164" y="699515"/>
                </a:lnTo>
                <a:lnTo>
                  <a:pt x="1599696" y="699515"/>
                </a:lnTo>
                <a:lnTo>
                  <a:pt x="1599696" y="0"/>
                </a:lnTo>
                <a:lnTo>
                  <a:pt x="10164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8505825" y="361950"/>
            <a:ext cx="133350" cy="180975"/>
          </a:xfrm>
          <a:custGeom>
            <a:avLst/>
            <a:gdLst>
              <a:gd name="connsiteX0" fmla="*/ 16261 w 133350"/>
              <a:gd name="connsiteY0" fmla="*/ 176022 h 180975"/>
              <a:gd name="connsiteX1" fmla="*/ 16261 w 133350"/>
              <a:gd name="connsiteY1" fmla="*/ 145541 h 180975"/>
              <a:gd name="connsiteX2" fmla="*/ 19308 w 133350"/>
              <a:gd name="connsiteY2" fmla="*/ 145541 h 180975"/>
              <a:gd name="connsiteX3" fmla="*/ 22356 w 133350"/>
              <a:gd name="connsiteY3" fmla="*/ 147065 h 180975"/>
              <a:gd name="connsiteX4" fmla="*/ 26928 w 133350"/>
              <a:gd name="connsiteY4" fmla="*/ 147065 h 180975"/>
              <a:gd name="connsiteX5" fmla="*/ 29976 w 133350"/>
              <a:gd name="connsiteY5" fmla="*/ 148589 h 180975"/>
              <a:gd name="connsiteX6" fmla="*/ 33024 w 133350"/>
              <a:gd name="connsiteY6" fmla="*/ 148589 h 180975"/>
              <a:gd name="connsiteX7" fmla="*/ 36072 w 133350"/>
              <a:gd name="connsiteY7" fmla="*/ 150114 h 180975"/>
              <a:gd name="connsiteX8" fmla="*/ 39120 w 133350"/>
              <a:gd name="connsiteY8" fmla="*/ 150114 h 180975"/>
              <a:gd name="connsiteX9" fmla="*/ 42168 w 133350"/>
              <a:gd name="connsiteY9" fmla="*/ 151637 h 180975"/>
              <a:gd name="connsiteX10" fmla="*/ 46740 w 133350"/>
              <a:gd name="connsiteY10" fmla="*/ 151637 h 180975"/>
              <a:gd name="connsiteX11" fmla="*/ 49789 w 133350"/>
              <a:gd name="connsiteY11" fmla="*/ 153161 h 180975"/>
              <a:gd name="connsiteX12" fmla="*/ 74172 w 133350"/>
              <a:gd name="connsiteY12" fmla="*/ 153161 h 180975"/>
              <a:gd name="connsiteX13" fmla="*/ 75696 w 133350"/>
              <a:gd name="connsiteY13" fmla="*/ 151637 h 180975"/>
              <a:gd name="connsiteX14" fmla="*/ 81792 w 133350"/>
              <a:gd name="connsiteY14" fmla="*/ 151637 h 180975"/>
              <a:gd name="connsiteX15" fmla="*/ 83317 w 133350"/>
              <a:gd name="connsiteY15" fmla="*/ 150114 h 180975"/>
              <a:gd name="connsiteX16" fmla="*/ 84840 w 133350"/>
              <a:gd name="connsiteY16" fmla="*/ 150114 h 180975"/>
              <a:gd name="connsiteX17" fmla="*/ 86364 w 133350"/>
              <a:gd name="connsiteY17" fmla="*/ 148589 h 180975"/>
              <a:gd name="connsiteX18" fmla="*/ 87889 w 133350"/>
              <a:gd name="connsiteY18" fmla="*/ 148589 h 180975"/>
              <a:gd name="connsiteX19" fmla="*/ 87889 w 133350"/>
              <a:gd name="connsiteY19" fmla="*/ 147065 h 180975"/>
              <a:gd name="connsiteX20" fmla="*/ 89412 w 133350"/>
              <a:gd name="connsiteY20" fmla="*/ 147065 h 180975"/>
              <a:gd name="connsiteX21" fmla="*/ 89412 w 133350"/>
              <a:gd name="connsiteY21" fmla="*/ 145541 h 180975"/>
              <a:gd name="connsiteX22" fmla="*/ 90937 w 133350"/>
              <a:gd name="connsiteY22" fmla="*/ 145541 h 180975"/>
              <a:gd name="connsiteX23" fmla="*/ 90937 w 133350"/>
              <a:gd name="connsiteY23" fmla="*/ 144018 h 180975"/>
              <a:gd name="connsiteX24" fmla="*/ 90937 w 133350"/>
              <a:gd name="connsiteY24" fmla="*/ 142494 h 180975"/>
              <a:gd name="connsiteX25" fmla="*/ 92461 w 133350"/>
              <a:gd name="connsiteY25" fmla="*/ 142494 h 180975"/>
              <a:gd name="connsiteX26" fmla="*/ 92461 w 133350"/>
              <a:gd name="connsiteY26" fmla="*/ 139446 h 180975"/>
              <a:gd name="connsiteX27" fmla="*/ 92461 w 133350"/>
              <a:gd name="connsiteY27" fmla="*/ 134873 h 180975"/>
              <a:gd name="connsiteX28" fmla="*/ 90937 w 133350"/>
              <a:gd name="connsiteY28" fmla="*/ 133350 h 180975"/>
              <a:gd name="connsiteX29" fmla="*/ 90937 w 133350"/>
              <a:gd name="connsiteY29" fmla="*/ 131826 h 180975"/>
              <a:gd name="connsiteX30" fmla="*/ 89412 w 133350"/>
              <a:gd name="connsiteY30" fmla="*/ 130302 h 180975"/>
              <a:gd name="connsiteX31" fmla="*/ 87889 w 133350"/>
              <a:gd name="connsiteY31" fmla="*/ 128777 h 180975"/>
              <a:gd name="connsiteX32" fmla="*/ 86364 w 133350"/>
              <a:gd name="connsiteY32" fmla="*/ 127254 h 180975"/>
              <a:gd name="connsiteX33" fmla="*/ 84840 w 133350"/>
              <a:gd name="connsiteY33" fmla="*/ 127254 h 180975"/>
              <a:gd name="connsiteX34" fmla="*/ 83317 w 133350"/>
              <a:gd name="connsiteY34" fmla="*/ 125729 h 180975"/>
              <a:gd name="connsiteX35" fmla="*/ 80268 w 133350"/>
              <a:gd name="connsiteY35" fmla="*/ 124205 h 180975"/>
              <a:gd name="connsiteX36" fmla="*/ 77220 w 133350"/>
              <a:gd name="connsiteY36" fmla="*/ 122681 h 180975"/>
              <a:gd name="connsiteX37" fmla="*/ 74172 w 133350"/>
              <a:gd name="connsiteY37" fmla="*/ 121157 h 180975"/>
              <a:gd name="connsiteX38" fmla="*/ 71124 w 133350"/>
              <a:gd name="connsiteY38" fmla="*/ 119633 h 180975"/>
              <a:gd name="connsiteX39" fmla="*/ 66552 w 133350"/>
              <a:gd name="connsiteY39" fmla="*/ 118109 h 180975"/>
              <a:gd name="connsiteX40" fmla="*/ 58932 w 133350"/>
              <a:gd name="connsiteY40" fmla="*/ 115061 h 180975"/>
              <a:gd name="connsiteX41" fmla="*/ 51312 w 133350"/>
              <a:gd name="connsiteY41" fmla="*/ 112014 h 180975"/>
              <a:gd name="connsiteX42" fmla="*/ 45217 w 133350"/>
              <a:gd name="connsiteY42" fmla="*/ 108965 h 180975"/>
              <a:gd name="connsiteX43" fmla="*/ 40644 w 133350"/>
              <a:gd name="connsiteY43" fmla="*/ 105918 h 180975"/>
              <a:gd name="connsiteX44" fmla="*/ 37596 w 133350"/>
              <a:gd name="connsiteY44" fmla="*/ 104394 h 180975"/>
              <a:gd name="connsiteX45" fmla="*/ 36072 w 133350"/>
              <a:gd name="connsiteY45" fmla="*/ 102869 h 180975"/>
              <a:gd name="connsiteX46" fmla="*/ 33024 w 133350"/>
              <a:gd name="connsiteY46" fmla="*/ 101345 h 180975"/>
              <a:gd name="connsiteX47" fmla="*/ 31501 w 133350"/>
              <a:gd name="connsiteY47" fmla="*/ 99822 h 180975"/>
              <a:gd name="connsiteX48" fmla="*/ 29976 w 133350"/>
              <a:gd name="connsiteY48" fmla="*/ 99822 h 180975"/>
              <a:gd name="connsiteX49" fmla="*/ 28452 w 133350"/>
              <a:gd name="connsiteY49" fmla="*/ 98297 h 180975"/>
              <a:gd name="connsiteX50" fmla="*/ 26928 w 133350"/>
              <a:gd name="connsiteY50" fmla="*/ 96773 h 180975"/>
              <a:gd name="connsiteX51" fmla="*/ 25404 w 133350"/>
              <a:gd name="connsiteY51" fmla="*/ 95250 h 180975"/>
              <a:gd name="connsiteX52" fmla="*/ 23880 w 133350"/>
              <a:gd name="connsiteY52" fmla="*/ 93726 h 180975"/>
              <a:gd name="connsiteX53" fmla="*/ 22356 w 133350"/>
              <a:gd name="connsiteY53" fmla="*/ 92202 h 180975"/>
              <a:gd name="connsiteX54" fmla="*/ 20832 w 133350"/>
              <a:gd name="connsiteY54" fmla="*/ 90677 h 180975"/>
              <a:gd name="connsiteX55" fmla="*/ 19308 w 133350"/>
              <a:gd name="connsiteY55" fmla="*/ 89154 h 180975"/>
              <a:gd name="connsiteX56" fmla="*/ 19308 w 133350"/>
              <a:gd name="connsiteY56" fmla="*/ 87630 h 180975"/>
              <a:gd name="connsiteX57" fmla="*/ 17784 w 133350"/>
              <a:gd name="connsiteY57" fmla="*/ 86105 h 180975"/>
              <a:gd name="connsiteX58" fmla="*/ 17784 w 133350"/>
              <a:gd name="connsiteY58" fmla="*/ 84581 h 180975"/>
              <a:gd name="connsiteX59" fmla="*/ 16261 w 133350"/>
              <a:gd name="connsiteY59" fmla="*/ 81533 h 180975"/>
              <a:gd name="connsiteX60" fmla="*/ 14737 w 133350"/>
              <a:gd name="connsiteY60" fmla="*/ 80009 h 180975"/>
              <a:gd name="connsiteX61" fmla="*/ 14737 w 133350"/>
              <a:gd name="connsiteY61" fmla="*/ 75437 h 180975"/>
              <a:gd name="connsiteX62" fmla="*/ 13212 w 133350"/>
              <a:gd name="connsiteY62" fmla="*/ 73914 h 180975"/>
              <a:gd name="connsiteX63" fmla="*/ 13212 w 133350"/>
              <a:gd name="connsiteY63" fmla="*/ 57150 h 180975"/>
              <a:gd name="connsiteX64" fmla="*/ 14737 w 133350"/>
              <a:gd name="connsiteY64" fmla="*/ 54102 h 180975"/>
              <a:gd name="connsiteX65" fmla="*/ 14737 w 133350"/>
              <a:gd name="connsiteY65" fmla="*/ 52577 h 180975"/>
              <a:gd name="connsiteX66" fmla="*/ 16261 w 133350"/>
              <a:gd name="connsiteY66" fmla="*/ 49530 h 180975"/>
              <a:gd name="connsiteX67" fmla="*/ 16261 w 133350"/>
              <a:gd name="connsiteY67" fmla="*/ 46481 h 180975"/>
              <a:gd name="connsiteX68" fmla="*/ 17784 w 133350"/>
              <a:gd name="connsiteY68" fmla="*/ 44957 h 180975"/>
              <a:gd name="connsiteX69" fmla="*/ 19308 w 133350"/>
              <a:gd name="connsiteY69" fmla="*/ 41909 h 180975"/>
              <a:gd name="connsiteX70" fmla="*/ 20832 w 133350"/>
              <a:gd name="connsiteY70" fmla="*/ 40385 h 180975"/>
              <a:gd name="connsiteX71" fmla="*/ 22356 w 133350"/>
              <a:gd name="connsiteY71" fmla="*/ 38861 h 180975"/>
              <a:gd name="connsiteX72" fmla="*/ 23880 w 133350"/>
              <a:gd name="connsiteY72" fmla="*/ 35813 h 180975"/>
              <a:gd name="connsiteX73" fmla="*/ 25404 w 133350"/>
              <a:gd name="connsiteY73" fmla="*/ 34289 h 180975"/>
              <a:gd name="connsiteX74" fmla="*/ 26928 w 133350"/>
              <a:gd name="connsiteY74" fmla="*/ 32765 h 180975"/>
              <a:gd name="connsiteX75" fmla="*/ 28452 w 133350"/>
              <a:gd name="connsiteY75" fmla="*/ 31241 h 180975"/>
              <a:gd name="connsiteX76" fmla="*/ 31501 w 133350"/>
              <a:gd name="connsiteY76" fmla="*/ 29718 h 180975"/>
              <a:gd name="connsiteX77" fmla="*/ 33024 w 133350"/>
              <a:gd name="connsiteY77" fmla="*/ 28193 h 180975"/>
              <a:gd name="connsiteX78" fmla="*/ 36072 w 133350"/>
              <a:gd name="connsiteY78" fmla="*/ 26669 h 180975"/>
              <a:gd name="connsiteX79" fmla="*/ 37596 w 133350"/>
              <a:gd name="connsiteY79" fmla="*/ 25145 h 180975"/>
              <a:gd name="connsiteX80" fmla="*/ 40644 w 133350"/>
              <a:gd name="connsiteY80" fmla="*/ 23622 h 180975"/>
              <a:gd name="connsiteX81" fmla="*/ 43692 w 133350"/>
              <a:gd name="connsiteY81" fmla="*/ 23622 h 180975"/>
              <a:gd name="connsiteX82" fmla="*/ 45217 w 133350"/>
              <a:gd name="connsiteY82" fmla="*/ 22097 h 180975"/>
              <a:gd name="connsiteX83" fmla="*/ 48264 w 133350"/>
              <a:gd name="connsiteY83" fmla="*/ 20573 h 180975"/>
              <a:gd name="connsiteX84" fmla="*/ 51312 w 133350"/>
              <a:gd name="connsiteY84" fmla="*/ 20573 h 180975"/>
              <a:gd name="connsiteX85" fmla="*/ 54361 w 133350"/>
              <a:gd name="connsiteY85" fmla="*/ 19050 h 180975"/>
              <a:gd name="connsiteX86" fmla="*/ 60456 w 133350"/>
              <a:gd name="connsiteY86" fmla="*/ 19050 h 180975"/>
              <a:gd name="connsiteX87" fmla="*/ 63504 w 133350"/>
              <a:gd name="connsiteY87" fmla="*/ 17526 h 180975"/>
              <a:gd name="connsiteX88" fmla="*/ 90937 w 133350"/>
              <a:gd name="connsiteY88" fmla="*/ 17526 h 180975"/>
              <a:gd name="connsiteX89" fmla="*/ 97032 w 133350"/>
              <a:gd name="connsiteY89" fmla="*/ 19050 h 180975"/>
              <a:gd name="connsiteX90" fmla="*/ 103128 w 133350"/>
              <a:gd name="connsiteY90" fmla="*/ 19050 h 180975"/>
              <a:gd name="connsiteX91" fmla="*/ 109224 w 133350"/>
              <a:gd name="connsiteY91" fmla="*/ 20573 h 180975"/>
              <a:gd name="connsiteX92" fmla="*/ 115320 w 133350"/>
              <a:gd name="connsiteY92" fmla="*/ 22097 h 180975"/>
              <a:gd name="connsiteX93" fmla="*/ 122940 w 133350"/>
              <a:gd name="connsiteY93" fmla="*/ 23622 h 180975"/>
              <a:gd name="connsiteX94" fmla="*/ 122940 w 133350"/>
              <a:gd name="connsiteY94" fmla="*/ 52577 h 180975"/>
              <a:gd name="connsiteX95" fmla="*/ 119892 w 133350"/>
              <a:gd name="connsiteY95" fmla="*/ 52577 h 180975"/>
              <a:gd name="connsiteX96" fmla="*/ 116844 w 133350"/>
              <a:gd name="connsiteY96" fmla="*/ 51054 h 180975"/>
              <a:gd name="connsiteX97" fmla="*/ 115320 w 133350"/>
              <a:gd name="connsiteY97" fmla="*/ 49530 h 180975"/>
              <a:gd name="connsiteX98" fmla="*/ 112272 w 133350"/>
              <a:gd name="connsiteY98" fmla="*/ 49530 h 180975"/>
              <a:gd name="connsiteX99" fmla="*/ 109224 w 133350"/>
              <a:gd name="connsiteY99" fmla="*/ 48005 h 180975"/>
              <a:gd name="connsiteX100" fmla="*/ 106176 w 133350"/>
              <a:gd name="connsiteY100" fmla="*/ 48005 h 180975"/>
              <a:gd name="connsiteX101" fmla="*/ 104652 w 133350"/>
              <a:gd name="connsiteY101" fmla="*/ 46481 h 180975"/>
              <a:gd name="connsiteX102" fmla="*/ 98556 w 133350"/>
              <a:gd name="connsiteY102" fmla="*/ 46481 h 180975"/>
              <a:gd name="connsiteX103" fmla="*/ 97032 w 133350"/>
              <a:gd name="connsiteY103" fmla="*/ 44957 h 180975"/>
              <a:gd name="connsiteX104" fmla="*/ 69601 w 133350"/>
              <a:gd name="connsiteY104" fmla="*/ 44957 h 180975"/>
              <a:gd name="connsiteX105" fmla="*/ 68076 w 133350"/>
              <a:gd name="connsiteY105" fmla="*/ 46481 h 180975"/>
              <a:gd name="connsiteX106" fmla="*/ 63504 w 133350"/>
              <a:gd name="connsiteY106" fmla="*/ 46481 h 180975"/>
              <a:gd name="connsiteX107" fmla="*/ 61980 w 133350"/>
              <a:gd name="connsiteY107" fmla="*/ 48005 h 180975"/>
              <a:gd name="connsiteX108" fmla="*/ 60456 w 133350"/>
              <a:gd name="connsiteY108" fmla="*/ 48005 h 180975"/>
              <a:gd name="connsiteX109" fmla="*/ 60456 w 133350"/>
              <a:gd name="connsiteY109" fmla="*/ 49530 h 180975"/>
              <a:gd name="connsiteX110" fmla="*/ 58932 w 133350"/>
              <a:gd name="connsiteY110" fmla="*/ 49530 h 180975"/>
              <a:gd name="connsiteX111" fmla="*/ 58932 w 133350"/>
              <a:gd name="connsiteY111" fmla="*/ 51054 h 180975"/>
              <a:gd name="connsiteX112" fmla="*/ 57408 w 133350"/>
              <a:gd name="connsiteY112" fmla="*/ 51054 h 180975"/>
              <a:gd name="connsiteX113" fmla="*/ 57408 w 133350"/>
              <a:gd name="connsiteY113" fmla="*/ 52577 h 180975"/>
              <a:gd name="connsiteX114" fmla="*/ 55884 w 133350"/>
              <a:gd name="connsiteY114" fmla="*/ 52577 h 180975"/>
              <a:gd name="connsiteX115" fmla="*/ 55884 w 133350"/>
              <a:gd name="connsiteY115" fmla="*/ 54102 h 180975"/>
              <a:gd name="connsiteX116" fmla="*/ 55884 w 133350"/>
              <a:gd name="connsiteY116" fmla="*/ 57150 h 180975"/>
              <a:gd name="connsiteX117" fmla="*/ 54361 w 133350"/>
              <a:gd name="connsiteY117" fmla="*/ 58673 h 180975"/>
              <a:gd name="connsiteX118" fmla="*/ 55884 w 133350"/>
              <a:gd name="connsiteY118" fmla="*/ 60197 h 180975"/>
              <a:gd name="connsiteX119" fmla="*/ 55884 w 133350"/>
              <a:gd name="connsiteY119" fmla="*/ 63245 h 180975"/>
              <a:gd name="connsiteX120" fmla="*/ 57408 w 133350"/>
              <a:gd name="connsiteY120" fmla="*/ 64769 h 180975"/>
              <a:gd name="connsiteX121" fmla="*/ 57408 w 133350"/>
              <a:gd name="connsiteY121" fmla="*/ 66294 h 180975"/>
              <a:gd name="connsiteX122" fmla="*/ 58932 w 133350"/>
              <a:gd name="connsiteY122" fmla="*/ 67818 h 180975"/>
              <a:gd name="connsiteX123" fmla="*/ 60456 w 133350"/>
              <a:gd name="connsiteY123" fmla="*/ 67818 h 180975"/>
              <a:gd name="connsiteX124" fmla="*/ 61980 w 133350"/>
              <a:gd name="connsiteY124" fmla="*/ 69341 h 180975"/>
              <a:gd name="connsiteX125" fmla="*/ 63504 w 133350"/>
              <a:gd name="connsiteY125" fmla="*/ 69341 h 180975"/>
              <a:gd name="connsiteX126" fmla="*/ 66552 w 133350"/>
              <a:gd name="connsiteY126" fmla="*/ 70865 h 180975"/>
              <a:gd name="connsiteX127" fmla="*/ 68076 w 133350"/>
              <a:gd name="connsiteY127" fmla="*/ 72389 h 180975"/>
              <a:gd name="connsiteX128" fmla="*/ 72649 w 133350"/>
              <a:gd name="connsiteY128" fmla="*/ 73914 h 180975"/>
              <a:gd name="connsiteX129" fmla="*/ 75696 w 133350"/>
              <a:gd name="connsiteY129" fmla="*/ 75437 h 180975"/>
              <a:gd name="connsiteX130" fmla="*/ 80268 w 133350"/>
              <a:gd name="connsiteY130" fmla="*/ 78486 h 180975"/>
              <a:gd name="connsiteX131" fmla="*/ 84840 w 133350"/>
              <a:gd name="connsiteY131" fmla="*/ 80009 h 180975"/>
              <a:gd name="connsiteX132" fmla="*/ 92461 w 133350"/>
              <a:gd name="connsiteY132" fmla="*/ 83057 h 180975"/>
              <a:gd name="connsiteX133" fmla="*/ 98556 w 133350"/>
              <a:gd name="connsiteY133" fmla="*/ 86105 h 180975"/>
              <a:gd name="connsiteX134" fmla="*/ 104652 w 133350"/>
              <a:gd name="connsiteY134" fmla="*/ 89154 h 180975"/>
              <a:gd name="connsiteX135" fmla="*/ 109224 w 133350"/>
              <a:gd name="connsiteY135" fmla="*/ 92202 h 180975"/>
              <a:gd name="connsiteX136" fmla="*/ 112272 w 133350"/>
              <a:gd name="connsiteY136" fmla="*/ 93726 h 180975"/>
              <a:gd name="connsiteX137" fmla="*/ 113796 w 133350"/>
              <a:gd name="connsiteY137" fmla="*/ 95250 h 180975"/>
              <a:gd name="connsiteX138" fmla="*/ 115320 w 133350"/>
              <a:gd name="connsiteY138" fmla="*/ 96773 h 180975"/>
              <a:gd name="connsiteX139" fmla="*/ 118368 w 133350"/>
              <a:gd name="connsiteY139" fmla="*/ 96773 h 180975"/>
              <a:gd name="connsiteX140" fmla="*/ 119892 w 133350"/>
              <a:gd name="connsiteY140" fmla="*/ 98297 h 180975"/>
              <a:gd name="connsiteX141" fmla="*/ 121417 w 133350"/>
              <a:gd name="connsiteY141" fmla="*/ 99822 h 180975"/>
              <a:gd name="connsiteX142" fmla="*/ 122940 w 133350"/>
              <a:gd name="connsiteY142" fmla="*/ 101345 h 180975"/>
              <a:gd name="connsiteX143" fmla="*/ 124464 w 133350"/>
              <a:gd name="connsiteY143" fmla="*/ 102869 h 180975"/>
              <a:gd name="connsiteX144" fmla="*/ 125989 w 133350"/>
              <a:gd name="connsiteY144" fmla="*/ 104394 h 180975"/>
              <a:gd name="connsiteX145" fmla="*/ 125989 w 133350"/>
              <a:gd name="connsiteY145" fmla="*/ 105918 h 180975"/>
              <a:gd name="connsiteX146" fmla="*/ 127512 w 133350"/>
              <a:gd name="connsiteY146" fmla="*/ 107441 h 180975"/>
              <a:gd name="connsiteX147" fmla="*/ 129037 w 133350"/>
              <a:gd name="connsiteY147" fmla="*/ 108965 h 180975"/>
              <a:gd name="connsiteX148" fmla="*/ 130561 w 133350"/>
              <a:gd name="connsiteY148" fmla="*/ 110489 h 180975"/>
              <a:gd name="connsiteX149" fmla="*/ 130561 w 133350"/>
              <a:gd name="connsiteY149" fmla="*/ 112014 h 180975"/>
              <a:gd name="connsiteX150" fmla="*/ 132084 w 133350"/>
              <a:gd name="connsiteY150" fmla="*/ 113537 h 180975"/>
              <a:gd name="connsiteX151" fmla="*/ 132084 w 133350"/>
              <a:gd name="connsiteY151" fmla="*/ 115061 h 180975"/>
              <a:gd name="connsiteX152" fmla="*/ 133608 w 133350"/>
              <a:gd name="connsiteY152" fmla="*/ 116586 h 180975"/>
              <a:gd name="connsiteX153" fmla="*/ 133608 w 133350"/>
              <a:gd name="connsiteY153" fmla="*/ 121157 h 180975"/>
              <a:gd name="connsiteX154" fmla="*/ 135132 w 133350"/>
              <a:gd name="connsiteY154" fmla="*/ 122681 h 180975"/>
              <a:gd name="connsiteX155" fmla="*/ 135132 w 133350"/>
              <a:gd name="connsiteY155" fmla="*/ 140969 h 180975"/>
              <a:gd name="connsiteX156" fmla="*/ 133608 w 133350"/>
              <a:gd name="connsiteY156" fmla="*/ 144018 h 180975"/>
              <a:gd name="connsiteX157" fmla="*/ 133608 w 133350"/>
              <a:gd name="connsiteY157" fmla="*/ 147065 h 180975"/>
              <a:gd name="connsiteX158" fmla="*/ 132084 w 133350"/>
              <a:gd name="connsiteY158" fmla="*/ 148589 h 180975"/>
              <a:gd name="connsiteX159" fmla="*/ 130561 w 133350"/>
              <a:gd name="connsiteY159" fmla="*/ 151637 h 180975"/>
              <a:gd name="connsiteX160" fmla="*/ 129037 w 133350"/>
              <a:gd name="connsiteY160" fmla="*/ 154686 h 180975"/>
              <a:gd name="connsiteX161" fmla="*/ 129037 w 133350"/>
              <a:gd name="connsiteY161" fmla="*/ 156209 h 180975"/>
              <a:gd name="connsiteX162" fmla="*/ 127512 w 133350"/>
              <a:gd name="connsiteY162" fmla="*/ 156209 h 180975"/>
              <a:gd name="connsiteX163" fmla="*/ 127512 w 133350"/>
              <a:gd name="connsiteY163" fmla="*/ 157733 h 180975"/>
              <a:gd name="connsiteX164" fmla="*/ 125989 w 133350"/>
              <a:gd name="connsiteY164" fmla="*/ 159257 h 180975"/>
              <a:gd name="connsiteX165" fmla="*/ 124464 w 133350"/>
              <a:gd name="connsiteY165" fmla="*/ 160781 h 180975"/>
              <a:gd name="connsiteX166" fmla="*/ 122940 w 133350"/>
              <a:gd name="connsiteY166" fmla="*/ 163829 h 180975"/>
              <a:gd name="connsiteX167" fmla="*/ 119892 w 133350"/>
              <a:gd name="connsiteY167" fmla="*/ 165354 h 180975"/>
              <a:gd name="connsiteX168" fmla="*/ 118368 w 133350"/>
              <a:gd name="connsiteY168" fmla="*/ 166878 h 180975"/>
              <a:gd name="connsiteX169" fmla="*/ 115320 w 133350"/>
              <a:gd name="connsiteY169" fmla="*/ 169926 h 180975"/>
              <a:gd name="connsiteX170" fmla="*/ 112272 w 133350"/>
              <a:gd name="connsiteY170" fmla="*/ 171450 h 180975"/>
              <a:gd name="connsiteX171" fmla="*/ 110749 w 133350"/>
              <a:gd name="connsiteY171" fmla="*/ 172973 h 180975"/>
              <a:gd name="connsiteX172" fmla="*/ 107701 w 133350"/>
              <a:gd name="connsiteY172" fmla="*/ 172973 h 180975"/>
              <a:gd name="connsiteX173" fmla="*/ 106176 w 133350"/>
              <a:gd name="connsiteY173" fmla="*/ 174497 h 180975"/>
              <a:gd name="connsiteX174" fmla="*/ 103128 w 133350"/>
              <a:gd name="connsiteY174" fmla="*/ 176022 h 180975"/>
              <a:gd name="connsiteX175" fmla="*/ 100080 w 133350"/>
              <a:gd name="connsiteY175" fmla="*/ 177546 h 180975"/>
              <a:gd name="connsiteX176" fmla="*/ 97032 w 133350"/>
              <a:gd name="connsiteY176" fmla="*/ 177546 h 180975"/>
              <a:gd name="connsiteX177" fmla="*/ 95508 w 133350"/>
              <a:gd name="connsiteY177" fmla="*/ 179069 h 180975"/>
              <a:gd name="connsiteX178" fmla="*/ 92461 w 133350"/>
              <a:gd name="connsiteY178" fmla="*/ 179069 h 180975"/>
              <a:gd name="connsiteX179" fmla="*/ 89412 w 133350"/>
              <a:gd name="connsiteY179" fmla="*/ 180594 h 180975"/>
              <a:gd name="connsiteX180" fmla="*/ 78744 w 133350"/>
              <a:gd name="connsiteY180" fmla="*/ 180594 h 180975"/>
              <a:gd name="connsiteX181" fmla="*/ 75696 w 133350"/>
              <a:gd name="connsiteY181" fmla="*/ 182118 h 180975"/>
              <a:gd name="connsiteX182" fmla="*/ 52837 w 133350"/>
              <a:gd name="connsiteY182" fmla="*/ 182118 h 180975"/>
              <a:gd name="connsiteX183" fmla="*/ 46740 w 133350"/>
              <a:gd name="connsiteY183" fmla="*/ 180594 h 180975"/>
              <a:gd name="connsiteX184" fmla="*/ 40644 w 133350"/>
              <a:gd name="connsiteY184" fmla="*/ 180594 h 180975"/>
              <a:gd name="connsiteX185" fmla="*/ 34549 w 133350"/>
              <a:gd name="connsiteY185" fmla="*/ 179069 h 180975"/>
              <a:gd name="connsiteX186" fmla="*/ 28452 w 133350"/>
              <a:gd name="connsiteY186" fmla="*/ 179069 h 180975"/>
              <a:gd name="connsiteX187" fmla="*/ 22356 w 133350"/>
              <a:gd name="connsiteY187" fmla="*/ 177546 h 180975"/>
              <a:gd name="connsiteX188" fmla="*/ 16261 w 133350"/>
              <a:gd name="connsiteY188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33350" h="180975">
                <a:moveTo>
                  <a:pt x="16261" y="176022"/>
                </a:moveTo>
                <a:lnTo>
                  <a:pt x="16261" y="145541"/>
                </a:lnTo>
                <a:lnTo>
                  <a:pt x="19308" y="145541"/>
                </a:lnTo>
                <a:lnTo>
                  <a:pt x="22356" y="147065"/>
                </a:lnTo>
                <a:lnTo>
                  <a:pt x="26928" y="147065"/>
                </a:lnTo>
                <a:lnTo>
                  <a:pt x="29976" y="148589"/>
                </a:lnTo>
                <a:lnTo>
                  <a:pt x="33024" y="148589"/>
                </a:lnTo>
                <a:lnTo>
                  <a:pt x="36072" y="150114"/>
                </a:lnTo>
                <a:lnTo>
                  <a:pt x="39120" y="150114"/>
                </a:lnTo>
                <a:lnTo>
                  <a:pt x="42168" y="151637"/>
                </a:lnTo>
                <a:lnTo>
                  <a:pt x="46740" y="151637"/>
                </a:lnTo>
                <a:lnTo>
                  <a:pt x="49789" y="153161"/>
                </a:lnTo>
                <a:lnTo>
                  <a:pt x="74172" y="153161"/>
                </a:lnTo>
                <a:lnTo>
                  <a:pt x="75696" y="151637"/>
                </a:lnTo>
                <a:lnTo>
                  <a:pt x="81792" y="151637"/>
                </a:lnTo>
                <a:lnTo>
                  <a:pt x="83317" y="150114"/>
                </a:lnTo>
                <a:lnTo>
                  <a:pt x="84840" y="150114"/>
                </a:lnTo>
                <a:lnTo>
                  <a:pt x="86364" y="148589"/>
                </a:lnTo>
                <a:lnTo>
                  <a:pt x="87889" y="148589"/>
                </a:lnTo>
                <a:lnTo>
                  <a:pt x="87889" y="147065"/>
                </a:lnTo>
                <a:lnTo>
                  <a:pt x="89412" y="147065"/>
                </a:lnTo>
                <a:lnTo>
                  <a:pt x="89412" y="145541"/>
                </a:lnTo>
                <a:lnTo>
                  <a:pt x="90937" y="145541"/>
                </a:lnTo>
                <a:lnTo>
                  <a:pt x="90937" y="144018"/>
                </a:lnTo>
                <a:lnTo>
                  <a:pt x="90937" y="142494"/>
                </a:lnTo>
                <a:lnTo>
                  <a:pt x="92461" y="142494"/>
                </a:lnTo>
                <a:lnTo>
                  <a:pt x="92461" y="139446"/>
                </a:lnTo>
                <a:lnTo>
                  <a:pt x="92461" y="134873"/>
                </a:lnTo>
                <a:lnTo>
                  <a:pt x="90937" y="133350"/>
                </a:lnTo>
                <a:lnTo>
                  <a:pt x="90937" y="131826"/>
                </a:lnTo>
                <a:lnTo>
                  <a:pt x="89412" y="130302"/>
                </a:lnTo>
                <a:lnTo>
                  <a:pt x="87889" y="128777"/>
                </a:lnTo>
                <a:lnTo>
                  <a:pt x="86364" y="127254"/>
                </a:lnTo>
                <a:lnTo>
                  <a:pt x="84840" y="127254"/>
                </a:lnTo>
                <a:lnTo>
                  <a:pt x="83317" y="125729"/>
                </a:lnTo>
                <a:lnTo>
                  <a:pt x="80268" y="124205"/>
                </a:lnTo>
                <a:lnTo>
                  <a:pt x="77220" y="122681"/>
                </a:lnTo>
                <a:lnTo>
                  <a:pt x="74172" y="121157"/>
                </a:lnTo>
                <a:lnTo>
                  <a:pt x="71124" y="119633"/>
                </a:lnTo>
                <a:lnTo>
                  <a:pt x="66552" y="118109"/>
                </a:lnTo>
                <a:lnTo>
                  <a:pt x="58932" y="115061"/>
                </a:lnTo>
                <a:lnTo>
                  <a:pt x="51312" y="112014"/>
                </a:lnTo>
                <a:lnTo>
                  <a:pt x="45217" y="108965"/>
                </a:lnTo>
                <a:lnTo>
                  <a:pt x="40644" y="105918"/>
                </a:lnTo>
                <a:lnTo>
                  <a:pt x="37596" y="104394"/>
                </a:lnTo>
                <a:lnTo>
                  <a:pt x="36072" y="102869"/>
                </a:lnTo>
                <a:lnTo>
                  <a:pt x="33024" y="101345"/>
                </a:lnTo>
                <a:lnTo>
                  <a:pt x="31501" y="99822"/>
                </a:lnTo>
                <a:lnTo>
                  <a:pt x="29976" y="99822"/>
                </a:lnTo>
                <a:lnTo>
                  <a:pt x="28452" y="98297"/>
                </a:lnTo>
                <a:lnTo>
                  <a:pt x="26928" y="96773"/>
                </a:lnTo>
                <a:lnTo>
                  <a:pt x="25404" y="95250"/>
                </a:lnTo>
                <a:lnTo>
                  <a:pt x="23880" y="93726"/>
                </a:lnTo>
                <a:lnTo>
                  <a:pt x="22356" y="92202"/>
                </a:lnTo>
                <a:lnTo>
                  <a:pt x="20832" y="90677"/>
                </a:lnTo>
                <a:lnTo>
                  <a:pt x="19308" y="89154"/>
                </a:lnTo>
                <a:lnTo>
                  <a:pt x="19308" y="87630"/>
                </a:lnTo>
                <a:lnTo>
                  <a:pt x="17784" y="86105"/>
                </a:lnTo>
                <a:lnTo>
                  <a:pt x="17784" y="84581"/>
                </a:lnTo>
                <a:lnTo>
                  <a:pt x="16261" y="81533"/>
                </a:lnTo>
                <a:lnTo>
                  <a:pt x="14737" y="80009"/>
                </a:lnTo>
                <a:lnTo>
                  <a:pt x="14737" y="75437"/>
                </a:lnTo>
                <a:lnTo>
                  <a:pt x="13212" y="73914"/>
                </a:lnTo>
                <a:lnTo>
                  <a:pt x="13212" y="57150"/>
                </a:lnTo>
                <a:lnTo>
                  <a:pt x="14737" y="54102"/>
                </a:lnTo>
                <a:lnTo>
                  <a:pt x="14737" y="52577"/>
                </a:lnTo>
                <a:lnTo>
                  <a:pt x="16261" y="49530"/>
                </a:lnTo>
                <a:lnTo>
                  <a:pt x="16261" y="46481"/>
                </a:lnTo>
                <a:lnTo>
                  <a:pt x="17784" y="44957"/>
                </a:lnTo>
                <a:lnTo>
                  <a:pt x="19308" y="41909"/>
                </a:lnTo>
                <a:lnTo>
                  <a:pt x="20832" y="40385"/>
                </a:lnTo>
                <a:lnTo>
                  <a:pt x="22356" y="38861"/>
                </a:lnTo>
                <a:lnTo>
                  <a:pt x="23880" y="35813"/>
                </a:lnTo>
                <a:lnTo>
                  <a:pt x="25404" y="34289"/>
                </a:lnTo>
                <a:lnTo>
                  <a:pt x="26928" y="32765"/>
                </a:lnTo>
                <a:lnTo>
                  <a:pt x="28452" y="31241"/>
                </a:lnTo>
                <a:lnTo>
                  <a:pt x="31501" y="29718"/>
                </a:lnTo>
                <a:lnTo>
                  <a:pt x="33024" y="28193"/>
                </a:lnTo>
                <a:lnTo>
                  <a:pt x="36072" y="26669"/>
                </a:lnTo>
                <a:lnTo>
                  <a:pt x="37596" y="25145"/>
                </a:lnTo>
                <a:lnTo>
                  <a:pt x="40644" y="23622"/>
                </a:lnTo>
                <a:lnTo>
                  <a:pt x="43692" y="23622"/>
                </a:lnTo>
                <a:lnTo>
                  <a:pt x="45217" y="22097"/>
                </a:lnTo>
                <a:lnTo>
                  <a:pt x="48264" y="20573"/>
                </a:lnTo>
                <a:lnTo>
                  <a:pt x="51312" y="20573"/>
                </a:lnTo>
                <a:lnTo>
                  <a:pt x="54361" y="19050"/>
                </a:lnTo>
                <a:lnTo>
                  <a:pt x="60456" y="19050"/>
                </a:lnTo>
                <a:lnTo>
                  <a:pt x="63504" y="17526"/>
                </a:lnTo>
                <a:lnTo>
                  <a:pt x="90937" y="17526"/>
                </a:lnTo>
                <a:lnTo>
                  <a:pt x="97032" y="19050"/>
                </a:lnTo>
                <a:lnTo>
                  <a:pt x="103128" y="19050"/>
                </a:lnTo>
                <a:lnTo>
                  <a:pt x="109224" y="20573"/>
                </a:lnTo>
                <a:lnTo>
                  <a:pt x="115320" y="22097"/>
                </a:lnTo>
                <a:lnTo>
                  <a:pt x="122940" y="23622"/>
                </a:lnTo>
                <a:lnTo>
                  <a:pt x="122940" y="52577"/>
                </a:lnTo>
                <a:lnTo>
                  <a:pt x="119892" y="52577"/>
                </a:lnTo>
                <a:lnTo>
                  <a:pt x="116844" y="51054"/>
                </a:lnTo>
                <a:lnTo>
                  <a:pt x="115320" y="49530"/>
                </a:lnTo>
                <a:lnTo>
                  <a:pt x="112272" y="49530"/>
                </a:lnTo>
                <a:lnTo>
                  <a:pt x="109224" y="48005"/>
                </a:lnTo>
                <a:lnTo>
                  <a:pt x="106176" y="48005"/>
                </a:lnTo>
                <a:lnTo>
                  <a:pt x="104652" y="46481"/>
                </a:lnTo>
                <a:lnTo>
                  <a:pt x="98556" y="46481"/>
                </a:lnTo>
                <a:lnTo>
                  <a:pt x="97032" y="44957"/>
                </a:lnTo>
                <a:lnTo>
                  <a:pt x="69601" y="44957"/>
                </a:lnTo>
                <a:lnTo>
                  <a:pt x="68076" y="46481"/>
                </a:lnTo>
                <a:lnTo>
                  <a:pt x="63504" y="46481"/>
                </a:lnTo>
                <a:lnTo>
                  <a:pt x="61980" y="48005"/>
                </a:lnTo>
                <a:lnTo>
                  <a:pt x="60456" y="48005"/>
                </a:lnTo>
                <a:lnTo>
                  <a:pt x="60456" y="49530"/>
                </a:lnTo>
                <a:lnTo>
                  <a:pt x="58932" y="49530"/>
                </a:lnTo>
                <a:lnTo>
                  <a:pt x="58932" y="51054"/>
                </a:lnTo>
                <a:lnTo>
                  <a:pt x="57408" y="51054"/>
                </a:lnTo>
                <a:lnTo>
                  <a:pt x="57408" y="52577"/>
                </a:lnTo>
                <a:lnTo>
                  <a:pt x="55884" y="52577"/>
                </a:lnTo>
                <a:lnTo>
                  <a:pt x="55884" y="54102"/>
                </a:lnTo>
                <a:lnTo>
                  <a:pt x="55884" y="57150"/>
                </a:lnTo>
                <a:lnTo>
                  <a:pt x="54361" y="58673"/>
                </a:lnTo>
                <a:lnTo>
                  <a:pt x="55884" y="60197"/>
                </a:lnTo>
                <a:lnTo>
                  <a:pt x="55884" y="63245"/>
                </a:lnTo>
                <a:lnTo>
                  <a:pt x="57408" y="64769"/>
                </a:lnTo>
                <a:lnTo>
                  <a:pt x="57408" y="66294"/>
                </a:lnTo>
                <a:lnTo>
                  <a:pt x="58932" y="67818"/>
                </a:lnTo>
                <a:lnTo>
                  <a:pt x="60456" y="67818"/>
                </a:lnTo>
                <a:lnTo>
                  <a:pt x="61980" y="69341"/>
                </a:lnTo>
                <a:lnTo>
                  <a:pt x="63504" y="69341"/>
                </a:lnTo>
                <a:lnTo>
                  <a:pt x="66552" y="70865"/>
                </a:lnTo>
                <a:lnTo>
                  <a:pt x="68076" y="72389"/>
                </a:lnTo>
                <a:lnTo>
                  <a:pt x="72649" y="73914"/>
                </a:lnTo>
                <a:lnTo>
                  <a:pt x="75696" y="75437"/>
                </a:lnTo>
                <a:lnTo>
                  <a:pt x="80268" y="78486"/>
                </a:lnTo>
                <a:lnTo>
                  <a:pt x="84840" y="80009"/>
                </a:lnTo>
                <a:lnTo>
                  <a:pt x="92461" y="83057"/>
                </a:lnTo>
                <a:lnTo>
                  <a:pt x="98556" y="86105"/>
                </a:lnTo>
                <a:lnTo>
                  <a:pt x="104652" y="89154"/>
                </a:lnTo>
                <a:lnTo>
                  <a:pt x="109224" y="92202"/>
                </a:lnTo>
                <a:lnTo>
                  <a:pt x="112272" y="93726"/>
                </a:lnTo>
                <a:lnTo>
                  <a:pt x="113796" y="95250"/>
                </a:lnTo>
                <a:lnTo>
                  <a:pt x="115320" y="96773"/>
                </a:lnTo>
                <a:lnTo>
                  <a:pt x="118368" y="96773"/>
                </a:lnTo>
                <a:lnTo>
                  <a:pt x="119892" y="98297"/>
                </a:lnTo>
                <a:lnTo>
                  <a:pt x="121417" y="99822"/>
                </a:lnTo>
                <a:lnTo>
                  <a:pt x="122940" y="101345"/>
                </a:lnTo>
                <a:lnTo>
                  <a:pt x="124464" y="102869"/>
                </a:lnTo>
                <a:lnTo>
                  <a:pt x="125989" y="104394"/>
                </a:lnTo>
                <a:lnTo>
                  <a:pt x="125989" y="105918"/>
                </a:lnTo>
                <a:lnTo>
                  <a:pt x="127512" y="107441"/>
                </a:lnTo>
                <a:lnTo>
                  <a:pt x="129037" y="108965"/>
                </a:lnTo>
                <a:lnTo>
                  <a:pt x="130561" y="110489"/>
                </a:lnTo>
                <a:lnTo>
                  <a:pt x="130561" y="112014"/>
                </a:lnTo>
                <a:lnTo>
                  <a:pt x="132084" y="113537"/>
                </a:lnTo>
                <a:lnTo>
                  <a:pt x="132084" y="115061"/>
                </a:lnTo>
                <a:lnTo>
                  <a:pt x="133608" y="116586"/>
                </a:lnTo>
                <a:lnTo>
                  <a:pt x="133608" y="121157"/>
                </a:lnTo>
                <a:lnTo>
                  <a:pt x="135132" y="122681"/>
                </a:lnTo>
                <a:lnTo>
                  <a:pt x="135132" y="140969"/>
                </a:lnTo>
                <a:lnTo>
                  <a:pt x="133608" y="144018"/>
                </a:lnTo>
                <a:lnTo>
                  <a:pt x="133608" y="147065"/>
                </a:lnTo>
                <a:lnTo>
                  <a:pt x="132084" y="148589"/>
                </a:lnTo>
                <a:lnTo>
                  <a:pt x="130561" y="151637"/>
                </a:lnTo>
                <a:lnTo>
                  <a:pt x="129037" y="154686"/>
                </a:lnTo>
                <a:lnTo>
                  <a:pt x="129037" y="156209"/>
                </a:lnTo>
                <a:lnTo>
                  <a:pt x="127512" y="156209"/>
                </a:lnTo>
                <a:lnTo>
                  <a:pt x="127512" y="157733"/>
                </a:lnTo>
                <a:lnTo>
                  <a:pt x="125989" y="159257"/>
                </a:lnTo>
                <a:lnTo>
                  <a:pt x="124464" y="160781"/>
                </a:lnTo>
                <a:lnTo>
                  <a:pt x="122940" y="163829"/>
                </a:lnTo>
                <a:lnTo>
                  <a:pt x="119892" y="165354"/>
                </a:lnTo>
                <a:lnTo>
                  <a:pt x="118368" y="166878"/>
                </a:lnTo>
                <a:lnTo>
                  <a:pt x="115320" y="169926"/>
                </a:lnTo>
                <a:lnTo>
                  <a:pt x="112272" y="171450"/>
                </a:lnTo>
                <a:lnTo>
                  <a:pt x="110749" y="172973"/>
                </a:lnTo>
                <a:lnTo>
                  <a:pt x="107701" y="172973"/>
                </a:lnTo>
                <a:lnTo>
                  <a:pt x="106176" y="174497"/>
                </a:lnTo>
                <a:lnTo>
                  <a:pt x="103128" y="176022"/>
                </a:lnTo>
                <a:lnTo>
                  <a:pt x="100080" y="177546"/>
                </a:lnTo>
                <a:lnTo>
                  <a:pt x="97032" y="177546"/>
                </a:lnTo>
                <a:lnTo>
                  <a:pt x="95508" y="179069"/>
                </a:lnTo>
                <a:lnTo>
                  <a:pt x="92461" y="179069"/>
                </a:lnTo>
                <a:lnTo>
                  <a:pt x="89412" y="180594"/>
                </a:lnTo>
                <a:lnTo>
                  <a:pt x="78744" y="180594"/>
                </a:lnTo>
                <a:lnTo>
                  <a:pt x="75696" y="182118"/>
                </a:lnTo>
                <a:lnTo>
                  <a:pt x="52837" y="182118"/>
                </a:lnTo>
                <a:lnTo>
                  <a:pt x="46740" y="180594"/>
                </a:lnTo>
                <a:lnTo>
                  <a:pt x="40644" y="180594"/>
                </a:lnTo>
                <a:lnTo>
                  <a:pt x="34549" y="179069"/>
                </a:lnTo>
                <a:lnTo>
                  <a:pt x="28452" y="179069"/>
                </a:lnTo>
                <a:lnTo>
                  <a:pt x="22356" y="177546"/>
                </a:lnTo>
                <a:lnTo>
                  <a:pt x="16261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8648700" y="371475"/>
            <a:ext cx="57150" cy="161925"/>
          </a:xfrm>
          <a:custGeom>
            <a:avLst/>
            <a:gdLst>
              <a:gd name="connsiteX0" fmla="*/ 18165 w 57150"/>
              <a:gd name="connsiteY0" fmla="*/ 169544 h 161925"/>
              <a:gd name="connsiteX1" fmla="*/ 18165 w 57150"/>
              <a:gd name="connsiteY1" fmla="*/ 11048 h 161925"/>
              <a:gd name="connsiteX2" fmla="*/ 39501 w 57150"/>
              <a:gd name="connsiteY2" fmla="*/ 17144 h 161925"/>
              <a:gd name="connsiteX3" fmla="*/ 62362 w 57150"/>
              <a:gd name="connsiteY3" fmla="*/ 11048 h 161925"/>
              <a:gd name="connsiteX4" fmla="*/ 62362 w 57150"/>
              <a:gd name="connsiteY4" fmla="*/ 169544 h 161925"/>
              <a:gd name="connsiteX5" fmla="*/ 18165 w 57150"/>
              <a:gd name="connsiteY5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8165" y="169544"/>
                </a:moveTo>
                <a:lnTo>
                  <a:pt x="18165" y="11048"/>
                </a:lnTo>
                <a:lnTo>
                  <a:pt x="39501" y="17144"/>
                </a:lnTo>
                <a:lnTo>
                  <a:pt x="62362" y="11048"/>
                </a:lnTo>
                <a:lnTo>
                  <a:pt x="62362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8734425" y="371475"/>
            <a:ext cx="123825" cy="161925"/>
          </a:xfrm>
          <a:custGeom>
            <a:avLst/>
            <a:gdLst>
              <a:gd name="connsiteX0" fmla="*/ 16261 w 123825"/>
              <a:gd name="connsiteY0" fmla="*/ 169544 h 161925"/>
              <a:gd name="connsiteX1" fmla="*/ 16261 w 123825"/>
              <a:gd name="connsiteY1" fmla="*/ 11048 h 161925"/>
              <a:gd name="connsiteX2" fmla="*/ 130561 w 123825"/>
              <a:gd name="connsiteY2" fmla="*/ 11048 h 161925"/>
              <a:gd name="connsiteX3" fmla="*/ 130561 w 123825"/>
              <a:gd name="connsiteY3" fmla="*/ 38480 h 161925"/>
              <a:gd name="connsiteX4" fmla="*/ 58932 w 123825"/>
              <a:gd name="connsiteY4" fmla="*/ 38480 h 161925"/>
              <a:gd name="connsiteX5" fmla="*/ 58932 w 123825"/>
              <a:gd name="connsiteY5" fmla="*/ 75056 h 161925"/>
              <a:gd name="connsiteX6" fmla="*/ 121417 w 123825"/>
              <a:gd name="connsiteY6" fmla="*/ 75056 h 161925"/>
              <a:gd name="connsiteX7" fmla="*/ 121417 w 123825"/>
              <a:gd name="connsiteY7" fmla="*/ 100964 h 161925"/>
              <a:gd name="connsiteX8" fmla="*/ 58932 w 123825"/>
              <a:gd name="connsiteY8" fmla="*/ 100964 h 161925"/>
              <a:gd name="connsiteX9" fmla="*/ 58932 w 123825"/>
              <a:gd name="connsiteY9" fmla="*/ 139064 h 161925"/>
              <a:gd name="connsiteX10" fmla="*/ 132084 w 123825"/>
              <a:gd name="connsiteY10" fmla="*/ 139064 h 161925"/>
              <a:gd name="connsiteX11" fmla="*/ 132084 w 123825"/>
              <a:gd name="connsiteY11" fmla="*/ 169544 h 161925"/>
              <a:gd name="connsiteX12" fmla="*/ 16261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6261" y="169544"/>
                </a:moveTo>
                <a:lnTo>
                  <a:pt x="16261" y="11048"/>
                </a:lnTo>
                <a:lnTo>
                  <a:pt x="130561" y="11048"/>
                </a:lnTo>
                <a:lnTo>
                  <a:pt x="130561" y="38480"/>
                </a:lnTo>
                <a:lnTo>
                  <a:pt x="58932" y="38480"/>
                </a:lnTo>
                <a:lnTo>
                  <a:pt x="58932" y="75056"/>
                </a:lnTo>
                <a:lnTo>
                  <a:pt x="121417" y="75056"/>
                </a:lnTo>
                <a:lnTo>
                  <a:pt x="121417" y="100964"/>
                </a:lnTo>
                <a:lnTo>
                  <a:pt x="58932" y="100964"/>
                </a:lnTo>
                <a:lnTo>
                  <a:pt x="58932" y="139064"/>
                </a:lnTo>
                <a:lnTo>
                  <a:pt x="132084" y="139064"/>
                </a:lnTo>
                <a:lnTo>
                  <a:pt x="132084" y="169544"/>
                </a:lnTo>
                <a:lnTo>
                  <a:pt x="16261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8877300" y="371475"/>
            <a:ext cx="209550" cy="161925"/>
          </a:xfrm>
          <a:custGeom>
            <a:avLst/>
            <a:gdLst>
              <a:gd name="connsiteX0" fmla="*/ 18165 w 209550"/>
              <a:gd name="connsiteY0" fmla="*/ 169544 h 161925"/>
              <a:gd name="connsiteX1" fmla="*/ 18165 w 209550"/>
              <a:gd name="connsiteY1" fmla="*/ 11048 h 161925"/>
              <a:gd name="connsiteX2" fmla="*/ 76077 w 209550"/>
              <a:gd name="connsiteY2" fmla="*/ 11048 h 161925"/>
              <a:gd name="connsiteX3" fmla="*/ 115701 w 209550"/>
              <a:gd name="connsiteY3" fmla="*/ 111632 h 161925"/>
              <a:gd name="connsiteX4" fmla="*/ 156849 w 209550"/>
              <a:gd name="connsiteY4" fmla="*/ 11048 h 161925"/>
              <a:gd name="connsiteX5" fmla="*/ 211714 w 209550"/>
              <a:gd name="connsiteY5" fmla="*/ 11048 h 161925"/>
              <a:gd name="connsiteX6" fmla="*/ 211714 w 209550"/>
              <a:gd name="connsiteY6" fmla="*/ 169544 h 161925"/>
              <a:gd name="connsiteX7" fmla="*/ 170565 w 209550"/>
              <a:gd name="connsiteY7" fmla="*/ 169544 h 161925"/>
              <a:gd name="connsiteX8" fmla="*/ 170565 w 209550"/>
              <a:gd name="connsiteY8" fmla="*/ 56769 h 161925"/>
              <a:gd name="connsiteX9" fmla="*/ 123321 w 209550"/>
              <a:gd name="connsiteY9" fmla="*/ 171069 h 161925"/>
              <a:gd name="connsiteX10" fmla="*/ 95889 w 209550"/>
              <a:gd name="connsiteY10" fmla="*/ 171069 h 161925"/>
              <a:gd name="connsiteX11" fmla="*/ 50169 w 209550"/>
              <a:gd name="connsiteY11" fmla="*/ 56769 h 161925"/>
              <a:gd name="connsiteX12" fmla="*/ 50169 w 209550"/>
              <a:gd name="connsiteY12" fmla="*/ 169544 h 161925"/>
              <a:gd name="connsiteX13" fmla="*/ 18165 w 209550"/>
              <a:gd name="connsiteY13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550" h="161925">
                <a:moveTo>
                  <a:pt x="18165" y="169544"/>
                </a:moveTo>
                <a:lnTo>
                  <a:pt x="18165" y="11048"/>
                </a:lnTo>
                <a:lnTo>
                  <a:pt x="76077" y="11048"/>
                </a:lnTo>
                <a:lnTo>
                  <a:pt x="115701" y="111632"/>
                </a:lnTo>
                <a:lnTo>
                  <a:pt x="156849" y="11048"/>
                </a:lnTo>
                <a:lnTo>
                  <a:pt x="211714" y="11048"/>
                </a:lnTo>
                <a:lnTo>
                  <a:pt x="211714" y="169544"/>
                </a:lnTo>
                <a:lnTo>
                  <a:pt x="170565" y="169544"/>
                </a:lnTo>
                <a:lnTo>
                  <a:pt x="170565" y="56769"/>
                </a:lnTo>
                <a:lnTo>
                  <a:pt x="123321" y="171069"/>
                </a:lnTo>
                <a:lnTo>
                  <a:pt x="95889" y="171069"/>
                </a:lnTo>
                <a:lnTo>
                  <a:pt x="50169" y="56769"/>
                </a:lnTo>
                <a:lnTo>
                  <a:pt x="50169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9115425" y="371475"/>
            <a:ext cx="123825" cy="161925"/>
          </a:xfrm>
          <a:custGeom>
            <a:avLst/>
            <a:gdLst>
              <a:gd name="connsiteX0" fmla="*/ 14737 w 123825"/>
              <a:gd name="connsiteY0" fmla="*/ 169544 h 161925"/>
              <a:gd name="connsiteX1" fmla="*/ 14737 w 123825"/>
              <a:gd name="connsiteY1" fmla="*/ 11048 h 161925"/>
              <a:gd name="connsiteX2" fmla="*/ 129037 w 123825"/>
              <a:gd name="connsiteY2" fmla="*/ 11048 h 161925"/>
              <a:gd name="connsiteX3" fmla="*/ 129037 w 123825"/>
              <a:gd name="connsiteY3" fmla="*/ 38480 h 161925"/>
              <a:gd name="connsiteX4" fmla="*/ 57408 w 123825"/>
              <a:gd name="connsiteY4" fmla="*/ 38480 h 161925"/>
              <a:gd name="connsiteX5" fmla="*/ 57408 w 123825"/>
              <a:gd name="connsiteY5" fmla="*/ 75056 h 161925"/>
              <a:gd name="connsiteX6" fmla="*/ 119892 w 123825"/>
              <a:gd name="connsiteY6" fmla="*/ 75056 h 161925"/>
              <a:gd name="connsiteX7" fmla="*/ 119892 w 123825"/>
              <a:gd name="connsiteY7" fmla="*/ 100964 h 161925"/>
              <a:gd name="connsiteX8" fmla="*/ 57408 w 123825"/>
              <a:gd name="connsiteY8" fmla="*/ 100964 h 161925"/>
              <a:gd name="connsiteX9" fmla="*/ 57408 w 123825"/>
              <a:gd name="connsiteY9" fmla="*/ 139064 h 161925"/>
              <a:gd name="connsiteX10" fmla="*/ 130561 w 123825"/>
              <a:gd name="connsiteY10" fmla="*/ 139064 h 161925"/>
              <a:gd name="connsiteX11" fmla="*/ 130561 w 123825"/>
              <a:gd name="connsiteY11" fmla="*/ 169544 h 161925"/>
              <a:gd name="connsiteX12" fmla="*/ 14737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737" y="169544"/>
                </a:moveTo>
                <a:lnTo>
                  <a:pt x="14737" y="11048"/>
                </a:lnTo>
                <a:lnTo>
                  <a:pt x="129037" y="11048"/>
                </a:lnTo>
                <a:lnTo>
                  <a:pt x="129037" y="38480"/>
                </a:lnTo>
                <a:lnTo>
                  <a:pt x="57408" y="38480"/>
                </a:lnTo>
                <a:lnTo>
                  <a:pt x="57408" y="75056"/>
                </a:lnTo>
                <a:lnTo>
                  <a:pt x="119892" y="75056"/>
                </a:lnTo>
                <a:lnTo>
                  <a:pt x="119892" y="100964"/>
                </a:lnTo>
                <a:lnTo>
                  <a:pt x="57408" y="100964"/>
                </a:lnTo>
                <a:lnTo>
                  <a:pt x="57408" y="139064"/>
                </a:lnTo>
                <a:lnTo>
                  <a:pt x="130561" y="139064"/>
                </a:lnTo>
                <a:lnTo>
                  <a:pt x="130561" y="169544"/>
                </a:lnTo>
                <a:lnTo>
                  <a:pt x="14737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9258300" y="371475"/>
            <a:ext cx="152400" cy="161925"/>
          </a:xfrm>
          <a:custGeom>
            <a:avLst/>
            <a:gdLst>
              <a:gd name="connsiteX0" fmla="*/ 16642 w 152400"/>
              <a:gd name="connsiteY0" fmla="*/ 169544 h 161925"/>
              <a:gd name="connsiteX1" fmla="*/ 16642 w 152400"/>
              <a:gd name="connsiteY1" fmla="*/ 11048 h 161925"/>
              <a:gd name="connsiteX2" fmla="*/ 68457 w 152400"/>
              <a:gd name="connsiteY2" fmla="*/ 11048 h 161925"/>
              <a:gd name="connsiteX3" fmla="*/ 123321 w 152400"/>
              <a:gd name="connsiteY3" fmla="*/ 116204 h 161925"/>
              <a:gd name="connsiteX4" fmla="*/ 123321 w 152400"/>
              <a:gd name="connsiteY4" fmla="*/ 11048 h 161925"/>
              <a:gd name="connsiteX5" fmla="*/ 153801 w 152400"/>
              <a:gd name="connsiteY5" fmla="*/ 11048 h 161925"/>
              <a:gd name="connsiteX6" fmla="*/ 153801 w 152400"/>
              <a:gd name="connsiteY6" fmla="*/ 169544 h 161925"/>
              <a:gd name="connsiteX7" fmla="*/ 103509 w 152400"/>
              <a:gd name="connsiteY7" fmla="*/ 169544 h 161925"/>
              <a:gd name="connsiteX8" fmla="*/ 47121 w 152400"/>
              <a:gd name="connsiteY8" fmla="*/ 61340 h 161925"/>
              <a:gd name="connsiteX9" fmla="*/ 47121 w 152400"/>
              <a:gd name="connsiteY9" fmla="*/ 169544 h 161925"/>
              <a:gd name="connsiteX10" fmla="*/ 16642 w 152400"/>
              <a:gd name="connsiteY10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642" y="169544"/>
                </a:moveTo>
                <a:lnTo>
                  <a:pt x="16642" y="11048"/>
                </a:lnTo>
                <a:lnTo>
                  <a:pt x="68457" y="11048"/>
                </a:lnTo>
                <a:lnTo>
                  <a:pt x="123321" y="116204"/>
                </a:lnTo>
                <a:lnTo>
                  <a:pt x="123321" y="11048"/>
                </a:lnTo>
                <a:lnTo>
                  <a:pt x="153801" y="11048"/>
                </a:lnTo>
                <a:lnTo>
                  <a:pt x="153801" y="169544"/>
                </a:lnTo>
                <a:lnTo>
                  <a:pt x="103509" y="169544"/>
                </a:lnTo>
                <a:lnTo>
                  <a:pt x="47121" y="61340"/>
                </a:lnTo>
                <a:lnTo>
                  <a:pt x="47121" y="169544"/>
                </a:lnTo>
                <a:lnTo>
                  <a:pt x="16642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9429750" y="361950"/>
            <a:ext cx="123825" cy="180975"/>
          </a:xfrm>
          <a:custGeom>
            <a:avLst/>
            <a:gdLst>
              <a:gd name="connsiteX0" fmla="*/ 14355 w 123825"/>
              <a:gd name="connsiteY0" fmla="*/ 176022 h 180975"/>
              <a:gd name="connsiteX1" fmla="*/ 14355 w 123825"/>
              <a:gd name="connsiteY1" fmla="*/ 145541 h 180975"/>
              <a:gd name="connsiteX2" fmla="*/ 17403 w 123825"/>
              <a:gd name="connsiteY2" fmla="*/ 145541 h 180975"/>
              <a:gd name="connsiteX3" fmla="*/ 20451 w 123825"/>
              <a:gd name="connsiteY3" fmla="*/ 147065 h 180975"/>
              <a:gd name="connsiteX4" fmla="*/ 23499 w 123825"/>
              <a:gd name="connsiteY4" fmla="*/ 147065 h 180975"/>
              <a:gd name="connsiteX5" fmla="*/ 26547 w 123825"/>
              <a:gd name="connsiteY5" fmla="*/ 148589 h 180975"/>
              <a:gd name="connsiteX6" fmla="*/ 29595 w 123825"/>
              <a:gd name="connsiteY6" fmla="*/ 148589 h 180975"/>
              <a:gd name="connsiteX7" fmla="*/ 32643 w 123825"/>
              <a:gd name="connsiteY7" fmla="*/ 150114 h 180975"/>
              <a:gd name="connsiteX8" fmla="*/ 35692 w 123825"/>
              <a:gd name="connsiteY8" fmla="*/ 150114 h 180975"/>
              <a:gd name="connsiteX9" fmla="*/ 38739 w 123825"/>
              <a:gd name="connsiteY9" fmla="*/ 151637 h 180975"/>
              <a:gd name="connsiteX10" fmla="*/ 44836 w 123825"/>
              <a:gd name="connsiteY10" fmla="*/ 151637 h 180975"/>
              <a:gd name="connsiteX11" fmla="*/ 47883 w 123825"/>
              <a:gd name="connsiteY11" fmla="*/ 153161 h 180975"/>
              <a:gd name="connsiteX12" fmla="*/ 70743 w 123825"/>
              <a:gd name="connsiteY12" fmla="*/ 153161 h 180975"/>
              <a:gd name="connsiteX13" fmla="*/ 73792 w 123825"/>
              <a:gd name="connsiteY13" fmla="*/ 151637 h 180975"/>
              <a:gd name="connsiteX14" fmla="*/ 78364 w 123825"/>
              <a:gd name="connsiteY14" fmla="*/ 151637 h 180975"/>
              <a:gd name="connsiteX15" fmla="*/ 81412 w 123825"/>
              <a:gd name="connsiteY15" fmla="*/ 150114 h 180975"/>
              <a:gd name="connsiteX16" fmla="*/ 82936 w 123825"/>
              <a:gd name="connsiteY16" fmla="*/ 150114 h 180975"/>
              <a:gd name="connsiteX17" fmla="*/ 82936 w 123825"/>
              <a:gd name="connsiteY17" fmla="*/ 148589 h 180975"/>
              <a:gd name="connsiteX18" fmla="*/ 85983 w 123825"/>
              <a:gd name="connsiteY18" fmla="*/ 148589 h 180975"/>
              <a:gd name="connsiteX19" fmla="*/ 85983 w 123825"/>
              <a:gd name="connsiteY19" fmla="*/ 147065 h 180975"/>
              <a:gd name="connsiteX20" fmla="*/ 87507 w 123825"/>
              <a:gd name="connsiteY20" fmla="*/ 147065 h 180975"/>
              <a:gd name="connsiteX21" fmla="*/ 87507 w 123825"/>
              <a:gd name="connsiteY21" fmla="*/ 145541 h 180975"/>
              <a:gd name="connsiteX22" fmla="*/ 89031 w 123825"/>
              <a:gd name="connsiteY22" fmla="*/ 144018 h 180975"/>
              <a:gd name="connsiteX23" fmla="*/ 89031 w 123825"/>
              <a:gd name="connsiteY23" fmla="*/ 142494 h 180975"/>
              <a:gd name="connsiteX24" fmla="*/ 89031 w 123825"/>
              <a:gd name="connsiteY24" fmla="*/ 139446 h 180975"/>
              <a:gd name="connsiteX25" fmla="*/ 90555 w 123825"/>
              <a:gd name="connsiteY25" fmla="*/ 139446 h 180975"/>
              <a:gd name="connsiteX26" fmla="*/ 90555 w 123825"/>
              <a:gd name="connsiteY26" fmla="*/ 137922 h 180975"/>
              <a:gd name="connsiteX27" fmla="*/ 89031 w 123825"/>
              <a:gd name="connsiteY27" fmla="*/ 136397 h 180975"/>
              <a:gd name="connsiteX28" fmla="*/ 89031 w 123825"/>
              <a:gd name="connsiteY28" fmla="*/ 134873 h 180975"/>
              <a:gd name="connsiteX29" fmla="*/ 89031 w 123825"/>
              <a:gd name="connsiteY29" fmla="*/ 131826 h 180975"/>
              <a:gd name="connsiteX30" fmla="*/ 87507 w 123825"/>
              <a:gd name="connsiteY30" fmla="*/ 130302 h 180975"/>
              <a:gd name="connsiteX31" fmla="*/ 85983 w 123825"/>
              <a:gd name="connsiteY31" fmla="*/ 128777 h 180975"/>
              <a:gd name="connsiteX32" fmla="*/ 84459 w 123825"/>
              <a:gd name="connsiteY32" fmla="*/ 127254 h 180975"/>
              <a:gd name="connsiteX33" fmla="*/ 82936 w 123825"/>
              <a:gd name="connsiteY33" fmla="*/ 127254 h 180975"/>
              <a:gd name="connsiteX34" fmla="*/ 81412 w 123825"/>
              <a:gd name="connsiteY34" fmla="*/ 125729 h 180975"/>
              <a:gd name="connsiteX35" fmla="*/ 78364 w 123825"/>
              <a:gd name="connsiteY35" fmla="*/ 124205 h 180975"/>
              <a:gd name="connsiteX36" fmla="*/ 75315 w 123825"/>
              <a:gd name="connsiteY36" fmla="*/ 122681 h 180975"/>
              <a:gd name="connsiteX37" fmla="*/ 72267 w 123825"/>
              <a:gd name="connsiteY37" fmla="*/ 121157 h 180975"/>
              <a:gd name="connsiteX38" fmla="*/ 67695 w 123825"/>
              <a:gd name="connsiteY38" fmla="*/ 119633 h 180975"/>
              <a:gd name="connsiteX39" fmla="*/ 64647 w 123825"/>
              <a:gd name="connsiteY39" fmla="*/ 118109 h 180975"/>
              <a:gd name="connsiteX40" fmla="*/ 57027 w 123825"/>
              <a:gd name="connsiteY40" fmla="*/ 115061 h 180975"/>
              <a:gd name="connsiteX41" fmla="*/ 49407 w 123825"/>
              <a:gd name="connsiteY41" fmla="*/ 112014 h 180975"/>
              <a:gd name="connsiteX42" fmla="*/ 46359 w 123825"/>
              <a:gd name="connsiteY42" fmla="*/ 110489 h 180975"/>
              <a:gd name="connsiteX43" fmla="*/ 43312 w 123825"/>
              <a:gd name="connsiteY43" fmla="*/ 108965 h 180975"/>
              <a:gd name="connsiteX44" fmla="*/ 40264 w 123825"/>
              <a:gd name="connsiteY44" fmla="*/ 107441 h 180975"/>
              <a:gd name="connsiteX45" fmla="*/ 38739 w 123825"/>
              <a:gd name="connsiteY45" fmla="*/ 105918 h 180975"/>
              <a:gd name="connsiteX46" fmla="*/ 35692 w 123825"/>
              <a:gd name="connsiteY46" fmla="*/ 104394 h 180975"/>
              <a:gd name="connsiteX47" fmla="*/ 34167 w 123825"/>
              <a:gd name="connsiteY47" fmla="*/ 102869 h 180975"/>
              <a:gd name="connsiteX48" fmla="*/ 31119 w 123825"/>
              <a:gd name="connsiteY48" fmla="*/ 101345 h 180975"/>
              <a:gd name="connsiteX49" fmla="*/ 29595 w 123825"/>
              <a:gd name="connsiteY49" fmla="*/ 99822 h 180975"/>
              <a:gd name="connsiteX50" fmla="*/ 28071 w 123825"/>
              <a:gd name="connsiteY50" fmla="*/ 99822 h 180975"/>
              <a:gd name="connsiteX51" fmla="*/ 26547 w 123825"/>
              <a:gd name="connsiteY51" fmla="*/ 98297 h 180975"/>
              <a:gd name="connsiteX52" fmla="*/ 25023 w 123825"/>
              <a:gd name="connsiteY52" fmla="*/ 96773 h 180975"/>
              <a:gd name="connsiteX53" fmla="*/ 23499 w 123825"/>
              <a:gd name="connsiteY53" fmla="*/ 95250 h 180975"/>
              <a:gd name="connsiteX54" fmla="*/ 21976 w 123825"/>
              <a:gd name="connsiteY54" fmla="*/ 93726 h 180975"/>
              <a:gd name="connsiteX55" fmla="*/ 20451 w 123825"/>
              <a:gd name="connsiteY55" fmla="*/ 92202 h 180975"/>
              <a:gd name="connsiteX56" fmla="*/ 18927 w 123825"/>
              <a:gd name="connsiteY56" fmla="*/ 90677 h 180975"/>
              <a:gd name="connsiteX57" fmla="*/ 17403 w 123825"/>
              <a:gd name="connsiteY57" fmla="*/ 89154 h 180975"/>
              <a:gd name="connsiteX58" fmla="*/ 15879 w 123825"/>
              <a:gd name="connsiteY58" fmla="*/ 87630 h 180975"/>
              <a:gd name="connsiteX59" fmla="*/ 15879 w 123825"/>
              <a:gd name="connsiteY59" fmla="*/ 86105 h 180975"/>
              <a:gd name="connsiteX60" fmla="*/ 14355 w 123825"/>
              <a:gd name="connsiteY60" fmla="*/ 84581 h 180975"/>
              <a:gd name="connsiteX61" fmla="*/ 14355 w 123825"/>
              <a:gd name="connsiteY61" fmla="*/ 81533 h 180975"/>
              <a:gd name="connsiteX62" fmla="*/ 12831 w 123825"/>
              <a:gd name="connsiteY62" fmla="*/ 80009 h 180975"/>
              <a:gd name="connsiteX63" fmla="*/ 12831 w 123825"/>
              <a:gd name="connsiteY63" fmla="*/ 75437 h 180975"/>
              <a:gd name="connsiteX64" fmla="*/ 11307 w 123825"/>
              <a:gd name="connsiteY64" fmla="*/ 73914 h 180975"/>
              <a:gd name="connsiteX65" fmla="*/ 11307 w 123825"/>
              <a:gd name="connsiteY65" fmla="*/ 54102 h 180975"/>
              <a:gd name="connsiteX66" fmla="*/ 12831 w 123825"/>
              <a:gd name="connsiteY66" fmla="*/ 51054 h 180975"/>
              <a:gd name="connsiteX67" fmla="*/ 12831 w 123825"/>
              <a:gd name="connsiteY67" fmla="*/ 49530 h 180975"/>
              <a:gd name="connsiteX68" fmla="*/ 14355 w 123825"/>
              <a:gd name="connsiteY68" fmla="*/ 46481 h 180975"/>
              <a:gd name="connsiteX69" fmla="*/ 15879 w 123825"/>
              <a:gd name="connsiteY69" fmla="*/ 44957 h 180975"/>
              <a:gd name="connsiteX70" fmla="*/ 15879 w 123825"/>
              <a:gd name="connsiteY70" fmla="*/ 41909 h 180975"/>
              <a:gd name="connsiteX71" fmla="*/ 17403 w 123825"/>
              <a:gd name="connsiteY71" fmla="*/ 40385 h 180975"/>
              <a:gd name="connsiteX72" fmla="*/ 18927 w 123825"/>
              <a:gd name="connsiteY72" fmla="*/ 38861 h 180975"/>
              <a:gd name="connsiteX73" fmla="*/ 20451 w 123825"/>
              <a:gd name="connsiteY73" fmla="*/ 35813 h 180975"/>
              <a:gd name="connsiteX74" fmla="*/ 21976 w 123825"/>
              <a:gd name="connsiteY74" fmla="*/ 34289 h 180975"/>
              <a:gd name="connsiteX75" fmla="*/ 25023 w 123825"/>
              <a:gd name="connsiteY75" fmla="*/ 32765 h 180975"/>
              <a:gd name="connsiteX76" fmla="*/ 26547 w 123825"/>
              <a:gd name="connsiteY76" fmla="*/ 31241 h 180975"/>
              <a:gd name="connsiteX77" fmla="*/ 28071 w 123825"/>
              <a:gd name="connsiteY77" fmla="*/ 29718 h 180975"/>
              <a:gd name="connsiteX78" fmla="*/ 31119 w 123825"/>
              <a:gd name="connsiteY78" fmla="*/ 28193 h 180975"/>
              <a:gd name="connsiteX79" fmla="*/ 34167 w 123825"/>
              <a:gd name="connsiteY79" fmla="*/ 26669 h 180975"/>
              <a:gd name="connsiteX80" fmla="*/ 35692 w 123825"/>
              <a:gd name="connsiteY80" fmla="*/ 25145 h 180975"/>
              <a:gd name="connsiteX81" fmla="*/ 38739 w 123825"/>
              <a:gd name="connsiteY81" fmla="*/ 23622 h 180975"/>
              <a:gd name="connsiteX82" fmla="*/ 40264 w 123825"/>
              <a:gd name="connsiteY82" fmla="*/ 23622 h 180975"/>
              <a:gd name="connsiteX83" fmla="*/ 43312 w 123825"/>
              <a:gd name="connsiteY83" fmla="*/ 22097 h 180975"/>
              <a:gd name="connsiteX84" fmla="*/ 46359 w 123825"/>
              <a:gd name="connsiteY84" fmla="*/ 20573 h 180975"/>
              <a:gd name="connsiteX85" fmla="*/ 49407 w 123825"/>
              <a:gd name="connsiteY85" fmla="*/ 20573 h 180975"/>
              <a:gd name="connsiteX86" fmla="*/ 52455 w 123825"/>
              <a:gd name="connsiteY86" fmla="*/ 19050 h 180975"/>
              <a:gd name="connsiteX87" fmla="*/ 58551 w 123825"/>
              <a:gd name="connsiteY87" fmla="*/ 19050 h 180975"/>
              <a:gd name="connsiteX88" fmla="*/ 61599 w 123825"/>
              <a:gd name="connsiteY88" fmla="*/ 17526 h 180975"/>
              <a:gd name="connsiteX89" fmla="*/ 89031 w 123825"/>
              <a:gd name="connsiteY89" fmla="*/ 17526 h 180975"/>
              <a:gd name="connsiteX90" fmla="*/ 93603 w 123825"/>
              <a:gd name="connsiteY90" fmla="*/ 19050 h 180975"/>
              <a:gd name="connsiteX91" fmla="*/ 98176 w 123825"/>
              <a:gd name="connsiteY91" fmla="*/ 19050 h 180975"/>
              <a:gd name="connsiteX92" fmla="*/ 104271 w 123825"/>
              <a:gd name="connsiteY92" fmla="*/ 20573 h 180975"/>
              <a:gd name="connsiteX93" fmla="*/ 110367 w 123825"/>
              <a:gd name="connsiteY93" fmla="*/ 20573 h 180975"/>
              <a:gd name="connsiteX94" fmla="*/ 116464 w 123825"/>
              <a:gd name="connsiteY94" fmla="*/ 22097 h 180975"/>
              <a:gd name="connsiteX95" fmla="*/ 121036 w 123825"/>
              <a:gd name="connsiteY95" fmla="*/ 23622 h 180975"/>
              <a:gd name="connsiteX96" fmla="*/ 121036 w 123825"/>
              <a:gd name="connsiteY96" fmla="*/ 52577 h 180975"/>
              <a:gd name="connsiteX97" fmla="*/ 117987 w 123825"/>
              <a:gd name="connsiteY97" fmla="*/ 52577 h 180975"/>
              <a:gd name="connsiteX98" fmla="*/ 114939 w 123825"/>
              <a:gd name="connsiteY98" fmla="*/ 51054 h 180975"/>
              <a:gd name="connsiteX99" fmla="*/ 111892 w 123825"/>
              <a:gd name="connsiteY99" fmla="*/ 49530 h 180975"/>
              <a:gd name="connsiteX100" fmla="*/ 110367 w 123825"/>
              <a:gd name="connsiteY100" fmla="*/ 49530 h 180975"/>
              <a:gd name="connsiteX101" fmla="*/ 107319 w 123825"/>
              <a:gd name="connsiteY101" fmla="*/ 48005 h 180975"/>
              <a:gd name="connsiteX102" fmla="*/ 104271 w 123825"/>
              <a:gd name="connsiteY102" fmla="*/ 48005 h 180975"/>
              <a:gd name="connsiteX103" fmla="*/ 101223 w 123825"/>
              <a:gd name="connsiteY103" fmla="*/ 46481 h 180975"/>
              <a:gd name="connsiteX104" fmla="*/ 96651 w 123825"/>
              <a:gd name="connsiteY104" fmla="*/ 46481 h 180975"/>
              <a:gd name="connsiteX105" fmla="*/ 93603 w 123825"/>
              <a:gd name="connsiteY105" fmla="*/ 44957 h 180975"/>
              <a:gd name="connsiteX106" fmla="*/ 67695 w 123825"/>
              <a:gd name="connsiteY106" fmla="*/ 44957 h 180975"/>
              <a:gd name="connsiteX107" fmla="*/ 64647 w 123825"/>
              <a:gd name="connsiteY107" fmla="*/ 46481 h 180975"/>
              <a:gd name="connsiteX108" fmla="*/ 61599 w 123825"/>
              <a:gd name="connsiteY108" fmla="*/ 46481 h 180975"/>
              <a:gd name="connsiteX109" fmla="*/ 60076 w 123825"/>
              <a:gd name="connsiteY109" fmla="*/ 48005 h 180975"/>
              <a:gd name="connsiteX110" fmla="*/ 58551 w 123825"/>
              <a:gd name="connsiteY110" fmla="*/ 48005 h 180975"/>
              <a:gd name="connsiteX111" fmla="*/ 57027 w 123825"/>
              <a:gd name="connsiteY111" fmla="*/ 49530 h 180975"/>
              <a:gd name="connsiteX112" fmla="*/ 55503 w 123825"/>
              <a:gd name="connsiteY112" fmla="*/ 51054 h 180975"/>
              <a:gd name="connsiteX113" fmla="*/ 55503 w 123825"/>
              <a:gd name="connsiteY113" fmla="*/ 52577 h 180975"/>
              <a:gd name="connsiteX114" fmla="*/ 53979 w 123825"/>
              <a:gd name="connsiteY114" fmla="*/ 52577 h 180975"/>
              <a:gd name="connsiteX115" fmla="*/ 53979 w 123825"/>
              <a:gd name="connsiteY115" fmla="*/ 54102 h 180975"/>
              <a:gd name="connsiteX116" fmla="*/ 52455 w 123825"/>
              <a:gd name="connsiteY116" fmla="*/ 55626 h 180975"/>
              <a:gd name="connsiteX117" fmla="*/ 52455 w 123825"/>
              <a:gd name="connsiteY117" fmla="*/ 57150 h 180975"/>
              <a:gd name="connsiteX118" fmla="*/ 52455 w 123825"/>
              <a:gd name="connsiteY118" fmla="*/ 58673 h 180975"/>
              <a:gd name="connsiteX119" fmla="*/ 52455 w 123825"/>
              <a:gd name="connsiteY119" fmla="*/ 61722 h 180975"/>
              <a:gd name="connsiteX120" fmla="*/ 53979 w 123825"/>
              <a:gd name="connsiteY120" fmla="*/ 63245 h 180975"/>
              <a:gd name="connsiteX121" fmla="*/ 55503 w 123825"/>
              <a:gd name="connsiteY121" fmla="*/ 64769 h 180975"/>
              <a:gd name="connsiteX122" fmla="*/ 55503 w 123825"/>
              <a:gd name="connsiteY122" fmla="*/ 66294 h 180975"/>
              <a:gd name="connsiteX123" fmla="*/ 57027 w 123825"/>
              <a:gd name="connsiteY123" fmla="*/ 67818 h 180975"/>
              <a:gd name="connsiteX124" fmla="*/ 58551 w 123825"/>
              <a:gd name="connsiteY124" fmla="*/ 67818 h 180975"/>
              <a:gd name="connsiteX125" fmla="*/ 60076 w 123825"/>
              <a:gd name="connsiteY125" fmla="*/ 69341 h 180975"/>
              <a:gd name="connsiteX126" fmla="*/ 61599 w 123825"/>
              <a:gd name="connsiteY126" fmla="*/ 69341 h 180975"/>
              <a:gd name="connsiteX127" fmla="*/ 63123 w 123825"/>
              <a:gd name="connsiteY127" fmla="*/ 70865 h 180975"/>
              <a:gd name="connsiteX128" fmla="*/ 66171 w 123825"/>
              <a:gd name="connsiteY128" fmla="*/ 72389 h 180975"/>
              <a:gd name="connsiteX129" fmla="*/ 69219 w 123825"/>
              <a:gd name="connsiteY129" fmla="*/ 73914 h 180975"/>
              <a:gd name="connsiteX130" fmla="*/ 73792 w 123825"/>
              <a:gd name="connsiteY130" fmla="*/ 75437 h 180975"/>
              <a:gd name="connsiteX131" fmla="*/ 78364 w 123825"/>
              <a:gd name="connsiteY131" fmla="*/ 78486 h 180975"/>
              <a:gd name="connsiteX132" fmla="*/ 82936 w 123825"/>
              <a:gd name="connsiteY132" fmla="*/ 80009 h 180975"/>
              <a:gd name="connsiteX133" fmla="*/ 89031 w 123825"/>
              <a:gd name="connsiteY133" fmla="*/ 83057 h 180975"/>
              <a:gd name="connsiteX134" fmla="*/ 96651 w 123825"/>
              <a:gd name="connsiteY134" fmla="*/ 86105 h 180975"/>
              <a:gd name="connsiteX135" fmla="*/ 101223 w 123825"/>
              <a:gd name="connsiteY135" fmla="*/ 89154 h 180975"/>
              <a:gd name="connsiteX136" fmla="*/ 107319 w 123825"/>
              <a:gd name="connsiteY136" fmla="*/ 92202 h 180975"/>
              <a:gd name="connsiteX137" fmla="*/ 108843 w 123825"/>
              <a:gd name="connsiteY137" fmla="*/ 93726 h 180975"/>
              <a:gd name="connsiteX138" fmla="*/ 111892 w 123825"/>
              <a:gd name="connsiteY138" fmla="*/ 95250 h 180975"/>
              <a:gd name="connsiteX139" fmla="*/ 113415 w 123825"/>
              <a:gd name="connsiteY139" fmla="*/ 96773 h 180975"/>
              <a:gd name="connsiteX140" fmla="*/ 114939 w 123825"/>
              <a:gd name="connsiteY140" fmla="*/ 96773 h 180975"/>
              <a:gd name="connsiteX141" fmla="*/ 116464 w 123825"/>
              <a:gd name="connsiteY141" fmla="*/ 98297 h 180975"/>
              <a:gd name="connsiteX142" fmla="*/ 119512 w 123825"/>
              <a:gd name="connsiteY142" fmla="*/ 99822 h 180975"/>
              <a:gd name="connsiteX143" fmla="*/ 121036 w 123825"/>
              <a:gd name="connsiteY143" fmla="*/ 101345 h 180975"/>
              <a:gd name="connsiteX144" fmla="*/ 121036 w 123825"/>
              <a:gd name="connsiteY144" fmla="*/ 102869 h 180975"/>
              <a:gd name="connsiteX145" fmla="*/ 122559 w 123825"/>
              <a:gd name="connsiteY145" fmla="*/ 104394 h 180975"/>
              <a:gd name="connsiteX146" fmla="*/ 124083 w 123825"/>
              <a:gd name="connsiteY146" fmla="*/ 105918 h 180975"/>
              <a:gd name="connsiteX147" fmla="*/ 125607 w 123825"/>
              <a:gd name="connsiteY147" fmla="*/ 107441 h 180975"/>
              <a:gd name="connsiteX148" fmla="*/ 127131 w 123825"/>
              <a:gd name="connsiteY148" fmla="*/ 108965 h 180975"/>
              <a:gd name="connsiteX149" fmla="*/ 127131 w 123825"/>
              <a:gd name="connsiteY149" fmla="*/ 110489 h 180975"/>
              <a:gd name="connsiteX150" fmla="*/ 128655 w 123825"/>
              <a:gd name="connsiteY150" fmla="*/ 112014 h 180975"/>
              <a:gd name="connsiteX151" fmla="*/ 128655 w 123825"/>
              <a:gd name="connsiteY151" fmla="*/ 113537 h 180975"/>
              <a:gd name="connsiteX152" fmla="*/ 130179 w 123825"/>
              <a:gd name="connsiteY152" fmla="*/ 115061 h 180975"/>
              <a:gd name="connsiteX153" fmla="*/ 130179 w 123825"/>
              <a:gd name="connsiteY153" fmla="*/ 116586 h 180975"/>
              <a:gd name="connsiteX154" fmla="*/ 131703 w 123825"/>
              <a:gd name="connsiteY154" fmla="*/ 119633 h 180975"/>
              <a:gd name="connsiteX155" fmla="*/ 131703 w 123825"/>
              <a:gd name="connsiteY155" fmla="*/ 122681 h 180975"/>
              <a:gd name="connsiteX156" fmla="*/ 133227 w 123825"/>
              <a:gd name="connsiteY156" fmla="*/ 125729 h 180975"/>
              <a:gd name="connsiteX157" fmla="*/ 133227 w 123825"/>
              <a:gd name="connsiteY157" fmla="*/ 137922 h 180975"/>
              <a:gd name="connsiteX158" fmla="*/ 131703 w 123825"/>
              <a:gd name="connsiteY158" fmla="*/ 140969 h 180975"/>
              <a:gd name="connsiteX159" fmla="*/ 131703 w 123825"/>
              <a:gd name="connsiteY159" fmla="*/ 144018 h 180975"/>
              <a:gd name="connsiteX160" fmla="*/ 130179 w 123825"/>
              <a:gd name="connsiteY160" fmla="*/ 147065 h 180975"/>
              <a:gd name="connsiteX161" fmla="*/ 130179 w 123825"/>
              <a:gd name="connsiteY161" fmla="*/ 148589 h 180975"/>
              <a:gd name="connsiteX162" fmla="*/ 128655 w 123825"/>
              <a:gd name="connsiteY162" fmla="*/ 151637 h 180975"/>
              <a:gd name="connsiteX163" fmla="*/ 127131 w 123825"/>
              <a:gd name="connsiteY163" fmla="*/ 154686 h 180975"/>
              <a:gd name="connsiteX164" fmla="*/ 125607 w 123825"/>
              <a:gd name="connsiteY164" fmla="*/ 156209 h 180975"/>
              <a:gd name="connsiteX165" fmla="*/ 124083 w 123825"/>
              <a:gd name="connsiteY165" fmla="*/ 159257 h 180975"/>
              <a:gd name="connsiteX166" fmla="*/ 122559 w 123825"/>
              <a:gd name="connsiteY166" fmla="*/ 160781 h 180975"/>
              <a:gd name="connsiteX167" fmla="*/ 121036 w 123825"/>
              <a:gd name="connsiteY167" fmla="*/ 163829 h 180975"/>
              <a:gd name="connsiteX168" fmla="*/ 117987 w 123825"/>
              <a:gd name="connsiteY168" fmla="*/ 165354 h 180975"/>
              <a:gd name="connsiteX169" fmla="*/ 116464 w 123825"/>
              <a:gd name="connsiteY169" fmla="*/ 166878 h 180975"/>
              <a:gd name="connsiteX170" fmla="*/ 113415 w 123825"/>
              <a:gd name="connsiteY170" fmla="*/ 169926 h 180975"/>
              <a:gd name="connsiteX171" fmla="*/ 110367 w 123825"/>
              <a:gd name="connsiteY171" fmla="*/ 171450 h 180975"/>
              <a:gd name="connsiteX172" fmla="*/ 108843 w 123825"/>
              <a:gd name="connsiteY172" fmla="*/ 172973 h 180975"/>
              <a:gd name="connsiteX173" fmla="*/ 105795 w 123825"/>
              <a:gd name="connsiteY173" fmla="*/ 172973 h 180975"/>
              <a:gd name="connsiteX174" fmla="*/ 102747 w 123825"/>
              <a:gd name="connsiteY174" fmla="*/ 174497 h 180975"/>
              <a:gd name="connsiteX175" fmla="*/ 101223 w 123825"/>
              <a:gd name="connsiteY175" fmla="*/ 176022 h 180975"/>
              <a:gd name="connsiteX176" fmla="*/ 98176 w 123825"/>
              <a:gd name="connsiteY176" fmla="*/ 177546 h 180975"/>
              <a:gd name="connsiteX177" fmla="*/ 95127 w 123825"/>
              <a:gd name="connsiteY177" fmla="*/ 177546 h 180975"/>
              <a:gd name="connsiteX178" fmla="*/ 92079 w 123825"/>
              <a:gd name="connsiteY178" fmla="*/ 179069 h 180975"/>
              <a:gd name="connsiteX179" fmla="*/ 89031 w 123825"/>
              <a:gd name="connsiteY179" fmla="*/ 179069 h 180975"/>
              <a:gd name="connsiteX180" fmla="*/ 85983 w 123825"/>
              <a:gd name="connsiteY180" fmla="*/ 180594 h 180975"/>
              <a:gd name="connsiteX181" fmla="*/ 76839 w 123825"/>
              <a:gd name="connsiteY181" fmla="*/ 180594 h 180975"/>
              <a:gd name="connsiteX182" fmla="*/ 73792 w 123825"/>
              <a:gd name="connsiteY182" fmla="*/ 182118 h 180975"/>
              <a:gd name="connsiteX183" fmla="*/ 50931 w 123825"/>
              <a:gd name="connsiteY183" fmla="*/ 182118 h 180975"/>
              <a:gd name="connsiteX184" fmla="*/ 44836 w 123825"/>
              <a:gd name="connsiteY184" fmla="*/ 180594 h 180975"/>
              <a:gd name="connsiteX185" fmla="*/ 38739 w 123825"/>
              <a:gd name="connsiteY185" fmla="*/ 180594 h 180975"/>
              <a:gd name="connsiteX186" fmla="*/ 32643 w 123825"/>
              <a:gd name="connsiteY186" fmla="*/ 179069 h 180975"/>
              <a:gd name="connsiteX187" fmla="*/ 26547 w 123825"/>
              <a:gd name="connsiteY187" fmla="*/ 179069 h 180975"/>
              <a:gd name="connsiteX188" fmla="*/ 20451 w 123825"/>
              <a:gd name="connsiteY188" fmla="*/ 177546 h 180975"/>
              <a:gd name="connsiteX189" fmla="*/ 14355 w 123825"/>
              <a:gd name="connsiteY189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23825" h="180975">
                <a:moveTo>
                  <a:pt x="14355" y="176022"/>
                </a:moveTo>
                <a:lnTo>
                  <a:pt x="14355" y="145541"/>
                </a:lnTo>
                <a:lnTo>
                  <a:pt x="17403" y="145541"/>
                </a:lnTo>
                <a:lnTo>
                  <a:pt x="20451" y="147065"/>
                </a:lnTo>
                <a:lnTo>
                  <a:pt x="23499" y="147065"/>
                </a:lnTo>
                <a:lnTo>
                  <a:pt x="26547" y="148589"/>
                </a:lnTo>
                <a:lnTo>
                  <a:pt x="29595" y="148589"/>
                </a:lnTo>
                <a:lnTo>
                  <a:pt x="32643" y="150114"/>
                </a:lnTo>
                <a:lnTo>
                  <a:pt x="35692" y="150114"/>
                </a:lnTo>
                <a:lnTo>
                  <a:pt x="38739" y="151637"/>
                </a:lnTo>
                <a:lnTo>
                  <a:pt x="44836" y="151637"/>
                </a:lnTo>
                <a:lnTo>
                  <a:pt x="47883" y="153161"/>
                </a:lnTo>
                <a:lnTo>
                  <a:pt x="70743" y="153161"/>
                </a:lnTo>
                <a:lnTo>
                  <a:pt x="73792" y="151637"/>
                </a:lnTo>
                <a:lnTo>
                  <a:pt x="78364" y="151637"/>
                </a:lnTo>
                <a:lnTo>
                  <a:pt x="81412" y="150114"/>
                </a:lnTo>
                <a:lnTo>
                  <a:pt x="82936" y="150114"/>
                </a:lnTo>
                <a:lnTo>
                  <a:pt x="82936" y="148589"/>
                </a:lnTo>
                <a:lnTo>
                  <a:pt x="85983" y="148589"/>
                </a:lnTo>
                <a:lnTo>
                  <a:pt x="85983" y="147065"/>
                </a:lnTo>
                <a:lnTo>
                  <a:pt x="87507" y="147065"/>
                </a:lnTo>
                <a:lnTo>
                  <a:pt x="87507" y="145541"/>
                </a:lnTo>
                <a:lnTo>
                  <a:pt x="89031" y="144018"/>
                </a:lnTo>
                <a:lnTo>
                  <a:pt x="89031" y="142494"/>
                </a:lnTo>
                <a:lnTo>
                  <a:pt x="89031" y="139446"/>
                </a:lnTo>
                <a:lnTo>
                  <a:pt x="90555" y="139446"/>
                </a:lnTo>
                <a:lnTo>
                  <a:pt x="90555" y="137922"/>
                </a:lnTo>
                <a:lnTo>
                  <a:pt x="89031" y="136397"/>
                </a:lnTo>
                <a:lnTo>
                  <a:pt x="89031" y="134873"/>
                </a:lnTo>
                <a:lnTo>
                  <a:pt x="89031" y="131826"/>
                </a:lnTo>
                <a:lnTo>
                  <a:pt x="87507" y="130302"/>
                </a:lnTo>
                <a:lnTo>
                  <a:pt x="85983" y="128777"/>
                </a:lnTo>
                <a:lnTo>
                  <a:pt x="84459" y="127254"/>
                </a:lnTo>
                <a:lnTo>
                  <a:pt x="82936" y="127254"/>
                </a:lnTo>
                <a:lnTo>
                  <a:pt x="81412" y="125729"/>
                </a:lnTo>
                <a:lnTo>
                  <a:pt x="78364" y="124205"/>
                </a:lnTo>
                <a:lnTo>
                  <a:pt x="75315" y="122681"/>
                </a:lnTo>
                <a:lnTo>
                  <a:pt x="72267" y="121157"/>
                </a:lnTo>
                <a:lnTo>
                  <a:pt x="67695" y="119633"/>
                </a:lnTo>
                <a:lnTo>
                  <a:pt x="64647" y="118109"/>
                </a:lnTo>
                <a:lnTo>
                  <a:pt x="57027" y="115061"/>
                </a:lnTo>
                <a:lnTo>
                  <a:pt x="49407" y="112014"/>
                </a:lnTo>
                <a:lnTo>
                  <a:pt x="46359" y="110489"/>
                </a:lnTo>
                <a:lnTo>
                  <a:pt x="43312" y="108965"/>
                </a:lnTo>
                <a:lnTo>
                  <a:pt x="40264" y="107441"/>
                </a:lnTo>
                <a:lnTo>
                  <a:pt x="38739" y="105918"/>
                </a:lnTo>
                <a:lnTo>
                  <a:pt x="35692" y="104394"/>
                </a:lnTo>
                <a:lnTo>
                  <a:pt x="34167" y="102869"/>
                </a:lnTo>
                <a:lnTo>
                  <a:pt x="31119" y="101345"/>
                </a:lnTo>
                <a:lnTo>
                  <a:pt x="29595" y="99822"/>
                </a:lnTo>
                <a:lnTo>
                  <a:pt x="28071" y="99822"/>
                </a:lnTo>
                <a:lnTo>
                  <a:pt x="26547" y="98297"/>
                </a:lnTo>
                <a:lnTo>
                  <a:pt x="25023" y="96773"/>
                </a:lnTo>
                <a:lnTo>
                  <a:pt x="23499" y="95250"/>
                </a:lnTo>
                <a:lnTo>
                  <a:pt x="21976" y="93726"/>
                </a:lnTo>
                <a:lnTo>
                  <a:pt x="20451" y="92202"/>
                </a:lnTo>
                <a:lnTo>
                  <a:pt x="18927" y="90677"/>
                </a:lnTo>
                <a:lnTo>
                  <a:pt x="17403" y="89154"/>
                </a:lnTo>
                <a:lnTo>
                  <a:pt x="15879" y="87630"/>
                </a:lnTo>
                <a:lnTo>
                  <a:pt x="15879" y="86105"/>
                </a:lnTo>
                <a:lnTo>
                  <a:pt x="14355" y="84581"/>
                </a:lnTo>
                <a:lnTo>
                  <a:pt x="14355" y="81533"/>
                </a:lnTo>
                <a:lnTo>
                  <a:pt x="12831" y="80009"/>
                </a:lnTo>
                <a:lnTo>
                  <a:pt x="12831" y="75437"/>
                </a:lnTo>
                <a:lnTo>
                  <a:pt x="11307" y="73914"/>
                </a:lnTo>
                <a:lnTo>
                  <a:pt x="11307" y="54102"/>
                </a:lnTo>
                <a:lnTo>
                  <a:pt x="12831" y="51054"/>
                </a:lnTo>
                <a:lnTo>
                  <a:pt x="12831" y="49530"/>
                </a:lnTo>
                <a:lnTo>
                  <a:pt x="14355" y="46481"/>
                </a:lnTo>
                <a:lnTo>
                  <a:pt x="15879" y="44957"/>
                </a:lnTo>
                <a:lnTo>
                  <a:pt x="15879" y="41909"/>
                </a:lnTo>
                <a:lnTo>
                  <a:pt x="17403" y="40385"/>
                </a:lnTo>
                <a:lnTo>
                  <a:pt x="18927" y="38861"/>
                </a:lnTo>
                <a:lnTo>
                  <a:pt x="20451" y="35813"/>
                </a:lnTo>
                <a:lnTo>
                  <a:pt x="21976" y="34289"/>
                </a:lnTo>
                <a:lnTo>
                  <a:pt x="25023" y="32765"/>
                </a:lnTo>
                <a:lnTo>
                  <a:pt x="26547" y="31241"/>
                </a:lnTo>
                <a:lnTo>
                  <a:pt x="28071" y="29718"/>
                </a:lnTo>
                <a:lnTo>
                  <a:pt x="31119" y="28193"/>
                </a:lnTo>
                <a:lnTo>
                  <a:pt x="34167" y="26669"/>
                </a:lnTo>
                <a:lnTo>
                  <a:pt x="35692" y="25145"/>
                </a:lnTo>
                <a:lnTo>
                  <a:pt x="38739" y="23622"/>
                </a:lnTo>
                <a:lnTo>
                  <a:pt x="40264" y="23622"/>
                </a:lnTo>
                <a:lnTo>
                  <a:pt x="43312" y="22097"/>
                </a:lnTo>
                <a:lnTo>
                  <a:pt x="46359" y="20573"/>
                </a:lnTo>
                <a:lnTo>
                  <a:pt x="49407" y="20573"/>
                </a:lnTo>
                <a:lnTo>
                  <a:pt x="52455" y="19050"/>
                </a:lnTo>
                <a:lnTo>
                  <a:pt x="58551" y="19050"/>
                </a:lnTo>
                <a:lnTo>
                  <a:pt x="61599" y="17526"/>
                </a:lnTo>
                <a:lnTo>
                  <a:pt x="89031" y="17526"/>
                </a:lnTo>
                <a:lnTo>
                  <a:pt x="93603" y="19050"/>
                </a:lnTo>
                <a:lnTo>
                  <a:pt x="98176" y="19050"/>
                </a:lnTo>
                <a:lnTo>
                  <a:pt x="104271" y="20573"/>
                </a:lnTo>
                <a:lnTo>
                  <a:pt x="110367" y="20573"/>
                </a:lnTo>
                <a:lnTo>
                  <a:pt x="116464" y="22097"/>
                </a:lnTo>
                <a:lnTo>
                  <a:pt x="121036" y="23622"/>
                </a:lnTo>
                <a:lnTo>
                  <a:pt x="121036" y="52577"/>
                </a:lnTo>
                <a:lnTo>
                  <a:pt x="117987" y="52577"/>
                </a:lnTo>
                <a:lnTo>
                  <a:pt x="114939" y="51054"/>
                </a:lnTo>
                <a:lnTo>
                  <a:pt x="111892" y="49530"/>
                </a:lnTo>
                <a:lnTo>
                  <a:pt x="110367" y="49530"/>
                </a:lnTo>
                <a:lnTo>
                  <a:pt x="107319" y="48005"/>
                </a:lnTo>
                <a:lnTo>
                  <a:pt x="104271" y="48005"/>
                </a:lnTo>
                <a:lnTo>
                  <a:pt x="101223" y="46481"/>
                </a:lnTo>
                <a:lnTo>
                  <a:pt x="96651" y="46481"/>
                </a:lnTo>
                <a:lnTo>
                  <a:pt x="93603" y="44957"/>
                </a:lnTo>
                <a:lnTo>
                  <a:pt x="67695" y="44957"/>
                </a:lnTo>
                <a:lnTo>
                  <a:pt x="64647" y="46481"/>
                </a:lnTo>
                <a:lnTo>
                  <a:pt x="61599" y="46481"/>
                </a:lnTo>
                <a:lnTo>
                  <a:pt x="60076" y="48005"/>
                </a:lnTo>
                <a:lnTo>
                  <a:pt x="58551" y="48005"/>
                </a:lnTo>
                <a:lnTo>
                  <a:pt x="57027" y="49530"/>
                </a:lnTo>
                <a:lnTo>
                  <a:pt x="55503" y="51054"/>
                </a:lnTo>
                <a:lnTo>
                  <a:pt x="55503" y="52577"/>
                </a:lnTo>
                <a:lnTo>
                  <a:pt x="53979" y="52577"/>
                </a:lnTo>
                <a:lnTo>
                  <a:pt x="53979" y="54102"/>
                </a:lnTo>
                <a:lnTo>
                  <a:pt x="52455" y="55626"/>
                </a:lnTo>
                <a:lnTo>
                  <a:pt x="52455" y="57150"/>
                </a:lnTo>
                <a:lnTo>
                  <a:pt x="52455" y="58673"/>
                </a:lnTo>
                <a:lnTo>
                  <a:pt x="52455" y="61722"/>
                </a:lnTo>
                <a:lnTo>
                  <a:pt x="53979" y="63245"/>
                </a:lnTo>
                <a:lnTo>
                  <a:pt x="55503" y="64769"/>
                </a:lnTo>
                <a:lnTo>
                  <a:pt x="55503" y="66294"/>
                </a:lnTo>
                <a:lnTo>
                  <a:pt x="57027" y="67818"/>
                </a:lnTo>
                <a:lnTo>
                  <a:pt x="58551" y="67818"/>
                </a:lnTo>
                <a:lnTo>
                  <a:pt x="60076" y="69341"/>
                </a:lnTo>
                <a:lnTo>
                  <a:pt x="61599" y="69341"/>
                </a:lnTo>
                <a:lnTo>
                  <a:pt x="63123" y="70865"/>
                </a:lnTo>
                <a:lnTo>
                  <a:pt x="66171" y="72389"/>
                </a:lnTo>
                <a:lnTo>
                  <a:pt x="69219" y="73914"/>
                </a:lnTo>
                <a:lnTo>
                  <a:pt x="73792" y="75437"/>
                </a:lnTo>
                <a:lnTo>
                  <a:pt x="78364" y="78486"/>
                </a:lnTo>
                <a:lnTo>
                  <a:pt x="82936" y="80009"/>
                </a:lnTo>
                <a:lnTo>
                  <a:pt x="89031" y="83057"/>
                </a:lnTo>
                <a:lnTo>
                  <a:pt x="96651" y="86105"/>
                </a:lnTo>
                <a:lnTo>
                  <a:pt x="101223" y="89154"/>
                </a:lnTo>
                <a:lnTo>
                  <a:pt x="107319" y="92202"/>
                </a:lnTo>
                <a:lnTo>
                  <a:pt x="108843" y="93726"/>
                </a:lnTo>
                <a:lnTo>
                  <a:pt x="111892" y="95250"/>
                </a:lnTo>
                <a:lnTo>
                  <a:pt x="113415" y="96773"/>
                </a:lnTo>
                <a:lnTo>
                  <a:pt x="114939" y="96773"/>
                </a:lnTo>
                <a:lnTo>
                  <a:pt x="116464" y="98297"/>
                </a:lnTo>
                <a:lnTo>
                  <a:pt x="119512" y="99822"/>
                </a:lnTo>
                <a:lnTo>
                  <a:pt x="121036" y="101345"/>
                </a:lnTo>
                <a:lnTo>
                  <a:pt x="121036" y="102869"/>
                </a:lnTo>
                <a:lnTo>
                  <a:pt x="122559" y="104394"/>
                </a:lnTo>
                <a:lnTo>
                  <a:pt x="124083" y="105918"/>
                </a:lnTo>
                <a:lnTo>
                  <a:pt x="125607" y="107441"/>
                </a:lnTo>
                <a:lnTo>
                  <a:pt x="127131" y="108965"/>
                </a:lnTo>
                <a:lnTo>
                  <a:pt x="127131" y="110489"/>
                </a:lnTo>
                <a:lnTo>
                  <a:pt x="128655" y="112014"/>
                </a:lnTo>
                <a:lnTo>
                  <a:pt x="128655" y="113537"/>
                </a:lnTo>
                <a:lnTo>
                  <a:pt x="130179" y="115061"/>
                </a:lnTo>
                <a:lnTo>
                  <a:pt x="130179" y="116586"/>
                </a:lnTo>
                <a:lnTo>
                  <a:pt x="131703" y="119633"/>
                </a:lnTo>
                <a:lnTo>
                  <a:pt x="131703" y="122681"/>
                </a:lnTo>
                <a:lnTo>
                  <a:pt x="133227" y="125729"/>
                </a:lnTo>
                <a:lnTo>
                  <a:pt x="133227" y="137922"/>
                </a:lnTo>
                <a:lnTo>
                  <a:pt x="131703" y="140969"/>
                </a:lnTo>
                <a:lnTo>
                  <a:pt x="131703" y="144018"/>
                </a:lnTo>
                <a:lnTo>
                  <a:pt x="130179" y="147065"/>
                </a:lnTo>
                <a:lnTo>
                  <a:pt x="130179" y="148589"/>
                </a:lnTo>
                <a:lnTo>
                  <a:pt x="128655" y="151637"/>
                </a:lnTo>
                <a:lnTo>
                  <a:pt x="127131" y="154686"/>
                </a:lnTo>
                <a:lnTo>
                  <a:pt x="125607" y="156209"/>
                </a:lnTo>
                <a:lnTo>
                  <a:pt x="124083" y="159257"/>
                </a:lnTo>
                <a:lnTo>
                  <a:pt x="122559" y="160781"/>
                </a:lnTo>
                <a:lnTo>
                  <a:pt x="121036" y="163829"/>
                </a:lnTo>
                <a:lnTo>
                  <a:pt x="117987" y="165354"/>
                </a:lnTo>
                <a:lnTo>
                  <a:pt x="116464" y="166878"/>
                </a:lnTo>
                <a:lnTo>
                  <a:pt x="113415" y="169926"/>
                </a:lnTo>
                <a:lnTo>
                  <a:pt x="110367" y="171450"/>
                </a:lnTo>
                <a:lnTo>
                  <a:pt x="108843" y="172973"/>
                </a:lnTo>
                <a:lnTo>
                  <a:pt x="105795" y="172973"/>
                </a:lnTo>
                <a:lnTo>
                  <a:pt x="102747" y="174497"/>
                </a:lnTo>
                <a:lnTo>
                  <a:pt x="101223" y="176022"/>
                </a:lnTo>
                <a:lnTo>
                  <a:pt x="98176" y="177546"/>
                </a:lnTo>
                <a:lnTo>
                  <a:pt x="95127" y="177546"/>
                </a:lnTo>
                <a:lnTo>
                  <a:pt x="92079" y="179069"/>
                </a:lnTo>
                <a:lnTo>
                  <a:pt x="89031" y="179069"/>
                </a:lnTo>
                <a:lnTo>
                  <a:pt x="85983" y="180594"/>
                </a:lnTo>
                <a:lnTo>
                  <a:pt x="76839" y="180594"/>
                </a:lnTo>
                <a:lnTo>
                  <a:pt x="73792" y="182118"/>
                </a:lnTo>
                <a:lnTo>
                  <a:pt x="50931" y="182118"/>
                </a:lnTo>
                <a:lnTo>
                  <a:pt x="44836" y="180594"/>
                </a:lnTo>
                <a:lnTo>
                  <a:pt x="38739" y="180594"/>
                </a:lnTo>
                <a:lnTo>
                  <a:pt x="32643" y="179069"/>
                </a:lnTo>
                <a:lnTo>
                  <a:pt x="26547" y="179069"/>
                </a:lnTo>
                <a:lnTo>
                  <a:pt x="20451" y="177546"/>
                </a:lnTo>
                <a:lnTo>
                  <a:pt x="14355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8648700" y="371475"/>
            <a:ext cx="57150" cy="28575"/>
          </a:xfrm>
          <a:custGeom>
            <a:avLst/>
            <a:gdLst>
              <a:gd name="connsiteX0" fmla="*/ 18165 w 57150"/>
              <a:gd name="connsiteY0" fmla="*/ 11048 h 28575"/>
              <a:gd name="connsiteX1" fmla="*/ 62362 w 57150"/>
              <a:gd name="connsiteY1" fmla="*/ 11048 h 28575"/>
              <a:gd name="connsiteX2" fmla="*/ 39501 w 57150"/>
              <a:gd name="connsiteY2" fmla="*/ 29336 h 28575"/>
              <a:gd name="connsiteX3" fmla="*/ 18165 w 57150"/>
              <a:gd name="connsiteY3" fmla="*/ 11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165" y="11048"/>
                </a:moveTo>
                <a:lnTo>
                  <a:pt x="62362" y="11048"/>
                </a:lnTo>
                <a:lnTo>
                  <a:pt x="39501" y="29336"/>
                </a:lnTo>
                <a:lnTo>
                  <a:pt x="18165" y="11048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876300" y="3933825"/>
            <a:ext cx="9048750" cy="19050"/>
          </a:xfrm>
          <a:custGeom>
            <a:avLst/>
            <a:gdLst>
              <a:gd name="connsiteX0" fmla="*/ 18169 w 9048750"/>
              <a:gd name="connsiteY0" fmla="*/ 24002 h 19050"/>
              <a:gd name="connsiteX1" fmla="*/ 9053965 w 9048750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18169" y="24002"/>
                </a:moveTo>
                <a:lnTo>
                  <a:pt x="9053965" y="24002"/>
                </a:lnTo>
              </a:path>
            </a:pathLst>
          </a:custGeom>
          <a:ln w="14223">
            <a:solidFill>
              <a:srgbClr val="00628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TextBox 661"/>
          <p:cNvSpPr txBox="1"/>
          <p:nvPr/>
        </p:nvSpPr>
        <p:spPr>
          <a:xfrm>
            <a:off x="892942" y="468453"/>
            <a:ext cx="9051274" cy="67271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9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Reconciliation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Definitions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10669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Non-GAAP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502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non-GAAP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measures.</a:t>
            </a:r>
          </a:p>
          <a:p>
            <a:pPr indent="1">
              <a:lnSpc>
                <a:spcPts val="2124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backlog;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organic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ratio;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return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equity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(after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tax),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(after</a:t>
            </a:r>
          </a:p>
          <a:p>
            <a:pPr indent="0">
              <a:lnSpc>
                <a:spcPts val="118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tax);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return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employed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(adjusted),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ROCE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(adjusted);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Free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FCF;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conversion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CCR;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</a:p>
          <a:p>
            <a:pPr indent="0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purchase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allocation,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PPA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non-GAAP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</a:p>
          <a:p>
            <a:pPr indent="0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measures.</a:t>
            </a:r>
          </a:p>
          <a:p>
            <a:pPr indent="1">
              <a:lnSpc>
                <a:spcPts val="211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should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viewed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isolation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alternatives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condition,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</a:p>
          <a:p>
            <a:pPr indent="0">
              <a:lnSpc>
                <a:spcPts val="12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accordance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IFRS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Consolidated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companies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describe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similarly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titled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</a:p>
          <a:p>
            <a:pPr indent="1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them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differently.</a:t>
            </a:r>
          </a:p>
          <a:p>
            <a:pPr indent="1">
              <a:lnSpc>
                <a:spcPts val="211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Definitions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discussion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directly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IFRS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regarding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usefulness</a:t>
            </a:r>
          </a:p>
          <a:p>
            <a:pPr indent="1">
              <a:lnSpc>
                <a:spcPts val="118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limitations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associated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reconciliations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IFRS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</a:p>
          <a:p>
            <a:pPr indent="0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Relations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>www.siemens.com/nonGAAP</a:t>
            </a:r>
            <a:r>
              <a:rPr lang="en-US" altLang="zh-CN" sz="995" dirty="0" smtClean="0">
                <a:solidFill>
                  <a:srgbClr val="0093c7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additional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</a:p>
          <a:p>
            <a:pPr indent="6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discussion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Form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20-F,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found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Relations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via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EDGAR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system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</a:p>
          <a:p>
            <a:pPr indent="6">
              <a:lnSpc>
                <a:spcPts val="12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United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Securities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Exchange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Commission.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against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competition</a:t>
            </a:r>
          </a:p>
          <a:p>
            <a:pPr indent="1">
              <a:lnSpc>
                <a:spcPts val="2125"/>
              </a:lnSpc>
            </a:pP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against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competition</a:t>
            </a:r>
          </a:p>
          <a:p>
            <a:pPr indent="1">
              <a:lnSpc>
                <a:spcPts val="209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illustrate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management’s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perspective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Company’s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against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competition,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own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weighted</a:t>
            </a:r>
          </a:p>
          <a:p>
            <a:pPr indent="1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average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relevant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including,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among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ABB,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Philips,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Rockwell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Schneider.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1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actual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over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rolling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four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period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same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period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year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earlier.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</a:p>
          <a:p>
            <a:pPr indent="0">
              <a:lnSpc>
                <a:spcPts val="12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derived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weighted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average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dedicated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baskets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each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Each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</a:p>
          <a:p>
            <a:pPr indent="0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basket's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publicly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calculation.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baskets</a:t>
            </a:r>
          </a:p>
          <a:p>
            <a:pPr indent="1">
              <a:lnSpc>
                <a:spcPts val="118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weighted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respective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Sector.</a:t>
            </a:r>
          </a:p>
          <a:p>
            <a:pPr indent="1">
              <a:lnSpc>
                <a:spcPts val="2111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provide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useful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respect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management’s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view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However,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</a:p>
          <a:p>
            <a:pPr indent="1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caution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subject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certain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limitations,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following: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metric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</a:p>
          <a:p>
            <a:pPr indent="1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generally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accepted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framework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also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relevant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companies;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accordingly,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companies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similarly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titled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differently.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  <a:p>
            <a:pPr indent="2">
              <a:lnSpc>
                <a:spcPts val="12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relies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published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responsibility.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addition,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</a:p>
          <a:p>
            <a:pPr indent="2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directly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presentation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currencies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standards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data’s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presentation.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Furthermore,</a:t>
            </a:r>
          </a:p>
          <a:p>
            <a:pPr indent="2">
              <a:lnSpc>
                <a:spcPts val="1187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subject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limited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exceptions,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adjustments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made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effects,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reporting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structure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either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</a:p>
          <a:p>
            <a:pPr indent="2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data.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Because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public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availability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relevant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calculation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coincide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availability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data,</a:t>
            </a:r>
          </a:p>
          <a:p>
            <a:pPr indent="2">
              <a:lnSpc>
                <a:spcPts val="1188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some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period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than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9">
              <a:lnSpc>
                <a:spcPts val="1535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903612" y="7276066"/>
            <a:ext cx="516861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3978 w 10086975"/>
              <a:gd name="connsiteY0" fmla="*/ 0 h 1390650"/>
              <a:gd name="connsiteX1" fmla="*/ 13978 w 10086975"/>
              <a:gd name="connsiteY1" fmla="*/ 1399031 h 1390650"/>
              <a:gd name="connsiteX2" fmla="*/ 10090665 w 10086975"/>
              <a:gd name="connsiteY2" fmla="*/ 1399031 h 1390650"/>
              <a:gd name="connsiteX3" fmla="*/ 10090665 w 10086975"/>
              <a:gd name="connsiteY3" fmla="*/ 0 h 1390650"/>
              <a:gd name="connsiteX4" fmla="*/ 13978 w 100869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3978" y="0"/>
                </a:moveTo>
                <a:lnTo>
                  <a:pt x="13978" y="1399031"/>
                </a:lnTo>
                <a:lnTo>
                  <a:pt x="10090665" y="139903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abbc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0164 w 1590675"/>
              <a:gd name="connsiteY0" fmla="*/ 11048 h 133350"/>
              <a:gd name="connsiteX1" fmla="*/ 10164 w 1590675"/>
              <a:gd name="connsiteY1" fmla="*/ 137540 h 133350"/>
              <a:gd name="connsiteX2" fmla="*/ 1599696 w 1590675"/>
              <a:gd name="connsiteY2" fmla="*/ 137540 h 133350"/>
              <a:gd name="connsiteX3" fmla="*/ 1599696 w 1590675"/>
              <a:gd name="connsiteY3" fmla="*/ 11048 h 133350"/>
              <a:gd name="connsiteX4" fmla="*/ 10164 w 1590675"/>
              <a:gd name="connsiteY4" fmla="*/ 1104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164" y="11048"/>
                </a:moveTo>
                <a:lnTo>
                  <a:pt x="10164" y="137540"/>
                </a:lnTo>
                <a:lnTo>
                  <a:pt x="1599696" y="137540"/>
                </a:lnTo>
                <a:lnTo>
                  <a:pt x="1599696" y="11048"/>
                </a:lnTo>
                <a:lnTo>
                  <a:pt x="1016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0164 w 1590675"/>
              <a:gd name="connsiteY0" fmla="*/ 0 h 695325"/>
              <a:gd name="connsiteX1" fmla="*/ 10164 w 1590675"/>
              <a:gd name="connsiteY1" fmla="*/ 699515 h 695325"/>
              <a:gd name="connsiteX2" fmla="*/ 1599696 w 1590675"/>
              <a:gd name="connsiteY2" fmla="*/ 699515 h 695325"/>
              <a:gd name="connsiteX3" fmla="*/ 1599696 w 1590675"/>
              <a:gd name="connsiteY3" fmla="*/ 0 h 695325"/>
              <a:gd name="connsiteX4" fmla="*/ 10164 w 1590675"/>
              <a:gd name="connsiteY4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0164" y="0"/>
                </a:moveTo>
                <a:lnTo>
                  <a:pt x="10164" y="699515"/>
                </a:lnTo>
                <a:lnTo>
                  <a:pt x="1599696" y="699515"/>
                </a:lnTo>
                <a:lnTo>
                  <a:pt x="1599696" y="0"/>
                </a:lnTo>
                <a:lnTo>
                  <a:pt x="10164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8505825" y="361950"/>
            <a:ext cx="133350" cy="180975"/>
          </a:xfrm>
          <a:custGeom>
            <a:avLst/>
            <a:gdLst>
              <a:gd name="connsiteX0" fmla="*/ 16261 w 133350"/>
              <a:gd name="connsiteY0" fmla="*/ 176022 h 180975"/>
              <a:gd name="connsiteX1" fmla="*/ 16261 w 133350"/>
              <a:gd name="connsiteY1" fmla="*/ 145541 h 180975"/>
              <a:gd name="connsiteX2" fmla="*/ 19308 w 133350"/>
              <a:gd name="connsiteY2" fmla="*/ 145541 h 180975"/>
              <a:gd name="connsiteX3" fmla="*/ 22356 w 133350"/>
              <a:gd name="connsiteY3" fmla="*/ 147065 h 180975"/>
              <a:gd name="connsiteX4" fmla="*/ 26928 w 133350"/>
              <a:gd name="connsiteY4" fmla="*/ 147065 h 180975"/>
              <a:gd name="connsiteX5" fmla="*/ 29976 w 133350"/>
              <a:gd name="connsiteY5" fmla="*/ 148589 h 180975"/>
              <a:gd name="connsiteX6" fmla="*/ 33024 w 133350"/>
              <a:gd name="connsiteY6" fmla="*/ 148589 h 180975"/>
              <a:gd name="connsiteX7" fmla="*/ 36072 w 133350"/>
              <a:gd name="connsiteY7" fmla="*/ 150114 h 180975"/>
              <a:gd name="connsiteX8" fmla="*/ 39120 w 133350"/>
              <a:gd name="connsiteY8" fmla="*/ 150114 h 180975"/>
              <a:gd name="connsiteX9" fmla="*/ 42168 w 133350"/>
              <a:gd name="connsiteY9" fmla="*/ 151637 h 180975"/>
              <a:gd name="connsiteX10" fmla="*/ 46740 w 133350"/>
              <a:gd name="connsiteY10" fmla="*/ 151637 h 180975"/>
              <a:gd name="connsiteX11" fmla="*/ 49789 w 133350"/>
              <a:gd name="connsiteY11" fmla="*/ 153161 h 180975"/>
              <a:gd name="connsiteX12" fmla="*/ 74172 w 133350"/>
              <a:gd name="connsiteY12" fmla="*/ 153161 h 180975"/>
              <a:gd name="connsiteX13" fmla="*/ 75696 w 133350"/>
              <a:gd name="connsiteY13" fmla="*/ 151637 h 180975"/>
              <a:gd name="connsiteX14" fmla="*/ 81792 w 133350"/>
              <a:gd name="connsiteY14" fmla="*/ 151637 h 180975"/>
              <a:gd name="connsiteX15" fmla="*/ 83317 w 133350"/>
              <a:gd name="connsiteY15" fmla="*/ 150114 h 180975"/>
              <a:gd name="connsiteX16" fmla="*/ 84840 w 133350"/>
              <a:gd name="connsiteY16" fmla="*/ 150114 h 180975"/>
              <a:gd name="connsiteX17" fmla="*/ 86364 w 133350"/>
              <a:gd name="connsiteY17" fmla="*/ 148589 h 180975"/>
              <a:gd name="connsiteX18" fmla="*/ 87889 w 133350"/>
              <a:gd name="connsiteY18" fmla="*/ 148589 h 180975"/>
              <a:gd name="connsiteX19" fmla="*/ 87889 w 133350"/>
              <a:gd name="connsiteY19" fmla="*/ 147065 h 180975"/>
              <a:gd name="connsiteX20" fmla="*/ 89412 w 133350"/>
              <a:gd name="connsiteY20" fmla="*/ 147065 h 180975"/>
              <a:gd name="connsiteX21" fmla="*/ 89412 w 133350"/>
              <a:gd name="connsiteY21" fmla="*/ 145541 h 180975"/>
              <a:gd name="connsiteX22" fmla="*/ 90937 w 133350"/>
              <a:gd name="connsiteY22" fmla="*/ 145541 h 180975"/>
              <a:gd name="connsiteX23" fmla="*/ 90937 w 133350"/>
              <a:gd name="connsiteY23" fmla="*/ 144018 h 180975"/>
              <a:gd name="connsiteX24" fmla="*/ 90937 w 133350"/>
              <a:gd name="connsiteY24" fmla="*/ 142494 h 180975"/>
              <a:gd name="connsiteX25" fmla="*/ 92461 w 133350"/>
              <a:gd name="connsiteY25" fmla="*/ 142494 h 180975"/>
              <a:gd name="connsiteX26" fmla="*/ 92461 w 133350"/>
              <a:gd name="connsiteY26" fmla="*/ 139446 h 180975"/>
              <a:gd name="connsiteX27" fmla="*/ 92461 w 133350"/>
              <a:gd name="connsiteY27" fmla="*/ 134873 h 180975"/>
              <a:gd name="connsiteX28" fmla="*/ 90937 w 133350"/>
              <a:gd name="connsiteY28" fmla="*/ 133350 h 180975"/>
              <a:gd name="connsiteX29" fmla="*/ 90937 w 133350"/>
              <a:gd name="connsiteY29" fmla="*/ 131826 h 180975"/>
              <a:gd name="connsiteX30" fmla="*/ 89412 w 133350"/>
              <a:gd name="connsiteY30" fmla="*/ 130302 h 180975"/>
              <a:gd name="connsiteX31" fmla="*/ 87889 w 133350"/>
              <a:gd name="connsiteY31" fmla="*/ 128777 h 180975"/>
              <a:gd name="connsiteX32" fmla="*/ 86364 w 133350"/>
              <a:gd name="connsiteY32" fmla="*/ 127254 h 180975"/>
              <a:gd name="connsiteX33" fmla="*/ 84840 w 133350"/>
              <a:gd name="connsiteY33" fmla="*/ 127254 h 180975"/>
              <a:gd name="connsiteX34" fmla="*/ 83317 w 133350"/>
              <a:gd name="connsiteY34" fmla="*/ 125729 h 180975"/>
              <a:gd name="connsiteX35" fmla="*/ 80268 w 133350"/>
              <a:gd name="connsiteY35" fmla="*/ 124205 h 180975"/>
              <a:gd name="connsiteX36" fmla="*/ 77220 w 133350"/>
              <a:gd name="connsiteY36" fmla="*/ 122681 h 180975"/>
              <a:gd name="connsiteX37" fmla="*/ 74172 w 133350"/>
              <a:gd name="connsiteY37" fmla="*/ 121157 h 180975"/>
              <a:gd name="connsiteX38" fmla="*/ 71124 w 133350"/>
              <a:gd name="connsiteY38" fmla="*/ 119633 h 180975"/>
              <a:gd name="connsiteX39" fmla="*/ 66552 w 133350"/>
              <a:gd name="connsiteY39" fmla="*/ 118109 h 180975"/>
              <a:gd name="connsiteX40" fmla="*/ 58932 w 133350"/>
              <a:gd name="connsiteY40" fmla="*/ 115061 h 180975"/>
              <a:gd name="connsiteX41" fmla="*/ 51312 w 133350"/>
              <a:gd name="connsiteY41" fmla="*/ 112014 h 180975"/>
              <a:gd name="connsiteX42" fmla="*/ 45217 w 133350"/>
              <a:gd name="connsiteY42" fmla="*/ 108965 h 180975"/>
              <a:gd name="connsiteX43" fmla="*/ 40644 w 133350"/>
              <a:gd name="connsiteY43" fmla="*/ 105918 h 180975"/>
              <a:gd name="connsiteX44" fmla="*/ 37596 w 133350"/>
              <a:gd name="connsiteY44" fmla="*/ 104394 h 180975"/>
              <a:gd name="connsiteX45" fmla="*/ 36072 w 133350"/>
              <a:gd name="connsiteY45" fmla="*/ 102869 h 180975"/>
              <a:gd name="connsiteX46" fmla="*/ 33024 w 133350"/>
              <a:gd name="connsiteY46" fmla="*/ 101345 h 180975"/>
              <a:gd name="connsiteX47" fmla="*/ 31501 w 133350"/>
              <a:gd name="connsiteY47" fmla="*/ 99822 h 180975"/>
              <a:gd name="connsiteX48" fmla="*/ 29976 w 133350"/>
              <a:gd name="connsiteY48" fmla="*/ 99822 h 180975"/>
              <a:gd name="connsiteX49" fmla="*/ 28452 w 133350"/>
              <a:gd name="connsiteY49" fmla="*/ 98297 h 180975"/>
              <a:gd name="connsiteX50" fmla="*/ 26928 w 133350"/>
              <a:gd name="connsiteY50" fmla="*/ 96773 h 180975"/>
              <a:gd name="connsiteX51" fmla="*/ 25404 w 133350"/>
              <a:gd name="connsiteY51" fmla="*/ 95250 h 180975"/>
              <a:gd name="connsiteX52" fmla="*/ 23880 w 133350"/>
              <a:gd name="connsiteY52" fmla="*/ 93726 h 180975"/>
              <a:gd name="connsiteX53" fmla="*/ 22356 w 133350"/>
              <a:gd name="connsiteY53" fmla="*/ 92202 h 180975"/>
              <a:gd name="connsiteX54" fmla="*/ 20832 w 133350"/>
              <a:gd name="connsiteY54" fmla="*/ 90677 h 180975"/>
              <a:gd name="connsiteX55" fmla="*/ 19308 w 133350"/>
              <a:gd name="connsiteY55" fmla="*/ 89154 h 180975"/>
              <a:gd name="connsiteX56" fmla="*/ 19308 w 133350"/>
              <a:gd name="connsiteY56" fmla="*/ 87630 h 180975"/>
              <a:gd name="connsiteX57" fmla="*/ 17784 w 133350"/>
              <a:gd name="connsiteY57" fmla="*/ 86105 h 180975"/>
              <a:gd name="connsiteX58" fmla="*/ 17784 w 133350"/>
              <a:gd name="connsiteY58" fmla="*/ 84581 h 180975"/>
              <a:gd name="connsiteX59" fmla="*/ 16261 w 133350"/>
              <a:gd name="connsiteY59" fmla="*/ 81533 h 180975"/>
              <a:gd name="connsiteX60" fmla="*/ 14737 w 133350"/>
              <a:gd name="connsiteY60" fmla="*/ 80009 h 180975"/>
              <a:gd name="connsiteX61" fmla="*/ 14737 w 133350"/>
              <a:gd name="connsiteY61" fmla="*/ 75437 h 180975"/>
              <a:gd name="connsiteX62" fmla="*/ 13212 w 133350"/>
              <a:gd name="connsiteY62" fmla="*/ 73914 h 180975"/>
              <a:gd name="connsiteX63" fmla="*/ 13212 w 133350"/>
              <a:gd name="connsiteY63" fmla="*/ 57150 h 180975"/>
              <a:gd name="connsiteX64" fmla="*/ 14737 w 133350"/>
              <a:gd name="connsiteY64" fmla="*/ 54102 h 180975"/>
              <a:gd name="connsiteX65" fmla="*/ 14737 w 133350"/>
              <a:gd name="connsiteY65" fmla="*/ 52577 h 180975"/>
              <a:gd name="connsiteX66" fmla="*/ 16261 w 133350"/>
              <a:gd name="connsiteY66" fmla="*/ 49530 h 180975"/>
              <a:gd name="connsiteX67" fmla="*/ 16261 w 133350"/>
              <a:gd name="connsiteY67" fmla="*/ 46481 h 180975"/>
              <a:gd name="connsiteX68" fmla="*/ 17784 w 133350"/>
              <a:gd name="connsiteY68" fmla="*/ 44957 h 180975"/>
              <a:gd name="connsiteX69" fmla="*/ 19308 w 133350"/>
              <a:gd name="connsiteY69" fmla="*/ 41909 h 180975"/>
              <a:gd name="connsiteX70" fmla="*/ 20832 w 133350"/>
              <a:gd name="connsiteY70" fmla="*/ 40385 h 180975"/>
              <a:gd name="connsiteX71" fmla="*/ 22356 w 133350"/>
              <a:gd name="connsiteY71" fmla="*/ 38861 h 180975"/>
              <a:gd name="connsiteX72" fmla="*/ 23880 w 133350"/>
              <a:gd name="connsiteY72" fmla="*/ 35813 h 180975"/>
              <a:gd name="connsiteX73" fmla="*/ 25404 w 133350"/>
              <a:gd name="connsiteY73" fmla="*/ 34289 h 180975"/>
              <a:gd name="connsiteX74" fmla="*/ 26928 w 133350"/>
              <a:gd name="connsiteY74" fmla="*/ 32765 h 180975"/>
              <a:gd name="connsiteX75" fmla="*/ 28452 w 133350"/>
              <a:gd name="connsiteY75" fmla="*/ 31241 h 180975"/>
              <a:gd name="connsiteX76" fmla="*/ 31501 w 133350"/>
              <a:gd name="connsiteY76" fmla="*/ 29718 h 180975"/>
              <a:gd name="connsiteX77" fmla="*/ 33024 w 133350"/>
              <a:gd name="connsiteY77" fmla="*/ 28193 h 180975"/>
              <a:gd name="connsiteX78" fmla="*/ 36072 w 133350"/>
              <a:gd name="connsiteY78" fmla="*/ 26669 h 180975"/>
              <a:gd name="connsiteX79" fmla="*/ 37596 w 133350"/>
              <a:gd name="connsiteY79" fmla="*/ 25145 h 180975"/>
              <a:gd name="connsiteX80" fmla="*/ 40644 w 133350"/>
              <a:gd name="connsiteY80" fmla="*/ 23622 h 180975"/>
              <a:gd name="connsiteX81" fmla="*/ 43692 w 133350"/>
              <a:gd name="connsiteY81" fmla="*/ 23622 h 180975"/>
              <a:gd name="connsiteX82" fmla="*/ 45217 w 133350"/>
              <a:gd name="connsiteY82" fmla="*/ 22097 h 180975"/>
              <a:gd name="connsiteX83" fmla="*/ 48264 w 133350"/>
              <a:gd name="connsiteY83" fmla="*/ 20573 h 180975"/>
              <a:gd name="connsiteX84" fmla="*/ 51312 w 133350"/>
              <a:gd name="connsiteY84" fmla="*/ 20573 h 180975"/>
              <a:gd name="connsiteX85" fmla="*/ 54361 w 133350"/>
              <a:gd name="connsiteY85" fmla="*/ 19050 h 180975"/>
              <a:gd name="connsiteX86" fmla="*/ 60456 w 133350"/>
              <a:gd name="connsiteY86" fmla="*/ 19050 h 180975"/>
              <a:gd name="connsiteX87" fmla="*/ 63504 w 133350"/>
              <a:gd name="connsiteY87" fmla="*/ 17526 h 180975"/>
              <a:gd name="connsiteX88" fmla="*/ 90937 w 133350"/>
              <a:gd name="connsiteY88" fmla="*/ 17526 h 180975"/>
              <a:gd name="connsiteX89" fmla="*/ 97032 w 133350"/>
              <a:gd name="connsiteY89" fmla="*/ 19050 h 180975"/>
              <a:gd name="connsiteX90" fmla="*/ 103128 w 133350"/>
              <a:gd name="connsiteY90" fmla="*/ 19050 h 180975"/>
              <a:gd name="connsiteX91" fmla="*/ 109224 w 133350"/>
              <a:gd name="connsiteY91" fmla="*/ 20573 h 180975"/>
              <a:gd name="connsiteX92" fmla="*/ 115320 w 133350"/>
              <a:gd name="connsiteY92" fmla="*/ 22097 h 180975"/>
              <a:gd name="connsiteX93" fmla="*/ 122940 w 133350"/>
              <a:gd name="connsiteY93" fmla="*/ 23622 h 180975"/>
              <a:gd name="connsiteX94" fmla="*/ 122940 w 133350"/>
              <a:gd name="connsiteY94" fmla="*/ 52577 h 180975"/>
              <a:gd name="connsiteX95" fmla="*/ 119892 w 133350"/>
              <a:gd name="connsiteY95" fmla="*/ 52577 h 180975"/>
              <a:gd name="connsiteX96" fmla="*/ 116844 w 133350"/>
              <a:gd name="connsiteY96" fmla="*/ 51054 h 180975"/>
              <a:gd name="connsiteX97" fmla="*/ 115320 w 133350"/>
              <a:gd name="connsiteY97" fmla="*/ 49530 h 180975"/>
              <a:gd name="connsiteX98" fmla="*/ 112272 w 133350"/>
              <a:gd name="connsiteY98" fmla="*/ 49530 h 180975"/>
              <a:gd name="connsiteX99" fmla="*/ 109224 w 133350"/>
              <a:gd name="connsiteY99" fmla="*/ 48005 h 180975"/>
              <a:gd name="connsiteX100" fmla="*/ 106176 w 133350"/>
              <a:gd name="connsiteY100" fmla="*/ 48005 h 180975"/>
              <a:gd name="connsiteX101" fmla="*/ 104652 w 133350"/>
              <a:gd name="connsiteY101" fmla="*/ 46481 h 180975"/>
              <a:gd name="connsiteX102" fmla="*/ 98556 w 133350"/>
              <a:gd name="connsiteY102" fmla="*/ 46481 h 180975"/>
              <a:gd name="connsiteX103" fmla="*/ 97032 w 133350"/>
              <a:gd name="connsiteY103" fmla="*/ 44957 h 180975"/>
              <a:gd name="connsiteX104" fmla="*/ 69601 w 133350"/>
              <a:gd name="connsiteY104" fmla="*/ 44957 h 180975"/>
              <a:gd name="connsiteX105" fmla="*/ 68076 w 133350"/>
              <a:gd name="connsiteY105" fmla="*/ 46481 h 180975"/>
              <a:gd name="connsiteX106" fmla="*/ 63504 w 133350"/>
              <a:gd name="connsiteY106" fmla="*/ 46481 h 180975"/>
              <a:gd name="connsiteX107" fmla="*/ 61980 w 133350"/>
              <a:gd name="connsiteY107" fmla="*/ 48005 h 180975"/>
              <a:gd name="connsiteX108" fmla="*/ 60456 w 133350"/>
              <a:gd name="connsiteY108" fmla="*/ 48005 h 180975"/>
              <a:gd name="connsiteX109" fmla="*/ 60456 w 133350"/>
              <a:gd name="connsiteY109" fmla="*/ 49530 h 180975"/>
              <a:gd name="connsiteX110" fmla="*/ 58932 w 133350"/>
              <a:gd name="connsiteY110" fmla="*/ 49530 h 180975"/>
              <a:gd name="connsiteX111" fmla="*/ 58932 w 133350"/>
              <a:gd name="connsiteY111" fmla="*/ 51054 h 180975"/>
              <a:gd name="connsiteX112" fmla="*/ 57408 w 133350"/>
              <a:gd name="connsiteY112" fmla="*/ 51054 h 180975"/>
              <a:gd name="connsiteX113" fmla="*/ 57408 w 133350"/>
              <a:gd name="connsiteY113" fmla="*/ 52577 h 180975"/>
              <a:gd name="connsiteX114" fmla="*/ 55884 w 133350"/>
              <a:gd name="connsiteY114" fmla="*/ 52577 h 180975"/>
              <a:gd name="connsiteX115" fmla="*/ 55884 w 133350"/>
              <a:gd name="connsiteY115" fmla="*/ 54102 h 180975"/>
              <a:gd name="connsiteX116" fmla="*/ 55884 w 133350"/>
              <a:gd name="connsiteY116" fmla="*/ 57150 h 180975"/>
              <a:gd name="connsiteX117" fmla="*/ 54361 w 133350"/>
              <a:gd name="connsiteY117" fmla="*/ 58673 h 180975"/>
              <a:gd name="connsiteX118" fmla="*/ 55884 w 133350"/>
              <a:gd name="connsiteY118" fmla="*/ 60197 h 180975"/>
              <a:gd name="connsiteX119" fmla="*/ 55884 w 133350"/>
              <a:gd name="connsiteY119" fmla="*/ 63245 h 180975"/>
              <a:gd name="connsiteX120" fmla="*/ 57408 w 133350"/>
              <a:gd name="connsiteY120" fmla="*/ 64769 h 180975"/>
              <a:gd name="connsiteX121" fmla="*/ 57408 w 133350"/>
              <a:gd name="connsiteY121" fmla="*/ 66294 h 180975"/>
              <a:gd name="connsiteX122" fmla="*/ 58932 w 133350"/>
              <a:gd name="connsiteY122" fmla="*/ 67818 h 180975"/>
              <a:gd name="connsiteX123" fmla="*/ 60456 w 133350"/>
              <a:gd name="connsiteY123" fmla="*/ 67818 h 180975"/>
              <a:gd name="connsiteX124" fmla="*/ 61980 w 133350"/>
              <a:gd name="connsiteY124" fmla="*/ 69341 h 180975"/>
              <a:gd name="connsiteX125" fmla="*/ 63504 w 133350"/>
              <a:gd name="connsiteY125" fmla="*/ 69341 h 180975"/>
              <a:gd name="connsiteX126" fmla="*/ 66552 w 133350"/>
              <a:gd name="connsiteY126" fmla="*/ 70865 h 180975"/>
              <a:gd name="connsiteX127" fmla="*/ 68076 w 133350"/>
              <a:gd name="connsiteY127" fmla="*/ 72389 h 180975"/>
              <a:gd name="connsiteX128" fmla="*/ 72649 w 133350"/>
              <a:gd name="connsiteY128" fmla="*/ 73914 h 180975"/>
              <a:gd name="connsiteX129" fmla="*/ 75696 w 133350"/>
              <a:gd name="connsiteY129" fmla="*/ 75437 h 180975"/>
              <a:gd name="connsiteX130" fmla="*/ 80268 w 133350"/>
              <a:gd name="connsiteY130" fmla="*/ 78486 h 180975"/>
              <a:gd name="connsiteX131" fmla="*/ 84840 w 133350"/>
              <a:gd name="connsiteY131" fmla="*/ 80009 h 180975"/>
              <a:gd name="connsiteX132" fmla="*/ 92461 w 133350"/>
              <a:gd name="connsiteY132" fmla="*/ 83057 h 180975"/>
              <a:gd name="connsiteX133" fmla="*/ 98556 w 133350"/>
              <a:gd name="connsiteY133" fmla="*/ 86105 h 180975"/>
              <a:gd name="connsiteX134" fmla="*/ 104652 w 133350"/>
              <a:gd name="connsiteY134" fmla="*/ 89154 h 180975"/>
              <a:gd name="connsiteX135" fmla="*/ 109224 w 133350"/>
              <a:gd name="connsiteY135" fmla="*/ 92202 h 180975"/>
              <a:gd name="connsiteX136" fmla="*/ 112272 w 133350"/>
              <a:gd name="connsiteY136" fmla="*/ 93726 h 180975"/>
              <a:gd name="connsiteX137" fmla="*/ 113796 w 133350"/>
              <a:gd name="connsiteY137" fmla="*/ 95250 h 180975"/>
              <a:gd name="connsiteX138" fmla="*/ 115320 w 133350"/>
              <a:gd name="connsiteY138" fmla="*/ 96773 h 180975"/>
              <a:gd name="connsiteX139" fmla="*/ 118368 w 133350"/>
              <a:gd name="connsiteY139" fmla="*/ 96773 h 180975"/>
              <a:gd name="connsiteX140" fmla="*/ 119892 w 133350"/>
              <a:gd name="connsiteY140" fmla="*/ 98297 h 180975"/>
              <a:gd name="connsiteX141" fmla="*/ 121417 w 133350"/>
              <a:gd name="connsiteY141" fmla="*/ 99822 h 180975"/>
              <a:gd name="connsiteX142" fmla="*/ 122940 w 133350"/>
              <a:gd name="connsiteY142" fmla="*/ 101345 h 180975"/>
              <a:gd name="connsiteX143" fmla="*/ 124464 w 133350"/>
              <a:gd name="connsiteY143" fmla="*/ 102869 h 180975"/>
              <a:gd name="connsiteX144" fmla="*/ 125989 w 133350"/>
              <a:gd name="connsiteY144" fmla="*/ 104394 h 180975"/>
              <a:gd name="connsiteX145" fmla="*/ 125989 w 133350"/>
              <a:gd name="connsiteY145" fmla="*/ 105918 h 180975"/>
              <a:gd name="connsiteX146" fmla="*/ 127512 w 133350"/>
              <a:gd name="connsiteY146" fmla="*/ 107441 h 180975"/>
              <a:gd name="connsiteX147" fmla="*/ 129037 w 133350"/>
              <a:gd name="connsiteY147" fmla="*/ 108965 h 180975"/>
              <a:gd name="connsiteX148" fmla="*/ 130561 w 133350"/>
              <a:gd name="connsiteY148" fmla="*/ 110489 h 180975"/>
              <a:gd name="connsiteX149" fmla="*/ 130561 w 133350"/>
              <a:gd name="connsiteY149" fmla="*/ 112014 h 180975"/>
              <a:gd name="connsiteX150" fmla="*/ 132084 w 133350"/>
              <a:gd name="connsiteY150" fmla="*/ 113537 h 180975"/>
              <a:gd name="connsiteX151" fmla="*/ 132084 w 133350"/>
              <a:gd name="connsiteY151" fmla="*/ 115061 h 180975"/>
              <a:gd name="connsiteX152" fmla="*/ 133608 w 133350"/>
              <a:gd name="connsiteY152" fmla="*/ 116586 h 180975"/>
              <a:gd name="connsiteX153" fmla="*/ 133608 w 133350"/>
              <a:gd name="connsiteY153" fmla="*/ 121157 h 180975"/>
              <a:gd name="connsiteX154" fmla="*/ 135132 w 133350"/>
              <a:gd name="connsiteY154" fmla="*/ 122681 h 180975"/>
              <a:gd name="connsiteX155" fmla="*/ 135132 w 133350"/>
              <a:gd name="connsiteY155" fmla="*/ 140969 h 180975"/>
              <a:gd name="connsiteX156" fmla="*/ 133608 w 133350"/>
              <a:gd name="connsiteY156" fmla="*/ 144018 h 180975"/>
              <a:gd name="connsiteX157" fmla="*/ 133608 w 133350"/>
              <a:gd name="connsiteY157" fmla="*/ 147065 h 180975"/>
              <a:gd name="connsiteX158" fmla="*/ 132084 w 133350"/>
              <a:gd name="connsiteY158" fmla="*/ 148589 h 180975"/>
              <a:gd name="connsiteX159" fmla="*/ 130561 w 133350"/>
              <a:gd name="connsiteY159" fmla="*/ 151637 h 180975"/>
              <a:gd name="connsiteX160" fmla="*/ 129037 w 133350"/>
              <a:gd name="connsiteY160" fmla="*/ 154686 h 180975"/>
              <a:gd name="connsiteX161" fmla="*/ 129037 w 133350"/>
              <a:gd name="connsiteY161" fmla="*/ 156209 h 180975"/>
              <a:gd name="connsiteX162" fmla="*/ 127512 w 133350"/>
              <a:gd name="connsiteY162" fmla="*/ 156209 h 180975"/>
              <a:gd name="connsiteX163" fmla="*/ 127512 w 133350"/>
              <a:gd name="connsiteY163" fmla="*/ 157733 h 180975"/>
              <a:gd name="connsiteX164" fmla="*/ 125989 w 133350"/>
              <a:gd name="connsiteY164" fmla="*/ 159257 h 180975"/>
              <a:gd name="connsiteX165" fmla="*/ 124464 w 133350"/>
              <a:gd name="connsiteY165" fmla="*/ 160781 h 180975"/>
              <a:gd name="connsiteX166" fmla="*/ 122940 w 133350"/>
              <a:gd name="connsiteY166" fmla="*/ 163829 h 180975"/>
              <a:gd name="connsiteX167" fmla="*/ 119892 w 133350"/>
              <a:gd name="connsiteY167" fmla="*/ 165354 h 180975"/>
              <a:gd name="connsiteX168" fmla="*/ 118368 w 133350"/>
              <a:gd name="connsiteY168" fmla="*/ 166878 h 180975"/>
              <a:gd name="connsiteX169" fmla="*/ 115320 w 133350"/>
              <a:gd name="connsiteY169" fmla="*/ 169926 h 180975"/>
              <a:gd name="connsiteX170" fmla="*/ 112272 w 133350"/>
              <a:gd name="connsiteY170" fmla="*/ 171450 h 180975"/>
              <a:gd name="connsiteX171" fmla="*/ 110749 w 133350"/>
              <a:gd name="connsiteY171" fmla="*/ 172973 h 180975"/>
              <a:gd name="connsiteX172" fmla="*/ 107701 w 133350"/>
              <a:gd name="connsiteY172" fmla="*/ 172973 h 180975"/>
              <a:gd name="connsiteX173" fmla="*/ 106176 w 133350"/>
              <a:gd name="connsiteY173" fmla="*/ 174497 h 180975"/>
              <a:gd name="connsiteX174" fmla="*/ 103128 w 133350"/>
              <a:gd name="connsiteY174" fmla="*/ 176022 h 180975"/>
              <a:gd name="connsiteX175" fmla="*/ 100080 w 133350"/>
              <a:gd name="connsiteY175" fmla="*/ 177546 h 180975"/>
              <a:gd name="connsiteX176" fmla="*/ 97032 w 133350"/>
              <a:gd name="connsiteY176" fmla="*/ 177546 h 180975"/>
              <a:gd name="connsiteX177" fmla="*/ 95508 w 133350"/>
              <a:gd name="connsiteY177" fmla="*/ 179069 h 180975"/>
              <a:gd name="connsiteX178" fmla="*/ 92461 w 133350"/>
              <a:gd name="connsiteY178" fmla="*/ 179069 h 180975"/>
              <a:gd name="connsiteX179" fmla="*/ 89412 w 133350"/>
              <a:gd name="connsiteY179" fmla="*/ 180594 h 180975"/>
              <a:gd name="connsiteX180" fmla="*/ 78744 w 133350"/>
              <a:gd name="connsiteY180" fmla="*/ 180594 h 180975"/>
              <a:gd name="connsiteX181" fmla="*/ 75696 w 133350"/>
              <a:gd name="connsiteY181" fmla="*/ 182118 h 180975"/>
              <a:gd name="connsiteX182" fmla="*/ 52837 w 133350"/>
              <a:gd name="connsiteY182" fmla="*/ 182118 h 180975"/>
              <a:gd name="connsiteX183" fmla="*/ 46740 w 133350"/>
              <a:gd name="connsiteY183" fmla="*/ 180594 h 180975"/>
              <a:gd name="connsiteX184" fmla="*/ 40644 w 133350"/>
              <a:gd name="connsiteY184" fmla="*/ 180594 h 180975"/>
              <a:gd name="connsiteX185" fmla="*/ 34549 w 133350"/>
              <a:gd name="connsiteY185" fmla="*/ 179069 h 180975"/>
              <a:gd name="connsiteX186" fmla="*/ 28452 w 133350"/>
              <a:gd name="connsiteY186" fmla="*/ 179069 h 180975"/>
              <a:gd name="connsiteX187" fmla="*/ 22356 w 133350"/>
              <a:gd name="connsiteY187" fmla="*/ 177546 h 180975"/>
              <a:gd name="connsiteX188" fmla="*/ 16261 w 133350"/>
              <a:gd name="connsiteY188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33350" h="180975">
                <a:moveTo>
                  <a:pt x="16261" y="176022"/>
                </a:moveTo>
                <a:lnTo>
                  <a:pt x="16261" y="145541"/>
                </a:lnTo>
                <a:lnTo>
                  <a:pt x="19308" y="145541"/>
                </a:lnTo>
                <a:lnTo>
                  <a:pt x="22356" y="147065"/>
                </a:lnTo>
                <a:lnTo>
                  <a:pt x="26928" y="147065"/>
                </a:lnTo>
                <a:lnTo>
                  <a:pt x="29976" y="148589"/>
                </a:lnTo>
                <a:lnTo>
                  <a:pt x="33024" y="148589"/>
                </a:lnTo>
                <a:lnTo>
                  <a:pt x="36072" y="150114"/>
                </a:lnTo>
                <a:lnTo>
                  <a:pt x="39120" y="150114"/>
                </a:lnTo>
                <a:lnTo>
                  <a:pt x="42168" y="151637"/>
                </a:lnTo>
                <a:lnTo>
                  <a:pt x="46740" y="151637"/>
                </a:lnTo>
                <a:lnTo>
                  <a:pt x="49789" y="153161"/>
                </a:lnTo>
                <a:lnTo>
                  <a:pt x="74172" y="153161"/>
                </a:lnTo>
                <a:lnTo>
                  <a:pt x="75696" y="151637"/>
                </a:lnTo>
                <a:lnTo>
                  <a:pt x="81792" y="151637"/>
                </a:lnTo>
                <a:lnTo>
                  <a:pt x="83317" y="150114"/>
                </a:lnTo>
                <a:lnTo>
                  <a:pt x="84840" y="150114"/>
                </a:lnTo>
                <a:lnTo>
                  <a:pt x="86364" y="148589"/>
                </a:lnTo>
                <a:lnTo>
                  <a:pt x="87889" y="148589"/>
                </a:lnTo>
                <a:lnTo>
                  <a:pt x="87889" y="147065"/>
                </a:lnTo>
                <a:lnTo>
                  <a:pt x="89412" y="147065"/>
                </a:lnTo>
                <a:lnTo>
                  <a:pt x="89412" y="145541"/>
                </a:lnTo>
                <a:lnTo>
                  <a:pt x="90937" y="145541"/>
                </a:lnTo>
                <a:lnTo>
                  <a:pt x="90937" y="144018"/>
                </a:lnTo>
                <a:lnTo>
                  <a:pt x="90937" y="142494"/>
                </a:lnTo>
                <a:lnTo>
                  <a:pt x="92461" y="142494"/>
                </a:lnTo>
                <a:lnTo>
                  <a:pt x="92461" y="139446"/>
                </a:lnTo>
                <a:lnTo>
                  <a:pt x="92461" y="134873"/>
                </a:lnTo>
                <a:lnTo>
                  <a:pt x="90937" y="133350"/>
                </a:lnTo>
                <a:lnTo>
                  <a:pt x="90937" y="131826"/>
                </a:lnTo>
                <a:lnTo>
                  <a:pt x="89412" y="130302"/>
                </a:lnTo>
                <a:lnTo>
                  <a:pt x="87889" y="128777"/>
                </a:lnTo>
                <a:lnTo>
                  <a:pt x="86364" y="127254"/>
                </a:lnTo>
                <a:lnTo>
                  <a:pt x="84840" y="127254"/>
                </a:lnTo>
                <a:lnTo>
                  <a:pt x="83317" y="125729"/>
                </a:lnTo>
                <a:lnTo>
                  <a:pt x="80268" y="124205"/>
                </a:lnTo>
                <a:lnTo>
                  <a:pt x="77220" y="122681"/>
                </a:lnTo>
                <a:lnTo>
                  <a:pt x="74172" y="121157"/>
                </a:lnTo>
                <a:lnTo>
                  <a:pt x="71124" y="119633"/>
                </a:lnTo>
                <a:lnTo>
                  <a:pt x="66552" y="118109"/>
                </a:lnTo>
                <a:lnTo>
                  <a:pt x="58932" y="115061"/>
                </a:lnTo>
                <a:lnTo>
                  <a:pt x="51312" y="112014"/>
                </a:lnTo>
                <a:lnTo>
                  <a:pt x="45217" y="108965"/>
                </a:lnTo>
                <a:lnTo>
                  <a:pt x="40644" y="105918"/>
                </a:lnTo>
                <a:lnTo>
                  <a:pt x="37596" y="104394"/>
                </a:lnTo>
                <a:lnTo>
                  <a:pt x="36072" y="102869"/>
                </a:lnTo>
                <a:lnTo>
                  <a:pt x="33024" y="101345"/>
                </a:lnTo>
                <a:lnTo>
                  <a:pt x="31501" y="99822"/>
                </a:lnTo>
                <a:lnTo>
                  <a:pt x="29976" y="99822"/>
                </a:lnTo>
                <a:lnTo>
                  <a:pt x="28452" y="98297"/>
                </a:lnTo>
                <a:lnTo>
                  <a:pt x="26928" y="96773"/>
                </a:lnTo>
                <a:lnTo>
                  <a:pt x="25404" y="95250"/>
                </a:lnTo>
                <a:lnTo>
                  <a:pt x="23880" y="93726"/>
                </a:lnTo>
                <a:lnTo>
                  <a:pt x="22356" y="92202"/>
                </a:lnTo>
                <a:lnTo>
                  <a:pt x="20832" y="90677"/>
                </a:lnTo>
                <a:lnTo>
                  <a:pt x="19308" y="89154"/>
                </a:lnTo>
                <a:lnTo>
                  <a:pt x="19308" y="87630"/>
                </a:lnTo>
                <a:lnTo>
                  <a:pt x="17784" y="86105"/>
                </a:lnTo>
                <a:lnTo>
                  <a:pt x="17784" y="84581"/>
                </a:lnTo>
                <a:lnTo>
                  <a:pt x="16261" y="81533"/>
                </a:lnTo>
                <a:lnTo>
                  <a:pt x="14737" y="80009"/>
                </a:lnTo>
                <a:lnTo>
                  <a:pt x="14737" y="75437"/>
                </a:lnTo>
                <a:lnTo>
                  <a:pt x="13212" y="73914"/>
                </a:lnTo>
                <a:lnTo>
                  <a:pt x="13212" y="57150"/>
                </a:lnTo>
                <a:lnTo>
                  <a:pt x="14737" y="54102"/>
                </a:lnTo>
                <a:lnTo>
                  <a:pt x="14737" y="52577"/>
                </a:lnTo>
                <a:lnTo>
                  <a:pt x="16261" y="49530"/>
                </a:lnTo>
                <a:lnTo>
                  <a:pt x="16261" y="46481"/>
                </a:lnTo>
                <a:lnTo>
                  <a:pt x="17784" y="44957"/>
                </a:lnTo>
                <a:lnTo>
                  <a:pt x="19308" y="41909"/>
                </a:lnTo>
                <a:lnTo>
                  <a:pt x="20832" y="40385"/>
                </a:lnTo>
                <a:lnTo>
                  <a:pt x="22356" y="38861"/>
                </a:lnTo>
                <a:lnTo>
                  <a:pt x="23880" y="35813"/>
                </a:lnTo>
                <a:lnTo>
                  <a:pt x="25404" y="34289"/>
                </a:lnTo>
                <a:lnTo>
                  <a:pt x="26928" y="32765"/>
                </a:lnTo>
                <a:lnTo>
                  <a:pt x="28452" y="31241"/>
                </a:lnTo>
                <a:lnTo>
                  <a:pt x="31501" y="29718"/>
                </a:lnTo>
                <a:lnTo>
                  <a:pt x="33024" y="28193"/>
                </a:lnTo>
                <a:lnTo>
                  <a:pt x="36072" y="26669"/>
                </a:lnTo>
                <a:lnTo>
                  <a:pt x="37596" y="25145"/>
                </a:lnTo>
                <a:lnTo>
                  <a:pt x="40644" y="23622"/>
                </a:lnTo>
                <a:lnTo>
                  <a:pt x="43692" y="23622"/>
                </a:lnTo>
                <a:lnTo>
                  <a:pt x="45217" y="22097"/>
                </a:lnTo>
                <a:lnTo>
                  <a:pt x="48264" y="20573"/>
                </a:lnTo>
                <a:lnTo>
                  <a:pt x="51312" y="20573"/>
                </a:lnTo>
                <a:lnTo>
                  <a:pt x="54361" y="19050"/>
                </a:lnTo>
                <a:lnTo>
                  <a:pt x="60456" y="19050"/>
                </a:lnTo>
                <a:lnTo>
                  <a:pt x="63504" y="17526"/>
                </a:lnTo>
                <a:lnTo>
                  <a:pt x="90937" y="17526"/>
                </a:lnTo>
                <a:lnTo>
                  <a:pt x="97032" y="19050"/>
                </a:lnTo>
                <a:lnTo>
                  <a:pt x="103128" y="19050"/>
                </a:lnTo>
                <a:lnTo>
                  <a:pt x="109224" y="20573"/>
                </a:lnTo>
                <a:lnTo>
                  <a:pt x="115320" y="22097"/>
                </a:lnTo>
                <a:lnTo>
                  <a:pt x="122940" y="23622"/>
                </a:lnTo>
                <a:lnTo>
                  <a:pt x="122940" y="52577"/>
                </a:lnTo>
                <a:lnTo>
                  <a:pt x="119892" y="52577"/>
                </a:lnTo>
                <a:lnTo>
                  <a:pt x="116844" y="51054"/>
                </a:lnTo>
                <a:lnTo>
                  <a:pt x="115320" y="49530"/>
                </a:lnTo>
                <a:lnTo>
                  <a:pt x="112272" y="49530"/>
                </a:lnTo>
                <a:lnTo>
                  <a:pt x="109224" y="48005"/>
                </a:lnTo>
                <a:lnTo>
                  <a:pt x="106176" y="48005"/>
                </a:lnTo>
                <a:lnTo>
                  <a:pt x="104652" y="46481"/>
                </a:lnTo>
                <a:lnTo>
                  <a:pt x="98556" y="46481"/>
                </a:lnTo>
                <a:lnTo>
                  <a:pt x="97032" y="44957"/>
                </a:lnTo>
                <a:lnTo>
                  <a:pt x="69601" y="44957"/>
                </a:lnTo>
                <a:lnTo>
                  <a:pt x="68076" y="46481"/>
                </a:lnTo>
                <a:lnTo>
                  <a:pt x="63504" y="46481"/>
                </a:lnTo>
                <a:lnTo>
                  <a:pt x="61980" y="48005"/>
                </a:lnTo>
                <a:lnTo>
                  <a:pt x="60456" y="48005"/>
                </a:lnTo>
                <a:lnTo>
                  <a:pt x="60456" y="49530"/>
                </a:lnTo>
                <a:lnTo>
                  <a:pt x="58932" y="49530"/>
                </a:lnTo>
                <a:lnTo>
                  <a:pt x="58932" y="51054"/>
                </a:lnTo>
                <a:lnTo>
                  <a:pt x="57408" y="51054"/>
                </a:lnTo>
                <a:lnTo>
                  <a:pt x="57408" y="52577"/>
                </a:lnTo>
                <a:lnTo>
                  <a:pt x="55884" y="52577"/>
                </a:lnTo>
                <a:lnTo>
                  <a:pt x="55884" y="54102"/>
                </a:lnTo>
                <a:lnTo>
                  <a:pt x="55884" y="57150"/>
                </a:lnTo>
                <a:lnTo>
                  <a:pt x="54361" y="58673"/>
                </a:lnTo>
                <a:lnTo>
                  <a:pt x="55884" y="60197"/>
                </a:lnTo>
                <a:lnTo>
                  <a:pt x="55884" y="63245"/>
                </a:lnTo>
                <a:lnTo>
                  <a:pt x="57408" y="64769"/>
                </a:lnTo>
                <a:lnTo>
                  <a:pt x="57408" y="66294"/>
                </a:lnTo>
                <a:lnTo>
                  <a:pt x="58932" y="67818"/>
                </a:lnTo>
                <a:lnTo>
                  <a:pt x="60456" y="67818"/>
                </a:lnTo>
                <a:lnTo>
                  <a:pt x="61980" y="69341"/>
                </a:lnTo>
                <a:lnTo>
                  <a:pt x="63504" y="69341"/>
                </a:lnTo>
                <a:lnTo>
                  <a:pt x="66552" y="70865"/>
                </a:lnTo>
                <a:lnTo>
                  <a:pt x="68076" y="72389"/>
                </a:lnTo>
                <a:lnTo>
                  <a:pt x="72649" y="73914"/>
                </a:lnTo>
                <a:lnTo>
                  <a:pt x="75696" y="75437"/>
                </a:lnTo>
                <a:lnTo>
                  <a:pt x="80268" y="78486"/>
                </a:lnTo>
                <a:lnTo>
                  <a:pt x="84840" y="80009"/>
                </a:lnTo>
                <a:lnTo>
                  <a:pt x="92461" y="83057"/>
                </a:lnTo>
                <a:lnTo>
                  <a:pt x="98556" y="86105"/>
                </a:lnTo>
                <a:lnTo>
                  <a:pt x="104652" y="89154"/>
                </a:lnTo>
                <a:lnTo>
                  <a:pt x="109224" y="92202"/>
                </a:lnTo>
                <a:lnTo>
                  <a:pt x="112272" y="93726"/>
                </a:lnTo>
                <a:lnTo>
                  <a:pt x="113796" y="95250"/>
                </a:lnTo>
                <a:lnTo>
                  <a:pt x="115320" y="96773"/>
                </a:lnTo>
                <a:lnTo>
                  <a:pt x="118368" y="96773"/>
                </a:lnTo>
                <a:lnTo>
                  <a:pt x="119892" y="98297"/>
                </a:lnTo>
                <a:lnTo>
                  <a:pt x="121417" y="99822"/>
                </a:lnTo>
                <a:lnTo>
                  <a:pt x="122940" y="101345"/>
                </a:lnTo>
                <a:lnTo>
                  <a:pt x="124464" y="102869"/>
                </a:lnTo>
                <a:lnTo>
                  <a:pt x="125989" y="104394"/>
                </a:lnTo>
                <a:lnTo>
                  <a:pt x="125989" y="105918"/>
                </a:lnTo>
                <a:lnTo>
                  <a:pt x="127512" y="107441"/>
                </a:lnTo>
                <a:lnTo>
                  <a:pt x="129037" y="108965"/>
                </a:lnTo>
                <a:lnTo>
                  <a:pt x="130561" y="110489"/>
                </a:lnTo>
                <a:lnTo>
                  <a:pt x="130561" y="112014"/>
                </a:lnTo>
                <a:lnTo>
                  <a:pt x="132084" y="113537"/>
                </a:lnTo>
                <a:lnTo>
                  <a:pt x="132084" y="115061"/>
                </a:lnTo>
                <a:lnTo>
                  <a:pt x="133608" y="116586"/>
                </a:lnTo>
                <a:lnTo>
                  <a:pt x="133608" y="121157"/>
                </a:lnTo>
                <a:lnTo>
                  <a:pt x="135132" y="122681"/>
                </a:lnTo>
                <a:lnTo>
                  <a:pt x="135132" y="140969"/>
                </a:lnTo>
                <a:lnTo>
                  <a:pt x="133608" y="144018"/>
                </a:lnTo>
                <a:lnTo>
                  <a:pt x="133608" y="147065"/>
                </a:lnTo>
                <a:lnTo>
                  <a:pt x="132084" y="148589"/>
                </a:lnTo>
                <a:lnTo>
                  <a:pt x="130561" y="151637"/>
                </a:lnTo>
                <a:lnTo>
                  <a:pt x="129037" y="154686"/>
                </a:lnTo>
                <a:lnTo>
                  <a:pt x="129037" y="156209"/>
                </a:lnTo>
                <a:lnTo>
                  <a:pt x="127512" y="156209"/>
                </a:lnTo>
                <a:lnTo>
                  <a:pt x="127512" y="157733"/>
                </a:lnTo>
                <a:lnTo>
                  <a:pt x="125989" y="159257"/>
                </a:lnTo>
                <a:lnTo>
                  <a:pt x="124464" y="160781"/>
                </a:lnTo>
                <a:lnTo>
                  <a:pt x="122940" y="163829"/>
                </a:lnTo>
                <a:lnTo>
                  <a:pt x="119892" y="165354"/>
                </a:lnTo>
                <a:lnTo>
                  <a:pt x="118368" y="166878"/>
                </a:lnTo>
                <a:lnTo>
                  <a:pt x="115320" y="169926"/>
                </a:lnTo>
                <a:lnTo>
                  <a:pt x="112272" y="171450"/>
                </a:lnTo>
                <a:lnTo>
                  <a:pt x="110749" y="172973"/>
                </a:lnTo>
                <a:lnTo>
                  <a:pt x="107701" y="172973"/>
                </a:lnTo>
                <a:lnTo>
                  <a:pt x="106176" y="174497"/>
                </a:lnTo>
                <a:lnTo>
                  <a:pt x="103128" y="176022"/>
                </a:lnTo>
                <a:lnTo>
                  <a:pt x="100080" y="177546"/>
                </a:lnTo>
                <a:lnTo>
                  <a:pt x="97032" y="177546"/>
                </a:lnTo>
                <a:lnTo>
                  <a:pt x="95508" y="179069"/>
                </a:lnTo>
                <a:lnTo>
                  <a:pt x="92461" y="179069"/>
                </a:lnTo>
                <a:lnTo>
                  <a:pt x="89412" y="180594"/>
                </a:lnTo>
                <a:lnTo>
                  <a:pt x="78744" y="180594"/>
                </a:lnTo>
                <a:lnTo>
                  <a:pt x="75696" y="182118"/>
                </a:lnTo>
                <a:lnTo>
                  <a:pt x="52837" y="182118"/>
                </a:lnTo>
                <a:lnTo>
                  <a:pt x="46740" y="180594"/>
                </a:lnTo>
                <a:lnTo>
                  <a:pt x="40644" y="180594"/>
                </a:lnTo>
                <a:lnTo>
                  <a:pt x="34549" y="179069"/>
                </a:lnTo>
                <a:lnTo>
                  <a:pt x="28452" y="179069"/>
                </a:lnTo>
                <a:lnTo>
                  <a:pt x="22356" y="177546"/>
                </a:lnTo>
                <a:lnTo>
                  <a:pt x="16261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8648700" y="371475"/>
            <a:ext cx="57150" cy="161925"/>
          </a:xfrm>
          <a:custGeom>
            <a:avLst/>
            <a:gdLst>
              <a:gd name="connsiteX0" fmla="*/ 18165 w 57150"/>
              <a:gd name="connsiteY0" fmla="*/ 169544 h 161925"/>
              <a:gd name="connsiteX1" fmla="*/ 18165 w 57150"/>
              <a:gd name="connsiteY1" fmla="*/ 11048 h 161925"/>
              <a:gd name="connsiteX2" fmla="*/ 39501 w 57150"/>
              <a:gd name="connsiteY2" fmla="*/ 17144 h 161925"/>
              <a:gd name="connsiteX3" fmla="*/ 62362 w 57150"/>
              <a:gd name="connsiteY3" fmla="*/ 11048 h 161925"/>
              <a:gd name="connsiteX4" fmla="*/ 62362 w 57150"/>
              <a:gd name="connsiteY4" fmla="*/ 169544 h 161925"/>
              <a:gd name="connsiteX5" fmla="*/ 18165 w 57150"/>
              <a:gd name="connsiteY5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61925">
                <a:moveTo>
                  <a:pt x="18165" y="169544"/>
                </a:moveTo>
                <a:lnTo>
                  <a:pt x="18165" y="11048"/>
                </a:lnTo>
                <a:lnTo>
                  <a:pt x="39501" y="17144"/>
                </a:lnTo>
                <a:lnTo>
                  <a:pt x="62362" y="11048"/>
                </a:lnTo>
                <a:lnTo>
                  <a:pt x="62362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8734425" y="371475"/>
            <a:ext cx="123825" cy="161925"/>
          </a:xfrm>
          <a:custGeom>
            <a:avLst/>
            <a:gdLst>
              <a:gd name="connsiteX0" fmla="*/ 16261 w 123825"/>
              <a:gd name="connsiteY0" fmla="*/ 169544 h 161925"/>
              <a:gd name="connsiteX1" fmla="*/ 16261 w 123825"/>
              <a:gd name="connsiteY1" fmla="*/ 11048 h 161925"/>
              <a:gd name="connsiteX2" fmla="*/ 130561 w 123825"/>
              <a:gd name="connsiteY2" fmla="*/ 11048 h 161925"/>
              <a:gd name="connsiteX3" fmla="*/ 130561 w 123825"/>
              <a:gd name="connsiteY3" fmla="*/ 38480 h 161925"/>
              <a:gd name="connsiteX4" fmla="*/ 58932 w 123825"/>
              <a:gd name="connsiteY4" fmla="*/ 38480 h 161925"/>
              <a:gd name="connsiteX5" fmla="*/ 58932 w 123825"/>
              <a:gd name="connsiteY5" fmla="*/ 75056 h 161925"/>
              <a:gd name="connsiteX6" fmla="*/ 121417 w 123825"/>
              <a:gd name="connsiteY6" fmla="*/ 75056 h 161925"/>
              <a:gd name="connsiteX7" fmla="*/ 121417 w 123825"/>
              <a:gd name="connsiteY7" fmla="*/ 100964 h 161925"/>
              <a:gd name="connsiteX8" fmla="*/ 58932 w 123825"/>
              <a:gd name="connsiteY8" fmla="*/ 100964 h 161925"/>
              <a:gd name="connsiteX9" fmla="*/ 58932 w 123825"/>
              <a:gd name="connsiteY9" fmla="*/ 139064 h 161925"/>
              <a:gd name="connsiteX10" fmla="*/ 132084 w 123825"/>
              <a:gd name="connsiteY10" fmla="*/ 139064 h 161925"/>
              <a:gd name="connsiteX11" fmla="*/ 132084 w 123825"/>
              <a:gd name="connsiteY11" fmla="*/ 169544 h 161925"/>
              <a:gd name="connsiteX12" fmla="*/ 16261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6261" y="169544"/>
                </a:moveTo>
                <a:lnTo>
                  <a:pt x="16261" y="11048"/>
                </a:lnTo>
                <a:lnTo>
                  <a:pt x="130561" y="11048"/>
                </a:lnTo>
                <a:lnTo>
                  <a:pt x="130561" y="38480"/>
                </a:lnTo>
                <a:lnTo>
                  <a:pt x="58932" y="38480"/>
                </a:lnTo>
                <a:lnTo>
                  <a:pt x="58932" y="75056"/>
                </a:lnTo>
                <a:lnTo>
                  <a:pt x="121417" y="75056"/>
                </a:lnTo>
                <a:lnTo>
                  <a:pt x="121417" y="100964"/>
                </a:lnTo>
                <a:lnTo>
                  <a:pt x="58932" y="100964"/>
                </a:lnTo>
                <a:lnTo>
                  <a:pt x="58932" y="139064"/>
                </a:lnTo>
                <a:lnTo>
                  <a:pt x="132084" y="139064"/>
                </a:lnTo>
                <a:lnTo>
                  <a:pt x="132084" y="169544"/>
                </a:lnTo>
                <a:lnTo>
                  <a:pt x="16261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8877300" y="371475"/>
            <a:ext cx="209550" cy="161925"/>
          </a:xfrm>
          <a:custGeom>
            <a:avLst/>
            <a:gdLst>
              <a:gd name="connsiteX0" fmla="*/ 18165 w 209550"/>
              <a:gd name="connsiteY0" fmla="*/ 169544 h 161925"/>
              <a:gd name="connsiteX1" fmla="*/ 18165 w 209550"/>
              <a:gd name="connsiteY1" fmla="*/ 11048 h 161925"/>
              <a:gd name="connsiteX2" fmla="*/ 76077 w 209550"/>
              <a:gd name="connsiteY2" fmla="*/ 11048 h 161925"/>
              <a:gd name="connsiteX3" fmla="*/ 115701 w 209550"/>
              <a:gd name="connsiteY3" fmla="*/ 111632 h 161925"/>
              <a:gd name="connsiteX4" fmla="*/ 156849 w 209550"/>
              <a:gd name="connsiteY4" fmla="*/ 11048 h 161925"/>
              <a:gd name="connsiteX5" fmla="*/ 211714 w 209550"/>
              <a:gd name="connsiteY5" fmla="*/ 11048 h 161925"/>
              <a:gd name="connsiteX6" fmla="*/ 211714 w 209550"/>
              <a:gd name="connsiteY6" fmla="*/ 169544 h 161925"/>
              <a:gd name="connsiteX7" fmla="*/ 170565 w 209550"/>
              <a:gd name="connsiteY7" fmla="*/ 169544 h 161925"/>
              <a:gd name="connsiteX8" fmla="*/ 170565 w 209550"/>
              <a:gd name="connsiteY8" fmla="*/ 56769 h 161925"/>
              <a:gd name="connsiteX9" fmla="*/ 123321 w 209550"/>
              <a:gd name="connsiteY9" fmla="*/ 171069 h 161925"/>
              <a:gd name="connsiteX10" fmla="*/ 95889 w 209550"/>
              <a:gd name="connsiteY10" fmla="*/ 171069 h 161925"/>
              <a:gd name="connsiteX11" fmla="*/ 50169 w 209550"/>
              <a:gd name="connsiteY11" fmla="*/ 56769 h 161925"/>
              <a:gd name="connsiteX12" fmla="*/ 50169 w 209550"/>
              <a:gd name="connsiteY12" fmla="*/ 169544 h 161925"/>
              <a:gd name="connsiteX13" fmla="*/ 18165 w 209550"/>
              <a:gd name="connsiteY13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550" h="161925">
                <a:moveTo>
                  <a:pt x="18165" y="169544"/>
                </a:moveTo>
                <a:lnTo>
                  <a:pt x="18165" y="11048"/>
                </a:lnTo>
                <a:lnTo>
                  <a:pt x="76077" y="11048"/>
                </a:lnTo>
                <a:lnTo>
                  <a:pt x="115701" y="111632"/>
                </a:lnTo>
                <a:lnTo>
                  <a:pt x="156849" y="11048"/>
                </a:lnTo>
                <a:lnTo>
                  <a:pt x="211714" y="11048"/>
                </a:lnTo>
                <a:lnTo>
                  <a:pt x="211714" y="169544"/>
                </a:lnTo>
                <a:lnTo>
                  <a:pt x="170565" y="169544"/>
                </a:lnTo>
                <a:lnTo>
                  <a:pt x="170565" y="56769"/>
                </a:lnTo>
                <a:lnTo>
                  <a:pt x="123321" y="171069"/>
                </a:lnTo>
                <a:lnTo>
                  <a:pt x="95889" y="171069"/>
                </a:lnTo>
                <a:lnTo>
                  <a:pt x="50169" y="56769"/>
                </a:lnTo>
                <a:lnTo>
                  <a:pt x="50169" y="169544"/>
                </a:lnTo>
                <a:lnTo>
                  <a:pt x="18165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9115425" y="371475"/>
            <a:ext cx="123825" cy="161925"/>
          </a:xfrm>
          <a:custGeom>
            <a:avLst/>
            <a:gdLst>
              <a:gd name="connsiteX0" fmla="*/ 14737 w 123825"/>
              <a:gd name="connsiteY0" fmla="*/ 169544 h 161925"/>
              <a:gd name="connsiteX1" fmla="*/ 14737 w 123825"/>
              <a:gd name="connsiteY1" fmla="*/ 11048 h 161925"/>
              <a:gd name="connsiteX2" fmla="*/ 129037 w 123825"/>
              <a:gd name="connsiteY2" fmla="*/ 11048 h 161925"/>
              <a:gd name="connsiteX3" fmla="*/ 129037 w 123825"/>
              <a:gd name="connsiteY3" fmla="*/ 38480 h 161925"/>
              <a:gd name="connsiteX4" fmla="*/ 57408 w 123825"/>
              <a:gd name="connsiteY4" fmla="*/ 38480 h 161925"/>
              <a:gd name="connsiteX5" fmla="*/ 57408 w 123825"/>
              <a:gd name="connsiteY5" fmla="*/ 75056 h 161925"/>
              <a:gd name="connsiteX6" fmla="*/ 119892 w 123825"/>
              <a:gd name="connsiteY6" fmla="*/ 75056 h 161925"/>
              <a:gd name="connsiteX7" fmla="*/ 119892 w 123825"/>
              <a:gd name="connsiteY7" fmla="*/ 100964 h 161925"/>
              <a:gd name="connsiteX8" fmla="*/ 57408 w 123825"/>
              <a:gd name="connsiteY8" fmla="*/ 100964 h 161925"/>
              <a:gd name="connsiteX9" fmla="*/ 57408 w 123825"/>
              <a:gd name="connsiteY9" fmla="*/ 139064 h 161925"/>
              <a:gd name="connsiteX10" fmla="*/ 130561 w 123825"/>
              <a:gd name="connsiteY10" fmla="*/ 139064 h 161925"/>
              <a:gd name="connsiteX11" fmla="*/ 130561 w 123825"/>
              <a:gd name="connsiteY11" fmla="*/ 169544 h 161925"/>
              <a:gd name="connsiteX12" fmla="*/ 14737 w 123825"/>
              <a:gd name="connsiteY12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61925">
                <a:moveTo>
                  <a:pt x="14737" y="169544"/>
                </a:moveTo>
                <a:lnTo>
                  <a:pt x="14737" y="11048"/>
                </a:lnTo>
                <a:lnTo>
                  <a:pt x="129037" y="11048"/>
                </a:lnTo>
                <a:lnTo>
                  <a:pt x="129037" y="38480"/>
                </a:lnTo>
                <a:lnTo>
                  <a:pt x="57408" y="38480"/>
                </a:lnTo>
                <a:lnTo>
                  <a:pt x="57408" y="75056"/>
                </a:lnTo>
                <a:lnTo>
                  <a:pt x="119892" y="75056"/>
                </a:lnTo>
                <a:lnTo>
                  <a:pt x="119892" y="100964"/>
                </a:lnTo>
                <a:lnTo>
                  <a:pt x="57408" y="100964"/>
                </a:lnTo>
                <a:lnTo>
                  <a:pt x="57408" y="139064"/>
                </a:lnTo>
                <a:lnTo>
                  <a:pt x="130561" y="139064"/>
                </a:lnTo>
                <a:lnTo>
                  <a:pt x="130561" y="169544"/>
                </a:lnTo>
                <a:lnTo>
                  <a:pt x="14737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9258300" y="371475"/>
            <a:ext cx="152400" cy="161925"/>
          </a:xfrm>
          <a:custGeom>
            <a:avLst/>
            <a:gdLst>
              <a:gd name="connsiteX0" fmla="*/ 16642 w 152400"/>
              <a:gd name="connsiteY0" fmla="*/ 169544 h 161925"/>
              <a:gd name="connsiteX1" fmla="*/ 16642 w 152400"/>
              <a:gd name="connsiteY1" fmla="*/ 11048 h 161925"/>
              <a:gd name="connsiteX2" fmla="*/ 68457 w 152400"/>
              <a:gd name="connsiteY2" fmla="*/ 11048 h 161925"/>
              <a:gd name="connsiteX3" fmla="*/ 123321 w 152400"/>
              <a:gd name="connsiteY3" fmla="*/ 116204 h 161925"/>
              <a:gd name="connsiteX4" fmla="*/ 123321 w 152400"/>
              <a:gd name="connsiteY4" fmla="*/ 11048 h 161925"/>
              <a:gd name="connsiteX5" fmla="*/ 153801 w 152400"/>
              <a:gd name="connsiteY5" fmla="*/ 11048 h 161925"/>
              <a:gd name="connsiteX6" fmla="*/ 153801 w 152400"/>
              <a:gd name="connsiteY6" fmla="*/ 169544 h 161925"/>
              <a:gd name="connsiteX7" fmla="*/ 103509 w 152400"/>
              <a:gd name="connsiteY7" fmla="*/ 169544 h 161925"/>
              <a:gd name="connsiteX8" fmla="*/ 47121 w 152400"/>
              <a:gd name="connsiteY8" fmla="*/ 61340 h 161925"/>
              <a:gd name="connsiteX9" fmla="*/ 47121 w 152400"/>
              <a:gd name="connsiteY9" fmla="*/ 169544 h 161925"/>
              <a:gd name="connsiteX10" fmla="*/ 16642 w 152400"/>
              <a:gd name="connsiteY10" fmla="*/ 1695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61925">
                <a:moveTo>
                  <a:pt x="16642" y="169544"/>
                </a:moveTo>
                <a:lnTo>
                  <a:pt x="16642" y="11048"/>
                </a:lnTo>
                <a:lnTo>
                  <a:pt x="68457" y="11048"/>
                </a:lnTo>
                <a:lnTo>
                  <a:pt x="123321" y="116204"/>
                </a:lnTo>
                <a:lnTo>
                  <a:pt x="123321" y="11048"/>
                </a:lnTo>
                <a:lnTo>
                  <a:pt x="153801" y="11048"/>
                </a:lnTo>
                <a:lnTo>
                  <a:pt x="153801" y="169544"/>
                </a:lnTo>
                <a:lnTo>
                  <a:pt x="103509" y="169544"/>
                </a:lnTo>
                <a:lnTo>
                  <a:pt x="47121" y="61340"/>
                </a:lnTo>
                <a:lnTo>
                  <a:pt x="47121" y="169544"/>
                </a:lnTo>
                <a:lnTo>
                  <a:pt x="16642" y="169544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9429750" y="361950"/>
            <a:ext cx="123825" cy="180975"/>
          </a:xfrm>
          <a:custGeom>
            <a:avLst/>
            <a:gdLst>
              <a:gd name="connsiteX0" fmla="*/ 14355 w 123825"/>
              <a:gd name="connsiteY0" fmla="*/ 176022 h 180975"/>
              <a:gd name="connsiteX1" fmla="*/ 14355 w 123825"/>
              <a:gd name="connsiteY1" fmla="*/ 145541 h 180975"/>
              <a:gd name="connsiteX2" fmla="*/ 17403 w 123825"/>
              <a:gd name="connsiteY2" fmla="*/ 145541 h 180975"/>
              <a:gd name="connsiteX3" fmla="*/ 20451 w 123825"/>
              <a:gd name="connsiteY3" fmla="*/ 147065 h 180975"/>
              <a:gd name="connsiteX4" fmla="*/ 23499 w 123825"/>
              <a:gd name="connsiteY4" fmla="*/ 147065 h 180975"/>
              <a:gd name="connsiteX5" fmla="*/ 26547 w 123825"/>
              <a:gd name="connsiteY5" fmla="*/ 148589 h 180975"/>
              <a:gd name="connsiteX6" fmla="*/ 29595 w 123825"/>
              <a:gd name="connsiteY6" fmla="*/ 148589 h 180975"/>
              <a:gd name="connsiteX7" fmla="*/ 32643 w 123825"/>
              <a:gd name="connsiteY7" fmla="*/ 150114 h 180975"/>
              <a:gd name="connsiteX8" fmla="*/ 35692 w 123825"/>
              <a:gd name="connsiteY8" fmla="*/ 150114 h 180975"/>
              <a:gd name="connsiteX9" fmla="*/ 38739 w 123825"/>
              <a:gd name="connsiteY9" fmla="*/ 151637 h 180975"/>
              <a:gd name="connsiteX10" fmla="*/ 44836 w 123825"/>
              <a:gd name="connsiteY10" fmla="*/ 151637 h 180975"/>
              <a:gd name="connsiteX11" fmla="*/ 47883 w 123825"/>
              <a:gd name="connsiteY11" fmla="*/ 153161 h 180975"/>
              <a:gd name="connsiteX12" fmla="*/ 70743 w 123825"/>
              <a:gd name="connsiteY12" fmla="*/ 153161 h 180975"/>
              <a:gd name="connsiteX13" fmla="*/ 73792 w 123825"/>
              <a:gd name="connsiteY13" fmla="*/ 151637 h 180975"/>
              <a:gd name="connsiteX14" fmla="*/ 78364 w 123825"/>
              <a:gd name="connsiteY14" fmla="*/ 151637 h 180975"/>
              <a:gd name="connsiteX15" fmla="*/ 81412 w 123825"/>
              <a:gd name="connsiteY15" fmla="*/ 150114 h 180975"/>
              <a:gd name="connsiteX16" fmla="*/ 82936 w 123825"/>
              <a:gd name="connsiteY16" fmla="*/ 150114 h 180975"/>
              <a:gd name="connsiteX17" fmla="*/ 82936 w 123825"/>
              <a:gd name="connsiteY17" fmla="*/ 148589 h 180975"/>
              <a:gd name="connsiteX18" fmla="*/ 85983 w 123825"/>
              <a:gd name="connsiteY18" fmla="*/ 148589 h 180975"/>
              <a:gd name="connsiteX19" fmla="*/ 85983 w 123825"/>
              <a:gd name="connsiteY19" fmla="*/ 147065 h 180975"/>
              <a:gd name="connsiteX20" fmla="*/ 87507 w 123825"/>
              <a:gd name="connsiteY20" fmla="*/ 147065 h 180975"/>
              <a:gd name="connsiteX21" fmla="*/ 87507 w 123825"/>
              <a:gd name="connsiteY21" fmla="*/ 145541 h 180975"/>
              <a:gd name="connsiteX22" fmla="*/ 89031 w 123825"/>
              <a:gd name="connsiteY22" fmla="*/ 144018 h 180975"/>
              <a:gd name="connsiteX23" fmla="*/ 89031 w 123825"/>
              <a:gd name="connsiteY23" fmla="*/ 142494 h 180975"/>
              <a:gd name="connsiteX24" fmla="*/ 89031 w 123825"/>
              <a:gd name="connsiteY24" fmla="*/ 139446 h 180975"/>
              <a:gd name="connsiteX25" fmla="*/ 90555 w 123825"/>
              <a:gd name="connsiteY25" fmla="*/ 139446 h 180975"/>
              <a:gd name="connsiteX26" fmla="*/ 90555 w 123825"/>
              <a:gd name="connsiteY26" fmla="*/ 137922 h 180975"/>
              <a:gd name="connsiteX27" fmla="*/ 89031 w 123825"/>
              <a:gd name="connsiteY27" fmla="*/ 136397 h 180975"/>
              <a:gd name="connsiteX28" fmla="*/ 89031 w 123825"/>
              <a:gd name="connsiteY28" fmla="*/ 134873 h 180975"/>
              <a:gd name="connsiteX29" fmla="*/ 89031 w 123825"/>
              <a:gd name="connsiteY29" fmla="*/ 131826 h 180975"/>
              <a:gd name="connsiteX30" fmla="*/ 87507 w 123825"/>
              <a:gd name="connsiteY30" fmla="*/ 130302 h 180975"/>
              <a:gd name="connsiteX31" fmla="*/ 85983 w 123825"/>
              <a:gd name="connsiteY31" fmla="*/ 128777 h 180975"/>
              <a:gd name="connsiteX32" fmla="*/ 84459 w 123825"/>
              <a:gd name="connsiteY32" fmla="*/ 127254 h 180975"/>
              <a:gd name="connsiteX33" fmla="*/ 82936 w 123825"/>
              <a:gd name="connsiteY33" fmla="*/ 127254 h 180975"/>
              <a:gd name="connsiteX34" fmla="*/ 81412 w 123825"/>
              <a:gd name="connsiteY34" fmla="*/ 125729 h 180975"/>
              <a:gd name="connsiteX35" fmla="*/ 78364 w 123825"/>
              <a:gd name="connsiteY35" fmla="*/ 124205 h 180975"/>
              <a:gd name="connsiteX36" fmla="*/ 75315 w 123825"/>
              <a:gd name="connsiteY36" fmla="*/ 122681 h 180975"/>
              <a:gd name="connsiteX37" fmla="*/ 72267 w 123825"/>
              <a:gd name="connsiteY37" fmla="*/ 121157 h 180975"/>
              <a:gd name="connsiteX38" fmla="*/ 67695 w 123825"/>
              <a:gd name="connsiteY38" fmla="*/ 119633 h 180975"/>
              <a:gd name="connsiteX39" fmla="*/ 64647 w 123825"/>
              <a:gd name="connsiteY39" fmla="*/ 118109 h 180975"/>
              <a:gd name="connsiteX40" fmla="*/ 57027 w 123825"/>
              <a:gd name="connsiteY40" fmla="*/ 115061 h 180975"/>
              <a:gd name="connsiteX41" fmla="*/ 49407 w 123825"/>
              <a:gd name="connsiteY41" fmla="*/ 112014 h 180975"/>
              <a:gd name="connsiteX42" fmla="*/ 46359 w 123825"/>
              <a:gd name="connsiteY42" fmla="*/ 110489 h 180975"/>
              <a:gd name="connsiteX43" fmla="*/ 43312 w 123825"/>
              <a:gd name="connsiteY43" fmla="*/ 108965 h 180975"/>
              <a:gd name="connsiteX44" fmla="*/ 40264 w 123825"/>
              <a:gd name="connsiteY44" fmla="*/ 107441 h 180975"/>
              <a:gd name="connsiteX45" fmla="*/ 38739 w 123825"/>
              <a:gd name="connsiteY45" fmla="*/ 105918 h 180975"/>
              <a:gd name="connsiteX46" fmla="*/ 35692 w 123825"/>
              <a:gd name="connsiteY46" fmla="*/ 104394 h 180975"/>
              <a:gd name="connsiteX47" fmla="*/ 34167 w 123825"/>
              <a:gd name="connsiteY47" fmla="*/ 102869 h 180975"/>
              <a:gd name="connsiteX48" fmla="*/ 31119 w 123825"/>
              <a:gd name="connsiteY48" fmla="*/ 101345 h 180975"/>
              <a:gd name="connsiteX49" fmla="*/ 29595 w 123825"/>
              <a:gd name="connsiteY49" fmla="*/ 99822 h 180975"/>
              <a:gd name="connsiteX50" fmla="*/ 28071 w 123825"/>
              <a:gd name="connsiteY50" fmla="*/ 99822 h 180975"/>
              <a:gd name="connsiteX51" fmla="*/ 26547 w 123825"/>
              <a:gd name="connsiteY51" fmla="*/ 98297 h 180975"/>
              <a:gd name="connsiteX52" fmla="*/ 25023 w 123825"/>
              <a:gd name="connsiteY52" fmla="*/ 96773 h 180975"/>
              <a:gd name="connsiteX53" fmla="*/ 23499 w 123825"/>
              <a:gd name="connsiteY53" fmla="*/ 95250 h 180975"/>
              <a:gd name="connsiteX54" fmla="*/ 21976 w 123825"/>
              <a:gd name="connsiteY54" fmla="*/ 93726 h 180975"/>
              <a:gd name="connsiteX55" fmla="*/ 20451 w 123825"/>
              <a:gd name="connsiteY55" fmla="*/ 92202 h 180975"/>
              <a:gd name="connsiteX56" fmla="*/ 18927 w 123825"/>
              <a:gd name="connsiteY56" fmla="*/ 90677 h 180975"/>
              <a:gd name="connsiteX57" fmla="*/ 17403 w 123825"/>
              <a:gd name="connsiteY57" fmla="*/ 89154 h 180975"/>
              <a:gd name="connsiteX58" fmla="*/ 15879 w 123825"/>
              <a:gd name="connsiteY58" fmla="*/ 87630 h 180975"/>
              <a:gd name="connsiteX59" fmla="*/ 15879 w 123825"/>
              <a:gd name="connsiteY59" fmla="*/ 86105 h 180975"/>
              <a:gd name="connsiteX60" fmla="*/ 14355 w 123825"/>
              <a:gd name="connsiteY60" fmla="*/ 84581 h 180975"/>
              <a:gd name="connsiteX61" fmla="*/ 14355 w 123825"/>
              <a:gd name="connsiteY61" fmla="*/ 81533 h 180975"/>
              <a:gd name="connsiteX62" fmla="*/ 12831 w 123825"/>
              <a:gd name="connsiteY62" fmla="*/ 80009 h 180975"/>
              <a:gd name="connsiteX63" fmla="*/ 12831 w 123825"/>
              <a:gd name="connsiteY63" fmla="*/ 75437 h 180975"/>
              <a:gd name="connsiteX64" fmla="*/ 11307 w 123825"/>
              <a:gd name="connsiteY64" fmla="*/ 73914 h 180975"/>
              <a:gd name="connsiteX65" fmla="*/ 11307 w 123825"/>
              <a:gd name="connsiteY65" fmla="*/ 54102 h 180975"/>
              <a:gd name="connsiteX66" fmla="*/ 12831 w 123825"/>
              <a:gd name="connsiteY66" fmla="*/ 51054 h 180975"/>
              <a:gd name="connsiteX67" fmla="*/ 12831 w 123825"/>
              <a:gd name="connsiteY67" fmla="*/ 49530 h 180975"/>
              <a:gd name="connsiteX68" fmla="*/ 14355 w 123825"/>
              <a:gd name="connsiteY68" fmla="*/ 46481 h 180975"/>
              <a:gd name="connsiteX69" fmla="*/ 15879 w 123825"/>
              <a:gd name="connsiteY69" fmla="*/ 44957 h 180975"/>
              <a:gd name="connsiteX70" fmla="*/ 15879 w 123825"/>
              <a:gd name="connsiteY70" fmla="*/ 41909 h 180975"/>
              <a:gd name="connsiteX71" fmla="*/ 17403 w 123825"/>
              <a:gd name="connsiteY71" fmla="*/ 40385 h 180975"/>
              <a:gd name="connsiteX72" fmla="*/ 18927 w 123825"/>
              <a:gd name="connsiteY72" fmla="*/ 38861 h 180975"/>
              <a:gd name="connsiteX73" fmla="*/ 20451 w 123825"/>
              <a:gd name="connsiteY73" fmla="*/ 35813 h 180975"/>
              <a:gd name="connsiteX74" fmla="*/ 21976 w 123825"/>
              <a:gd name="connsiteY74" fmla="*/ 34289 h 180975"/>
              <a:gd name="connsiteX75" fmla="*/ 25023 w 123825"/>
              <a:gd name="connsiteY75" fmla="*/ 32765 h 180975"/>
              <a:gd name="connsiteX76" fmla="*/ 26547 w 123825"/>
              <a:gd name="connsiteY76" fmla="*/ 31241 h 180975"/>
              <a:gd name="connsiteX77" fmla="*/ 28071 w 123825"/>
              <a:gd name="connsiteY77" fmla="*/ 29718 h 180975"/>
              <a:gd name="connsiteX78" fmla="*/ 31119 w 123825"/>
              <a:gd name="connsiteY78" fmla="*/ 28193 h 180975"/>
              <a:gd name="connsiteX79" fmla="*/ 34167 w 123825"/>
              <a:gd name="connsiteY79" fmla="*/ 26669 h 180975"/>
              <a:gd name="connsiteX80" fmla="*/ 35692 w 123825"/>
              <a:gd name="connsiteY80" fmla="*/ 25145 h 180975"/>
              <a:gd name="connsiteX81" fmla="*/ 38739 w 123825"/>
              <a:gd name="connsiteY81" fmla="*/ 23622 h 180975"/>
              <a:gd name="connsiteX82" fmla="*/ 40264 w 123825"/>
              <a:gd name="connsiteY82" fmla="*/ 23622 h 180975"/>
              <a:gd name="connsiteX83" fmla="*/ 43312 w 123825"/>
              <a:gd name="connsiteY83" fmla="*/ 22097 h 180975"/>
              <a:gd name="connsiteX84" fmla="*/ 46359 w 123825"/>
              <a:gd name="connsiteY84" fmla="*/ 20573 h 180975"/>
              <a:gd name="connsiteX85" fmla="*/ 49407 w 123825"/>
              <a:gd name="connsiteY85" fmla="*/ 20573 h 180975"/>
              <a:gd name="connsiteX86" fmla="*/ 52455 w 123825"/>
              <a:gd name="connsiteY86" fmla="*/ 19050 h 180975"/>
              <a:gd name="connsiteX87" fmla="*/ 58551 w 123825"/>
              <a:gd name="connsiteY87" fmla="*/ 19050 h 180975"/>
              <a:gd name="connsiteX88" fmla="*/ 61599 w 123825"/>
              <a:gd name="connsiteY88" fmla="*/ 17526 h 180975"/>
              <a:gd name="connsiteX89" fmla="*/ 89031 w 123825"/>
              <a:gd name="connsiteY89" fmla="*/ 17526 h 180975"/>
              <a:gd name="connsiteX90" fmla="*/ 93603 w 123825"/>
              <a:gd name="connsiteY90" fmla="*/ 19050 h 180975"/>
              <a:gd name="connsiteX91" fmla="*/ 98176 w 123825"/>
              <a:gd name="connsiteY91" fmla="*/ 19050 h 180975"/>
              <a:gd name="connsiteX92" fmla="*/ 104271 w 123825"/>
              <a:gd name="connsiteY92" fmla="*/ 20573 h 180975"/>
              <a:gd name="connsiteX93" fmla="*/ 110367 w 123825"/>
              <a:gd name="connsiteY93" fmla="*/ 20573 h 180975"/>
              <a:gd name="connsiteX94" fmla="*/ 116464 w 123825"/>
              <a:gd name="connsiteY94" fmla="*/ 22097 h 180975"/>
              <a:gd name="connsiteX95" fmla="*/ 121036 w 123825"/>
              <a:gd name="connsiteY95" fmla="*/ 23622 h 180975"/>
              <a:gd name="connsiteX96" fmla="*/ 121036 w 123825"/>
              <a:gd name="connsiteY96" fmla="*/ 52577 h 180975"/>
              <a:gd name="connsiteX97" fmla="*/ 117987 w 123825"/>
              <a:gd name="connsiteY97" fmla="*/ 52577 h 180975"/>
              <a:gd name="connsiteX98" fmla="*/ 114939 w 123825"/>
              <a:gd name="connsiteY98" fmla="*/ 51054 h 180975"/>
              <a:gd name="connsiteX99" fmla="*/ 111892 w 123825"/>
              <a:gd name="connsiteY99" fmla="*/ 49530 h 180975"/>
              <a:gd name="connsiteX100" fmla="*/ 110367 w 123825"/>
              <a:gd name="connsiteY100" fmla="*/ 49530 h 180975"/>
              <a:gd name="connsiteX101" fmla="*/ 107319 w 123825"/>
              <a:gd name="connsiteY101" fmla="*/ 48005 h 180975"/>
              <a:gd name="connsiteX102" fmla="*/ 104271 w 123825"/>
              <a:gd name="connsiteY102" fmla="*/ 48005 h 180975"/>
              <a:gd name="connsiteX103" fmla="*/ 101223 w 123825"/>
              <a:gd name="connsiteY103" fmla="*/ 46481 h 180975"/>
              <a:gd name="connsiteX104" fmla="*/ 96651 w 123825"/>
              <a:gd name="connsiteY104" fmla="*/ 46481 h 180975"/>
              <a:gd name="connsiteX105" fmla="*/ 93603 w 123825"/>
              <a:gd name="connsiteY105" fmla="*/ 44957 h 180975"/>
              <a:gd name="connsiteX106" fmla="*/ 67695 w 123825"/>
              <a:gd name="connsiteY106" fmla="*/ 44957 h 180975"/>
              <a:gd name="connsiteX107" fmla="*/ 64647 w 123825"/>
              <a:gd name="connsiteY107" fmla="*/ 46481 h 180975"/>
              <a:gd name="connsiteX108" fmla="*/ 61599 w 123825"/>
              <a:gd name="connsiteY108" fmla="*/ 46481 h 180975"/>
              <a:gd name="connsiteX109" fmla="*/ 60076 w 123825"/>
              <a:gd name="connsiteY109" fmla="*/ 48005 h 180975"/>
              <a:gd name="connsiteX110" fmla="*/ 58551 w 123825"/>
              <a:gd name="connsiteY110" fmla="*/ 48005 h 180975"/>
              <a:gd name="connsiteX111" fmla="*/ 57027 w 123825"/>
              <a:gd name="connsiteY111" fmla="*/ 49530 h 180975"/>
              <a:gd name="connsiteX112" fmla="*/ 55503 w 123825"/>
              <a:gd name="connsiteY112" fmla="*/ 51054 h 180975"/>
              <a:gd name="connsiteX113" fmla="*/ 55503 w 123825"/>
              <a:gd name="connsiteY113" fmla="*/ 52577 h 180975"/>
              <a:gd name="connsiteX114" fmla="*/ 53979 w 123825"/>
              <a:gd name="connsiteY114" fmla="*/ 52577 h 180975"/>
              <a:gd name="connsiteX115" fmla="*/ 53979 w 123825"/>
              <a:gd name="connsiteY115" fmla="*/ 54102 h 180975"/>
              <a:gd name="connsiteX116" fmla="*/ 52455 w 123825"/>
              <a:gd name="connsiteY116" fmla="*/ 55626 h 180975"/>
              <a:gd name="connsiteX117" fmla="*/ 52455 w 123825"/>
              <a:gd name="connsiteY117" fmla="*/ 57150 h 180975"/>
              <a:gd name="connsiteX118" fmla="*/ 52455 w 123825"/>
              <a:gd name="connsiteY118" fmla="*/ 58673 h 180975"/>
              <a:gd name="connsiteX119" fmla="*/ 52455 w 123825"/>
              <a:gd name="connsiteY119" fmla="*/ 61722 h 180975"/>
              <a:gd name="connsiteX120" fmla="*/ 53979 w 123825"/>
              <a:gd name="connsiteY120" fmla="*/ 63245 h 180975"/>
              <a:gd name="connsiteX121" fmla="*/ 55503 w 123825"/>
              <a:gd name="connsiteY121" fmla="*/ 64769 h 180975"/>
              <a:gd name="connsiteX122" fmla="*/ 55503 w 123825"/>
              <a:gd name="connsiteY122" fmla="*/ 66294 h 180975"/>
              <a:gd name="connsiteX123" fmla="*/ 57027 w 123825"/>
              <a:gd name="connsiteY123" fmla="*/ 67818 h 180975"/>
              <a:gd name="connsiteX124" fmla="*/ 58551 w 123825"/>
              <a:gd name="connsiteY124" fmla="*/ 67818 h 180975"/>
              <a:gd name="connsiteX125" fmla="*/ 60076 w 123825"/>
              <a:gd name="connsiteY125" fmla="*/ 69341 h 180975"/>
              <a:gd name="connsiteX126" fmla="*/ 61599 w 123825"/>
              <a:gd name="connsiteY126" fmla="*/ 69341 h 180975"/>
              <a:gd name="connsiteX127" fmla="*/ 63123 w 123825"/>
              <a:gd name="connsiteY127" fmla="*/ 70865 h 180975"/>
              <a:gd name="connsiteX128" fmla="*/ 66171 w 123825"/>
              <a:gd name="connsiteY128" fmla="*/ 72389 h 180975"/>
              <a:gd name="connsiteX129" fmla="*/ 69219 w 123825"/>
              <a:gd name="connsiteY129" fmla="*/ 73914 h 180975"/>
              <a:gd name="connsiteX130" fmla="*/ 73792 w 123825"/>
              <a:gd name="connsiteY130" fmla="*/ 75437 h 180975"/>
              <a:gd name="connsiteX131" fmla="*/ 78364 w 123825"/>
              <a:gd name="connsiteY131" fmla="*/ 78486 h 180975"/>
              <a:gd name="connsiteX132" fmla="*/ 82936 w 123825"/>
              <a:gd name="connsiteY132" fmla="*/ 80009 h 180975"/>
              <a:gd name="connsiteX133" fmla="*/ 89031 w 123825"/>
              <a:gd name="connsiteY133" fmla="*/ 83057 h 180975"/>
              <a:gd name="connsiteX134" fmla="*/ 96651 w 123825"/>
              <a:gd name="connsiteY134" fmla="*/ 86105 h 180975"/>
              <a:gd name="connsiteX135" fmla="*/ 101223 w 123825"/>
              <a:gd name="connsiteY135" fmla="*/ 89154 h 180975"/>
              <a:gd name="connsiteX136" fmla="*/ 107319 w 123825"/>
              <a:gd name="connsiteY136" fmla="*/ 92202 h 180975"/>
              <a:gd name="connsiteX137" fmla="*/ 108843 w 123825"/>
              <a:gd name="connsiteY137" fmla="*/ 93726 h 180975"/>
              <a:gd name="connsiteX138" fmla="*/ 111892 w 123825"/>
              <a:gd name="connsiteY138" fmla="*/ 95250 h 180975"/>
              <a:gd name="connsiteX139" fmla="*/ 113415 w 123825"/>
              <a:gd name="connsiteY139" fmla="*/ 96773 h 180975"/>
              <a:gd name="connsiteX140" fmla="*/ 114939 w 123825"/>
              <a:gd name="connsiteY140" fmla="*/ 96773 h 180975"/>
              <a:gd name="connsiteX141" fmla="*/ 116464 w 123825"/>
              <a:gd name="connsiteY141" fmla="*/ 98297 h 180975"/>
              <a:gd name="connsiteX142" fmla="*/ 119512 w 123825"/>
              <a:gd name="connsiteY142" fmla="*/ 99822 h 180975"/>
              <a:gd name="connsiteX143" fmla="*/ 121036 w 123825"/>
              <a:gd name="connsiteY143" fmla="*/ 101345 h 180975"/>
              <a:gd name="connsiteX144" fmla="*/ 121036 w 123825"/>
              <a:gd name="connsiteY144" fmla="*/ 102869 h 180975"/>
              <a:gd name="connsiteX145" fmla="*/ 122559 w 123825"/>
              <a:gd name="connsiteY145" fmla="*/ 104394 h 180975"/>
              <a:gd name="connsiteX146" fmla="*/ 124083 w 123825"/>
              <a:gd name="connsiteY146" fmla="*/ 105918 h 180975"/>
              <a:gd name="connsiteX147" fmla="*/ 125607 w 123825"/>
              <a:gd name="connsiteY147" fmla="*/ 107441 h 180975"/>
              <a:gd name="connsiteX148" fmla="*/ 127131 w 123825"/>
              <a:gd name="connsiteY148" fmla="*/ 108965 h 180975"/>
              <a:gd name="connsiteX149" fmla="*/ 127131 w 123825"/>
              <a:gd name="connsiteY149" fmla="*/ 110489 h 180975"/>
              <a:gd name="connsiteX150" fmla="*/ 128655 w 123825"/>
              <a:gd name="connsiteY150" fmla="*/ 112014 h 180975"/>
              <a:gd name="connsiteX151" fmla="*/ 128655 w 123825"/>
              <a:gd name="connsiteY151" fmla="*/ 113537 h 180975"/>
              <a:gd name="connsiteX152" fmla="*/ 130179 w 123825"/>
              <a:gd name="connsiteY152" fmla="*/ 115061 h 180975"/>
              <a:gd name="connsiteX153" fmla="*/ 130179 w 123825"/>
              <a:gd name="connsiteY153" fmla="*/ 116586 h 180975"/>
              <a:gd name="connsiteX154" fmla="*/ 131703 w 123825"/>
              <a:gd name="connsiteY154" fmla="*/ 119633 h 180975"/>
              <a:gd name="connsiteX155" fmla="*/ 131703 w 123825"/>
              <a:gd name="connsiteY155" fmla="*/ 122681 h 180975"/>
              <a:gd name="connsiteX156" fmla="*/ 133227 w 123825"/>
              <a:gd name="connsiteY156" fmla="*/ 125729 h 180975"/>
              <a:gd name="connsiteX157" fmla="*/ 133227 w 123825"/>
              <a:gd name="connsiteY157" fmla="*/ 137922 h 180975"/>
              <a:gd name="connsiteX158" fmla="*/ 131703 w 123825"/>
              <a:gd name="connsiteY158" fmla="*/ 140969 h 180975"/>
              <a:gd name="connsiteX159" fmla="*/ 131703 w 123825"/>
              <a:gd name="connsiteY159" fmla="*/ 144018 h 180975"/>
              <a:gd name="connsiteX160" fmla="*/ 130179 w 123825"/>
              <a:gd name="connsiteY160" fmla="*/ 147065 h 180975"/>
              <a:gd name="connsiteX161" fmla="*/ 130179 w 123825"/>
              <a:gd name="connsiteY161" fmla="*/ 148589 h 180975"/>
              <a:gd name="connsiteX162" fmla="*/ 128655 w 123825"/>
              <a:gd name="connsiteY162" fmla="*/ 151637 h 180975"/>
              <a:gd name="connsiteX163" fmla="*/ 127131 w 123825"/>
              <a:gd name="connsiteY163" fmla="*/ 154686 h 180975"/>
              <a:gd name="connsiteX164" fmla="*/ 125607 w 123825"/>
              <a:gd name="connsiteY164" fmla="*/ 156209 h 180975"/>
              <a:gd name="connsiteX165" fmla="*/ 124083 w 123825"/>
              <a:gd name="connsiteY165" fmla="*/ 159257 h 180975"/>
              <a:gd name="connsiteX166" fmla="*/ 122559 w 123825"/>
              <a:gd name="connsiteY166" fmla="*/ 160781 h 180975"/>
              <a:gd name="connsiteX167" fmla="*/ 121036 w 123825"/>
              <a:gd name="connsiteY167" fmla="*/ 163829 h 180975"/>
              <a:gd name="connsiteX168" fmla="*/ 117987 w 123825"/>
              <a:gd name="connsiteY168" fmla="*/ 165354 h 180975"/>
              <a:gd name="connsiteX169" fmla="*/ 116464 w 123825"/>
              <a:gd name="connsiteY169" fmla="*/ 166878 h 180975"/>
              <a:gd name="connsiteX170" fmla="*/ 113415 w 123825"/>
              <a:gd name="connsiteY170" fmla="*/ 169926 h 180975"/>
              <a:gd name="connsiteX171" fmla="*/ 110367 w 123825"/>
              <a:gd name="connsiteY171" fmla="*/ 171450 h 180975"/>
              <a:gd name="connsiteX172" fmla="*/ 108843 w 123825"/>
              <a:gd name="connsiteY172" fmla="*/ 172973 h 180975"/>
              <a:gd name="connsiteX173" fmla="*/ 105795 w 123825"/>
              <a:gd name="connsiteY173" fmla="*/ 172973 h 180975"/>
              <a:gd name="connsiteX174" fmla="*/ 102747 w 123825"/>
              <a:gd name="connsiteY174" fmla="*/ 174497 h 180975"/>
              <a:gd name="connsiteX175" fmla="*/ 101223 w 123825"/>
              <a:gd name="connsiteY175" fmla="*/ 176022 h 180975"/>
              <a:gd name="connsiteX176" fmla="*/ 98176 w 123825"/>
              <a:gd name="connsiteY176" fmla="*/ 177546 h 180975"/>
              <a:gd name="connsiteX177" fmla="*/ 95127 w 123825"/>
              <a:gd name="connsiteY177" fmla="*/ 177546 h 180975"/>
              <a:gd name="connsiteX178" fmla="*/ 92079 w 123825"/>
              <a:gd name="connsiteY178" fmla="*/ 179069 h 180975"/>
              <a:gd name="connsiteX179" fmla="*/ 89031 w 123825"/>
              <a:gd name="connsiteY179" fmla="*/ 179069 h 180975"/>
              <a:gd name="connsiteX180" fmla="*/ 85983 w 123825"/>
              <a:gd name="connsiteY180" fmla="*/ 180594 h 180975"/>
              <a:gd name="connsiteX181" fmla="*/ 76839 w 123825"/>
              <a:gd name="connsiteY181" fmla="*/ 180594 h 180975"/>
              <a:gd name="connsiteX182" fmla="*/ 73792 w 123825"/>
              <a:gd name="connsiteY182" fmla="*/ 182118 h 180975"/>
              <a:gd name="connsiteX183" fmla="*/ 50931 w 123825"/>
              <a:gd name="connsiteY183" fmla="*/ 182118 h 180975"/>
              <a:gd name="connsiteX184" fmla="*/ 44836 w 123825"/>
              <a:gd name="connsiteY184" fmla="*/ 180594 h 180975"/>
              <a:gd name="connsiteX185" fmla="*/ 38739 w 123825"/>
              <a:gd name="connsiteY185" fmla="*/ 180594 h 180975"/>
              <a:gd name="connsiteX186" fmla="*/ 32643 w 123825"/>
              <a:gd name="connsiteY186" fmla="*/ 179069 h 180975"/>
              <a:gd name="connsiteX187" fmla="*/ 26547 w 123825"/>
              <a:gd name="connsiteY187" fmla="*/ 179069 h 180975"/>
              <a:gd name="connsiteX188" fmla="*/ 20451 w 123825"/>
              <a:gd name="connsiteY188" fmla="*/ 177546 h 180975"/>
              <a:gd name="connsiteX189" fmla="*/ 14355 w 123825"/>
              <a:gd name="connsiteY189" fmla="*/ 17602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23825" h="180975">
                <a:moveTo>
                  <a:pt x="14355" y="176022"/>
                </a:moveTo>
                <a:lnTo>
                  <a:pt x="14355" y="145541"/>
                </a:lnTo>
                <a:lnTo>
                  <a:pt x="17403" y="145541"/>
                </a:lnTo>
                <a:lnTo>
                  <a:pt x="20451" y="147065"/>
                </a:lnTo>
                <a:lnTo>
                  <a:pt x="23499" y="147065"/>
                </a:lnTo>
                <a:lnTo>
                  <a:pt x="26547" y="148589"/>
                </a:lnTo>
                <a:lnTo>
                  <a:pt x="29595" y="148589"/>
                </a:lnTo>
                <a:lnTo>
                  <a:pt x="32643" y="150114"/>
                </a:lnTo>
                <a:lnTo>
                  <a:pt x="35692" y="150114"/>
                </a:lnTo>
                <a:lnTo>
                  <a:pt x="38739" y="151637"/>
                </a:lnTo>
                <a:lnTo>
                  <a:pt x="44836" y="151637"/>
                </a:lnTo>
                <a:lnTo>
                  <a:pt x="47883" y="153161"/>
                </a:lnTo>
                <a:lnTo>
                  <a:pt x="70743" y="153161"/>
                </a:lnTo>
                <a:lnTo>
                  <a:pt x="73792" y="151637"/>
                </a:lnTo>
                <a:lnTo>
                  <a:pt x="78364" y="151637"/>
                </a:lnTo>
                <a:lnTo>
                  <a:pt x="81412" y="150114"/>
                </a:lnTo>
                <a:lnTo>
                  <a:pt x="82936" y="150114"/>
                </a:lnTo>
                <a:lnTo>
                  <a:pt x="82936" y="148589"/>
                </a:lnTo>
                <a:lnTo>
                  <a:pt x="85983" y="148589"/>
                </a:lnTo>
                <a:lnTo>
                  <a:pt x="85983" y="147065"/>
                </a:lnTo>
                <a:lnTo>
                  <a:pt x="87507" y="147065"/>
                </a:lnTo>
                <a:lnTo>
                  <a:pt x="87507" y="145541"/>
                </a:lnTo>
                <a:lnTo>
                  <a:pt x="89031" y="144018"/>
                </a:lnTo>
                <a:lnTo>
                  <a:pt x="89031" y="142494"/>
                </a:lnTo>
                <a:lnTo>
                  <a:pt x="89031" y="139446"/>
                </a:lnTo>
                <a:lnTo>
                  <a:pt x="90555" y="139446"/>
                </a:lnTo>
                <a:lnTo>
                  <a:pt x="90555" y="137922"/>
                </a:lnTo>
                <a:lnTo>
                  <a:pt x="89031" y="136397"/>
                </a:lnTo>
                <a:lnTo>
                  <a:pt x="89031" y="134873"/>
                </a:lnTo>
                <a:lnTo>
                  <a:pt x="89031" y="131826"/>
                </a:lnTo>
                <a:lnTo>
                  <a:pt x="87507" y="130302"/>
                </a:lnTo>
                <a:lnTo>
                  <a:pt x="85983" y="128777"/>
                </a:lnTo>
                <a:lnTo>
                  <a:pt x="84459" y="127254"/>
                </a:lnTo>
                <a:lnTo>
                  <a:pt x="82936" y="127254"/>
                </a:lnTo>
                <a:lnTo>
                  <a:pt x="81412" y="125729"/>
                </a:lnTo>
                <a:lnTo>
                  <a:pt x="78364" y="124205"/>
                </a:lnTo>
                <a:lnTo>
                  <a:pt x="75315" y="122681"/>
                </a:lnTo>
                <a:lnTo>
                  <a:pt x="72267" y="121157"/>
                </a:lnTo>
                <a:lnTo>
                  <a:pt x="67695" y="119633"/>
                </a:lnTo>
                <a:lnTo>
                  <a:pt x="64647" y="118109"/>
                </a:lnTo>
                <a:lnTo>
                  <a:pt x="57027" y="115061"/>
                </a:lnTo>
                <a:lnTo>
                  <a:pt x="49407" y="112014"/>
                </a:lnTo>
                <a:lnTo>
                  <a:pt x="46359" y="110489"/>
                </a:lnTo>
                <a:lnTo>
                  <a:pt x="43312" y="108965"/>
                </a:lnTo>
                <a:lnTo>
                  <a:pt x="40264" y="107441"/>
                </a:lnTo>
                <a:lnTo>
                  <a:pt x="38739" y="105918"/>
                </a:lnTo>
                <a:lnTo>
                  <a:pt x="35692" y="104394"/>
                </a:lnTo>
                <a:lnTo>
                  <a:pt x="34167" y="102869"/>
                </a:lnTo>
                <a:lnTo>
                  <a:pt x="31119" y="101345"/>
                </a:lnTo>
                <a:lnTo>
                  <a:pt x="29595" y="99822"/>
                </a:lnTo>
                <a:lnTo>
                  <a:pt x="28071" y="99822"/>
                </a:lnTo>
                <a:lnTo>
                  <a:pt x="26547" y="98297"/>
                </a:lnTo>
                <a:lnTo>
                  <a:pt x="25023" y="96773"/>
                </a:lnTo>
                <a:lnTo>
                  <a:pt x="23499" y="95250"/>
                </a:lnTo>
                <a:lnTo>
                  <a:pt x="21976" y="93726"/>
                </a:lnTo>
                <a:lnTo>
                  <a:pt x="20451" y="92202"/>
                </a:lnTo>
                <a:lnTo>
                  <a:pt x="18927" y="90677"/>
                </a:lnTo>
                <a:lnTo>
                  <a:pt x="17403" y="89154"/>
                </a:lnTo>
                <a:lnTo>
                  <a:pt x="15879" y="87630"/>
                </a:lnTo>
                <a:lnTo>
                  <a:pt x="15879" y="86105"/>
                </a:lnTo>
                <a:lnTo>
                  <a:pt x="14355" y="84581"/>
                </a:lnTo>
                <a:lnTo>
                  <a:pt x="14355" y="81533"/>
                </a:lnTo>
                <a:lnTo>
                  <a:pt x="12831" y="80009"/>
                </a:lnTo>
                <a:lnTo>
                  <a:pt x="12831" y="75437"/>
                </a:lnTo>
                <a:lnTo>
                  <a:pt x="11307" y="73914"/>
                </a:lnTo>
                <a:lnTo>
                  <a:pt x="11307" y="54102"/>
                </a:lnTo>
                <a:lnTo>
                  <a:pt x="12831" y="51054"/>
                </a:lnTo>
                <a:lnTo>
                  <a:pt x="12831" y="49530"/>
                </a:lnTo>
                <a:lnTo>
                  <a:pt x="14355" y="46481"/>
                </a:lnTo>
                <a:lnTo>
                  <a:pt x="15879" y="44957"/>
                </a:lnTo>
                <a:lnTo>
                  <a:pt x="15879" y="41909"/>
                </a:lnTo>
                <a:lnTo>
                  <a:pt x="17403" y="40385"/>
                </a:lnTo>
                <a:lnTo>
                  <a:pt x="18927" y="38861"/>
                </a:lnTo>
                <a:lnTo>
                  <a:pt x="20451" y="35813"/>
                </a:lnTo>
                <a:lnTo>
                  <a:pt x="21976" y="34289"/>
                </a:lnTo>
                <a:lnTo>
                  <a:pt x="25023" y="32765"/>
                </a:lnTo>
                <a:lnTo>
                  <a:pt x="26547" y="31241"/>
                </a:lnTo>
                <a:lnTo>
                  <a:pt x="28071" y="29718"/>
                </a:lnTo>
                <a:lnTo>
                  <a:pt x="31119" y="28193"/>
                </a:lnTo>
                <a:lnTo>
                  <a:pt x="34167" y="26669"/>
                </a:lnTo>
                <a:lnTo>
                  <a:pt x="35692" y="25145"/>
                </a:lnTo>
                <a:lnTo>
                  <a:pt x="38739" y="23622"/>
                </a:lnTo>
                <a:lnTo>
                  <a:pt x="40264" y="23622"/>
                </a:lnTo>
                <a:lnTo>
                  <a:pt x="43312" y="22097"/>
                </a:lnTo>
                <a:lnTo>
                  <a:pt x="46359" y="20573"/>
                </a:lnTo>
                <a:lnTo>
                  <a:pt x="49407" y="20573"/>
                </a:lnTo>
                <a:lnTo>
                  <a:pt x="52455" y="19050"/>
                </a:lnTo>
                <a:lnTo>
                  <a:pt x="58551" y="19050"/>
                </a:lnTo>
                <a:lnTo>
                  <a:pt x="61599" y="17526"/>
                </a:lnTo>
                <a:lnTo>
                  <a:pt x="89031" y="17526"/>
                </a:lnTo>
                <a:lnTo>
                  <a:pt x="93603" y="19050"/>
                </a:lnTo>
                <a:lnTo>
                  <a:pt x="98176" y="19050"/>
                </a:lnTo>
                <a:lnTo>
                  <a:pt x="104271" y="20573"/>
                </a:lnTo>
                <a:lnTo>
                  <a:pt x="110367" y="20573"/>
                </a:lnTo>
                <a:lnTo>
                  <a:pt x="116464" y="22097"/>
                </a:lnTo>
                <a:lnTo>
                  <a:pt x="121036" y="23622"/>
                </a:lnTo>
                <a:lnTo>
                  <a:pt x="121036" y="52577"/>
                </a:lnTo>
                <a:lnTo>
                  <a:pt x="117987" y="52577"/>
                </a:lnTo>
                <a:lnTo>
                  <a:pt x="114939" y="51054"/>
                </a:lnTo>
                <a:lnTo>
                  <a:pt x="111892" y="49530"/>
                </a:lnTo>
                <a:lnTo>
                  <a:pt x="110367" y="49530"/>
                </a:lnTo>
                <a:lnTo>
                  <a:pt x="107319" y="48005"/>
                </a:lnTo>
                <a:lnTo>
                  <a:pt x="104271" y="48005"/>
                </a:lnTo>
                <a:lnTo>
                  <a:pt x="101223" y="46481"/>
                </a:lnTo>
                <a:lnTo>
                  <a:pt x="96651" y="46481"/>
                </a:lnTo>
                <a:lnTo>
                  <a:pt x="93603" y="44957"/>
                </a:lnTo>
                <a:lnTo>
                  <a:pt x="67695" y="44957"/>
                </a:lnTo>
                <a:lnTo>
                  <a:pt x="64647" y="46481"/>
                </a:lnTo>
                <a:lnTo>
                  <a:pt x="61599" y="46481"/>
                </a:lnTo>
                <a:lnTo>
                  <a:pt x="60076" y="48005"/>
                </a:lnTo>
                <a:lnTo>
                  <a:pt x="58551" y="48005"/>
                </a:lnTo>
                <a:lnTo>
                  <a:pt x="57027" y="49530"/>
                </a:lnTo>
                <a:lnTo>
                  <a:pt x="55503" y="51054"/>
                </a:lnTo>
                <a:lnTo>
                  <a:pt x="55503" y="52577"/>
                </a:lnTo>
                <a:lnTo>
                  <a:pt x="53979" y="52577"/>
                </a:lnTo>
                <a:lnTo>
                  <a:pt x="53979" y="54102"/>
                </a:lnTo>
                <a:lnTo>
                  <a:pt x="52455" y="55626"/>
                </a:lnTo>
                <a:lnTo>
                  <a:pt x="52455" y="57150"/>
                </a:lnTo>
                <a:lnTo>
                  <a:pt x="52455" y="58673"/>
                </a:lnTo>
                <a:lnTo>
                  <a:pt x="52455" y="61722"/>
                </a:lnTo>
                <a:lnTo>
                  <a:pt x="53979" y="63245"/>
                </a:lnTo>
                <a:lnTo>
                  <a:pt x="55503" y="64769"/>
                </a:lnTo>
                <a:lnTo>
                  <a:pt x="55503" y="66294"/>
                </a:lnTo>
                <a:lnTo>
                  <a:pt x="57027" y="67818"/>
                </a:lnTo>
                <a:lnTo>
                  <a:pt x="58551" y="67818"/>
                </a:lnTo>
                <a:lnTo>
                  <a:pt x="60076" y="69341"/>
                </a:lnTo>
                <a:lnTo>
                  <a:pt x="61599" y="69341"/>
                </a:lnTo>
                <a:lnTo>
                  <a:pt x="63123" y="70865"/>
                </a:lnTo>
                <a:lnTo>
                  <a:pt x="66171" y="72389"/>
                </a:lnTo>
                <a:lnTo>
                  <a:pt x="69219" y="73914"/>
                </a:lnTo>
                <a:lnTo>
                  <a:pt x="73792" y="75437"/>
                </a:lnTo>
                <a:lnTo>
                  <a:pt x="78364" y="78486"/>
                </a:lnTo>
                <a:lnTo>
                  <a:pt x="82936" y="80009"/>
                </a:lnTo>
                <a:lnTo>
                  <a:pt x="89031" y="83057"/>
                </a:lnTo>
                <a:lnTo>
                  <a:pt x="96651" y="86105"/>
                </a:lnTo>
                <a:lnTo>
                  <a:pt x="101223" y="89154"/>
                </a:lnTo>
                <a:lnTo>
                  <a:pt x="107319" y="92202"/>
                </a:lnTo>
                <a:lnTo>
                  <a:pt x="108843" y="93726"/>
                </a:lnTo>
                <a:lnTo>
                  <a:pt x="111892" y="95250"/>
                </a:lnTo>
                <a:lnTo>
                  <a:pt x="113415" y="96773"/>
                </a:lnTo>
                <a:lnTo>
                  <a:pt x="114939" y="96773"/>
                </a:lnTo>
                <a:lnTo>
                  <a:pt x="116464" y="98297"/>
                </a:lnTo>
                <a:lnTo>
                  <a:pt x="119512" y="99822"/>
                </a:lnTo>
                <a:lnTo>
                  <a:pt x="121036" y="101345"/>
                </a:lnTo>
                <a:lnTo>
                  <a:pt x="121036" y="102869"/>
                </a:lnTo>
                <a:lnTo>
                  <a:pt x="122559" y="104394"/>
                </a:lnTo>
                <a:lnTo>
                  <a:pt x="124083" y="105918"/>
                </a:lnTo>
                <a:lnTo>
                  <a:pt x="125607" y="107441"/>
                </a:lnTo>
                <a:lnTo>
                  <a:pt x="127131" y="108965"/>
                </a:lnTo>
                <a:lnTo>
                  <a:pt x="127131" y="110489"/>
                </a:lnTo>
                <a:lnTo>
                  <a:pt x="128655" y="112014"/>
                </a:lnTo>
                <a:lnTo>
                  <a:pt x="128655" y="113537"/>
                </a:lnTo>
                <a:lnTo>
                  <a:pt x="130179" y="115061"/>
                </a:lnTo>
                <a:lnTo>
                  <a:pt x="130179" y="116586"/>
                </a:lnTo>
                <a:lnTo>
                  <a:pt x="131703" y="119633"/>
                </a:lnTo>
                <a:lnTo>
                  <a:pt x="131703" y="122681"/>
                </a:lnTo>
                <a:lnTo>
                  <a:pt x="133227" y="125729"/>
                </a:lnTo>
                <a:lnTo>
                  <a:pt x="133227" y="137922"/>
                </a:lnTo>
                <a:lnTo>
                  <a:pt x="131703" y="140969"/>
                </a:lnTo>
                <a:lnTo>
                  <a:pt x="131703" y="144018"/>
                </a:lnTo>
                <a:lnTo>
                  <a:pt x="130179" y="147065"/>
                </a:lnTo>
                <a:lnTo>
                  <a:pt x="130179" y="148589"/>
                </a:lnTo>
                <a:lnTo>
                  <a:pt x="128655" y="151637"/>
                </a:lnTo>
                <a:lnTo>
                  <a:pt x="127131" y="154686"/>
                </a:lnTo>
                <a:lnTo>
                  <a:pt x="125607" y="156209"/>
                </a:lnTo>
                <a:lnTo>
                  <a:pt x="124083" y="159257"/>
                </a:lnTo>
                <a:lnTo>
                  <a:pt x="122559" y="160781"/>
                </a:lnTo>
                <a:lnTo>
                  <a:pt x="121036" y="163829"/>
                </a:lnTo>
                <a:lnTo>
                  <a:pt x="117987" y="165354"/>
                </a:lnTo>
                <a:lnTo>
                  <a:pt x="116464" y="166878"/>
                </a:lnTo>
                <a:lnTo>
                  <a:pt x="113415" y="169926"/>
                </a:lnTo>
                <a:lnTo>
                  <a:pt x="110367" y="171450"/>
                </a:lnTo>
                <a:lnTo>
                  <a:pt x="108843" y="172973"/>
                </a:lnTo>
                <a:lnTo>
                  <a:pt x="105795" y="172973"/>
                </a:lnTo>
                <a:lnTo>
                  <a:pt x="102747" y="174497"/>
                </a:lnTo>
                <a:lnTo>
                  <a:pt x="101223" y="176022"/>
                </a:lnTo>
                <a:lnTo>
                  <a:pt x="98176" y="177546"/>
                </a:lnTo>
                <a:lnTo>
                  <a:pt x="95127" y="177546"/>
                </a:lnTo>
                <a:lnTo>
                  <a:pt x="92079" y="179069"/>
                </a:lnTo>
                <a:lnTo>
                  <a:pt x="89031" y="179069"/>
                </a:lnTo>
                <a:lnTo>
                  <a:pt x="85983" y="180594"/>
                </a:lnTo>
                <a:lnTo>
                  <a:pt x="76839" y="180594"/>
                </a:lnTo>
                <a:lnTo>
                  <a:pt x="73792" y="182118"/>
                </a:lnTo>
                <a:lnTo>
                  <a:pt x="50931" y="182118"/>
                </a:lnTo>
                <a:lnTo>
                  <a:pt x="44836" y="180594"/>
                </a:lnTo>
                <a:lnTo>
                  <a:pt x="38739" y="180594"/>
                </a:lnTo>
                <a:lnTo>
                  <a:pt x="32643" y="179069"/>
                </a:lnTo>
                <a:lnTo>
                  <a:pt x="26547" y="179069"/>
                </a:lnTo>
                <a:lnTo>
                  <a:pt x="20451" y="177546"/>
                </a:lnTo>
                <a:lnTo>
                  <a:pt x="14355" y="176022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8648700" y="371475"/>
            <a:ext cx="57150" cy="28575"/>
          </a:xfrm>
          <a:custGeom>
            <a:avLst/>
            <a:gdLst>
              <a:gd name="connsiteX0" fmla="*/ 18165 w 57150"/>
              <a:gd name="connsiteY0" fmla="*/ 11048 h 28575"/>
              <a:gd name="connsiteX1" fmla="*/ 62362 w 57150"/>
              <a:gd name="connsiteY1" fmla="*/ 11048 h 28575"/>
              <a:gd name="connsiteX2" fmla="*/ 39501 w 57150"/>
              <a:gd name="connsiteY2" fmla="*/ 29336 h 28575"/>
              <a:gd name="connsiteX3" fmla="*/ 18165 w 57150"/>
              <a:gd name="connsiteY3" fmla="*/ 1104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165" y="11048"/>
                </a:moveTo>
                <a:lnTo>
                  <a:pt x="62362" y="11048"/>
                </a:lnTo>
                <a:lnTo>
                  <a:pt x="39501" y="29336"/>
                </a:lnTo>
                <a:lnTo>
                  <a:pt x="18165" y="11048"/>
                </a:lnTo>
                <a:close/>
              </a:path>
            </a:pathLst>
          </a:custGeom>
          <a:solidFill>
            <a:srgbClr val="00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895350" y="1543050"/>
            <a:ext cx="4286250" cy="666750"/>
          </a:xfrm>
          <a:custGeom>
            <a:avLst/>
            <a:gdLst>
              <a:gd name="connsiteX0" fmla="*/ 9787 w 4286250"/>
              <a:gd name="connsiteY0" fmla="*/ 14477 h 666750"/>
              <a:gd name="connsiteX1" fmla="*/ 9787 w 4286250"/>
              <a:gd name="connsiteY1" fmla="*/ 669797 h 666750"/>
              <a:gd name="connsiteX2" fmla="*/ 4293750 w 4286250"/>
              <a:gd name="connsiteY2" fmla="*/ 669797 h 666750"/>
              <a:gd name="connsiteX3" fmla="*/ 4293750 w 4286250"/>
              <a:gd name="connsiteY3" fmla="*/ 14477 h 666750"/>
              <a:gd name="connsiteX4" fmla="*/ 9787 w 4286250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787" y="14477"/>
                </a:moveTo>
                <a:lnTo>
                  <a:pt x="9787" y="669797"/>
                </a:lnTo>
                <a:lnTo>
                  <a:pt x="4293750" y="669797"/>
                </a:lnTo>
                <a:lnTo>
                  <a:pt x="4293750" y="14477"/>
                </a:lnTo>
                <a:lnTo>
                  <a:pt x="9787" y="1447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5172075" y="1543050"/>
            <a:ext cx="1600200" cy="666750"/>
          </a:xfrm>
          <a:custGeom>
            <a:avLst/>
            <a:gdLst>
              <a:gd name="connsiteX0" fmla="*/ 17022 w 1600200"/>
              <a:gd name="connsiteY0" fmla="*/ 14477 h 666750"/>
              <a:gd name="connsiteX1" fmla="*/ 17022 w 1600200"/>
              <a:gd name="connsiteY1" fmla="*/ 669797 h 666750"/>
              <a:gd name="connsiteX2" fmla="*/ 1603506 w 1600200"/>
              <a:gd name="connsiteY2" fmla="*/ 669797 h 666750"/>
              <a:gd name="connsiteX3" fmla="*/ 1603506 w 1600200"/>
              <a:gd name="connsiteY3" fmla="*/ 14477 h 666750"/>
              <a:gd name="connsiteX4" fmla="*/ 17022 w 1600200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7022" y="14477"/>
                </a:moveTo>
                <a:lnTo>
                  <a:pt x="17022" y="669797"/>
                </a:lnTo>
                <a:lnTo>
                  <a:pt x="1603506" y="669797"/>
                </a:lnTo>
                <a:lnTo>
                  <a:pt x="1603506" y="14477"/>
                </a:lnTo>
                <a:lnTo>
                  <a:pt x="17022" y="1447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6762750" y="1543050"/>
            <a:ext cx="1590675" cy="666750"/>
          </a:xfrm>
          <a:custGeom>
            <a:avLst/>
            <a:gdLst>
              <a:gd name="connsiteX0" fmla="*/ 12831 w 1590675"/>
              <a:gd name="connsiteY0" fmla="*/ 14477 h 666750"/>
              <a:gd name="connsiteX1" fmla="*/ 12831 w 1590675"/>
              <a:gd name="connsiteY1" fmla="*/ 669797 h 666750"/>
              <a:gd name="connsiteX2" fmla="*/ 1599315 w 1590675"/>
              <a:gd name="connsiteY2" fmla="*/ 669797 h 666750"/>
              <a:gd name="connsiteX3" fmla="*/ 1599315 w 1590675"/>
              <a:gd name="connsiteY3" fmla="*/ 14477 h 666750"/>
              <a:gd name="connsiteX4" fmla="*/ 12831 w 1590675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2831" y="14477"/>
                </a:moveTo>
                <a:lnTo>
                  <a:pt x="12831" y="669797"/>
                </a:lnTo>
                <a:lnTo>
                  <a:pt x="1599315" y="669797"/>
                </a:lnTo>
                <a:lnTo>
                  <a:pt x="1599315" y="14477"/>
                </a:lnTo>
                <a:lnTo>
                  <a:pt x="12831" y="14477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8343900" y="1543050"/>
            <a:ext cx="1600200" cy="666750"/>
          </a:xfrm>
          <a:custGeom>
            <a:avLst/>
            <a:gdLst>
              <a:gd name="connsiteX0" fmla="*/ 18165 w 1600200"/>
              <a:gd name="connsiteY0" fmla="*/ 14477 h 666750"/>
              <a:gd name="connsiteX1" fmla="*/ 18165 w 1600200"/>
              <a:gd name="connsiteY1" fmla="*/ 669797 h 666750"/>
              <a:gd name="connsiteX2" fmla="*/ 1606174 w 1600200"/>
              <a:gd name="connsiteY2" fmla="*/ 669797 h 666750"/>
              <a:gd name="connsiteX3" fmla="*/ 1606174 w 1600200"/>
              <a:gd name="connsiteY3" fmla="*/ 14477 h 666750"/>
              <a:gd name="connsiteX4" fmla="*/ 18165 w 1600200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165" y="14477"/>
                </a:moveTo>
                <a:lnTo>
                  <a:pt x="18165" y="669797"/>
                </a:lnTo>
                <a:lnTo>
                  <a:pt x="1606174" y="669797"/>
                </a:lnTo>
                <a:lnTo>
                  <a:pt x="1606174" y="14477"/>
                </a:lnTo>
                <a:lnTo>
                  <a:pt x="18165" y="14477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895350" y="2200275"/>
            <a:ext cx="4286250" cy="657225"/>
          </a:xfrm>
          <a:custGeom>
            <a:avLst/>
            <a:gdLst>
              <a:gd name="connsiteX0" fmla="*/ 9787 w 4286250"/>
              <a:gd name="connsiteY0" fmla="*/ 12572 h 657225"/>
              <a:gd name="connsiteX1" fmla="*/ 9787 w 4286250"/>
              <a:gd name="connsiteY1" fmla="*/ 666369 h 657225"/>
              <a:gd name="connsiteX2" fmla="*/ 4293750 w 4286250"/>
              <a:gd name="connsiteY2" fmla="*/ 666369 h 657225"/>
              <a:gd name="connsiteX3" fmla="*/ 4293750 w 4286250"/>
              <a:gd name="connsiteY3" fmla="*/ 12572 h 657225"/>
              <a:gd name="connsiteX4" fmla="*/ 9787 w 4286250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787" y="12572"/>
                </a:moveTo>
                <a:lnTo>
                  <a:pt x="9787" y="666369"/>
                </a:lnTo>
                <a:lnTo>
                  <a:pt x="4293750" y="666369"/>
                </a:lnTo>
                <a:lnTo>
                  <a:pt x="4293750" y="12572"/>
                </a:lnTo>
                <a:lnTo>
                  <a:pt x="9787" y="12572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5172075" y="2200275"/>
            <a:ext cx="1600200" cy="657225"/>
          </a:xfrm>
          <a:custGeom>
            <a:avLst/>
            <a:gdLst>
              <a:gd name="connsiteX0" fmla="*/ 17022 w 1600200"/>
              <a:gd name="connsiteY0" fmla="*/ 12572 h 657225"/>
              <a:gd name="connsiteX1" fmla="*/ 17022 w 1600200"/>
              <a:gd name="connsiteY1" fmla="*/ 666369 h 657225"/>
              <a:gd name="connsiteX2" fmla="*/ 1603506 w 1600200"/>
              <a:gd name="connsiteY2" fmla="*/ 666369 h 657225"/>
              <a:gd name="connsiteX3" fmla="*/ 1603506 w 1600200"/>
              <a:gd name="connsiteY3" fmla="*/ 12572 h 657225"/>
              <a:gd name="connsiteX4" fmla="*/ 17022 w 1600200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7022" y="12572"/>
                </a:moveTo>
                <a:lnTo>
                  <a:pt x="17022" y="666369"/>
                </a:lnTo>
                <a:lnTo>
                  <a:pt x="1603506" y="666369"/>
                </a:lnTo>
                <a:lnTo>
                  <a:pt x="1603506" y="12572"/>
                </a:lnTo>
                <a:lnTo>
                  <a:pt x="17022" y="12572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6762750" y="2200275"/>
            <a:ext cx="1590675" cy="657225"/>
          </a:xfrm>
          <a:custGeom>
            <a:avLst/>
            <a:gdLst>
              <a:gd name="connsiteX0" fmla="*/ 12831 w 1590675"/>
              <a:gd name="connsiteY0" fmla="*/ 12572 h 657225"/>
              <a:gd name="connsiteX1" fmla="*/ 12831 w 1590675"/>
              <a:gd name="connsiteY1" fmla="*/ 666369 h 657225"/>
              <a:gd name="connsiteX2" fmla="*/ 1599315 w 1590675"/>
              <a:gd name="connsiteY2" fmla="*/ 666369 h 657225"/>
              <a:gd name="connsiteX3" fmla="*/ 1599315 w 1590675"/>
              <a:gd name="connsiteY3" fmla="*/ 12572 h 657225"/>
              <a:gd name="connsiteX4" fmla="*/ 12831 w 1590675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2831" y="12572"/>
                </a:moveTo>
                <a:lnTo>
                  <a:pt x="12831" y="666369"/>
                </a:lnTo>
                <a:lnTo>
                  <a:pt x="1599315" y="666369"/>
                </a:lnTo>
                <a:lnTo>
                  <a:pt x="1599315" y="12572"/>
                </a:lnTo>
                <a:lnTo>
                  <a:pt x="12831" y="1257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343900" y="2200275"/>
            <a:ext cx="1600200" cy="657225"/>
          </a:xfrm>
          <a:custGeom>
            <a:avLst/>
            <a:gdLst>
              <a:gd name="connsiteX0" fmla="*/ 18165 w 1600200"/>
              <a:gd name="connsiteY0" fmla="*/ 12572 h 657225"/>
              <a:gd name="connsiteX1" fmla="*/ 18165 w 1600200"/>
              <a:gd name="connsiteY1" fmla="*/ 666369 h 657225"/>
              <a:gd name="connsiteX2" fmla="*/ 1606174 w 1600200"/>
              <a:gd name="connsiteY2" fmla="*/ 666369 h 657225"/>
              <a:gd name="connsiteX3" fmla="*/ 1606174 w 1600200"/>
              <a:gd name="connsiteY3" fmla="*/ 12572 h 657225"/>
              <a:gd name="connsiteX4" fmla="*/ 18165 w 1600200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165" y="12572"/>
                </a:moveTo>
                <a:lnTo>
                  <a:pt x="18165" y="666369"/>
                </a:lnTo>
                <a:lnTo>
                  <a:pt x="1606174" y="666369"/>
                </a:lnTo>
                <a:lnTo>
                  <a:pt x="1606174" y="12572"/>
                </a:lnTo>
                <a:lnTo>
                  <a:pt x="18165" y="12572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5172075" y="1543050"/>
            <a:ext cx="19050" cy="5238750"/>
          </a:xfrm>
          <a:custGeom>
            <a:avLst/>
            <a:gdLst>
              <a:gd name="connsiteX0" fmla="*/ 21594 w 19050"/>
              <a:gd name="connsiteY0" fmla="*/ 14477 h 5238750"/>
              <a:gd name="connsiteX1" fmla="*/ 21594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1594" y="14477"/>
                </a:moveTo>
                <a:lnTo>
                  <a:pt x="21594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6753225" y="1543050"/>
            <a:ext cx="19050" cy="5238750"/>
          </a:xfrm>
          <a:custGeom>
            <a:avLst/>
            <a:gdLst>
              <a:gd name="connsiteX0" fmla="*/ 28452 w 19050"/>
              <a:gd name="connsiteY0" fmla="*/ 14477 h 5238750"/>
              <a:gd name="connsiteX1" fmla="*/ 28452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8452" y="14477"/>
                </a:moveTo>
                <a:lnTo>
                  <a:pt x="28452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8343900" y="1543050"/>
            <a:ext cx="19050" cy="5238750"/>
          </a:xfrm>
          <a:custGeom>
            <a:avLst/>
            <a:gdLst>
              <a:gd name="connsiteX0" fmla="*/ 24262 w 19050"/>
              <a:gd name="connsiteY0" fmla="*/ 14477 h 5238750"/>
              <a:gd name="connsiteX1" fmla="*/ 24262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4262" y="14477"/>
                </a:moveTo>
                <a:lnTo>
                  <a:pt x="24262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895350" y="2190750"/>
            <a:ext cx="9048750" cy="19050"/>
          </a:xfrm>
          <a:custGeom>
            <a:avLst/>
            <a:gdLst>
              <a:gd name="connsiteX0" fmla="*/ 9787 w 9048750"/>
              <a:gd name="connsiteY0" fmla="*/ 26669 h 19050"/>
              <a:gd name="connsiteX1" fmla="*/ 9054726 w 9048750"/>
              <a:gd name="connsiteY1" fmla="*/ 2666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787" y="26669"/>
                </a:moveTo>
                <a:lnTo>
                  <a:pt x="9054726" y="266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895350" y="2200275"/>
            <a:ext cx="4286250" cy="657225"/>
          </a:xfrm>
          <a:custGeom>
            <a:avLst/>
            <a:gdLst>
              <a:gd name="connsiteX0" fmla="*/ 9787 w 4286250"/>
              <a:gd name="connsiteY0" fmla="*/ 12572 h 657225"/>
              <a:gd name="connsiteX1" fmla="*/ 9787 w 4286250"/>
              <a:gd name="connsiteY1" fmla="*/ 666369 h 657225"/>
              <a:gd name="connsiteX2" fmla="*/ 4293750 w 4286250"/>
              <a:gd name="connsiteY2" fmla="*/ 666369 h 657225"/>
              <a:gd name="connsiteX3" fmla="*/ 4293750 w 4286250"/>
              <a:gd name="connsiteY3" fmla="*/ 12572 h 657225"/>
              <a:gd name="connsiteX4" fmla="*/ 9787 w 4286250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787" y="12572"/>
                </a:moveTo>
                <a:lnTo>
                  <a:pt x="9787" y="666369"/>
                </a:lnTo>
                <a:lnTo>
                  <a:pt x="4293750" y="666369"/>
                </a:lnTo>
                <a:lnTo>
                  <a:pt x="4293750" y="12572"/>
                </a:lnTo>
                <a:lnTo>
                  <a:pt x="9787" y="12572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5172075" y="2200275"/>
            <a:ext cx="1600200" cy="657225"/>
          </a:xfrm>
          <a:custGeom>
            <a:avLst/>
            <a:gdLst>
              <a:gd name="connsiteX0" fmla="*/ 17022 w 1600200"/>
              <a:gd name="connsiteY0" fmla="*/ 12572 h 657225"/>
              <a:gd name="connsiteX1" fmla="*/ 17022 w 1600200"/>
              <a:gd name="connsiteY1" fmla="*/ 666369 h 657225"/>
              <a:gd name="connsiteX2" fmla="*/ 1603506 w 1600200"/>
              <a:gd name="connsiteY2" fmla="*/ 666369 h 657225"/>
              <a:gd name="connsiteX3" fmla="*/ 1603506 w 1600200"/>
              <a:gd name="connsiteY3" fmla="*/ 12572 h 657225"/>
              <a:gd name="connsiteX4" fmla="*/ 17022 w 1600200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7022" y="12572"/>
                </a:moveTo>
                <a:lnTo>
                  <a:pt x="17022" y="666369"/>
                </a:lnTo>
                <a:lnTo>
                  <a:pt x="1603506" y="666369"/>
                </a:lnTo>
                <a:lnTo>
                  <a:pt x="1603506" y="12572"/>
                </a:lnTo>
                <a:lnTo>
                  <a:pt x="17022" y="12572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6762750" y="2200275"/>
            <a:ext cx="1590675" cy="657225"/>
          </a:xfrm>
          <a:custGeom>
            <a:avLst/>
            <a:gdLst>
              <a:gd name="connsiteX0" fmla="*/ 12831 w 1590675"/>
              <a:gd name="connsiteY0" fmla="*/ 12572 h 657225"/>
              <a:gd name="connsiteX1" fmla="*/ 12831 w 1590675"/>
              <a:gd name="connsiteY1" fmla="*/ 666369 h 657225"/>
              <a:gd name="connsiteX2" fmla="*/ 1599315 w 1590675"/>
              <a:gd name="connsiteY2" fmla="*/ 666369 h 657225"/>
              <a:gd name="connsiteX3" fmla="*/ 1599315 w 1590675"/>
              <a:gd name="connsiteY3" fmla="*/ 12572 h 657225"/>
              <a:gd name="connsiteX4" fmla="*/ 12831 w 1590675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2831" y="12572"/>
                </a:moveTo>
                <a:lnTo>
                  <a:pt x="12831" y="666369"/>
                </a:lnTo>
                <a:lnTo>
                  <a:pt x="1599315" y="666369"/>
                </a:lnTo>
                <a:lnTo>
                  <a:pt x="1599315" y="12572"/>
                </a:lnTo>
                <a:lnTo>
                  <a:pt x="12831" y="1257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8343900" y="2200275"/>
            <a:ext cx="1600200" cy="657225"/>
          </a:xfrm>
          <a:custGeom>
            <a:avLst/>
            <a:gdLst>
              <a:gd name="connsiteX0" fmla="*/ 18165 w 1600200"/>
              <a:gd name="connsiteY0" fmla="*/ 12572 h 657225"/>
              <a:gd name="connsiteX1" fmla="*/ 18165 w 1600200"/>
              <a:gd name="connsiteY1" fmla="*/ 666369 h 657225"/>
              <a:gd name="connsiteX2" fmla="*/ 1606174 w 1600200"/>
              <a:gd name="connsiteY2" fmla="*/ 666369 h 657225"/>
              <a:gd name="connsiteX3" fmla="*/ 1606174 w 1600200"/>
              <a:gd name="connsiteY3" fmla="*/ 12572 h 657225"/>
              <a:gd name="connsiteX4" fmla="*/ 18165 w 1600200"/>
              <a:gd name="connsiteY4" fmla="*/ 1257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165" y="12572"/>
                </a:moveTo>
                <a:lnTo>
                  <a:pt x="18165" y="666369"/>
                </a:lnTo>
                <a:lnTo>
                  <a:pt x="1606174" y="666369"/>
                </a:lnTo>
                <a:lnTo>
                  <a:pt x="1606174" y="12572"/>
                </a:lnTo>
                <a:lnTo>
                  <a:pt x="18165" y="12572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895350" y="2847975"/>
            <a:ext cx="4286250" cy="666750"/>
          </a:xfrm>
          <a:custGeom>
            <a:avLst/>
            <a:gdLst>
              <a:gd name="connsiteX0" fmla="*/ 9787 w 4286250"/>
              <a:gd name="connsiteY0" fmla="*/ 18669 h 666750"/>
              <a:gd name="connsiteX1" fmla="*/ 9787 w 4286250"/>
              <a:gd name="connsiteY1" fmla="*/ 672465 h 666750"/>
              <a:gd name="connsiteX2" fmla="*/ 4293750 w 4286250"/>
              <a:gd name="connsiteY2" fmla="*/ 672465 h 666750"/>
              <a:gd name="connsiteX3" fmla="*/ 4293750 w 4286250"/>
              <a:gd name="connsiteY3" fmla="*/ 18669 h 666750"/>
              <a:gd name="connsiteX4" fmla="*/ 9787 w 4286250"/>
              <a:gd name="connsiteY4" fmla="*/ 1866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787" y="18669"/>
                </a:moveTo>
                <a:lnTo>
                  <a:pt x="9787" y="672465"/>
                </a:lnTo>
                <a:lnTo>
                  <a:pt x="4293750" y="672465"/>
                </a:lnTo>
                <a:lnTo>
                  <a:pt x="4293750" y="18669"/>
                </a:lnTo>
                <a:lnTo>
                  <a:pt x="9787" y="18669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5172075" y="2847975"/>
            <a:ext cx="1600200" cy="666750"/>
          </a:xfrm>
          <a:custGeom>
            <a:avLst/>
            <a:gdLst>
              <a:gd name="connsiteX0" fmla="*/ 17022 w 1600200"/>
              <a:gd name="connsiteY0" fmla="*/ 18669 h 666750"/>
              <a:gd name="connsiteX1" fmla="*/ 17022 w 1600200"/>
              <a:gd name="connsiteY1" fmla="*/ 672465 h 666750"/>
              <a:gd name="connsiteX2" fmla="*/ 1603506 w 1600200"/>
              <a:gd name="connsiteY2" fmla="*/ 672465 h 666750"/>
              <a:gd name="connsiteX3" fmla="*/ 1603506 w 1600200"/>
              <a:gd name="connsiteY3" fmla="*/ 18669 h 666750"/>
              <a:gd name="connsiteX4" fmla="*/ 17022 w 1600200"/>
              <a:gd name="connsiteY4" fmla="*/ 1866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7022" y="18669"/>
                </a:moveTo>
                <a:lnTo>
                  <a:pt x="17022" y="672465"/>
                </a:lnTo>
                <a:lnTo>
                  <a:pt x="1603506" y="672465"/>
                </a:lnTo>
                <a:lnTo>
                  <a:pt x="1603506" y="18669"/>
                </a:lnTo>
                <a:lnTo>
                  <a:pt x="17022" y="18669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6762750" y="2847975"/>
            <a:ext cx="1590675" cy="666750"/>
          </a:xfrm>
          <a:custGeom>
            <a:avLst/>
            <a:gdLst>
              <a:gd name="connsiteX0" fmla="*/ 12831 w 1590675"/>
              <a:gd name="connsiteY0" fmla="*/ 18669 h 666750"/>
              <a:gd name="connsiteX1" fmla="*/ 12831 w 1590675"/>
              <a:gd name="connsiteY1" fmla="*/ 672465 h 666750"/>
              <a:gd name="connsiteX2" fmla="*/ 1599315 w 1590675"/>
              <a:gd name="connsiteY2" fmla="*/ 672465 h 666750"/>
              <a:gd name="connsiteX3" fmla="*/ 1599315 w 1590675"/>
              <a:gd name="connsiteY3" fmla="*/ 18669 h 666750"/>
              <a:gd name="connsiteX4" fmla="*/ 12831 w 1590675"/>
              <a:gd name="connsiteY4" fmla="*/ 1866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2831" y="18669"/>
                </a:moveTo>
                <a:lnTo>
                  <a:pt x="12831" y="672465"/>
                </a:lnTo>
                <a:lnTo>
                  <a:pt x="1599315" y="672465"/>
                </a:lnTo>
                <a:lnTo>
                  <a:pt x="1599315" y="18669"/>
                </a:lnTo>
                <a:lnTo>
                  <a:pt x="12831" y="18669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8343900" y="2847975"/>
            <a:ext cx="1600200" cy="666750"/>
          </a:xfrm>
          <a:custGeom>
            <a:avLst/>
            <a:gdLst>
              <a:gd name="connsiteX0" fmla="*/ 18165 w 1600200"/>
              <a:gd name="connsiteY0" fmla="*/ 18669 h 666750"/>
              <a:gd name="connsiteX1" fmla="*/ 18165 w 1600200"/>
              <a:gd name="connsiteY1" fmla="*/ 672465 h 666750"/>
              <a:gd name="connsiteX2" fmla="*/ 1606174 w 1600200"/>
              <a:gd name="connsiteY2" fmla="*/ 672465 h 666750"/>
              <a:gd name="connsiteX3" fmla="*/ 1606174 w 1600200"/>
              <a:gd name="connsiteY3" fmla="*/ 18669 h 666750"/>
              <a:gd name="connsiteX4" fmla="*/ 18165 w 1600200"/>
              <a:gd name="connsiteY4" fmla="*/ 18669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165" y="18669"/>
                </a:moveTo>
                <a:lnTo>
                  <a:pt x="18165" y="672465"/>
                </a:lnTo>
                <a:lnTo>
                  <a:pt x="1606174" y="672465"/>
                </a:lnTo>
                <a:lnTo>
                  <a:pt x="1606174" y="18669"/>
                </a:lnTo>
                <a:lnTo>
                  <a:pt x="18165" y="18669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895350" y="3505200"/>
            <a:ext cx="4286250" cy="666750"/>
          </a:xfrm>
          <a:custGeom>
            <a:avLst/>
            <a:gdLst>
              <a:gd name="connsiteX0" fmla="*/ 9787 w 4286250"/>
              <a:gd name="connsiteY0" fmla="*/ 15240 h 666750"/>
              <a:gd name="connsiteX1" fmla="*/ 9787 w 4286250"/>
              <a:gd name="connsiteY1" fmla="*/ 669035 h 666750"/>
              <a:gd name="connsiteX2" fmla="*/ 4293750 w 4286250"/>
              <a:gd name="connsiteY2" fmla="*/ 669035 h 666750"/>
              <a:gd name="connsiteX3" fmla="*/ 4293750 w 4286250"/>
              <a:gd name="connsiteY3" fmla="*/ 15240 h 666750"/>
              <a:gd name="connsiteX4" fmla="*/ 9787 w 4286250"/>
              <a:gd name="connsiteY4" fmla="*/ 1524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787" y="15240"/>
                </a:moveTo>
                <a:lnTo>
                  <a:pt x="9787" y="669035"/>
                </a:lnTo>
                <a:lnTo>
                  <a:pt x="4293750" y="669035"/>
                </a:lnTo>
                <a:lnTo>
                  <a:pt x="4293750" y="15240"/>
                </a:lnTo>
                <a:lnTo>
                  <a:pt x="9787" y="15240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5172075" y="3505200"/>
            <a:ext cx="1600200" cy="666750"/>
          </a:xfrm>
          <a:custGeom>
            <a:avLst/>
            <a:gdLst>
              <a:gd name="connsiteX0" fmla="*/ 17022 w 1600200"/>
              <a:gd name="connsiteY0" fmla="*/ 15240 h 666750"/>
              <a:gd name="connsiteX1" fmla="*/ 17022 w 1600200"/>
              <a:gd name="connsiteY1" fmla="*/ 669035 h 666750"/>
              <a:gd name="connsiteX2" fmla="*/ 1603506 w 1600200"/>
              <a:gd name="connsiteY2" fmla="*/ 669035 h 666750"/>
              <a:gd name="connsiteX3" fmla="*/ 1603506 w 1600200"/>
              <a:gd name="connsiteY3" fmla="*/ 15240 h 666750"/>
              <a:gd name="connsiteX4" fmla="*/ 17022 w 1600200"/>
              <a:gd name="connsiteY4" fmla="*/ 1524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7022" y="15240"/>
                </a:moveTo>
                <a:lnTo>
                  <a:pt x="17022" y="669035"/>
                </a:lnTo>
                <a:lnTo>
                  <a:pt x="1603506" y="669035"/>
                </a:lnTo>
                <a:lnTo>
                  <a:pt x="1603506" y="15240"/>
                </a:lnTo>
                <a:lnTo>
                  <a:pt x="17022" y="15240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6762750" y="3505200"/>
            <a:ext cx="1590675" cy="666750"/>
          </a:xfrm>
          <a:custGeom>
            <a:avLst/>
            <a:gdLst>
              <a:gd name="connsiteX0" fmla="*/ 12831 w 1590675"/>
              <a:gd name="connsiteY0" fmla="*/ 15240 h 666750"/>
              <a:gd name="connsiteX1" fmla="*/ 12831 w 1590675"/>
              <a:gd name="connsiteY1" fmla="*/ 669035 h 666750"/>
              <a:gd name="connsiteX2" fmla="*/ 1599315 w 1590675"/>
              <a:gd name="connsiteY2" fmla="*/ 669035 h 666750"/>
              <a:gd name="connsiteX3" fmla="*/ 1599315 w 1590675"/>
              <a:gd name="connsiteY3" fmla="*/ 15240 h 666750"/>
              <a:gd name="connsiteX4" fmla="*/ 12831 w 1590675"/>
              <a:gd name="connsiteY4" fmla="*/ 1524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2831" y="15240"/>
                </a:moveTo>
                <a:lnTo>
                  <a:pt x="12831" y="669035"/>
                </a:lnTo>
                <a:lnTo>
                  <a:pt x="1599315" y="669035"/>
                </a:lnTo>
                <a:lnTo>
                  <a:pt x="1599315" y="15240"/>
                </a:lnTo>
                <a:lnTo>
                  <a:pt x="12831" y="1524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8343900" y="3505200"/>
            <a:ext cx="1600200" cy="666750"/>
          </a:xfrm>
          <a:custGeom>
            <a:avLst/>
            <a:gdLst>
              <a:gd name="connsiteX0" fmla="*/ 18165 w 1600200"/>
              <a:gd name="connsiteY0" fmla="*/ 15240 h 666750"/>
              <a:gd name="connsiteX1" fmla="*/ 18165 w 1600200"/>
              <a:gd name="connsiteY1" fmla="*/ 669035 h 666750"/>
              <a:gd name="connsiteX2" fmla="*/ 1606174 w 1600200"/>
              <a:gd name="connsiteY2" fmla="*/ 669035 h 666750"/>
              <a:gd name="connsiteX3" fmla="*/ 1606174 w 1600200"/>
              <a:gd name="connsiteY3" fmla="*/ 15240 h 666750"/>
              <a:gd name="connsiteX4" fmla="*/ 18165 w 1600200"/>
              <a:gd name="connsiteY4" fmla="*/ 1524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165" y="15240"/>
                </a:moveTo>
                <a:lnTo>
                  <a:pt x="18165" y="669035"/>
                </a:lnTo>
                <a:lnTo>
                  <a:pt x="1606174" y="669035"/>
                </a:lnTo>
                <a:lnTo>
                  <a:pt x="1606174" y="15240"/>
                </a:lnTo>
                <a:lnTo>
                  <a:pt x="18165" y="15240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895350" y="4162425"/>
            <a:ext cx="4286250" cy="657225"/>
          </a:xfrm>
          <a:custGeom>
            <a:avLst/>
            <a:gdLst>
              <a:gd name="connsiteX0" fmla="*/ 9787 w 4286250"/>
              <a:gd name="connsiteY0" fmla="*/ 11810 h 657225"/>
              <a:gd name="connsiteX1" fmla="*/ 9787 w 4286250"/>
              <a:gd name="connsiteY1" fmla="*/ 665606 h 657225"/>
              <a:gd name="connsiteX2" fmla="*/ 4293750 w 4286250"/>
              <a:gd name="connsiteY2" fmla="*/ 665606 h 657225"/>
              <a:gd name="connsiteX3" fmla="*/ 4293750 w 4286250"/>
              <a:gd name="connsiteY3" fmla="*/ 11810 h 657225"/>
              <a:gd name="connsiteX4" fmla="*/ 9787 w 4286250"/>
              <a:gd name="connsiteY4" fmla="*/ 1181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787" y="11810"/>
                </a:moveTo>
                <a:lnTo>
                  <a:pt x="9787" y="665606"/>
                </a:lnTo>
                <a:lnTo>
                  <a:pt x="4293750" y="665606"/>
                </a:lnTo>
                <a:lnTo>
                  <a:pt x="4293750" y="11810"/>
                </a:lnTo>
                <a:lnTo>
                  <a:pt x="9787" y="11810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5172075" y="4162425"/>
            <a:ext cx="1600200" cy="657225"/>
          </a:xfrm>
          <a:custGeom>
            <a:avLst/>
            <a:gdLst>
              <a:gd name="connsiteX0" fmla="*/ 17022 w 1600200"/>
              <a:gd name="connsiteY0" fmla="*/ 11810 h 657225"/>
              <a:gd name="connsiteX1" fmla="*/ 17022 w 1600200"/>
              <a:gd name="connsiteY1" fmla="*/ 665606 h 657225"/>
              <a:gd name="connsiteX2" fmla="*/ 1603506 w 1600200"/>
              <a:gd name="connsiteY2" fmla="*/ 665606 h 657225"/>
              <a:gd name="connsiteX3" fmla="*/ 1603506 w 1600200"/>
              <a:gd name="connsiteY3" fmla="*/ 11810 h 657225"/>
              <a:gd name="connsiteX4" fmla="*/ 17022 w 1600200"/>
              <a:gd name="connsiteY4" fmla="*/ 1181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7022" y="11810"/>
                </a:moveTo>
                <a:lnTo>
                  <a:pt x="17022" y="665606"/>
                </a:lnTo>
                <a:lnTo>
                  <a:pt x="1603506" y="665606"/>
                </a:lnTo>
                <a:lnTo>
                  <a:pt x="1603506" y="11810"/>
                </a:lnTo>
                <a:lnTo>
                  <a:pt x="17022" y="11810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6762750" y="4162425"/>
            <a:ext cx="1590675" cy="657225"/>
          </a:xfrm>
          <a:custGeom>
            <a:avLst/>
            <a:gdLst>
              <a:gd name="connsiteX0" fmla="*/ 12831 w 1590675"/>
              <a:gd name="connsiteY0" fmla="*/ 11810 h 657225"/>
              <a:gd name="connsiteX1" fmla="*/ 12831 w 1590675"/>
              <a:gd name="connsiteY1" fmla="*/ 665606 h 657225"/>
              <a:gd name="connsiteX2" fmla="*/ 1599315 w 1590675"/>
              <a:gd name="connsiteY2" fmla="*/ 665606 h 657225"/>
              <a:gd name="connsiteX3" fmla="*/ 1599315 w 1590675"/>
              <a:gd name="connsiteY3" fmla="*/ 11810 h 657225"/>
              <a:gd name="connsiteX4" fmla="*/ 12831 w 1590675"/>
              <a:gd name="connsiteY4" fmla="*/ 1181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2831" y="11810"/>
                </a:moveTo>
                <a:lnTo>
                  <a:pt x="12831" y="665606"/>
                </a:lnTo>
                <a:lnTo>
                  <a:pt x="1599315" y="665606"/>
                </a:lnTo>
                <a:lnTo>
                  <a:pt x="1599315" y="11810"/>
                </a:lnTo>
                <a:lnTo>
                  <a:pt x="12831" y="1181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8343900" y="4162425"/>
            <a:ext cx="1600200" cy="657225"/>
          </a:xfrm>
          <a:custGeom>
            <a:avLst/>
            <a:gdLst>
              <a:gd name="connsiteX0" fmla="*/ 18165 w 1600200"/>
              <a:gd name="connsiteY0" fmla="*/ 11810 h 657225"/>
              <a:gd name="connsiteX1" fmla="*/ 18165 w 1600200"/>
              <a:gd name="connsiteY1" fmla="*/ 665606 h 657225"/>
              <a:gd name="connsiteX2" fmla="*/ 1606174 w 1600200"/>
              <a:gd name="connsiteY2" fmla="*/ 665606 h 657225"/>
              <a:gd name="connsiteX3" fmla="*/ 1606174 w 1600200"/>
              <a:gd name="connsiteY3" fmla="*/ 11810 h 657225"/>
              <a:gd name="connsiteX4" fmla="*/ 18165 w 1600200"/>
              <a:gd name="connsiteY4" fmla="*/ 1181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165" y="11810"/>
                </a:moveTo>
                <a:lnTo>
                  <a:pt x="18165" y="665606"/>
                </a:lnTo>
                <a:lnTo>
                  <a:pt x="1606174" y="665606"/>
                </a:lnTo>
                <a:lnTo>
                  <a:pt x="1606174" y="11810"/>
                </a:lnTo>
                <a:lnTo>
                  <a:pt x="18165" y="11810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895350" y="4810125"/>
            <a:ext cx="4286250" cy="666750"/>
          </a:xfrm>
          <a:custGeom>
            <a:avLst/>
            <a:gdLst>
              <a:gd name="connsiteX0" fmla="*/ 9787 w 4286250"/>
              <a:gd name="connsiteY0" fmla="*/ 17906 h 666750"/>
              <a:gd name="connsiteX1" fmla="*/ 9787 w 4286250"/>
              <a:gd name="connsiteY1" fmla="*/ 671702 h 666750"/>
              <a:gd name="connsiteX2" fmla="*/ 4293750 w 4286250"/>
              <a:gd name="connsiteY2" fmla="*/ 671702 h 666750"/>
              <a:gd name="connsiteX3" fmla="*/ 4293750 w 4286250"/>
              <a:gd name="connsiteY3" fmla="*/ 17906 h 666750"/>
              <a:gd name="connsiteX4" fmla="*/ 9787 w 4286250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787" y="17906"/>
                </a:moveTo>
                <a:lnTo>
                  <a:pt x="9787" y="671702"/>
                </a:lnTo>
                <a:lnTo>
                  <a:pt x="4293750" y="671702"/>
                </a:lnTo>
                <a:lnTo>
                  <a:pt x="4293750" y="17906"/>
                </a:lnTo>
                <a:lnTo>
                  <a:pt x="9787" y="17906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5172075" y="4810125"/>
            <a:ext cx="1600200" cy="666750"/>
          </a:xfrm>
          <a:custGeom>
            <a:avLst/>
            <a:gdLst>
              <a:gd name="connsiteX0" fmla="*/ 17022 w 1600200"/>
              <a:gd name="connsiteY0" fmla="*/ 17906 h 666750"/>
              <a:gd name="connsiteX1" fmla="*/ 17022 w 1600200"/>
              <a:gd name="connsiteY1" fmla="*/ 671702 h 666750"/>
              <a:gd name="connsiteX2" fmla="*/ 1603506 w 1600200"/>
              <a:gd name="connsiteY2" fmla="*/ 671702 h 666750"/>
              <a:gd name="connsiteX3" fmla="*/ 1603506 w 1600200"/>
              <a:gd name="connsiteY3" fmla="*/ 17906 h 666750"/>
              <a:gd name="connsiteX4" fmla="*/ 17022 w 1600200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7022" y="17906"/>
                </a:moveTo>
                <a:lnTo>
                  <a:pt x="17022" y="671702"/>
                </a:lnTo>
                <a:lnTo>
                  <a:pt x="1603506" y="671702"/>
                </a:lnTo>
                <a:lnTo>
                  <a:pt x="1603506" y="17906"/>
                </a:lnTo>
                <a:lnTo>
                  <a:pt x="17022" y="17906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6762750" y="4810125"/>
            <a:ext cx="1590675" cy="666750"/>
          </a:xfrm>
          <a:custGeom>
            <a:avLst/>
            <a:gdLst>
              <a:gd name="connsiteX0" fmla="*/ 12831 w 1590675"/>
              <a:gd name="connsiteY0" fmla="*/ 17906 h 666750"/>
              <a:gd name="connsiteX1" fmla="*/ 12831 w 1590675"/>
              <a:gd name="connsiteY1" fmla="*/ 671702 h 666750"/>
              <a:gd name="connsiteX2" fmla="*/ 1599315 w 1590675"/>
              <a:gd name="connsiteY2" fmla="*/ 671702 h 666750"/>
              <a:gd name="connsiteX3" fmla="*/ 1599315 w 1590675"/>
              <a:gd name="connsiteY3" fmla="*/ 17906 h 666750"/>
              <a:gd name="connsiteX4" fmla="*/ 12831 w 1590675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2831" y="17906"/>
                </a:moveTo>
                <a:lnTo>
                  <a:pt x="12831" y="671702"/>
                </a:lnTo>
                <a:lnTo>
                  <a:pt x="1599315" y="671702"/>
                </a:lnTo>
                <a:lnTo>
                  <a:pt x="1599315" y="17906"/>
                </a:lnTo>
                <a:lnTo>
                  <a:pt x="12831" y="17906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8343900" y="4810125"/>
            <a:ext cx="1600200" cy="666750"/>
          </a:xfrm>
          <a:custGeom>
            <a:avLst/>
            <a:gdLst>
              <a:gd name="connsiteX0" fmla="*/ 18165 w 1600200"/>
              <a:gd name="connsiteY0" fmla="*/ 17906 h 666750"/>
              <a:gd name="connsiteX1" fmla="*/ 18165 w 1600200"/>
              <a:gd name="connsiteY1" fmla="*/ 671702 h 666750"/>
              <a:gd name="connsiteX2" fmla="*/ 1606174 w 1600200"/>
              <a:gd name="connsiteY2" fmla="*/ 671702 h 666750"/>
              <a:gd name="connsiteX3" fmla="*/ 1606174 w 1600200"/>
              <a:gd name="connsiteY3" fmla="*/ 17906 h 666750"/>
              <a:gd name="connsiteX4" fmla="*/ 18165 w 1600200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165" y="17906"/>
                </a:moveTo>
                <a:lnTo>
                  <a:pt x="18165" y="671702"/>
                </a:lnTo>
                <a:lnTo>
                  <a:pt x="1606174" y="671702"/>
                </a:lnTo>
                <a:lnTo>
                  <a:pt x="1606174" y="17906"/>
                </a:lnTo>
                <a:lnTo>
                  <a:pt x="18165" y="17906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5172075" y="1543050"/>
            <a:ext cx="19050" cy="5238750"/>
          </a:xfrm>
          <a:custGeom>
            <a:avLst/>
            <a:gdLst>
              <a:gd name="connsiteX0" fmla="*/ 21594 w 19050"/>
              <a:gd name="connsiteY0" fmla="*/ 14477 h 5238750"/>
              <a:gd name="connsiteX1" fmla="*/ 21594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1594" y="14477"/>
                </a:moveTo>
                <a:lnTo>
                  <a:pt x="21594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6753225" y="1543050"/>
            <a:ext cx="19050" cy="5238750"/>
          </a:xfrm>
          <a:custGeom>
            <a:avLst/>
            <a:gdLst>
              <a:gd name="connsiteX0" fmla="*/ 28452 w 19050"/>
              <a:gd name="connsiteY0" fmla="*/ 14477 h 5238750"/>
              <a:gd name="connsiteX1" fmla="*/ 28452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8452" y="14477"/>
                </a:moveTo>
                <a:lnTo>
                  <a:pt x="28452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8343900" y="1543050"/>
            <a:ext cx="19050" cy="5238750"/>
          </a:xfrm>
          <a:custGeom>
            <a:avLst/>
            <a:gdLst>
              <a:gd name="connsiteX0" fmla="*/ 24262 w 19050"/>
              <a:gd name="connsiteY0" fmla="*/ 14477 h 5238750"/>
              <a:gd name="connsiteX1" fmla="*/ 24262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4262" y="14477"/>
                </a:moveTo>
                <a:lnTo>
                  <a:pt x="24262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895350" y="2847975"/>
            <a:ext cx="9048750" cy="19050"/>
          </a:xfrm>
          <a:custGeom>
            <a:avLst/>
            <a:gdLst>
              <a:gd name="connsiteX0" fmla="*/ 9787 w 9048750"/>
              <a:gd name="connsiteY0" fmla="*/ 23241 h 19050"/>
              <a:gd name="connsiteX1" fmla="*/ 9054726 w 9048750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787" y="23241"/>
                </a:moveTo>
                <a:lnTo>
                  <a:pt x="9054726" y="2324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895350" y="3495675"/>
            <a:ext cx="9048750" cy="28575"/>
          </a:xfrm>
          <a:custGeom>
            <a:avLst/>
            <a:gdLst>
              <a:gd name="connsiteX0" fmla="*/ 9787 w 9048750"/>
              <a:gd name="connsiteY0" fmla="*/ 29336 h 28575"/>
              <a:gd name="connsiteX1" fmla="*/ 9054726 w 9048750"/>
              <a:gd name="connsiteY1" fmla="*/ 293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28575">
                <a:moveTo>
                  <a:pt x="9787" y="29336"/>
                </a:moveTo>
                <a:lnTo>
                  <a:pt x="9054726" y="2933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895350" y="4152900"/>
            <a:ext cx="9048750" cy="19050"/>
          </a:xfrm>
          <a:custGeom>
            <a:avLst/>
            <a:gdLst>
              <a:gd name="connsiteX0" fmla="*/ 9787 w 9048750"/>
              <a:gd name="connsiteY0" fmla="*/ 25908 h 19050"/>
              <a:gd name="connsiteX1" fmla="*/ 9054726 w 9048750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787" y="25908"/>
                </a:moveTo>
                <a:lnTo>
                  <a:pt x="9054726" y="25908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895350" y="4810125"/>
            <a:ext cx="9048750" cy="19050"/>
          </a:xfrm>
          <a:custGeom>
            <a:avLst/>
            <a:gdLst>
              <a:gd name="connsiteX0" fmla="*/ 9787 w 9048750"/>
              <a:gd name="connsiteY0" fmla="*/ 22478 h 19050"/>
              <a:gd name="connsiteX1" fmla="*/ 9054726 w 9048750"/>
              <a:gd name="connsiteY1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787" y="22478"/>
                </a:moveTo>
                <a:lnTo>
                  <a:pt x="9054726" y="2247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3978 w 10086975"/>
              <a:gd name="connsiteY0" fmla="*/ 0 h 7553325"/>
              <a:gd name="connsiteX1" fmla="*/ 13978 w 10086975"/>
              <a:gd name="connsiteY1" fmla="*/ 7555991 h 7553325"/>
              <a:gd name="connsiteX2" fmla="*/ 10090665 w 10086975"/>
              <a:gd name="connsiteY2" fmla="*/ 7555991 h 7553325"/>
              <a:gd name="connsiteX3" fmla="*/ 10090665 w 10086975"/>
              <a:gd name="connsiteY3" fmla="*/ 0 h 7553325"/>
              <a:gd name="connsiteX4" fmla="*/ 13978 w 10086975"/>
              <a:gd name="connsiteY4" fmla="*/ 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3978" y="0"/>
                </a:moveTo>
                <a:lnTo>
                  <a:pt x="13978" y="7555991"/>
                </a:lnTo>
                <a:lnTo>
                  <a:pt x="10090665" y="7555991"/>
                </a:lnTo>
                <a:lnTo>
                  <a:pt x="10090665" y="0"/>
                </a:lnTo>
                <a:lnTo>
                  <a:pt x="13978" y="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895350" y="4810125"/>
            <a:ext cx="4286250" cy="666750"/>
          </a:xfrm>
          <a:custGeom>
            <a:avLst/>
            <a:gdLst>
              <a:gd name="connsiteX0" fmla="*/ 9787 w 4286250"/>
              <a:gd name="connsiteY0" fmla="*/ 17906 h 666750"/>
              <a:gd name="connsiteX1" fmla="*/ 9787 w 4286250"/>
              <a:gd name="connsiteY1" fmla="*/ 671702 h 666750"/>
              <a:gd name="connsiteX2" fmla="*/ 4293750 w 4286250"/>
              <a:gd name="connsiteY2" fmla="*/ 671702 h 666750"/>
              <a:gd name="connsiteX3" fmla="*/ 4293750 w 4286250"/>
              <a:gd name="connsiteY3" fmla="*/ 17906 h 666750"/>
              <a:gd name="connsiteX4" fmla="*/ 9787 w 4286250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787" y="17906"/>
                </a:moveTo>
                <a:lnTo>
                  <a:pt x="9787" y="671702"/>
                </a:lnTo>
                <a:lnTo>
                  <a:pt x="4293750" y="671702"/>
                </a:lnTo>
                <a:lnTo>
                  <a:pt x="4293750" y="17906"/>
                </a:lnTo>
                <a:lnTo>
                  <a:pt x="9787" y="17906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5172075" y="4810125"/>
            <a:ext cx="1600200" cy="666750"/>
          </a:xfrm>
          <a:custGeom>
            <a:avLst/>
            <a:gdLst>
              <a:gd name="connsiteX0" fmla="*/ 17022 w 1600200"/>
              <a:gd name="connsiteY0" fmla="*/ 17906 h 666750"/>
              <a:gd name="connsiteX1" fmla="*/ 17022 w 1600200"/>
              <a:gd name="connsiteY1" fmla="*/ 671702 h 666750"/>
              <a:gd name="connsiteX2" fmla="*/ 1603506 w 1600200"/>
              <a:gd name="connsiteY2" fmla="*/ 671702 h 666750"/>
              <a:gd name="connsiteX3" fmla="*/ 1603506 w 1600200"/>
              <a:gd name="connsiteY3" fmla="*/ 17906 h 666750"/>
              <a:gd name="connsiteX4" fmla="*/ 17022 w 1600200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7022" y="17906"/>
                </a:moveTo>
                <a:lnTo>
                  <a:pt x="17022" y="671702"/>
                </a:lnTo>
                <a:lnTo>
                  <a:pt x="1603506" y="671702"/>
                </a:lnTo>
                <a:lnTo>
                  <a:pt x="1603506" y="17906"/>
                </a:lnTo>
                <a:lnTo>
                  <a:pt x="17022" y="17906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6762750" y="4810125"/>
            <a:ext cx="1590675" cy="666750"/>
          </a:xfrm>
          <a:custGeom>
            <a:avLst/>
            <a:gdLst>
              <a:gd name="connsiteX0" fmla="*/ 12831 w 1590675"/>
              <a:gd name="connsiteY0" fmla="*/ 17906 h 666750"/>
              <a:gd name="connsiteX1" fmla="*/ 12831 w 1590675"/>
              <a:gd name="connsiteY1" fmla="*/ 671702 h 666750"/>
              <a:gd name="connsiteX2" fmla="*/ 1599315 w 1590675"/>
              <a:gd name="connsiteY2" fmla="*/ 671702 h 666750"/>
              <a:gd name="connsiteX3" fmla="*/ 1599315 w 1590675"/>
              <a:gd name="connsiteY3" fmla="*/ 17906 h 666750"/>
              <a:gd name="connsiteX4" fmla="*/ 12831 w 1590675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2831" y="17906"/>
                </a:moveTo>
                <a:lnTo>
                  <a:pt x="12831" y="671702"/>
                </a:lnTo>
                <a:lnTo>
                  <a:pt x="1599315" y="671702"/>
                </a:lnTo>
                <a:lnTo>
                  <a:pt x="1599315" y="17906"/>
                </a:lnTo>
                <a:lnTo>
                  <a:pt x="12831" y="17906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8343900" y="4810125"/>
            <a:ext cx="1600200" cy="666750"/>
          </a:xfrm>
          <a:custGeom>
            <a:avLst/>
            <a:gdLst>
              <a:gd name="connsiteX0" fmla="*/ 18165 w 1600200"/>
              <a:gd name="connsiteY0" fmla="*/ 17906 h 666750"/>
              <a:gd name="connsiteX1" fmla="*/ 18165 w 1600200"/>
              <a:gd name="connsiteY1" fmla="*/ 671702 h 666750"/>
              <a:gd name="connsiteX2" fmla="*/ 1606174 w 1600200"/>
              <a:gd name="connsiteY2" fmla="*/ 671702 h 666750"/>
              <a:gd name="connsiteX3" fmla="*/ 1606174 w 1600200"/>
              <a:gd name="connsiteY3" fmla="*/ 17906 h 666750"/>
              <a:gd name="connsiteX4" fmla="*/ 18165 w 1600200"/>
              <a:gd name="connsiteY4" fmla="*/ 17906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165" y="17906"/>
                </a:moveTo>
                <a:lnTo>
                  <a:pt x="18165" y="671702"/>
                </a:lnTo>
                <a:lnTo>
                  <a:pt x="1606174" y="671702"/>
                </a:lnTo>
                <a:lnTo>
                  <a:pt x="1606174" y="17906"/>
                </a:lnTo>
                <a:lnTo>
                  <a:pt x="18165" y="17906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895350" y="5467350"/>
            <a:ext cx="4286250" cy="666750"/>
          </a:xfrm>
          <a:custGeom>
            <a:avLst/>
            <a:gdLst>
              <a:gd name="connsiteX0" fmla="*/ 9787 w 4286250"/>
              <a:gd name="connsiteY0" fmla="*/ 14477 h 666750"/>
              <a:gd name="connsiteX1" fmla="*/ 9787 w 4286250"/>
              <a:gd name="connsiteY1" fmla="*/ 668273 h 666750"/>
              <a:gd name="connsiteX2" fmla="*/ 4293750 w 4286250"/>
              <a:gd name="connsiteY2" fmla="*/ 668273 h 666750"/>
              <a:gd name="connsiteX3" fmla="*/ 4293750 w 4286250"/>
              <a:gd name="connsiteY3" fmla="*/ 14477 h 666750"/>
              <a:gd name="connsiteX4" fmla="*/ 9787 w 4286250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787" y="14477"/>
                </a:moveTo>
                <a:lnTo>
                  <a:pt x="9787" y="668273"/>
                </a:lnTo>
                <a:lnTo>
                  <a:pt x="4293750" y="668273"/>
                </a:lnTo>
                <a:lnTo>
                  <a:pt x="4293750" y="14477"/>
                </a:lnTo>
                <a:lnTo>
                  <a:pt x="9787" y="14477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5172075" y="5467350"/>
            <a:ext cx="1600200" cy="666750"/>
          </a:xfrm>
          <a:custGeom>
            <a:avLst/>
            <a:gdLst>
              <a:gd name="connsiteX0" fmla="*/ 17022 w 1600200"/>
              <a:gd name="connsiteY0" fmla="*/ 14477 h 666750"/>
              <a:gd name="connsiteX1" fmla="*/ 17022 w 1600200"/>
              <a:gd name="connsiteY1" fmla="*/ 668273 h 666750"/>
              <a:gd name="connsiteX2" fmla="*/ 1603506 w 1600200"/>
              <a:gd name="connsiteY2" fmla="*/ 668273 h 666750"/>
              <a:gd name="connsiteX3" fmla="*/ 1603506 w 1600200"/>
              <a:gd name="connsiteY3" fmla="*/ 14477 h 666750"/>
              <a:gd name="connsiteX4" fmla="*/ 17022 w 1600200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7022" y="14477"/>
                </a:moveTo>
                <a:lnTo>
                  <a:pt x="17022" y="668273"/>
                </a:lnTo>
                <a:lnTo>
                  <a:pt x="1603506" y="668273"/>
                </a:lnTo>
                <a:lnTo>
                  <a:pt x="1603506" y="14477"/>
                </a:lnTo>
                <a:lnTo>
                  <a:pt x="17022" y="14477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6762750" y="5467350"/>
            <a:ext cx="1590675" cy="666750"/>
          </a:xfrm>
          <a:custGeom>
            <a:avLst/>
            <a:gdLst>
              <a:gd name="connsiteX0" fmla="*/ 12831 w 1590675"/>
              <a:gd name="connsiteY0" fmla="*/ 14477 h 666750"/>
              <a:gd name="connsiteX1" fmla="*/ 12831 w 1590675"/>
              <a:gd name="connsiteY1" fmla="*/ 668273 h 666750"/>
              <a:gd name="connsiteX2" fmla="*/ 1599315 w 1590675"/>
              <a:gd name="connsiteY2" fmla="*/ 668273 h 666750"/>
              <a:gd name="connsiteX3" fmla="*/ 1599315 w 1590675"/>
              <a:gd name="connsiteY3" fmla="*/ 14477 h 666750"/>
              <a:gd name="connsiteX4" fmla="*/ 12831 w 1590675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2831" y="14477"/>
                </a:moveTo>
                <a:lnTo>
                  <a:pt x="12831" y="668273"/>
                </a:lnTo>
                <a:lnTo>
                  <a:pt x="1599315" y="668273"/>
                </a:lnTo>
                <a:lnTo>
                  <a:pt x="1599315" y="14477"/>
                </a:lnTo>
                <a:lnTo>
                  <a:pt x="12831" y="14477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8343900" y="5467350"/>
            <a:ext cx="1600200" cy="666750"/>
          </a:xfrm>
          <a:custGeom>
            <a:avLst/>
            <a:gdLst>
              <a:gd name="connsiteX0" fmla="*/ 18165 w 1600200"/>
              <a:gd name="connsiteY0" fmla="*/ 14477 h 666750"/>
              <a:gd name="connsiteX1" fmla="*/ 18165 w 1600200"/>
              <a:gd name="connsiteY1" fmla="*/ 668273 h 666750"/>
              <a:gd name="connsiteX2" fmla="*/ 1606174 w 1600200"/>
              <a:gd name="connsiteY2" fmla="*/ 668273 h 666750"/>
              <a:gd name="connsiteX3" fmla="*/ 1606174 w 1600200"/>
              <a:gd name="connsiteY3" fmla="*/ 14477 h 666750"/>
              <a:gd name="connsiteX4" fmla="*/ 18165 w 1600200"/>
              <a:gd name="connsiteY4" fmla="*/ 14477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165" y="14477"/>
                </a:moveTo>
                <a:lnTo>
                  <a:pt x="18165" y="668273"/>
                </a:lnTo>
                <a:lnTo>
                  <a:pt x="1606174" y="668273"/>
                </a:lnTo>
                <a:lnTo>
                  <a:pt x="1606174" y="14477"/>
                </a:lnTo>
                <a:lnTo>
                  <a:pt x="18165" y="14477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895350" y="6124575"/>
            <a:ext cx="4286250" cy="657225"/>
          </a:xfrm>
          <a:custGeom>
            <a:avLst/>
            <a:gdLst>
              <a:gd name="connsiteX0" fmla="*/ 9787 w 4286250"/>
              <a:gd name="connsiteY0" fmla="*/ 11048 h 657225"/>
              <a:gd name="connsiteX1" fmla="*/ 9787 w 4286250"/>
              <a:gd name="connsiteY1" fmla="*/ 664844 h 657225"/>
              <a:gd name="connsiteX2" fmla="*/ 4293750 w 4286250"/>
              <a:gd name="connsiteY2" fmla="*/ 664844 h 657225"/>
              <a:gd name="connsiteX3" fmla="*/ 4293750 w 4286250"/>
              <a:gd name="connsiteY3" fmla="*/ 11048 h 657225"/>
              <a:gd name="connsiteX4" fmla="*/ 9787 w 4286250"/>
              <a:gd name="connsiteY4" fmla="*/ 1104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787" y="11048"/>
                </a:moveTo>
                <a:lnTo>
                  <a:pt x="9787" y="664844"/>
                </a:lnTo>
                <a:lnTo>
                  <a:pt x="4293750" y="664844"/>
                </a:lnTo>
                <a:lnTo>
                  <a:pt x="4293750" y="11048"/>
                </a:lnTo>
                <a:lnTo>
                  <a:pt x="9787" y="11048"/>
                </a:lnTo>
                <a:close/>
              </a:path>
            </a:pathLst>
          </a:custGeom>
          <a:solidFill>
            <a:srgbClr val="bccc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5172075" y="6124575"/>
            <a:ext cx="1600200" cy="657225"/>
          </a:xfrm>
          <a:custGeom>
            <a:avLst/>
            <a:gdLst>
              <a:gd name="connsiteX0" fmla="*/ 17022 w 1600200"/>
              <a:gd name="connsiteY0" fmla="*/ 11048 h 657225"/>
              <a:gd name="connsiteX1" fmla="*/ 17022 w 1600200"/>
              <a:gd name="connsiteY1" fmla="*/ 664844 h 657225"/>
              <a:gd name="connsiteX2" fmla="*/ 1603506 w 1600200"/>
              <a:gd name="connsiteY2" fmla="*/ 664844 h 657225"/>
              <a:gd name="connsiteX3" fmla="*/ 1603506 w 1600200"/>
              <a:gd name="connsiteY3" fmla="*/ 11048 h 657225"/>
              <a:gd name="connsiteX4" fmla="*/ 17022 w 1600200"/>
              <a:gd name="connsiteY4" fmla="*/ 1104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7022" y="11048"/>
                </a:moveTo>
                <a:lnTo>
                  <a:pt x="17022" y="664844"/>
                </a:lnTo>
                <a:lnTo>
                  <a:pt x="1603506" y="664844"/>
                </a:lnTo>
                <a:lnTo>
                  <a:pt x="1603506" y="11048"/>
                </a:lnTo>
                <a:lnTo>
                  <a:pt x="17022" y="11048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6762750" y="6124575"/>
            <a:ext cx="1590675" cy="657225"/>
          </a:xfrm>
          <a:custGeom>
            <a:avLst/>
            <a:gdLst>
              <a:gd name="connsiteX0" fmla="*/ 12831 w 1590675"/>
              <a:gd name="connsiteY0" fmla="*/ 11048 h 657225"/>
              <a:gd name="connsiteX1" fmla="*/ 12831 w 1590675"/>
              <a:gd name="connsiteY1" fmla="*/ 664844 h 657225"/>
              <a:gd name="connsiteX2" fmla="*/ 1599315 w 1590675"/>
              <a:gd name="connsiteY2" fmla="*/ 664844 h 657225"/>
              <a:gd name="connsiteX3" fmla="*/ 1599315 w 1590675"/>
              <a:gd name="connsiteY3" fmla="*/ 11048 h 657225"/>
              <a:gd name="connsiteX4" fmla="*/ 12831 w 1590675"/>
              <a:gd name="connsiteY4" fmla="*/ 1104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2831" y="11048"/>
                </a:moveTo>
                <a:lnTo>
                  <a:pt x="12831" y="664844"/>
                </a:lnTo>
                <a:lnTo>
                  <a:pt x="1599315" y="664844"/>
                </a:lnTo>
                <a:lnTo>
                  <a:pt x="1599315" y="11048"/>
                </a:lnTo>
                <a:lnTo>
                  <a:pt x="12831" y="1104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8343900" y="6124575"/>
            <a:ext cx="1600200" cy="657225"/>
          </a:xfrm>
          <a:custGeom>
            <a:avLst/>
            <a:gdLst>
              <a:gd name="connsiteX0" fmla="*/ 18165 w 1600200"/>
              <a:gd name="connsiteY0" fmla="*/ 11048 h 657225"/>
              <a:gd name="connsiteX1" fmla="*/ 18165 w 1600200"/>
              <a:gd name="connsiteY1" fmla="*/ 664844 h 657225"/>
              <a:gd name="connsiteX2" fmla="*/ 1606174 w 1600200"/>
              <a:gd name="connsiteY2" fmla="*/ 664844 h 657225"/>
              <a:gd name="connsiteX3" fmla="*/ 1606174 w 1600200"/>
              <a:gd name="connsiteY3" fmla="*/ 11048 h 657225"/>
              <a:gd name="connsiteX4" fmla="*/ 18165 w 1600200"/>
              <a:gd name="connsiteY4" fmla="*/ 1104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165" y="11048"/>
                </a:moveTo>
                <a:lnTo>
                  <a:pt x="18165" y="664844"/>
                </a:lnTo>
                <a:lnTo>
                  <a:pt x="1606174" y="664844"/>
                </a:lnTo>
                <a:lnTo>
                  <a:pt x="1606174" y="11048"/>
                </a:lnTo>
                <a:lnTo>
                  <a:pt x="18165" y="11048"/>
                </a:lnTo>
                <a:close/>
              </a:path>
            </a:pathLst>
          </a:custGeom>
          <a:solidFill>
            <a:srgbClr val="d6d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5172075" y="1543050"/>
            <a:ext cx="19050" cy="5238750"/>
          </a:xfrm>
          <a:custGeom>
            <a:avLst/>
            <a:gdLst>
              <a:gd name="connsiteX0" fmla="*/ 21594 w 19050"/>
              <a:gd name="connsiteY0" fmla="*/ 14477 h 5238750"/>
              <a:gd name="connsiteX1" fmla="*/ 21594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1594" y="14477"/>
                </a:moveTo>
                <a:lnTo>
                  <a:pt x="21594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6753225" y="1543050"/>
            <a:ext cx="19050" cy="5238750"/>
          </a:xfrm>
          <a:custGeom>
            <a:avLst/>
            <a:gdLst>
              <a:gd name="connsiteX0" fmla="*/ 28452 w 19050"/>
              <a:gd name="connsiteY0" fmla="*/ 14477 h 5238750"/>
              <a:gd name="connsiteX1" fmla="*/ 28452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8452" y="14477"/>
                </a:moveTo>
                <a:lnTo>
                  <a:pt x="28452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8343900" y="1543050"/>
            <a:ext cx="19050" cy="5238750"/>
          </a:xfrm>
          <a:custGeom>
            <a:avLst/>
            <a:gdLst>
              <a:gd name="connsiteX0" fmla="*/ 24262 w 19050"/>
              <a:gd name="connsiteY0" fmla="*/ 14477 h 5238750"/>
              <a:gd name="connsiteX1" fmla="*/ 24262 w 19050"/>
              <a:gd name="connsiteY1" fmla="*/ 5246369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4262" y="14477"/>
                </a:moveTo>
                <a:lnTo>
                  <a:pt x="24262" y="524636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895350" y="5457825"/>
            <a:ext cx="9048750" cy="28575"/>
          </a:xfrm>
          <a:custGeom>
            <a:avLst/>
            <a:gdLst>
              <a:gd name="connsiteX0" fmla="*/ 9787 w 9048750"/>
              <a:gd name="connsiteY0" fmla="*/ 28575 h 28575"/>
              <a:gd name="connsiteX1" fmla="*/ 9054726 w 9048750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28575">
                <a:moveTo>
                  <a:pt x="9787" y="28575"/>
                </a:moveTo>
                <a:lnTo>
                  <a:pt x="9054726" y="2857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895350" y="6115050"/>
            <a:ext cx="9048750" cy="19050"/>
          </a:xfrm>
          <a:custGeom>
            <a:avLst/>
            <a:gdLst>
              <a:gd name="connsiteX0" fmla="*/ 9787 w 9048750"/>
              <a:gd name="connsiteY0" fmla="*/ 25146 h 19050"/>
              <a:gd name="connsiteX1" fmla="*/ 9054726 w 9048750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787" y="25146"/>
                </a:moveTo>
                <a:lnTo>
                  <a:pt x="9054726" y="25146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3"/>
          <p:cNvSpPr txBox="1"/>
          <p:nvPr/>
        </p:nvSpPr>
        <p:spPr>
          <a:xfrm>
            <a:off x="903612" y="468453"/>
            <a:ext cx="5776591" cy="667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EPS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highlights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operationally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challenging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903612" y="1770245"/>
            <a:ext cx="4061459" cy="54253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06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(continuing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operations),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€m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60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60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60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060">
              <a:lnSpc>
                <a:spcPts val="215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4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continuing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8">
              <a:lnSpc>
                <a:spcPts val="2148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Basic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share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8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Free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">
              <a:lnSpc>
                <a:spcPts val="136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479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5594484" y="1770245"/>
            <a:ext cx="833197" cy="4807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827">
              <a:lnSpc>
                <a:spcPts val="2126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17,880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821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19,297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7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0.93x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685">
              <a:lnSpc>
                <a:spcPts val="215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1,929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1457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979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4030">
              <a:lnSpc>
                <a:spcPts val="2148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1274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532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7180968" y="1770245"/>
            <a:ext cx="833198" cy="481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827">
              <a:lnSpc>
                <a:spcPts val="214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21,451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22">
              <a:lnSpc>
                <a:spcPts val="214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18,011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690">
              <a:lnSpc>
                <a:spcPts val="214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1.19x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690">
              <a:lnSpc>
                <a:spcPts val="2159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1,374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1462">
              <a:lnSpc>
                <a:spcPts val="214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982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4030">
              <a:lnSpc>
                <a:spcPts val="214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1.14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503">
              <a:lnSpc>
                <a:spcPts val="214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1,375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8775069" y="1770245"/>
            <a:ext cx="720420" cy="4810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452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20%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788">
              <a:lnSpc>
                <a:spcPts val="2147"/>
              </a:lnSpc>
            </a:pPr>
            <a:r>
              <a:rPr lang="en-US" altLang="zh-CN" sz="1547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-6%</a:t>
            </a:r>
            <a:r>
              <a:rPr lang="en-US" altLang="zh-CN" sz="1547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031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1361">
              <a:lnSpc>
                <a:spcPts val="2307"/>
              </a:lnSpc>
            </a:pPr>
            <a:r>
              <a:rPr lang="en-US" altLang="zh-CN" sz="1547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-29%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8228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8228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788">
              <a:lnSpc>
                <a:spcPts val="214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158%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02" name="TextBox 102"/>
          <p:cNvSpPr txBox="1"/>
          <p:nvPr/>
        </p:nvSpPr>
        <p:spPr>
          <a:xfrm>
            <a:off x="903612" y="803732"/>
            <a:ext cx="5872420" cy="331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Large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boost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2037472" y="1633085"/>
            <a:ext cx="2180773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Regional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split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6429639" y="1642229"/>
            <a:ext cx="2596460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Purchasing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Managers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Index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909708" y="2036992"/>
            <a:ext cx="236876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13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7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5506095" y="2036992"/>
            <a:ext cx="43762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Index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6789302" y="2089896"/>
            <a:ext cx="1035671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ISM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Mfg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PMI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8238626" y="2089896"/>
            <a:ext cx="114844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Eurozone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Mfg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PMI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1022484" y="2463712"/>
            <a:ext cx="1861357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Europe/C.I.S./Africa/ME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738000" y="2458470"/>
            <a:ext cx="43248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+34%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5550291" y="2316070"/>
            <a:ext cx="148996" cy="348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65</a:t>
            </a:r>
          </a:p>
          <a:p>
            <a:pPr indent="0">
              <a:lnSpc>
                <a:spcPts val="1487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60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7912490" y="2425785"/>
            <a:ext cx="1095119" cy="13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6"/>
              </a:lnSpc>
            </a:pPr>
            <a:r>
              <a:rPr lang="en-US" altLang="zh-CN" sz="87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Expanding</a:t>
            </a:r>
            <a:r>
              <a:rPr lang="en-US" altLang="zh-CN" sz="87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economy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1526933" y="2664210"/>
            <a:ext cx="135579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Germany)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4937644" y="2668782"/>
            <a:ext cx="432484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+58%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5550291" y="2694022"/>
            <a:ext cx="148996" cy="3489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55</a:t>
            </a:r>
          </a:p>
          <a:p>
            <a:pPr indent="0">
              <a:lnSpc>
                <a:spcPts val="1488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50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9593462" y="2811184"/>
            <a:ext cx="42566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51.3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2131960" y="3050452"/>
            <a:ext cx="75156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Americas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4003432" y="3046734"/>
            <a:ext cx="42029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+11%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5550291" y="3071974"/>
            <a:ext cx="148996" cy="1599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45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9602606" y="3001684"/>
            <a:ext cx="326370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46.5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770772" y="3250949"/>
            <a:ext cx="1112755" cy="5860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0583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Asia/Australia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3057028" y="3257045"/>
            <a:ext cx="424864" cy="5745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49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-6%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5550291" y="3260949"/>
            <a:ext cx="148996" cy="537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40</a:t>
            </a:r>
          </a:p>
          <a:p>
            <a:pPr indent="0">
              <a:lnSpc>
                <a:spcPts val="1488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35</a:t>
            </a:r>
          </a:p>
          <a:p>
            <a:pPr indent="0">
              <a:lnSpc>
                <a:spcPts val="1488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30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7219071" y="3221312"/>
            <a:ext cx="1149983" cy="13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6"/>
              </a:lnSpc>
            </a:pPr>
            <a:r>
              <a:rPr lang="en-US" altLang="zh-CN" sz="87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Contracting</a:t>
            </a:r>
            <a:r>
              <a:rPr lang="en-US" altLang="zh-CN" sz="87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economy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1778393" y="3839213"/>
            <a:ext cx="110433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China)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3741304" y="3843785"/>
            <a:ext cx="33952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+3%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5724027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00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6007491" y="3862308"/>
            <a:ext cx="155672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01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6290955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02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6563750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03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6847214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04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7130678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05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7414143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06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7697607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07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7970402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08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8253866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09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8537330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8819270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9102734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9375531" y="3862308"/>
            <a:ext cx="155673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9562982" y="3863832"/>
            <a:ext cx="311862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(Apr)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903612" y="4354996"/>
            <a:ext cx="2615651" cy="9183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13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319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75" dirty="0" smtClean="0">
                <a:solidFill>
                  <a:srgbClr val="006286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Europe/C.I.S./Africa/ME</a:t>
            </a:r>
          </a:p>
          <a:p>
            <a:pPr indent="504448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Germany)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4070488" y="4867913"/>
            <a:ext cx="508684" cy="416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031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4%</a:t>
            </a:r>
          </a:p>
          <a:p>
            <a:pPr indent="0">
              <a:lnSpc>
                <a:spcPts val="17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-6%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5506095" y="4039255"/>
            <a:ext cx="3514056" cy="13323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4696">
              <a:lnSpc>
                <a:spcPts val="1027"/>
              </a:lnSpc>
            </a:pP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March;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flash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reading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EZ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9639">
              <a:lnSpc>
                <a:spcPts val="2169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China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Value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Added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195">
              <a:lnSpc>
                <a:spcPts val="129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1752484" y="5490375"/>
            <a:ext cx="1012171" cy="397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0604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Americas</a:t>
            </a:r>
          </a:p>
          <a:p>
            <a:pPr indent="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USA)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2938156" y="5701540"/>
            <a:ext cx="39133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-16%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3358780" y="5486656"/>
            <a:ext cx="39133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-12%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5550291" y="5610998"/>
            <a:ext cx="148995" cy="1598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651900" y="6104547"/>
            <a:ext cx="1112755" cy="397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Asia/Australia</a:t>
            </a:r>
          </a:p>
          <a:p>
            <a:pPr indent="762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China)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4280799" y="6096256"/>
            <a:ext cx="507160" cy="416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-4%</a:t>
            </a:r>
          </a:p>
          <a:p>
            <a:pPr indent="208788">
              <a:lnSpc>
                <a:spcPts val="17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-2%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5550291" y="6019430"/>
            <a:ext cx="148995" cy="569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59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151">
              <a:lnSpc>
                <a:spcPts val="2227"/>
              </a:lnSpc>
            </a:pPr>
            <a:r>
              <a:rPr lang="en-US" altLang="zh-CN" sz="107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9611750" y="6087783"/>
            <a:ext cx="38219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8.9%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5724027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00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6007491" y="6652750"/>
            <a:ext cx="155672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01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6290955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02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6574419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03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6857883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04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7141345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05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7424809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06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7706749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07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7990214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08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8273678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09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8557141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8840605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9124069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9407534" y="6652750"/>
            <a:ext cx="155673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9625466" y="6652750"/>
            <a:ext cx="33319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(Mar)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903612" y="6843250"/>
            <a:ext cx="4061458" cy="3523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479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173" name="TextBox 173"/>
          <p:cNvSpPr txBox="1"/>
          <p:nvPr/>
        </p:nvSpPr>
        <p:spPr>
          <a:xfrm>
            <a:off x="903612" y="468453"/>
            <a:ext cx="7055045" cy="663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</a:t>
            </a:r>
          </a:p>
          <a:p>
            <a:pPr indent="0">
              <a:lnSpc>
                <a:spcPts val="260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Continued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backed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Fossil&amp;Service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2206636" y="1633085"/>
            <a:ext cx="1837514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Energy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6551558" y="1642229"/>
            <a:ext cx="2351100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909708" y="2036322"/>
            <a:ext cx="851589" cy="741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 indent="419104">
              <a:lnSpc>
                <a:spcPts val="2015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+45%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2488576" y="2323504"/>
            <a:ext cx="82799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4068964" y="2036322"/>
            <a:ext cx="438343" cy="485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5507619" y="2045303"/>
            <a:ext cx="3913346" cy="7652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1.35;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sharp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</a:p>
          <a:p>
            <a:pPr indent="198120">
              <a:lnSpc>
                <a:spcPts val="208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two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large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offshore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</a:p>
          <a:p>
            <a:pPr indent="198120">
              <a:lnSpc>
                <a:spcPts val="209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1752484" y="3029116"/>
            <a:ext cx="233408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8.5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2965588" y="2895004"/>
            <a:ext cx="29837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-9%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4544451" y="2863000"/>
            <a:ext cx="29837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-4%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5507619" y="2955130"/>
            <a:ext cx="4256098" cy="233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turnkey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995057" y="3312580"/>
            <a:ext cx="455912" cy="1209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1639708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2569348" y="3218092"/>
            <a:ext cx="455912" cy="1303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3204856" y="3282100"/>
            <a:ext cx="455911" cy="1239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4132972" y="3187612"/>
            <a:ext cx="511007" cy="13343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5155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573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8.3%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9">
              <a:lnSpc>
                <a:spcPts val="247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4756287" y="3218092"/>
            <a:ext cx="511007" cy="1303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82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551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8.8%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432">
              <a:lnSpc>
                <a:spcPts val="250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5507619" y="3220306"/>
            <a:ext cx="4432872" cy="1251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120">
              <a:lnSpc>
                <a:spcPts val="183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declining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5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service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contribution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6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Volume-driven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decline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tough</a:t>
            </a:r>
          </a:p>
          <a:p>
            <a:pPr indent="198120">
              <a:lnSpc>
                <a:spcPts val="2066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comps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943236" y="4857916"/>
            <a:ext cx="992365" cy="1855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">
              <a:lnSpc>
                <a:spcPts val="15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">
              <a:lnSpc>
                <a:spcPts val="16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Oil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">
              <a:lnSpc>
                <a:spcPts val="16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</a:p>
          <a:p>
            <a:pPr indent="5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Transmission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2249308" y="4769523"/>
            <a:ext cx="550399" cy="1854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10668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919">
              <a:lnSpc>
                <a:spcPts val="20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9">
              <a:lnSpc>
                <a:spcPts val="15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480%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4968">
              <a:lnSpc>
                <a:spcPts val="1603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4968">
              <a:lnSpc>
                <a:spcPts val="2347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-8%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2980828" y="4769523"/>
            <a:ext cx="695179" cy="1854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83819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99">
              <a:lnSpc>
                <a:spcPts val="2065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-14%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9">
              <a:lnSpc>
                <a:spcPts val="1591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-18%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19">
              <a:lnSpc>
                <a:spcPts val="1603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935">
              <a:lnSpc>
                <a:spcPts val="234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3%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3855604" y="4769523"/>
            <a:ext cx="559620" cy="1854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35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147">
              <a:lnSpc>
                <a:spcPts val="20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">
              <a:lnSpc>
                <a:spcPts val="15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">
              <a:lnSpc>
                <a:spcPts val="16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35">
              <a:lnSpc>
                <a:spcPts val="2347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-3.2%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4651131" y="4678084"/>
            <a:ext cx="576952" cy="1945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Underl.</a:t>
            </a:r>
          </a:p>
          <a:p>
            <a:pPr indent="7315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9144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 indent="50292">
              <a:lnSpc>
                <a:spcPts val="235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5">
              <a:lnSpc>
                <a:spcPts val="15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5">
              <a:lnSpc>
                <a:spcPts val="16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6">
              <a:lnSpc>
                <a:spcPts val="234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2.3%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5507619" y="4619338"/>
            <a:ext cx="4313883" cy="17863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Transmission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Turnaround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plan;</a:t>
            </a:r>
          </a:p>
          <a:p>
            <a:pPr indent="198120">
              <a:lnSpc>
                <a:spcPts val="2066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challenges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offshore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projects</a:t>
            </a:r>
          </a:p>
          <a:p>
            <a:pPr indent="198120">
              <a:lnSpc>
                <a:spcPts val="2099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Solar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Reclassification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pre-tax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loss</a:t>
            </a:r>
          </a:p>
          <a:p>
            <a:pPr indent="198120">
              <a:lnSpc>
                <a:spcPts val="2066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€21m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€20m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903612" y="6823438"/>
            <a:ext cx="4457698" cy="3721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635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5519811" y="6824963"/>
            <a:ext cx="4531076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11.4%,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10.5%,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203" name="TextBox 203"/>
          <p:cNvSpPr txBox="1"/>
          <p:nvPr/>
        </p:nvSpPr>
        <p:spPr>
          <a:xfrm>
            <a:off x="903612" y="468453"/>
            <a:ext cx="4064722" cy="1397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Healthcare</a:t>
            </a:r>
          </a:p>
          <a:p>
            <a:pPr indent="0">
              <a:lnSpc>
                <a:spcPts val="260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Solid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‘Agenda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2013'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3860">
              <a:lnSpc>
                <a:spcPts val="2780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Healthcare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6551558" y="1642229"/>
            <a:ext cx="2351100" cy="232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909708" y="2036322"/>
            <a:ext cx="786057" cy="16955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6536">
              <a:lnSpc>
                <a:spcPts val="189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312">
              <a:lnSpc>
                <a:spcPts val="16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3.2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1732672" y="3522892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3.3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2488576" y="2323504"/>
            <a:ext cx="827999" cy="1387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9015">
              <a:lnSpc>
                <a:spcPts val="1815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-1%</a:t>
            </a:r>
          </a:p>
          <a:p>
            <a:pPr indent="198119">
              <a:lnSpc>
                <a:spcPts val="25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3.4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3331348" y="3522892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3.3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4068964" y="2036322"/>
            <a:ext cx="1245575" cy="20437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4819">
              <a:lnSpc>
                <a:spcPts val="2243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+5%</a:t>
            </a:r>
          </a:p>
          <a:p>
            <a:pPr indent="819911">
              <a:lnSpc>
                <a:spcPts val="25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445</a:t>
            </a:r>
          </a:p>
          <a:p>
            <a:pPr indent="173735">
              <a:lnSpc>
                <a:spcPts val="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424</a:t>
            </a:r>
          </a:p>
          <a:p>
            <a:pPr indent="641603">
              <a:lnSpc>
                <a:spcPts val="22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13.6%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 indent="18288">
              <a:lnSpc>
                <a:spcPts val="20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12.6%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5506095" y="2075783"/>
            <a:ext cx="4442240" cy="19938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strength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Emerging</a:t>
            </a:r>
          </a:p>
          <a:p>
            <a:pPr indent="195072">
              <a:lnSpc>
                <a:spcPts val="2423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especially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China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Modest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decline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mainly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195072">
              <a:lnSpc>
                <a:spcPts val="2402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delays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Improved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despite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negative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</a:t>
            </a:r>
          </a:p>
          <a:p>
            <a:pPr indent="195072">
              <a:lnSpc>
                <a:spcPts val="2402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medical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device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tax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(-30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bps)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975245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1621421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2573920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3220096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4154308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4798960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5506095" y="4259674"/>
            <a:ext cx="4114365" cy="233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Diagnostics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emerging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943236" y="4857916"/>
            <a:ext cx="883915" cy="712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1">
              <a:lnSpc>
                <a:spcPts val="204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Diagnostics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2249308" y="4769523"/>
            <a:ext cx="550399" cy="800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10668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919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0%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2980828" y="4769523"/>
            <a:ext cx="695179" cy="800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83819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71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0%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3855604" y="4769523"/>
            <a:ext cx="559620" cy="800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35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87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8.7%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4651131" y="4678084"/>
            <a:ext cx="576952" cy="892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Underl.</a:t>
            </a:r>
          </a:p>
          <a:p>
            <a:pPr indent="7315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9144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86">
              <a:lnSpc>
                <a:spcPts val="16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13.9%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5506095" y="4567522"/>
            <a:ext cx="4347532" cy="960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5072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compensates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weaknesses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advanced</a:t>
            </a:r>
          </a:p>
          <a:p>
            <a:pPr indent="195072">
              <a:lnSpc>
                <a:spcPts val="2424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€13m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903612" y="6823439"/>
            <a:ext cx="4457698" cy="37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635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5519805" y="6824962"/>
            <a:ext cx="4531075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15.0%,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15.3%,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3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230" name="TextBox 230"/>
          <p:cNvSpPr txBox="1"/>
          <p:nvPr/>
        </p:nvSpPr>
        <p:spPr>
          <a:xfrm>
            <a:off x="903612" y="468453"/>
            <a:ext cx="7095734" cy="663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</a:p>
          <a:p>
            <a:pPr indent="0">
              <a:lnSpc>
                <a:spcPts val="260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unfavourable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mix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909708" y="2036322"/>
            <a:ext cx="27912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2153296" y="1633085"/>
            <a:ext cx="2148266" cy="599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15667">
              <a:lnSpc>
                <a:spcPts val="18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5506095" y="1642229"/>
            <a:ext cx="4352108" cy="666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5462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9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short-cycle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909708" y="2323504"/>
            <a:ext cx="67865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2488576" y="2323504"/>
            <a:ext cx="82799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4068964" y="2323504"/>
            <a:ext cx="4383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5701167" y="2383630"/>
            <a:ext cx="3146837" cy="230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challenging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4507875" y="2748700"/>
            <a:ext cx="391336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-47%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5701167" y="2691478"/>
            <a:ext cx="4070525" cy="230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environment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particular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China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Germany)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1106309" y="3292768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5.1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1354721" y="2968156"/>
            <a:ext cx="38219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-11%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1752484" y="3355252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4.6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2686696" y="3292768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5.1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2997592" y="2968156"/>
            <a:ext cx="29837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-9%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3331348" y="3355252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4.6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4087252" y="3071788"/>
            <a:ext cx="603972" cy="599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54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662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13.1%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4756287" y="3481744"/>
            <a:ext cx="511007" cy="5556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258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7.6%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5506095" y="3112102"/>
            <a:ext cx="4391733" cy="115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Automation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</a:p>
          <a:p>
            <a:pPr indent="195072">
              <a:lnSpc>
                <a:spcPts val="2423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decline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195072">
              <a:lnSpc>
                <a:spcPts val="2423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favourable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mix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solution</a:t>
            </a:r>
          </a:p>
          <a:p>
            <a:pPr indent="195072">
              <a:lnSpc>
                <a:spcPts val="2402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995057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1639708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2573920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3220096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4154308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4798960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5506095" y="4454746"/>
            <a:ext cx="3588944" cy="233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943236" y="4857916"/>
            <a:ext cx="978407" cy="1303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Automation</a:t>
            </a:r>
          </a:p>
          <a:p>
            <a:pPr indent="5">
              <a:lnSpc>
                <a:spcPts val="223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</a:t>
            </a:r>
          </a:p>
          <a:p>
            <a:pPr indent="5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2249308" y="4769523"/>
            <a:ext cx="550399" cy="1302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10668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4968">
              <a:lnSpc>
                <a:spcPts val="1593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44">
              <a:lnSpc>
                <a:spcPts val="1672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-11%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2980828" y="4769523"/>
            <a:ext cx="695179" cy="1302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83819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19">
              <a:lnSpc>
                <a:spcPts val="1593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20">
              <a:lnSpc>
                <a:spcPts val="1672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-9%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3855604" y="4769523"/>
            <a:ext cx="559620" cy="1302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435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">
              <a:lnSpc>
                <a:spcPts val="15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">
              <a:lnSpc>
                <a:spcPts val="167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6.7%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4651131" y="4678084"/>
            <a:ext cx="576952" cy="13938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Underl.</a:t>
            </a:r>
          </a:p>
          <a:p>
            <a:pPr indent="73152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9144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91">
              <a:lnSpc>
                <a:spcPts val="18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35">
              <a:lnSpc>
                <a:spcPts val="167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7.1%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5506095" y="4762594"/>
            <a:ext cx="4310835" cy="1688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5072">
              <a:lnSpc>
                <a:spcPts val="1837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conditions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short-cycle</a:t>
            </a:r>
          </a:p>
          <a:p>
            <a:pPr indent="195066">
              <a:lnSpc>
                <a:spcPts val="2423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renewable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offerings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Metals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severely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slow</a:t>
            </a:r>
          </a:p>
          <a:p>
            <a:pPr indent="195072">
              <a:lnSpc>
                <a:spcPts val="2423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steel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99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€49m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903612" y="6823438"/>
            <a:ext cx="4457698" cy="3721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635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5519811" y="6824963"/>
            <a:ext cx="4531075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13.9%,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10.2%,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268" name="TextBox 268"/>
          <p:cNvSpPr txBox="1"/>
          <p:nvPr/>
        </p:nvSpPr>
        <p:spPr>
          <a:xfrm>
            <a:off x="903612" y="468453"/>
            <a:ext cx="7100304" cy="663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Infrastructure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Cities</a:t>
            </a:r>
          </a:p>
          <a:p>
            <a:pPr indent="0">
              <a:lnSpc>
                <a:spcPts val="260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high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speed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trains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severely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profitability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909708" y="2036322"/>
            <a:ext cx="27912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1511693" y="1633085"/>
            <a:ext cx="3225879" cy="599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Infrastructure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7271">
              <a:lnSpc>
                <a:spcPts val="18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5507619" y="1642229"/>
            <a:ext cx="4167363" cy="666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3939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9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intake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Substantial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increase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909708" y="2323504"/>
            <a:ext cx="851589" cy="707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9104">
              <a:lnSpc>
                <a:spcPts val="200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+34%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2497720" y="2323504"/>
            <a:ext cx="82799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4068964" y="2323504"/>
            <a:ext cx="438343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5507619" y="2383630"/>
            <a:ext cx="4231372" cy="705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548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two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major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rail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4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Transportation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Logistics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€161m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1106309" y="3449740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3.9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1752484" y="3282100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5.2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2694316" y="3396400"/>
            <a:ext cx="23340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4.3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2985400" y="3073312"/>
            <a:ext cx="29837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-4%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3340492" y="3428404"/>
            <a:ext cx="233407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4.1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4132972" y="3199804"/>
            <a:ext cx="1134323" cy="1092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4903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-90%</a:t>
            </a:r>
          </a:p>
          <a:p>
            <a:pPr indent="109727">
              <a:lnSpc>
                <a:spcPts val="254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6.4%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 indent="801623">
              <a:lnSpc>
                <a:spcPts val="1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27</a:t>
            </a:r>
          </a:p>
          <a:p>
            <a:pPr indent="623315">
              <a:lnSpc>
                <a:spcPts val="15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0.7%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5507619" y="3163918"/>
            <a:ext cx="4028678" cy="1010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547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primarily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high-speed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trains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41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Invensys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Rail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acquisition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passed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regulatory</a:t>
            </a:r>
          </a:p>
          <a:p>
            <a:pPr indent="193548">
              <a:lnSpc>
                <a:spcPts val="2402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hurdles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(close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nd</a:t>
            </a:r>
            <a:r>
              <a:rPr lang="en-US" altLang="zh-CN" sz="103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2013)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995057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1639708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2583064" y="4325369"/>
            <a:ext cx="45591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3229240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4154308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4798960" y="4325369"/>
            <a:ext cx="455911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5507619" y="4416646"/>
            <a:ext cx="4040050" cy="233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37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Solutions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higher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943236" y="4857916"/>
            <a:ext cx="1097516" cy="1886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1">
              <a:lnSpc>
                <a:spcPts val="25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Transportation</a:t>
            </a:r>
          </a:p>
          <a:p>
            <a:pPr indent="19811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Logistics</a:t>
            </a:r>
          </a:p>
          <a:p>
            <a:pPr indent="19817">
              <a:lnSpc>
                <a:spcPts val="19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</a:p>
          <a:p>
            <a:pPr indent="19817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Solutions</a:t>
            </a:r>
          </a:p>
          <a:p>
            <a:pPr indent="19817">
              <a:lnSpc>
                <a:spcPts val="14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Products</a:t>
            </a:r>
          </a:p>
          <a:p>
            <a:pPr indent="19817">
              <a:lnSpc>
                <a:spcPts val="207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Building</a:t>
            </a:r>
          </a:p>
          <a:p>
            <a:pPr indent="19817">
              <a:lnSpc>
                <a:spcPts val="14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2247784" y="4769523"/>
            <a:ext cx="550399" cy="1884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10667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959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972">
              <a:lnSpc>
                <a:spcPts val="2139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928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0%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2983876" y="4769523"/>
            <a:ext cx="695179" cy="1884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82295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y</a:t>
            </a: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75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75">
              <a:lnSpc>
                <a:spcPts val="2485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6031">
              <a:lnSpc>
                <a:spcPts val="21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75">
              <a:lnSpc>
                <a:spcPts val="2223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-5%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3857128" y="4769523"/>
            <a:ext cx="569644" cy="1884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5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92">
              <a:lnSpc>
                <a:spcPts val="2485"/>
              </a:lnSpc>
            </a:pPr>
            <a:r>
              <a:rPr lang="en-US" altLang="zh-CN" sz="1319" dirty="0" smtClean="0">
                <a:solidFill>
                  <a:srgbClr val="bf0000"/>
                </a:solidFill>
                <a:latin typeface="Helvetica" charset="0"/>
                <a:cs typeface="Helvetica" charset="0"/>
              </a:rPr>
              <a:t>-11.9%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1">
              <a:lnSpc>
                <a:spcPts val="21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4.3%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4654180" y="4678084"/>
            <a:ext cx="576952" cy="1976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Underl.</a:t>
            </a:r>
          </a:p>
          <a:p>
            <a:pPr indent="74676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9144">
              <a:lnSpc>
                <a:spcPts val="14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015">
              <a:lnSpc>
                <a:spcPts val="177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014">
              <a:lnSpc>
                <a:spcPts val="21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015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4.3%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5507619" y="4724494"/>
            <a:ext cx="4372281" cy="961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548">
              <a:lnSpc>
                <a:spcPts val="1815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Smart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solutions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compensate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193542">
              <a:lnSpc>
                <a:spcPts val="2423"/>
              </a:lnSpc>
            </a:pP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seasonally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weaker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LMV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·</a:t>
            </a:r>
            <a:r>
              <a:rPr lang="en-US" altLang="zh-CN" sz="1547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€23m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903612" y="6823438"/>
            <a:ext cx="4457698" cy="3721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635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5519811" y="6824962"/>
            <a:ext cx="4377152" cy="332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6.4%,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5.2%,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302" name="TextBox 302"/>
          <p:cNvSpPr txBox="1"/>
          <p:nvPr/>
        </p:nvSpPr>
        <p:spPr>
          <a:xfrm>
            <a:off x="903612" y="468453"/>
            <a:ext cx="7443662" cy="1362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2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One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cockpit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H1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0">
              <a:lnSpc>
                <a:spcPts val="260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Deterioration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KPI’s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solid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7"/>
              </a:lnSpc>
            </a:pP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76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system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903612" y="2000369"/>
            <a:ext cx="3472630" cy="559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8136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031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(rolling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quarters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13)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5506095" y="2000369"/>
            <a:ext cx="4227139" cy="559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7932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compared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benchmarks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(H1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2013)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6158367" y="2731266"/>
            <a:ext cx="53034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7168778" y="2731936"/>
            <a:ext cx="475154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10.5%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8564762" y="2725840"/>
            <a:ext cx="57726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10-15%</a:t>
            </a:r>
          </a:p>
        </p:txBody>
      </p:sp>
      <p:sp>
        <p:nvSpPr>
          <p:cNvPr id="308" name="TextBox 308"/>
          <p:cNvSpPr txBox="1"/>
          <p:nvPr/>
        </p:nvSpPr>
        <p:spPr>
          <a:xfrm>
            <a:off x="1382153" y="3068740"/>
            <a:ext cx="689083" cy="198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</a:p>
        </p:txBody>
      </p:sp>
      <p:sp>
        <p:nvSpPr>
          <p:cNvPr id="309" name="TextBox 309"/>
          <p:cNvSpPr txBox="1"/>
          <p:nvPr/>
        </p:nvSpPr>
        <p:spPr>
          <a:xfrm>
            <a:off x="3614812" y="3082456"/>
            <a:ext cx="38219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2.7%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5874904" y="3098549"/>
            <a:ext cx="809478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Healthcare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7657983" y="3099220"/>
            <a:ext cx="47515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19.3%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9131690" y="3100744"/>
            <a:ext cx="577262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15-20%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4116208" y="3451264"/>
            <a:ext cx="438579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-0.5%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6091311" y="3465833"/>
            <a:ext cx="597403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7295271" y="3466504"/>
            <a:ext cx="47515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12.8%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8842130" y="3463456"/>
            <a:ext cx="56811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11-17%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1379105" y="3839213"/>
            <a:ext cx="903726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Competitors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3719968" y="3842261"/>
            <a:ext cx="382192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3.2%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5503047" y="3834641"/>
            <a:ext cx="1182615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Infrastr.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Cities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6810638" y="3835312"/>
            <a:ext cx="382191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3.3%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8215766" y="3835312"/>
            <a:ext cx="484298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8-12%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909708" y="4644508"/>
            <a:ext cx="3020143" cy="556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1228">
              <a:lnSpc>
                <a:spcPts val="1831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efficiency</a:t>
            </a:r>
          </a:p>
          <a:p>
            <a:pPr indent="0">
              <a:lnSpc>
                <a:spcPts val="25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ROCE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(continuing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operations)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5506095" y="4241783"/>
            <a:ext cx="4424167" cy="959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9372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respective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cycles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3227">
              <a:lnSpc>
                <a:spcPts val="2707"/>
              </a:lnSpc>
            </a:pP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47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structure</a:t>
            </a:r>
          </a:p>
          <a:p>
            <a:pPr indent="0">
              <a:lnSpc>
                <a:spcPts val="255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industrial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debt/EBITDA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1670189" y="5400459"/>
            <a:ext cx="475156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15.7%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3165232" y="5494947"/>
            <a:ext cx="475155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13.9%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4677039" y="5405031"/>
            <a:ext cx="577264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15-20%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7918586" y="5272443"/>
            <a:ext cx="326370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1.0x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9232274" y="5607723"/>
            <a:ext cx="615930" cy="19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Helvetica" charset="0"/>
                <a:cs typeface="Helvetica" charset="0"/>
              </a:rPr>
              <a:t>0.5-1.0x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903617" y="6570220"/>
            <a:ext cx="1355071" cy="437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0747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H1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 indent="0">
              <a:lnSpc>
                <a:spcPts val="189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reported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3050932" y="6570220"/>
            <a:ext cx="704323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H1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6228470" y="5923191"/>
            <a:ext cx="714989" cy="8208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5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7725038" y="6547360"/>
            <a:ext cx="714990" cy="1966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903612" y="7029740"/>
            <a:ext cx="3368916" cy="165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Restricted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869aa9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903612" y="7276066"/>
            <a:ext cx="439137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1935365" y="7276066"/>
            <a:ext cx="1304769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7930773" y="7276066"/>
            <a:ext cx="2043904" cy="164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Q2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