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	<Relationship Id="rId34" Type="http://schemas.openxmlformats.org/officeDocument/2006/relationships/slide" Target="slides/slide27.xml"/>
	<Relationship Id="rId35" Type="http://schemas.openxmlformats.org/officeDocument/2006/relationships/slide" Target="slides/slide28.xml"/>
	<Relationship Id="rId36" Type="http://schemas.openxmlformats.org/officeDocument/2006/relationships/slide" Target="slides/slide29.xml"/>
	<Relationship Id="rId37" Type="http://schemas.openxmlformats.org/officeDocument/2006/relationships/slide" Target="slides/slide30.xml"/>
	<Relationship Id="rId38" Type="http://schemas.openxmlformats.org/officeDocument/2006/relationships/slide" Target="slides/slide31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	<Relationship Id="rId3" Type="http://schemas.openxmlformats.org/officeDocument/2006/relationships/image" Target="../media/12image.jpeg"/>
	<Relationship Id="rId4" Type="http://schemas.openxmlformats.org/officeDocument/2006/relationships/image" Target="../media/13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2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2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</Relationships>
</file>

<file path=ppt/slides/_rels/slide3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266700" y="4667250"/>
            <a:ext cx="9791700" cy="152400"/>
          </a:xfrm>
          <a:custGeom>
            <a:avLst/>
            <a:gdLst>
              <a:gd name="connsiteX0" fmla="*/ 9906 w 9791700"/>
              <a:gd name="connsiteY0" fmla="*/ 13716 h 152400"/>
              <a:gd name="connsiteX1" fmla="*/ 9906 w 9791700"/>
              <a:gd name="connsiteY1" fmla="*/ 160019 h 152400"/>
              <a:gd name="connsiteX2" fmla="*/ 9791700 w 9791700"/>
              <a:gd name="connsiteY2" fmla="*/ 160019 h 152400"/>
              <a:gd name="connsiteX3" fmla="*/ 9791700 w 9791700"/>
              <a:gd name="connsiteY3" fmla="*/ 13716 h 152400"/>
              <a:gd name="connsiteX4" fmla="*/ 9906 w 9791700"/>
              <a:gd name="connsiteY4" fmla="*/ 1371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152400">
                <a:moveTo>
                  <a:pt x="9906" y="13716"/>
                </a:moveTo>
                <a:lnTo>
                  <a:pt x="9906" y="160019"/>
                </a:lnTo>
                <a:lnTo>
                  <a:pt x="9791700" y="160019"/>
                </a:lnTo>
                <a:lnTo>
                  <a:pt x="9791700" y="13716"/>
                </a:lnTo>
                <a:lnTo>
                  <a:pt x="9906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266700" y="4810125"/>
            <a:ext cx="9791700" cy="952500"/>
          </a:xfrm>
          <a:custGeom>
            <a:avLst/>
            <a:gdLst>
              <a:gd name="connsiteX0" fmla="*/ 9906 w 9791700"/>
              <a:gd name="connsiteY0" fmla="*/ 16383 h 952500"/>
              <a:gd name="connsiteX1" fmla="*/ 9906 w 9791700"/>
              <a:gd name="connsiteY1" fmla="*/ 959739 h 952500"/>
              <a:gd name="connsiteX2" fmla="*/ 9791700 w 9791700"/>
              <a:gd name="connsiteY2" fmla="*/ 959739 h 952500"/>
              <a:gd name="connsiteX3" fmla="*/ 9791700 w 9791700"/>
              <a:gd name="connsiteY3" fmla="*/ 16383 h 952500"/>
              <a:gd name="connsiteX4" fmla="*/ 9906 w 97917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952500">
                <a:moveTo>
                  <a:pt x="9906" y="16383"/>
                </a:moveTo>
                <a:lnTo>
                  <a:pt x="9906" y="959739"/>
                </a:lnTo>
                <a:lnTo>
                  <a:pt x="9791700" y="959739"/>
                </a:lnTo>
                <a:lnTo>
                  <a:pt x="9791700" y="16383"/>
                </a:lnTo>
                <a:lnTo>
                  <a:pt x="9906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266700" y="5753100"/>
            <a:ext cx="9791700" cy="952500"/>
          </a:xfrm>
          <a:custGeom>
            <a:avLst/>
            <a:gdLst>
              <a:gd name="connsiteX0" fmla="*/ 9906 w 9791700"/>
              <a:gd name="connsiteY0" fmla="*/ 16002 h 952500"/>
              <a:gd name="connsiteX1" fmla="*/ 9906 w 9791700"/>
              <a:gd name="connsiteY1" fmla="*/ 959358 h 952500"/>
              <a:gd name="connsiteX2" fmla="*/ 9791700 w 9791700"/>
              <a:gd name="connsiteY2" fmla="*/ 959358 h 952500"/>
              <a:gd name="connsiteX3" fmla="*/ 9791700 w 9791700"/>
              <a:gd name="connsiteY3" fmla="*/ 16002 h 952500"/>
              <a:gd name="connsiteX4" fmla="*/ 9906 w 97917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952500">
                <a:moveTo>
                  <a:pt x="9906" y="16002"/>
                </a:moveTo>
                <a:lnTo>
                  <a:pt x="9906" y="959358"/>
                </a:lnTo>
                <a:lnTo>
                  <a:pt x="9791700" y="959358"/>
                </a:lnTo>
                <a:lnTo>
                  <a:pt x="9791700" y="16002"/>
                </a:lnTo>
                <a:lnTo>
                  <a:pt x="9906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 
				</p:cNvPr>
          <p:cNvSpPr/>
          <p:nvPr/>
        </p:nvSpPr>
        <p:spPr>
          <a:xfrm>
            <a:off x="266700" y="6696075"/>
            <a:ext cx="9791700" cy="152400"/>
          </a:xfrm>
          <a:custGeom>
            <a:avLst/>
            <a:gdLst>
              <a:gd name="connsiteX0" fmla="*/ 9906 w 9791700"/>
              <a:gd name="connsiteY0" fmla="*/ 15620 h 152400"/>
              <a:gd name="connsiteX1" fmla="*/ 9906 w 9791700"/>
              <a:gd name="connsiteY1" fmla="*/ 161163 h 152400"/>
              <a:gd name="connsiteX2" fmla="*/ 9791700 w 9791700"/>
              <a:gd name="connsiteY2" fmla="*/ 161163 h 152400"/>
              <a:gd name="connsiteX3" fmla="*/ 9791700 w 9791700"/>
              <a:gd name="connsiteY3" fmla="*/ 15620 h 152400"/>
              <a:gd name="connsiteX4" fmla="*/ 9906 w 9791700"/>
              <a:gd name="connsiteY4" fmla="*/ 1562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152400">
                <a:moveTo>
                  <a:pt x="9906" y="15620"/>
                </a:moveTo>
                <a:lnTo>
                  <a:pt x="9906" y="161163"/>
                </a:lnTo>
                <a:lnTo>
                  <a:pt x="9791700" y="161163"/>
                </a:lnTo>
                <a:lnTo>
                  <a:pt x="9791700" y="15620"/>
                </a:lnTo>
                <a:lnTo>
                  <a:pt x="9906" y="1562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458152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73024" y="3558360"/>
            <a:ext cx="7570811" cy="37391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Kaeser,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CEO</a:t>
            </a:r>
          </a:p>
          <a:p>
            <a:pPr indent="0">
              <a:lnSpc>
                <a:spcPts val="2904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Ralf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P.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Thomas,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CFO</a:t>
            </a:r>
          </a:p>
          <a:p>
            <a:pPr indent="0">
              <a:lnSpc>
                <a:spcPts val="2903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Lisa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Davis,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Member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Managing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Board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5598"/>
              </a:lnSpc>
            </a:pP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guidance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achieved</a:t>
            </a:r>
          </a:p>
          <a:p>
            <a:pPr indent="0">
              <a:lnSpc>
                <a:spcPts val="4752"/>
              </a:lnSpc>
            </a:pP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2020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begun</a:t>
            </a:r>
          </a:p>
          <a:p>
            <a:pPr indent="0">
              <a:lnSpc>
                <a:spcPts val="2575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Call</a:t>
            </a:r>
          </a:p>
          <a:p>
            <a:pPr indent="0">
              <a:lnSpc>
                <a:spcPts val="2639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Berlin,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6">
              <a:lnSpc>
                <a:spcPts val="160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Picture 46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465" name="TextBox 465"/>
          <p:cNvSpPr txBox="1"/>
          <p:nvPr/>
        </p:nvSpPr>
        <p:spPr>
          <a:xfrm>
            <a:off x="9357351" y="3695962"/>
            <a:ext cx="24953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466" name="TextBox 466"/>
          <p:cNvSpPr txBox="1"/>
          <p:nvPr/>
        </p:nvSpPr>
        <p:spPr>
          <a:xfrm>
            <a:off x="594360" y="915708"/>
            <a:ext cx="4918962" cy="33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Pressure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</p:txBody>
      </p:sp>
      <p:sp>
        <p:nvSpPr>
          <p:cNvPr id="467" name="TextBox 467"/>
          <p:cNvSpPr txBox="1"/>
          <p:nvPr/>
        </p:nvSpPr>
        <p:spPr>
          <a:xfrm>
            <a:off x="598932" y="1745061"/>
            <a:ext cx="1946300" cy="597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3537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468" name="TextBox 468"/>
          <p:cNvSpPr txBox="1"/>
          <p:nvPr/>
        </p:nvSpPr>
        <p:spPr>
          <a:xfrm>
            <a:off x="3752850" y="2154813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469" name="TextBox 469"/>
          <p:cNvSpPr txBox="1"/>
          <p:nvPr/>
        </p:nvSpPr>
        <p:spPr>
          <a:xfrm>
            <a:off x="5189982" y="1754205"/>
            <a:ext cx="4431116" cy="656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6585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4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</a:p>
        </p:txBody>
      </p:sp>
      <p:sp>
        <p:nvSpPr>
          <p:cNvPr id="470" name="TextBox 470"/>
          <p:cNvSpPr txBox="1"/>
          <p:nvPr/>
        </p:nvSpPr>
        <p:spPr>
          <a:xfrm>
            <a:off x="598932" y="2433997"/>
            <a:ext cx="67888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471" name="TextBox 471"/>
          <p:cNvSpPr txBox="1"/>
          <p:nvPr/>
        </p:nvSpPr>
        <p:spPr>
          <a:xfrm>
            <a:off x="2175510" y="2433995"/>
            <a:ext cx="82747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472" name="TextBox 472"/>
          <p:cNvSpPr txBox="1"/>
          <p:nvPr/>
        </p:nvSpPr>
        <p:spPr>
          <a:xfrm>
            <a:off x="3752850" y="2433997"/>
            <a:ext cx="584400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473" name="TextBox 473"/>
          <p:cNvSpPr txBox="1"/>
          <p:nvPr/>
        </p:nvSpPr>
        <p:spPr>
          <a:xfrm>
            <a:off x="5387362" y="2413327"/>
            <a:ext cx="511861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</a:p>
        </p:txBody>
      </p:sp>
      <p:sp>
        <p:nvSpPr>
          <p:cNvPr id="474" name="TextBox 474"/>
          <p:cNvSpPr txBox="1"/>
          <p:nvPr/>
        </p:nvSpPr>
        <p:spPr>
          <a:xfrm>
            <a:off x="796293" y="3137326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</a:t>
            </a:r>
          </a:p>
        </p:txBody>
      </p:sp>
      <p:sp>
        <p:nvSpPr>
          <p:cNvPr id="475" name="TextBox 475"/>
          <p:cNvSpPr txBox="1"/>
          <p:nvPr/>
        </p:nvSpPr>
        <p:spPr>
          <a:xfrm>
            <a:off x="1081278" y="2813471"/>
            <a:ext cx="298340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5%</a:t>
            </a:r>
          </a:p>
        </p:txBody>
      </p:sp>
      <p:sp>
        <p:nvSpPr>
          <p:cNvPr id="476" name="TextBox 476"/>
          <p:cNvSpPr txBox="1"/>
          <p:nvPr/>
        </p:nvSpPr>
        <p:spPr>
          <a:xfrm>
            <a:off x="1430274" y="3199805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7.1</a:t>
            </a:r>
          </a:p>
        </p:txBody>
      </p:sp>
      <p:sp>
        <p:nvSpPr>
          <p:cNvPr id="477" name="TextBox 477"/>
          <p:cNvSpPr txBox="1"/>
          <p:nvPr/>
        </p:nvSpPr>
        <p:spPr>
          <a:xfrm>
            <a:off x="2378205" y="3179225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7.4</a:t>
            </a:r>
          </a:p>
        </p:txBody>
      </p:sp>
      <p:sp>
        <p:nvSpPr>
          <p:cNvPr id="478" name="TextBox 478"/>
          <p:cNvSpPr txBox="1"/>
          <p:nvPr/>
        </p:nvSpPr>
        <p:spPr>
          <a:xfrm>
            <a:off x="2663952" y="2855381"/>
            <a:ext cx="298340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479" name="TextBox 479"/>
          <p:cNvSpPr txBox="1"/>
          <p:nvPr/>
        </p:nvSpPr>
        <p:spPr>
          <a:xfrm>
            <a:off x="3012186" y="3210473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7.1</a:t>
            </a:r>
          </a:p>
        </p:txBody>
      </p:sp>
      <p:sp>
        <p:nvSpPr>
          <p:cNvPr id="480" name="TextBox 480"/>
          <p:cNvSpPr txBox="1"/>
          <p:nvPr/>
        </p:nvSpPr>
        <p:spPr>
          <a:xfrm>
            <a:off x="3827526" y="2964057"/>
            <a:ext cx="474347" cy="904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82">
              <a:lnSpc>
                <a:spcPts val="188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17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564</a:t>
            </a:r>
          </a:p>
        </p:txBody>
      </p:sp>
      <p:sp>
        <p:nvSpPr>
          <p:cNvPr id="481" name="TextBox 481"/>
          <p:cNvSpPr txBox="1"/>
          <p:nvPr/>
        </p:nvSpPr>
        <p:spPr>
          <a:xfrm>
            <a:off x="4499610" y="2964057"/>
            <a:ext cx="400424" cy="1051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05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5.7%</a:t>
            </a:r>
          </a:p>
          <a:p>
            <a:pPr indent="60960">
              <a:lnSpc>
                <a:spcPts val="181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403</a:t>
            </a:r>
          </a:p>
        </p:txBody>
      </p:sp>
      <p:sp>
        <p:nvSpPr>
          <p:cNvPr id="482" name="TextBox 482"/>
          <p:cNvSpPr txBox="1"/>
          <p:nvPr/>
        </p:nvSpPr>
        <p:spPr>
          <a:xfrm>
            <a:off x="5189978" y="2815671"/>
            <a:ext cx="4416937" cy="1333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">
              <a:lnSpc>
                <a:spcPts val="182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9736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</a:p>
          <a:p>
            <a:pPr indent="197361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</a:p>
          <a:p>
            <a:pPr indent="19736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</p:txBody>
      </p:sp>
      <p:sp>
        <p:nvSpPr>
          <p:cNvPr id="483" name="TextBox 483"/>
          <p:cNvSpPr txBox="1"/>
          <p:nvPr/>
        </p:nvSpPr>
        <p:spPr>
          <a:xfrm>
            <a:off x="684279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84" name="TextBox 484"/>
          <p:cNvSpPr txBox="1"/>
          <p:nvPr/>
        </p:nvSpPr>
        <p:spPr>
          <a:xfrm>
            <a:off x="1318260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85" name="TextBox 485"/>
          <p:cNvSpPr txBox="1"/>
          <p:nvPr/>
        </p:nvSpPr>
        <p:spPr>
          <a:xfrm>
            <a:off x="2266181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86" name="TextBox 486"/>
          <p:cNvSpPr txBox="1"/>
          <p:nvPr/>
        </p:nvSpPr>
        <p:spPr>
          <a:xfrm>
            <a:off x="2900934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87" name="TextBox 487"/>
          <p:cNvSpPr txBox="1"/>
          <p:nvPr/>
        </p:nvSpPr>
        <p:spPr>
          <a:xfrm>
            <a:off x="3838197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88" name="TextBox 488"/>
          <p:cNvSpPr txBox="1"/>
          <p:nvPr/>
        </p:nvSpPr>
        <p:spPr>
          <a:xfrm>
            <a:off x="4472178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89" name="TextBox 489"/>
          <p:cNvSpPr txBox="1"/>
          <p:nvPr/>
        </p:nvSpPr>
        <p:spPr>
          <a:xfrm>
            <a:off x="5189978" y="4324436"/>
            <a:ext cx="4386636" cy="462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€223m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97361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blade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erosion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issues;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€48m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</p:txBody>
      </p:sp>
      <p:sp>
        <p:nvSpPr>
          <p:cNvPr id="490" name="TextBox 490"/>
          <p:cNvSpPr txBox="1"/>
          <p:nvPr/>
        </p:nvSpPr>
        <p:spPr>
          <a:xfrm>
            <a:off x="633214" y="4963836"/>
            <a:ext cx="989159" cy="16340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9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</a:p>
          <a:p>
            <a:pPr indent="7">
              <a:lnSpc>
                <a:spcPts val="232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">
              <a:lnSpc>
                <a:spcPts val="16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7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1937008" y="4874685"/>
            <a:ext cx="549348" cy="16325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136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35">
              <a:lnSpc>
                <a:spcPts val="1486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798">
              <a:lnSpc>
                <a:spcPts val="20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43">
              <a:lnSpc>
                <a:spcPts val="2341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-14%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2667000" y="4874681"/>
            <a:ext cx="697408" cy="1632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3065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074">
              <a:lnSpc>
                <a:spcPts val="14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6361">
              <a:lnSpc>
                <a:spcPts val="20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9221">
              <a:lnSpc>
                <a:spcPts val="2341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-11%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3540250" y="4874681"/>
            <a:ext cx="558737" cy="1632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199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885">
              <a:lnSpc>
                <a:spcPts val="14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199">
              <a:lnSpc>
                <a:spcPts val="2036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-4.0%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082">
              <a:lnSpc>
                <a:spcPts val="2341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-4.3%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4335018" y="4784003"/>
            <a:ext cx="576953" cy="1723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</a:p>
          <a:p>
            <a:pPr indent="7467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918">
              <a:lnSpc>
                <a:spcPts val="177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30">
              <a:lnSpc>
                <a:spcPts val="20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349">
              <a:lnSpc>
                <a:spcPts val="2341"/>
              </a:lnSpc>
            </a:pPr>
            <a:r>
              <a:rPr lang="en-US" altLang="zh-CN" sz="1319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-0.1%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5189978" y="4802386"/>
            <a:ext cx="4055777" cy="1325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7361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</a:p>
          <a:p>
            <a:pPr indent="197361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97361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41m;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</a:p>
          <a:p>
            <a:pPr indent="19737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milestones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593594" y="6935985"/>
            <a:ext cx="4447055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5470398" y="6905122"/>
            <a:ext cx="149058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498" name="TextBox 498"/>
          <p:cNvSpPr txBox="1"/>
          <p:nvPr/>
        </p:nvSpPr>
        <p:spPr>
          <a:xfrm>
            <a:off x="5813298" y="6925310"/>
            <a:ext cx="7894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6928866" y="6913503"/>
            <a:ext cx="149059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7271004" y="6933694"/>
            <a:ext cx="149253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501" name="TextBox 501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02" name="TextBox 502"/>
          <p:cNvSpPr txBox="1"/>
          <p:nvPr/>
        </p:nvSpPr>
        <p:spPr>
          <a:xfrm>
            <a:off x="5346946" y="7142490"/>
            <a:ext cx="437178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503" name="TextBox 503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504" name="TextBox 504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505" name="TextBox 505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Freeform 50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4438650" y="1695450"/>
            <a:ext cx="5305425" cy="504825"/>
          </a:xfrm>
          <a:custGeom>
            <a:avLst/>
            <a:gdLst>
              <a:gd name="connsiteX0" fmla="*/ 103632 w 5305425"/>
              <a:gd name="connsiteY0" fmla="*/ 15240 h 504825"/>
              <a:gd name="connsiteX1" fmla="*/ 5311902 w 5305425"/>
              <a:gd name="connsiteY1" fmla="*/ 15240 h 504825"/>
              <a:gd name="connsiteX2" fmla="*/ 5311902 w 5305425"/>
              <a:gd name="connsiteY2" fmla="*/ 511302 h 504825"/>
              <a:gd name="connsiteX3" fmla="*/ 17526 w 5305425"/>
              <a:gd name="connsiteY3" fmla="*/ 511302 h 504825"/>
              <a:gd name="connsiteX4" fmla="*/ 103632 w 5305425"/>
              <a:gd name="connsiteY4" fmla="*/ 1524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425" h="504825">
                <a:moveTo>
                  <a:pt x="103632" y="15240"/>
                </a:moveTo>
                <a:lnTo>
                  <a:pt x="5311902" y="15240"/>
                </a:lnTo>
                <a:lnTo>
                  <a:pt x="5311902" y="511302"/>
                </a:lnTo>
                <a:lnTo>
                  <a:pt x="17526" y="511302"/>
                </a:lnTo>
                <a:lnTo>
                  <a:pt x="103632" y="152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4438650" y="1695450"/>
            <a:ext cx="5314950" cy="514350"/>
          </a:xfrm>
          <a:custGeom>
            <a:avLst/>
            <a:gdLst>
              <a:gd name="connsiteX0" fmla="*/ 98297 w 5314950"/>
              <a:gd name="connsiteY0" fmla="*/ 14477 h 514350"/>
              <a:gd name="connsiteX1" fmla="*/ 103632 w 5314950"/>
              <a:gd name="connsiteY1" fmla="*/ 9905 h 514350"/>
              <a:gd name="connsiteX2" fmla="*/ 5311902 w 5314950"/>
              <a:gd name="connsiteY2" fmla="*/ 9905 h 514350"/>
              <a:gd name="connsiteX3" fmla="*/ 5317236 w 5314950"/>
              <a:gd name="connsiteY3" fmla="*/ 15240 h 514350"/>
              <a:gd name="connsiteX4" fmla="*/ 5317236 w 5314950"/>
              <a:gd name="connsiteY4" fmla="*/ 511302 h 514350"/>
              <a:gd name="connsiteX5" fmla="*/ 5311902 w 5314950"/>
              <a:gd name="connsiteY5" fmla="*/ 516636 h 514350"/>
              <a:gd name="connsiteX6" fmla="*/ 17526 w 5314950"/>
              <a:gd name="connsiteY6" fmla="*/ 516636 h 514350"/>
              <a:gd name="connsiteX7" fmla="*/ 13716 w 5314950"/>
              <a:gd name="connsiteY7" fmla="*/ 514350 h 514350"/>
              <a:gd name="connsiteX8" fmla="*/ 12191 w 5314950"/>
              <a:gd name="connsiteY8" fmla="*/ 510540 h 514350"/>
              <a:gd name="connsiteX9" fmla="*/ 98297 w 5314950"/>
              <a:gd name="connsiteY9" fmla="*/ 14477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4950" h="514350">
                <a:moveTo>
                  <a:pt x="98297" y="14477"/>
                </a:moveTo>
                <a:cubicBezTo>
                  <a:pt x="98297" y="12191"/>
                  <a:pt x="100583" y="9905"/>
                  <a:pt x="103632" y="9905"/>
                </a:cubicBezTo>
                <a:lnTo>
                  <a:pt x="5311902" y="9905"/>
                </a:lnTo>
                <a:cubicBezTo>
                  <a:pt x="5314950" y="9905"/>
                  <a:pt x="5317236" y="12191"/>
                  <a:pt x="5317236" y="15240"/>
                </a:cubicBezTo>
                <a:lnTo>
                  <a:pt x="5317236" y="511302"/>
                </a:lnTo>
                <a:cubicBezTo>
                  <a:pt x="5317236" y="514350"/>
                  <a:pt x="5314950" y="516636"/>
                  <a:pt x="5311902" y="516636"/>
                </a:cubicBezTo>
                <a:lnTo>
                  <a:pt x="17526" y="516636"/>
                </a:lnTo>
                <a:cubicBezTo>
                  <a:pt x="16002" y="516636"/>
                  <a:pt x="14478" y="515873"/>
                  <a:pt x="13716" y="514350"/>
                </a:cubicBezTo>
                <a:cubicBezTo>
                  <a:pt x="12954" y="513588"/>
                  <a:pt x="12191" y="512064"/>
                  <a:pt x="12191" y="510540"/>
                </a:cubicBezTo>
                <a:lnTo>
                  <a:pt x="98297" y="1447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4438650" y="1695450"/>
            <a:ext cx="5305425" cy="504825"/>
          </a:xfrm>
          <a:custGeom>
            <a:avLst/>
            <a:gdLst>
              <a:gd name="connsiteX0" fmla="*/ 22859 w 5305425"/>
              <a:gd name="connsiteY0" fmla="*/ 512064 h 504825"/>
              <a:gd name="connsiteX1" fmla="*/ 17526 w 5305425"/>
              <a:gd name="connsiteY1" fmla="*/ 505968 h 504825"/>
              <a:gd name="connsiteX2" fmla="*/ 5311902 w 5305425"/>
              <a:gd name="connsiteY2" fmla="*/ 505968 h 504825"/>
              <a:gd name="connsiteX3" fmla="*/ 5306568 w 5305425"/>
              <a:gd name="connsiteY3" fmla="*/ 511302 h 504825"/>
              <a:gd name="connsiteX4" fmla="*/ 5306568 w 5305425"/>
              <a:gd name="connsiteY4" fmla="*/ 15240 h 504825"/>
              <a:gd name="connsiteX5" fmla="*/ 5311902 w 5305425"/>
              <a:gd name="connsiteY5" fmla="*/ 20573 h 504825"/>
              <a:gd name="connsiteX6" fmla="*/ 103632 w 5305425"/>
              <a:gd name="connsiteY6" fmla="*/ 20573 h 504825"/>
              <a:gd name="connsiteX7" fmla="*/ 108204 w 5305425"/>
              <a:gd name="connsiteY7" fmla="*/ 16002 h 504825"/>
              <a:gd name="connsiteX8" fmla="*/ 22859 w 5305425"/>
              <a:gd name="connsiteY8" fmla="*/ 512064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5425" h="504825">
                <a:moveTo>
                  <a:pt x="22859" y="512064"/>
                </a:moveTo>
                <a:lnTo>
                  <a:pt x="17526" y="505968"/>
                </a:lnTo>
                <a:lnTo>
                  <a:pt x="5311902" y="505968"/>
                </a:lnTo>
                <a:lnTo>
                  <a:pt x="5306568" y="511302"/>
                </a:lnTo>
                <a:lnTo>
                  <a:pt x="5306568" y="15240"/>
                </a:lnTo>
                <a:lnTo>
                  <a:pt x="5311902" y="20573"/>
                </a:lnTo>
                <a:lnTo>
                  <a:pt x="103632" y="20573"/>
                </a:lnTo>
                <a:lnTo>
                  <a:pt x="108204" y="16002"/>
                </a:lnTo>
                <a:lnTo>
                  <a:pt x="22859" y="5120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571500" y="1685925"/>
            <a:ext cx="3810000" cy="304800"/>
          </a:xfrm>
          <a:custGeom>
            <a:avLst/>
            <a:gdLst>
              <a:gd name="connsiteX0" fmla="*/ 16763 w 3810000"/>
              <a:gd name="connsiteY0" fmla="*/ 13335 h 304800"/>
              <a:gd name="connsiteX1" fmla="*/ 16763 w 3810000"/>
              <a:gd name="connsiteY1" fmla="*/ 313563 h 304800"/>
              <a:gd name="connsiteX2" fmla="*/ 3810000 w 3810000"/>
              <a:gd name="connsiteY2" fmla="*/ 313563 h 304800"/>
              <a:gd name="connsiteX3" fmla="*/ 3810000 w 3810000"/>
              <a:gd name="connsiteY3" fmla="*/ 13335 h 304800"/>
              <a:gd name="connsiteX4" fmla="*/ 16763 w 3810000"/>
              <a:gd name="connsiteY4" fmla="*/ 1333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304800">
                <a:moveTo>
                  <a:pt x="16763" y="13335"/>
                </a:moveTo>
                <a:lnTo>
                  <a:pt x="16763" y="313563"/>
                </a:lnTo>
                <a:lnTo>
                  <a:pt x="3810000" y="313563"/>
                </a:lnTo>
                <a:lnTo>
                  <a:pt x="3810000" y="13335"/>
                </a:lnTo>
                <a:lnTo>
                  <a:pt x="16763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571500" y="1676400"/>
            <a:ext cx="3810000" cy="514350"/>
          </a:xfrm>
          <a:custGeom>
            <a:avLst/>
            <a:gdLst>
              <a:gd name="connsiteX0" fmla="*/ 11430 w 3810000"/>
              <a:gd name="connsiteY0" fmla="*/ 523494 h 514350"/>
              <a:gd name="connsiteX1" fmla="*/ 11430 w 3810000"/>
              <a:gd name="connsiteY1" fmla="*/ 17526 h 514350"/>
              <a:gd name="connsiteX2" fmla="*/ 3814571 w 3810000"/>
              <a:gd name="connsiteY2" fmla="*/ 17526 h 514350"/>
              <a:gd name="connsiteX3" fmla="*/ 3814571 w 3810000"/>
              <a:gd name="connsiteY3" fmla="*/ 523494 h 514350"/>
              <a:gd name="connsiteX4" fmla="*/ 11430 w 3810000"/>
              <a:gd name="connsiteY4" fmla="*/ 52349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14350">
                <a:moveTo>
                  <a:pt x="11430" y="523494"/>
                </a:moveTo>
                <a:lnTo>
                  <a:pt x="11430" y="17526"/>
                </a:lnTo>
                <a:lnTo>
                  <a:pt x="3814571" y="17526"/>
                </a:lnTo>
                <a:lnTo>
                  <a:pt x="3814571" y="523494"/>
                </a:lnTo>
                <a:lnTo>
                  <a:pt x="11430" y="52349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571500" y="1685925"/>
            <a:ext cx="3810000" cy="504825"/>
          </a:xfrm>
          <a:custGeom>
            <a:avLst/>
            <a:gdLst>
              <a:gd name="connsiteX0" fmla="*/ 22098 w 3810000"/>
              <a:gd name="connsiteY0" fmla="*/ 508635 h 504825"/>
              <a:gd name="connsiteX1" fmla="*/ 16763 w 3810000"/>
              <a:gd name="connsiteY1" fmla="*/ 503301 h 504825"/>
              <a:gd name="connsiteX2" fmla="*/ 3810000 w 3810000"/>
              <a:gd name="connsiteY2" fmla="*/ 503301 h 504825"/>
              <a:gd name="connsiteX3" fmla="*/ 3804666 w 3810000"/>
              <a:gd name="connsiteY3" fmla="*/ 508635 h 504825"/>
              <a:gd name="connsiteX4" fmla="*/ 3804666 w 3810000"/>
              <a:gd name="connsiteY4" fmla="*/ 13335 h 504825"/>
              <a:gd name="connsiteX5" fmla="*/ 3810000 w 3810000"/>
              <a:gd name="connsiteY5" fmla="*/ 18669 h 504825"/>
              <a:gd name="connsiteX6" fmla="*/ 16763 w 3810000"/>
              <a:gd name="connsiteY6" fmla="*/ 18669 h 504825"/>
              <a:gd name="connsiteX7" fmla="*/ 22098 w 3810000"/>
              <a:gd name="connsiteY7" fmla="*/ 13335 h 504825"/>
              <a:gd name="connsiteX8" fmla="*/ 22098 w 3810000"/>
              <a:gd name="connsiteY8" fmla="*/ 50863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504825">
                <a:moveTo>
                  <a:pt x="22098" y="508635"/>
                </a:moveTo>
                <a:lnTo>
                  <a:pt x="16763" y="503301"/>
                </a:lnTo>
                <a:lnTo>
                  <a:pt x="3810000" y="503301"/>
                </a:lnTo>
                <a:lnTo>
                  <a:pt x="3804666" y="508635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5086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4438650" y="1695450"/>
            <a:ext cx="5305425" cy="504825"/>
          </a:xfrm>
          <a:custGeom>
            <a:avLst/>
            <a:gdLst>
              <a:gd name="connsiteX0" fmla="*/ 103632 w 5305425"/>
              <a:gd name="connsiteY0" fmla="*/ 15240 h 504825"/>
              <a:gd name="connsiteX1" fmla="*/ 5311902 w 5305425"/>
              <a:gd name="connsiteY1" fmla="*/ 15240 h 504825"/>
              <a:gd name="connsiteX2" fmla="*/ 5311902 w 5305425"/>
              <a:gd name="connsiteY2" fmla="*/ 511302 h 504825"/>
              <a:gd name="connsiteX3" fmla="*/ 17526 w 5305425"/>
              <a:gd name="connsiteY3" fmla="*/ 511302 h 504825"/>
              <a:gd name="connsiteX4" fmla="*/ 103632 w 5305425"/>
              <a:gd name="connsiteY4" fmla="*/ 1524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425" h="504825">
                <a:moveTo>
                  <a:pt x="103632" y="15240"/>
                </a:moveTo>
                <a:lnTo>
                  <a:pt x="5311902" y="15240"/>
                </a:lnTo>
                <a:lnTo>
                  <a:pt x="5311902" y="511302"/>
                </a:lnTo>
                <a:lnTo>
                  <a:pt x="17526" y="511302"/>
                </a:lnTo>
                <a:lnTo>
                  <a:pt x="103632" y="152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4438650" y="1695450"/>
            <a:ext cx="5305425" cy="504825"/>
          </a:xfrm>
          <a:custGeom>
            <a:avLst/>
            <a:gdLst>
              <a:gd name="connsiteX0" fmla="*/ 22859 w 5305425"/>
              <a:gd name="connsiteY0" fmla="*/ 512064 h 504825"/>
              <a:gd name="connsiteX1" fmla="*/ 17526 w 5305425"/>
              <a:gd name="connsiteY1" fmla="*/ 505968 h 504825"/>
              <a:gd name="connsiteX2" fmla="*/ 5311902 w 5305425"/>
              <a:gd name="connsiteY2" fmla="*/ 505968 h 504825"/>
              <a:gd name="connsiteX3" fmla="*/ 5306568 w 5305425"/>
              <a:gd name="connsiteY3" fmla="*/ 511302 h 504825"/>
              <a:gd name="connsiteX4" fmla="*/ 5306568 w 5305425"/>
              <a:gd name="connsiteY4" fmla="*/ 15240 h 504825"/>
              <a:gd name="connsiteX5" fmla="*/ 5311902 w 5305425"/>
              <a:gd name="connsiteY5" fmla="*/ 20573 h 504825"/>
              <a:gd name="connsiteX6" fmla="*/ 103632 w 5305425"/>
              <a:gd name="connsiteY6" fmla="*/ 20573 h 504825"/>
              <a:gd name="connsiteX7" fmla="*/ 108204 w 5305425"/>
              <a:gd name="connsiteY7" fmla="*/ 16002 h 504825"/>
              <a:gd name="connsiteX8" fmla="*/ 22859 w 5305425"/>
              <a:gd name="connsiteY8" fmla="*/ 512064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5425" h="504825">
                <a:moveTo>
                  <a:pt x="22859" y="512064"/>
                </a:moveTo>
                <a:lnTo>
                  <a:pt x="17526" y="505968"/>
                </a:lnTo>
                <a:lnTo>
                  <a:pt x="5311902" y="505968"/>
                </a:lnTo>
                <a:lnTo>
                  <a:pt x="5306568" y="511302"/>
                </a:lnTo>
                <a:lnTo>
                  <a:pt x="5306568" y="15240"/>
                </a:lnTo>
                <a:lnTo>
                  <a:pt x="5311902" y="20573"/>
                </a:lnTo>
                <a:lnTo>
                  <a:pt x="103632" y="20573"/>
                </a:lnTo>
                <a:lnTo>
                  <a:pt x="108204" y="16002"/>
                </a:lnTo>
                <a:lnTo>
                  <a:pt x="22859" y="5120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4438650" y="1695450"/>
            <a:ext cx="5314950" cy="514350"/>
          </a:xfrm>
          <a:custGeom>
            <a:avLst/>
            <a:gdLst>
              <a:gd name="connsiteX0" fmla="*/ 98297 w 5314950"/>
              <a:gd name="connsiteY0" fmla="*/ 14477 h 514350"/>
              <a:gd name="connsiteX1" fmla="*/ 103632 w 5314950"/>
              <a:gd name="connsiteY1" fmla="*/ 9905 h 514350"/>
              <a:gd name="connsiteX2" fmla="*/ 5311902 w 5314950"/>
              <a:gd name="connsiteY2" fmla="*/ 9905 h 514350"/>
              <a:gd name="connsiteX3" fmla="*/ 5317236 w 5314950"/>
              <a:gd name="connsiteY3" fmla="*/ 15240 h 514350"/>
              <a:gd name="connsiteX4" fmla="*/ 5317236 w 5314950"/>
              <a:gd name="connsiteY4" fmla="*/ 511302 h 514350"/>
              <a:gd name="connsiteX5" fmla="*/ 5311902 w 5314950"/>
              <a:gd name="connsiteY5" fmla="*/ 516636 h 514350"/>
              <a:gd name="connsiteX6" fmla="*/ 17526 w 5314950"/>
              <a:gd name="connsiteY6" fmla="*/ 516636 h 514350"/>
              <a:gd name="connsiteX7" fmla="*/ 13716 w 5314950"/>
              <a:gd name="connsiteY7" fmla="*/ 514350 h 514350"/>
              <a:gd name="connsiteX8" fmla="*/ 12191 w 5314950"/>
              <a:gd name="connsiteY8" fmla="*/ 510540 h 514350"/>
              <a:gd name="connsiteX9" fmla="*/ 98297 w 5314950"/>
              <a:gd name="connsiteY9" fmla="*/ 14477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4950" h="514350">
                <a:moveTo>
                  <a:pt x="98297" y="14477"/>
                </a:moveTo>
                <a:cubicBezTo>
                  <a:pt x="98297" y="12191"/>
                  <a:pt x="100583" y="9905"/>
                  <a:pt x="103632" y="9905"/>
                </a:cubicBezTo>
                <a:lnTo>
                  <a:pt x="5311902" y="9905"/>
                </a:lnTo>
                <a:cubicBezTo>
                  <a:pt x="5314950" y="9905"/>
                  <a:pt x="5317236" y="12191"/>
                  <a:pt x="5317236" y="15240"/>
                </a:cubicBezTo>
                <a:lnTo>
                  <a:pt x="5317236" y="511302"/>
                </a:lnTo>
                <a:cubicBezTo>
                  <a:pt x="5317236" y="514350"/>
                  <a:pt x="5314950" y="516636"/>
                  <a:pt x="5311902" y="516636"/>
                </a:cubicBezTo>
                <a:lnTo>
                  <a:pt x="17526" y="516636"/>
                </a:lnTo>
                <a:cubicBezTo>
                  <a:pt x="16002" y="516636"/>
                  <a:pt x="14478" y="515873"/>
                  <a:pt x="13716" y="514350"/>
                </a:cubicBezTo>
                <a:cubicBezTo>
                  <a:pt x="12954" y="513588"/>
                  <a:pt x="12191" y="512064"/>
                  <a:pt x="12191" y="510540"/>
                </a:cubicBezTo>
                <a:lnTo>
                  <a:pt x="98297" y="1447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571500" y="1981200"/>
            <a:ext cx="3810000" cy="209550"/>
          </a:xfrm>
          <a:custGeom>
            <a:avLst/>
            <a:gdLst>
              <a:gd name="connsiteX0" fmla="*/ 16763 w 3810000"/>
              <a:gd name="connsiteY0" fmla="*/ 17526 h 209550"/>
              <a:gd name="connsiteX1" fmla="*/ 16763 w 3810000"/>
              <a:gd name="connsiteY1" fmla="*/ 213360 h 209550"/>
              <a:gd name="connsiteX2" fmla="*/ 3810000 w 3810000"/>
              <a:gd name="connsiteY2" fmla="*/ 213360 h 209550"/>
              <a:gd name="connsiteX3" fmla="*/ 3810000 w 3810000"/>
              <a:gd name="connsiteY3" fmla="*/ 17526 h 209550"/>
              <a:gd name="connsiteX4" fmla="*/ 16763 w 3810000"/>
              <a:gd name="connsiteY4" fmla="*/ 1752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9550">
                <a:moveTo>
                  <a:pt x="16763" y="17526"/>
                </a:moveTo>
                <a:lnTo>
                  <a:pt x="16763" y="213360"/>
                </a:lnTo>
                <a:lnTo>
                  <a:pt x="3810000" y="213360"/>
                </a:lnTo>
                <a:lnTo>
                  <a:pt x="3810000" y="17526"/>
                </a:lnTo>
                <a:lnTo>
                  <a:pt x="16763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571500" y="1676400"/>
            <a:ext cx="3810000" cy="514350"/>
          </a:xfrm>
          <a:custGeom>
            <a:avLst/>
            <a:gdLst>
              <a:gd name="connsiteX0" fmla="*/ 11430 w 3810000"/>
              <a:gd name="connsiteY0" fmla="*/ 523494 h 514350"/>
              <a:gd name="connsiteX1" fmla="*/ 11430 w 3810000"/>
              <a:gd name="connsiteY1" fmla="*/ 17526 h 514350"/>
              <a:gd name="connsiteX2" fmla="*/ 3814571 w 3810000"/>
              <a:gd name="connsiteY2" fmla="*/ 17526 h 514350"/>
              <a:gd name="connsiteX3" fmla="*/ 3814571 w 3810000"/>
              <a:gd name="connsiteY3" fmla="*/ 523494 h 514350"/>
              <a:gd name="connsiteX4" fmla="*/ 11430 w 3810000"/>
              <a:gd name="connsiteY4" fmla="*/ 52349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14350">
                <a:moveTo>
                  <a:pt x="11430" y="523494"/>
                </a:moveTo>
                <a:lnTo>
                  <a:pt x="11430" y="17526"/>
                </a:lnTo>
                <a:lnTo>
                  <a:pt x="3814571" y="17526"/>
                </a:lnTo>
                <a:lnTo>
                  <a:pt x="3814571" y="523494"/>
                </a:lnTo>
                <a:lnTo>
                  <a:pt x="11430" y="52349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571500" y="1685925"/>
            <a:ext cx="3810000" cy="504825"/>
          </a:xfrm>
          <a:custGeom>
            <a:avLst/>
            <a:gdLst>
              <a:gd name="connsiteX0" fmla="*/ 22098 w 3810000"/>
              <a:gd name="connsiteY0" fmla="*/ 508635 h 504825"/>
              <a:gd name="connsiteX1" fmla="*/ 16763 w 3810000"/>
              <a:gd name="connsiteY1" fmla="*/ 503301 h 504825"/>
              <a:gd name="connsiteX2" fmla="*/ 3810000 w 3810000"/>
              <a:gd name="connsiteY2" fmla="*/ 503301 h 504825"/>
              <a:gd name="connsiteX3" fmla="*/ 3804666 w 3810000"/>
              <a:gd name="connsiteY3" fmla="*/ 508635 h 504825"/>
              <a:gd name="connsiteX4" fmla="*/ 3804666 w 3810000"/>
              <a:gd name="connsiteY4" fmla="*/ 13335 h 504825"/>
              <a:gd name="connsiteX5" fmla="*/ 3810000 w 3810000"/>
              <a:gd name="connsiteY5" fmla="*/ 18669 h 504825"/>
              <a:gd name="connsiteX6" fmla="*/ 16763 w 3810000"/>
              <a:gd name="connsiteY6" fmla="*/ 18669 h 504825"/>
              <a:gd name="connsiteX7" fmla="*/ 22098 w 3810000"/>
              <a:gd name="connsiteY7" fmla="*/ 13335 h 504825"/>
              <a:gd name="connsiteX8" fmla="*/ 22098 w 3810000"/>
              <a:gd name="connsiteY8" fmla="*/ 50863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504825">
                <a:moveTo>
                  <a:pt x="22098" y="508635"/>
                </a:moveTo>
                <a:lnTo>
                  <a:pt x="16763" y="503301"/>
                </a:lnTo>
                <a:lnTo>
                  <a:pt x="3810000" y="503301"/>
                </a:lnTo>
                <a:lnTo>
                  <a:pt x="3804666" y="508635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5086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4467225" y="2667000"/>
            <a:ext cx="1285875" cy="266700"/>
          </a:xfrm>
          <a:custGeom>
            <a:avLst/>
            <a:gdLst>
              <a:gd name="connsiteX0" fmla="*/ 17145 w 1285875"/>
              <a:gd name="connsiteY0" fmla="*/ 11430 h 266700"/>
              <a:gd name="connsiteX1" fmla="*/ 17145 w 1285875"/>
              <a:gd name="connsiteY1" fmla="*/ 275082 h 266700"/>
              <a:gd name="connsiteX2" fmla="*/ 1285875 w 1285875"/>
              <a:gd name="connsiteY2" fmla="*/ 275082 h 266700"/>
              <a:gd name="connsiteX3" fmla="*/ 1285875 w 1285875"/>
              <a:gd name="connsiteY3" fmla="*/ 11430 h 266700"/>
              <a:gd name="connsiteX4" fmla="*/ 17145 w 1285875"/>
              <a:gd name="connsiteY4" fmla="*/ 1143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266700">
                <a:moveTo>
                  <a:pt x="17145" y="11430"/>
                </a:moveTo>
                <a:lnTo>
                  <a:pt x="17145" y="275082"/>
                </a:lnTo>
                <a:lnTo>
                  <a:pt x="1285875" y="275082"/>
                </a:lnTo>
                <a:lnTo>
                  <a:pt x="1285875" y="11430"/>
                </a:lnTo>
                <a:lnTo>
                  <a:pt x="17145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1000125" y="2238375"/>
            <a:ext cx="2600325" cy="952500"/>
          </a:xfrm>
          <a:custGeom>
            <a:avLst/>
            <a:gdLst>
              <a:gd name="connsiteX0" fmla="*/ 2604134 w 2600325"/>
              <a:gd name="connsiteY0" fmla="*/ 17145 h 952500"/>
              <a:gd name="connsiteX1" fmla="*/ 2604134 w 2600325"/>
              <a:gd name="connsiteY1" fmla="*/ 753237 h 952500"/>
              <a:gd name="connsiteX2" fmla="*/ 1310259 w 2600325"/>
              <a:gd name="connsiteY2" fmla="*/ 961263 h 952500"/>
              <a:gd name="connsiteX3" fmla="*/ 16383 w 2600325"/>
              <a:gd name="connsiteY3" fmla="*/ 753237 h 952500"/>
              <a:gd name="connsiteX4" fmla="*/ 16383 w 2600325"/>
              <a:gd name="connsiteY4" fmla="*/ 17145 h 952500"/>
              <a:gd name="connsiteX5" fmla="*/ 2604134 w 2600325"/>
              <a:gd name="connsiteY5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325" h="952500">
                <a:moveTo>
                  <a:pt x="2604134" y="17145"/>
                </a:moveTo>
                <a:lnTo>
                  <a:pt x="2604134" y="753237"/>
                </a:lnTo>
                <a:lnTo>
                  <a:pt x="1310259" y="961263"/>
                </a:lnTo>
                <a:lnTo>
                  <a:pt x="16383" y="753237"/>
                </a:lnTo>
                <a:lnTo>
                  <a:pt x="16383" y="17145"/>
                </a:lnTo>
                <a:lnTo>
                  <a:pt x="2604134" y="17145"/>
                </a:lnTo>
                <a:close/>
              </a:path>
            </a:pathLst>
          </a:custGeom>
          <a:solidFill>
            <a:srgbClr val="adb7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4467225" y="2924175"/>
            <a:ext cx="1285875" cy="628650"/>
          </a:xfrm>
          <a:custGeom>
            <a:avLst/>
            <a:gdLst>
              <a:gd name="connsiteX0" fmla="*/ 17145 w 1285875"/>
              <a:gd name="connsiteY0" fmla="*/ 17145 h 628650"/>
              <a:gd name="connsiteX1" fmla="*/ 17145 w 1285875"/>
              <a:gd name="connsiteY1" fmla="*/ 635127 h 628650"/>
              <a:gd name="connsiteX2" fmla="*/ 1285875 w 1285875"/>
              <a:gd name="connsiteY2" fmla="*/ 635127 h 628650"/>
              <a:gd name="connsiteX3" fmla="*/ 1285875 w 1285875"/>
              <a:gd name="connsiteY3" fmla="*/ 17145 h 628650"/>
              <a:gd name="connsiteX4" fmla="*/ 17145 w 1285875"/>
              <a:gd name="connsiteY4" fmla="*/ 1714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628650">
                <a:moveTo>
                  <a:pt x="17145" y="17145"/>
                </a:moveTo>
                <a:lnTo>
                  <a:pt x="17145" y="635127"/>
                </a:lnTo>
                <a:lnTo>
                  <a:pt x="1285875" y="635127"/>
                </a:lnTo>
                <a:lnTo>
                  <a:pt x="1285875" y="17145"/>
                </a:lnTo>
                <a:lnTo>
                  <a:pt x="17145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1000125" y="3067050"/>
            <a:ext cx="2600325" cy="952500"/>
          </a:xfrm>
          <a:custGeom>
            <a:avLst/>
            <a:gdLst>
              <a:gd name="connsiteX0" fmla="*/ 2604134 w 2600325"/>
              <a:gd name="connsiteY0" fmla="*/ 9905 h 952500"/>
              <a:gd name="connsiteX1" fmla="*/ 2604134 w 2600325"/>
              <a:gd name="connsiteY1" fmla="*/ 745997 h 952500"/>
              <a:gd name="connsiteX2" fmla="*/ 1310259 w 2600325"/>
              <a:gd name="connsiteY2" fmla="*/ 954023 h 952500"/>
              <a:gd name="connsiteX3" fmla="*/ 16383 w 2600325"/>
              <a:gd name="connsiteY3" fmla="*/ 745997 h 952500"/>
              <a:gd name="connsiteX4" fmla="*/ 16383 w 2600325"/>
              <a:gd name="connsiteY4" fmla="*/ 9905 h 952500"/>
              <a:gd name="connsiteX5" fmla="*/ 2604134 w 2600325"/>
              <a:gd name="connsiteY5" fmla="*/ 990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325" h="952500">
                <a:moveTo>
                  <a:pt x="2604134" y="9905"/>
                </a:moveTo>
                <a:lnTo>
                  <a:pt x="2604134" y="745997"/>
                </a:lnTo>
                <a:lnTo>
                  <a:pt x="1310259" y="954023"/>
                </a:lnTo>
                <a:lnTo>
                  <a:pt x="16383" y="745997"/>
                </a:lnTo>
                <a:lnTo>
                  <a:pt x="16383" y="9905"/>
                </a:lnTo>
                <a:lnTo>
                  <a:pt x="2604134" y="990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1000125" y="2238375"/>
            <a:ext cx="2600325" cy="952500"/>
          </a:xfrm>
          <a:custGeom>
            <a:avLst/>
            <a:gdLst>
              <a:gd name="connsiteX0" fmla="*/ 2604134 w 2600325"/>
              <a:gd name="connsiteY0" fmla="*/ 17145 h 952500"/>
              <a:gd name="connsiteX1" fmla="*/ 2604134 w 2600325"/>
              <a:gd name="connsiteY1" fmla="*/ 753237 h 952500"/>
              <a:gd name="connsiteX2" fmla="*/ 1310259 w 2600325"/>
              <a:gd name="connsiteY2" fmla="*/ 961263 h 952500"/>
              <a:gd name="connsiteX3" fmla="*/ 16383 w 2600325"/>
              <a:gd name="connsiteY3" fmla="*/ 753237 h 952500"/>
              <a:gd name="connsiteX4" fmla="*/ 16383 w 2600325"/>
              <a:gd name="connsiteY4" fmla="*/ 17145 h 952500"/>
              <a:gd name="connsiteX5" fmla="*/ 2604134 w 2600325"/>
              <a:gd name="connsiteY5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325" h="952500">
                <a:moveTo>
                  <a:pt x="2604134" y="17145"/>
                </a:moveTo>
                <a:lnTo>
                  <a:pt x="2604134" y="753237"/>
                </a:lnTo>
                <a:lnTo>
                  <a:pt x="1310259" y="961263"/>
                </a:lnTo>
                <a:lnTo>
                  <a:pt x="16383" y="753237"/>
                </a:lnTo>
                <a:lnTo>
                  <a:pt x="16383" y="17145"/>
                </a:lnTo>
                <a:lnTo>
                  <a:pt x="2604134" y="17145"/>
                </a:lnTo>
                <a:close/>
              </a:path>
            </a:pathLst>
          </a:custGeom>
          <a:solidFill>
            <a:srgbClr val="adb7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4467225" y="4210050"/>
            <a:ext cx="1285875" cy="609600"/>
          </a:xfrm>
          <a:custGeom>
            <a:avLst/>
            <a:gdLst>
              <a:gd name="connsiteX0" fmla="*/ 17145 w 1285875"/>
              <a:gd name="connsiteY0" fmla="*/ 13716 h 609600"/>
              <a:gd name="connsiteX1" fmla="*/ 17145 w 1285875"/>
              <a:gd name="connsiteY1" fmla="*/ 617219 h 609600"/>
              <a:gd name="connsiteX2" fmla="*/ 1285875 w 1285875"/>
              <a:gd name="connsiteY2" fmla="*/ 617219 h 609600"/>
              <a:gd name="connsiteX3" fmla="*/ 1285875 w 1285875"/>
              <a:gd name="connsiteY3" fmla="*/ 13716 h 609600"/>
              <a:gd name="connsiteX4" fmla="*/ 17145 w 1285875"/>
              <a:gd name="connsiteY4" fmla="*/ 1371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609600">
                <a:moveTo>
                  <a:pt x="17145" y="13716"/>
                </a:moveTo>
                <a:lnTo>
                  <a:pt x="17145" y="617219"/>
                </a:lnTo>
                <a:lnTo>
                  <a:pt x="1285875" y="617219"/>
                </a:lnTo>
                <a:lnTo>
                  <a:pt x="1285875" y="13716"/>
                </a:lnTo>
                <a:lnTo>
                  <a:pt x="17145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990600" y="4724400"/>
            <a:ext cx="2600325" cy="952500"/>
          </a:xfrm>
          <a:custGeom>
            <a:avLst/>
            <a:gdLst>
              <a:gd name="connsiteX0" fmla="*/ 2601468 w 2600325"/>
              <a:gd name="connsiteY0" fmla="*/ 15240 h 952500"/>
              <a:gd name="connsiteX1" fmla="*/ 2601468 w 2600325"/>
              <a:gd name="connsiteY1" fmla="*/ 751332 h 952500"/>
              <a:gd name="connsiteX2" fmla="*/ 1307591 w 2600325"/>
              <a:gd name="connsiteY2" fmla="*/ 959358 h 952500"/>
              <a:gd name="connsiteX3" fmla="*/ 13716 w 2600325"/>
              <a:gd name="connsiteY3" fmla="*/ 751332 h 952500"/>
              <a:gd name="connsiteX4" fmla="*/ 13716 w 2600325"/>
              <a:gd name="connsiteY4" fmla="*/ 15240 h 952500"/>
              <a:gd name="connsiteX5" fmla="*/ 2601468 w 2600325"/>
              <a:gd name="connsiteY5" fmla="*/ 1524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325" h="952500">
                <a:moveTo>
                  <a:pt x="2601468" y="15240"/>
                </a:moveTo>
                <a:lnTo>
                  <a:pt x="2601468" y="751332"/>
                </a:lnTo>
                <a:lnTo>
                  <a:pt x="1307591" y="959358"/>
                </a:lnTo>
                <a:lnTo>
                  <a:pt x="13716" y="751332"/>
                </a:lnTo>
                <a:lnTo>
                  <a:pt x="13716" y="15240"/>
                </a:lnTo>
                <a:lnTo>
                  <a:pt x="2601468" y="1524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990600" y="3895725"/>
            <a:ext cx="2600325" cy="952500"/>
          </a:xfrm>
          <a:custGeom>
            <a:avLst/>
            <a:gdLst>
              <a:gd name="connsiteX0" fmla="*/ 2603753 w 2600325"/>
              <a:gd name="connsiteY0" fmla="*/ 12572 h 952500"/>
              <a:gd name="connsiteX1" fmla="*/ 2603753 w 2600325"/>
              <a:gd name="connsiteY1" fmla="*/ 748665 h 952500"/>
              <a:gd name="connsiteX2" fmla="*/ 1309877 w 2600325"/>
              <a:gd name="connsiteY2" fmla="*/ 955929 h 952500"/>
              <a:gd name="connsiteX3" fmla="*/ 15239 w 2600325"/>
              <a:gd name="connsiteY3" fmla="*/ 748665 h 952500"/>
              <a:gd name="connsiteX4" fmla="*/ 15239 w 2600325"/>
              <a:gd name="connsiteY4" fmla="*/ 12572 h 952500"/>
              <a:gd name="connsiteX5" fmla="*/ 2603753 w 2600325"/>
              <a:gd name="connsiteY5" fmla="*/ 1257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325" h="952500">
                <a:moveTo>
                  <a:pt x="2603753" y="12572"/>
                </a:moveTo>
                <a:lnTo>
                  <a:pt x="2603753" y="748665"/>
                </a:lnTo>
                <a:lnTo>
                  <a:pt x="1309877" y="955929"/>
                </a:lnTo>
                <a:lnTo>
                  <a:pt x="15239" y="748665"/>
                </a:lnTo>
                <a:lnTo>
                  <a:pt x="15239" y="12572"/>
                </a:lnTo>
                <a:lnTo>
                  <a:pt x="2603753" y="12572"/>
                </a:lnTo>
                <a:close/>
              </a:path>
            </a:pathLst>
          </a:custGeom>
          <a:solidFill>
            <a:srgbClr val="adb7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1000125" y="3067050"/>
            <a:ext cx="2600325" cy="952500"/>
          </a:xfrm>
          <a:custGeom>
            <a:avLst/>
            <a:gdLst>
              <a:gd name="connsiteX0" fmla="*/ 2604134 w 2600325"/>
              <a:gd name="connsiteY0" fmla="*/ 9905 h 952500"/>
              <a:gd name="connsiteX1" fmla="*/ 2604134 w 2600325"/>
              <a:gd name="connsiteY1" fmla="*/ 745997 h 952500"/>
              <a:gd name="connsiteX2" fmla="*/ 1310259 w 2600325"/>
              <a:gd name="connsiteY2" fmla="*/ 954023 h 952500"/>
              <a:gd name="connsiteX3" fmla="*/ 16383 w 2600325"/>
              <a:gd name="connsiteY3" fmla="*/ 745997 h 952500"/>
              <a:gd name="connsiteX4" fmla="*/ 16383 w 2600325"/>
              <a:gd name="connsiteY4" fmla="*/ 9905 h 952500"/>
              <a:gd name="connsiteX5" fmla="*/ 2604134 w 2600325"/>
              <a:gd name="connsiteY5" fmla="*/ 990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325" h="952500">
                <a:moveTo>
                  <a:pt x="2604134" y="9905"/>
                </a:moveTo>
                <a:lnTo>
                  <a:pt x="2604134" y="745997"/>
                </a:lnTo>
                <a:lnTo>
                  <a:pt x="1310259" y="954023"/>
                </a:lnTo>
                <a:lnTo>
                  <a:pt x="16383" y="745997"/>
                </a:lnTo>
                <a:lnTo>
                  <a:pt x="16383" y="9905"/>
                </a:lnTo>
                <a:lnTo>
                  <a:pt x="2604134" y="990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1000125" y="5610225"/>
            <a:ext cx="2581275" cy="152400"/>
          </a:xfrm>
          <a:custGeom>
            <a:avLst/>
            <a:gdLst>
              <a:gd name="connsiteX0" fmla="*/ 16383 w 2581275"/>
              <a:gd name="connsiteY0" fmla="*/ 13335 h 152400"/>
              <a:gd name="connsiteX1" fmla="*/ 16383 w 2581275"/>
              <a:gd name="connsiteY1" fmla="*/ 159639 h 152400"/>
              <a:gd name="connsiteX2" fmla="*/ 2583561 w 2581275"/>
              <a:gd name="connsiteY2" fmla="*/ 159639 h 152400"/>
              <a:gd name="connsiteX3" fmla="*/ 2583561 w 2581275"/>
              <a:gd name="connsiteY3" fmla="*/ 13335 h 152400"/>
              <a:gd name="connsiteX4" fmla="*/ 16383 w 2581275"/>
              <a:gd name="connsiteY4" fmla="*/ 1333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275" h="152400">
                <a:moveTo>
                  <a:pt x="16383" y="13335"/>
                </a:moveTo>
                <a:lnTo>
                  <a:pt x="16383" y="159639"/>
                </a:lnTo>
                <a:lnTo>
                  <a:pt x="2583561" y="159639"/>
                </a:lnTo>
                <a:lnTo>
                  <a:pt x="2583561" y="13335"/>
                </a:lnTo>
                <a:lnTo>
                  <a:pt x="16383" y="13335"/>
                </a:lnTo>
                <a:close/>
              </a:path>
            </a:pathLst>
          </a:custGeom>
          <a:solidFill>
            <a:srgbClr val="adb7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4467225" y="5743575"/>
            <a:ext cx="1285875" cy="19050"/>
          </a:xfrm>
          <a:custGeom>
            <a:avLst/>
            <a:gdLst>
              <a:gd name="connsiteX0" fmla="*/ 17145 w 1285875"/>
              <a:gd name="connsiteY0" fmla="*/ 26289 h 19050"/>
              <a:gd name="connsiteX1" fmla="*/ 1285875 w 1285875"/>
              <a:gd name="connsiteY1" fmla="*/ 262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5875" h="19050">
                <a:moveTo>
                  <a:pt x="17145" y="26289"/>
                </a:moveTo>
                <a:lnTo>
                  <a:pt x="1285875" y="26289"/>
                </a:lnTo>
              </a:path>
            </a:pathLst>
          </a:custGeom>
          <a:ln w="11176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4467225" y="4810125"/>
            <a:ext cx="1285875" cy="285750"/>
          </a:xfrm>
          <a:custGeom>
            <a:avLst/>
            <a:gdLst>
              <a:gd name="connsiteX0" fmla="*/ 17145 w 1285875"/>
              <a:gd name="connsiteY0" fmla="*/ 16383 h 285750"/>
              <a:gd name="connsiteX1" fmla="*/ 17145 w 1285875"/>
              <a:gd name="connsiteY1" fmla="*/ 293751 h 285750"/>
              <a:gd name="connsiteX2" fmla="*/ 1285875 w 1285875"/>
              <a:gd name="connsiteY2" fmla="*/ 293751 h 285750"/>
              <a:gd name="connsiteX3" fmla="*/ 1285875 w 1285875"/>
              <a:gd name="connsiteY3" fmla="*/ 16383 h 285750"/>
              <a:gd name="connsiteX4" fmla="*/ 17145 w 1285875"/>
              <a:gd name="connsiteY4" fmla="*/ 1638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285750">
                <a:moveTo>
                  <a:pt x="17145" y="16383"/>
                </a:moveTo>
                <a:lnTo>
                  <a:pt x="17145" y="293751"/>
                </a:lnTo>
                <a:lnTo>
                  <a:pt x="1285875" y="293751"/>
                </a:lnTo>
                <a:lnTo>
                  <a:pt x="1285875" y="16383"/>
                </a:lnTo>
                <a:lnTo>
                  <a:pt x="17145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990600" y="4724400"/>
            <a:ext cx="2600325" cy="952500"/>
          </a:xfrm>
          <a:custGeom>
            <a:avLst/>
            <a:gdLst>
              <a:gd name="connsiteX0" fmla="*/ 2601468 w 2600325"/>
              <a:gd name="connsiteY0" fmla="*/ 15240 h 952500"/>
              <a:gd name="connsiteX1" fmla="*/ 2601468 w 2600325"/>
              <a:gd name="connsiteY1" fmla="*/ 751332 h 952500"/>
              <a:gd name="connsiteX2" fmla="*/ 1307591 w 2600325"/>
              <a:gd name="connsiteY2" fmla="*/ 959358 h 952500"/>
              <a:gd name="connsiteX3" fmla="*/ 13716 w 2600325"/>
              <a:gd name="connsiteY3" fmla="*/ 751332 h 952500"/>
              <a:gd name="connsiteX4" fmla="*/ 13716 w 2600325"/>
              <a:gd name="connsiteY4" fmla="*/ 15240 h 952500"/>
              <a:gd name="connsiteX5" fmla="*/ 2601468 w 2600325"/>
              <a:gd name="connsiteY5" fmla="*/ 1524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325" h="952500">
                <a:moveTo>
                  <a:pt x="2601468" y="15240"/>
                </a:moveTo>
                <a:lnTo>
                  <a:pt x="2601468" y="751332"/>
                </a:lnTo>
                <a:lnTo>
                  <a:pt x="1307591" y="959358"/>
                </a:lnTo>
                <a:lnTo>
                  <a:pt x="13716" y="751332"/>
                </a:lnTo>
                <a:lnTo>
                  <a:pt x="13716" y="15240"/>
                </a:lnTo>
                <a:lnTo>
                  <a:pt x="2601468" y="1524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> 
				</p:cNvPr>
          <p:cNvSpPr/>
          <p:nvPr/>
        </p:nvSpPr>
        <p:spPr>
          <a:xfrm>
            <a:off x="990600" y="3895725"/>
            <a:ext cx="2600325" cy="952500"/>
          </a:xfrm>
          <a:custGeom>
            <a:avLst/>
            <a:gdLst>
              <a:gd name="connsiteX0" fmla="*/ 2603753 w 2600325"/>
              <a:gd name="connsiteY0" fmla="*/ 12572 h 952500"/>
              <a:gd name="connsiteX1" fmla="*/ 2603753 w 2600325"/>
              <a:gd name="connsiteY1" fmla="*/ 748665 h 952500"/>
              <a:gd name="connsiteX2" fmla="*/ 1309877 w 2600325"/>
              <a:gd name="connsiteY2" fmla="*/ 955929 h 952500"/>
              <a:gd name="connsiteX3" fmla="*/ 15239 w 2600325"/>
              <a:gd name="connsiteY3" fmla="*/ 748665 h 952500"/>
              <a:gd name="connsiteX4" fmla="*/ 15239 w 2600325"/>
              <a:gd name="connsiteY4" fmla="*/ 12572 h 952500"/>
              <a:gd name="connsiteX5" fmla="*/ 2603753 w 2600325"/>
              <a:gd name="connsiteY5" fmla="*/ 1257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325" h="952500">
                <a:moveTo>
                  <a:pt x="2603753" y="12572"/>
                </a:moveTo>
                <a:lnTo>
                  <a:pt x="2603753" y="748665"/>
                </a:lnTo>
                <a:lnTo>
                  <a:pt x="1309877" y="955929"/>
                </a:lnTo>
                <a:lnTo>
                  <a:pt x="15239" y="748665"/>
                </a:lnTo>
                <a:lnTo>
                  <a:pt x="15239" y="12572"/>
                </a:lnTo>
                <a:lnTo>
                  <a:pt x="2603753" y="12572"/>
                </a:lnTo>
                <a:close/>
              </a:path>
            </a:pathLst>
          </a:custGeom>
          <a:solidFill>
            <a:srgbClr val="adb7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> 
				</p:cNvPr>
          <p:cNvSpPr/>
          <p:nvPr/>
        </p:nvSpPr>
        <p:spPr>
          <a:xfrm>
            <a:off x="1000125" y="5753100"/>
            <a:ext cx="2581275" cy="685800"/>
          </a:xfrm>
          <a:custGeom>
            <a:avLst/>
            <a:gdLst>
              <a:gd name="connsiteX0" fmla="*/ 16383 w 2581275"/>
              <a:gd name="connsiteY0" fmla="*/ 16002 h 685800"/>
              <a:gd name="connsiteX1" fmla="*/ 16383 w 2581275"/>
              <a:gd name="connsiteY1" fmla="*/ 691896 h 685800"/>
              <a:gd name="connsiteX2" fmla="*/ 2583561 w 2581275"/>
              <a:gd name="connsiteY2" fmla="*/ 691896 h 685800"/>
              <a:gd name="connsiteX3" fmla="*/ 2583561 w 2581275"/>
              <a:gd name="connsiteY3" fmla="*/ 16002 h 685800"/>
              <a:gd name="connsiteX4" fmla="*/ 16383 w 2581275"/>
              <a:gd name="connsiteY4" fmla="*/ 1600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275" h="685800">
                <a:moveTo>
                  <a:pt x="16383" y="16002"/>
                </a:moveTo>
                <a:lnTo>
                  <a:pt x="16383" y="691896"/>
                </a:lnTo>
                <a:lnTo>
                  <a:pt x="2583561" y="691896"/>
                </a:lnTo>
                <a:lnTo>
                  <a:pt x="2583561" y="16002"/>
                </a:lnTo>
                <a:lnTo>
                  <a:pt x="16383" y="16002"/>
                </a:lnTo>
                <a:close/>
              </a:path>
            </a:pathLst>
          </a:custGeom>
          <a:solidFill>
            <a:srgbClr val="adb7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> 
				</p:cNvPr>
          <p:cNvSpPr/>
          <p:nvPr/>
        </p:nvSpPr>
        <p:spPr>
          <a:xfrm>
            <a:off x="4467225" y="5753100"/>
            <a:ext cx="1285875" cy="885825"/>
          </a:xfrm>
          <a:custGeom>
            <a:avLst/>
            <a:gdLst>
              <a:gd name="connsiteX0" fmla="*/ 17145 w 1285875"/>
              <a:gd name="connsiteY0" fmla="*/ 16002 h 885825"/>
              <a:gd name="connsiteX1" fmla="*/ 17145 w 1285875"/>
              <a:gd name="connsiteY1" fmla="*/ 888492 h 885825"/>
              <a:gd name="connsiteX2" fmla="*/ 1285875 w 1285875"/>
              <a:gd name="connsiteY2" fmla="*/ 888492 h 885825"/>
              <a:gd name="connsiteX3" fmla="*/ 1285875 w 1285875"/>
              <a:gd name="connsiteY3" fmla="*/ 16002 h 885825"/>
              <a:gd name="connsiteX4" fmla="*/ 17145 w 1285875"/>
              <a:gd name="connsiteY4" fmla="*/ 16002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885825">
                <a:moveTo>
                  <a:pt x="17145" y="16002"/>
                </a:moveTo>
                <a:lnTo>
                  <a:pt x="17145" y="888492"/>
                </a:lnTo>
                <a:lnTo>
                  <a:pt x="1285875" y="888492"/>
                </a:lnTo>
                <a:lnTo>
                  <a:pt x="1285875" y="16002"/>
                </a:lnTo>
                <a:lnTo>
                  <a:pt x="17145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TextBox 587"/>
          <p:cNvSpPr txBox="1"/>
          <p:nvPr/>
        </p:nvSpPr>
        <p:spPr>
          <a:xfrm>
            <a:off x="594360" y="887514"/>
            <a:ext cx="6036366" cy="33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Ensuring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594362" y="1834215"/>
            <a:ext cx="3395541" cy="57071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607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environment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19554">
              <a:lnSpc>
                <a:spcPts val="255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Slow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3408">
              <a:lnSpc>
                <a:spcPts val="197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Resultant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overcapacity</a:t>
            </a:r>
          </a:p>
          <a:p>
            <a:pPr indent="1251200">
              <a:lnSpc>
                <a:spcPts val="1999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7406">
              <a:lnSpc>
                <a:spcPts val="185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2750">
              <a:lnSpc>
                <a:spcPts val="231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</a:p>
          <a:p>
            <a:pPr indent="1143763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2542">
              <a:lnSpc>
                <a:spcPts val="208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Greater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choice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212">
              <a:lnSpc>
                <a:spcPts val="277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foundation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1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  <a:p>
            <a:pPr indent="0">
              <a:lnSpc>
                <a:spcPts val="19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  <a:p>
            <a:pPr indent="1029460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4603249" y="2868249"/>
            <a:ext cx="986252" cy="3572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974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ve</a:t>
            </a:r>
          </a:p>
          <a:p>
            <a:pPr indent="0">
              <a:lnSpc>
                <a:spcPts val="203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6964">
              <a:lnSpc>
                <a:spcPts val="2113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 indent="222491">
              <a:lnSpc>
                <a:spcPts val="203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Go-to-</a:t>
            </a:r>
          </a:p>
          <a:p>
            <a:pPr indent="199636">
              <a:lnSpc>
                <a:spcPts val="2033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9458">
              <a:lnSpc>
                <a:spcPts val="2053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Take</a:t>
            </a:r>
          </a:p>
          <a:p>
            <a:pPr indent="102861">
              <a:lnSpc>
                <a:spcPts val="203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5903975" y="1845645"/>
            <a:ext cx="3746058" cy="56957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3296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response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73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</a:p>
          <a:p>
            <a:pPr indent="0">
              <a:lnSpc>
                <a:spcPts val="2376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Shift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rowth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</a:p>
          <a:p>
            <a:pPr indent="0">
              <a:lnSpc>
                <a:spcPts val="2375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97351">
              <a:lnSpc>
                <a:spcPts val="1716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</a:p>
          <a:p>
            <a:pPr indent="0">
              <a:lnSpc>
                <a:spcPts val="2376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197358">
              <a:lnSpc>
                <a:spcPts val="1684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63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Move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closer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</a:p>
          <a:p>
            <a:pPr indent="0">
              <a:lnSpc>
                <a:spcPts val="2376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Broaden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offers</a:t>
            </a:r>
          </a:p>
          <a:p>
            <a:pPr indent="0">
              <a:lnSpc>
                <a:spcPts val="2375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Deeper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mega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deals</a:t>
            </a:r>
          </a:p>
          <a:p>
            <a:pPr indent="0">
              <a:lnSpc>
                <a:spcPts val="2344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Leverage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Dresser-Rand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Rolls-Royce</a:t>
            </a:r>
          </a:p>
          <a:p>
            <a:pPr indent="197351">
              <a:lnSpc>
                <a:spcPts val="1747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ADGT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97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staffing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levels</a:t>
            </a:r>
          </a:p>
          <a:p>
            <a:pPr indent="0">
              <a:lnSpc>
                <a:spcPts val="2376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flexibility</a:t>
            </a:r>
          </a:p>
          <a:p>
            <a:pPr indent="197351">
              <a:lnSpc>
                <a:spcPts val="1716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manufacturing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footprint</a:t>
            </a:r>
          </a:p>
          <a:p>
            <a:pPr indent="0">
              <a:lnSpc>
                <a:spcPts val="2375"/>
              </a:lnSpc>
            </a:pP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87700">
              <a:lnSpc>
                <a:spcPts val="174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Freeform 59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> 
				</p:cNvPr>
          <p:cNvSpPr/>
          <p:nvPr/>
        </p:nvSpPr>
        <p:spPr>
          <a:xfrm>
            <a:off x="3400425" y="1200150"/>
            <a:ext cx="504825" cy="19050"/>
          </a:xfrm>
          <a:custGeom>
            <a:avLst/>
            <a:gdLst>
              <a:gd name="connsiteX0" fmla="*/ 13334 w 504825"/>
              <a:gd name="connsiteY0" fmla="*/ 9905 h 19050"/>
              <a:gd name="connsiteX1" fmla="*/ 13334 w 504825"/>
              <a:gd name="connsiteY1" fmla="*/ 23622 h 19050"/>
              <a:gd name="connsiteX2" fmla="*/ 510158 w 504825"/>
              <a:gd name="connsiteY2" fmla="*/ 23622 h 19050"/>
              <a:gd name="connsiteX3" fmla="*/ 510158 w 504825"/>
              <a:gd name="connsiteY3" fmla="*/ 9905 h 19050"/>
              <a:gd name="connsiteX4" fmla="*/ 13334 w 504825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19050">
                <a:moveTo>
                  <a:pt x="13334" y="9905"/>
                </a:moveTo>
                <a:lnTo>
                  <a:pt x="13334" y="23622"/>
                </a:lnTo>
                <a:lnTo>
                  <a:pt x="510158" y="23622"/>
                </a:lnTo>
                <a:lnTo>
                  <a:pt x="510158" y="9905"/>
                </a:lnTo>
                <a:lnTo>
                  <a:pt x="13334" y="990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reeform 606"> 
				</p:cNvPr>
          <p:cNvSpPr/>
          <p:nvPr/>
        </p:nvSpPr>
        <p:spPr>
          <a:xfrm>
            <a:off x="571500" y="1685925"/>
            <a:ext cx="3810000" cy="304800"/>
          </a:xfrm>
          <a:custGeom>
            <a:avLst/>
            <a:gdLst>
              <a:gd name="connsiteX0" fmla="*/ 16763 w 3810000"/>
              <a:gd name="connsiteY0" fmla="*/ 13335 h 304800"/>
              <a:gd name="connsiteX1" fmla="*/ 16763 w 3810000"/>
              <a:gd name="connsiteY1" fmla="*/ 313563 h 304800"/>
              <a:gd name="connsiteX2" fmla="*/ 3810000 w 3810000"/>
              <a:gd name="connsiteY2" fmla="*/ 313563 h 304800"/>
              <a:gd name="connsiteX3" fmla="*/ 3810000 w 3810000"/>
              <a:gd name="connsiteY3" fmla="*/ 13335 h 304800"/>
              <a:gd name="connsiteX4" fmla="*/ 16763 w 3810000"/>
              <a:gd name="connsiteY4" fmla="*/ 1333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304800">
                <a:moveTo>
                  <a:pt x="16763" y="13335"/>
                </a:moveTo>
                <a:lnTo>
                  <a:pt x="16763" y="313563"/>
                </a:lnTo>
                <a:lnTo>
                  <a:pt x="3810000" y="313563"/>
                </a:lnTo>
                <a:lnTo>
                  <a:pt x="3810000" y="13335"/>
                </a:lnTo>
                <a:lnTo>
                  <a:pt x="16763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reeform 607"> 
				</p:cNvPr>
          <p:cNvSpPr/>
          <p:nvPr/>
        </p:nvSpPr>
        <p:spPr>
          <a:xfrm>
            <a:off x="571500" y="1676400"/>
            <a:ext cx="3810000" cy="514350"/>
          </a:xfrm>
          <a:custGeom>
            <a:avLst/>
            <a:gdLst>
              <a:gd name="connsiteX0" fmla="*/ 11430 w 3810000"/>
              <a:gd name="connsiteY0" fmla="*/ 523494 h 514350"/>
              <a:gd name="connsiteX1" fmla="*/ 11430 w 3810000"/>
              <a:gd name="connsiteY1" fmla="*/ 17526 h 514350"/>
              <a:gd name="connsiteX2" fmla="*/ 3814571 w 3810000"/>
              <a:gd name="connsiteY2" fmla="*/ 17526 h 514350"/>
              <a:gd name="connsiteX3" fmla="*/ 3814571 w 3810000"/>
              <a:gd name="connsiteY3" fmla="*/ 523494 h 514350"/>
              <a:gd name="connsiteX4" fmla="*/ 11430 w 3810000"/>
              <a:gd name="connsiteY4" fmla="*/ 52349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14350">
                <a:moveTo>
                  <a:pt x="11430" y="523494"/>
                </a:moveTo>
                <a:lnTo>
                  <a:pt x="11430" y="17526"/>
                </a:lnTo>
                <a:lnTo>
                  <a:pt x="3814571" y="17526"/>
                </a:lnTo>
                <a:lnTo>
                  <a:pt x="3814571" y="523494"/>
                </a:lnTo>
                <a:lnTo>
                  <a:pt x="11430" y="52349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> 
				</p:cNvPr>
          <p:cNvSpPr/>
          <p:nvPr/>
        </p:nvSpPr>
        <p:spPr>
          <a:xfrm>
            <a:off x="571500" y="1685925"/>
            <a:ext cx="3810000" cy="504825"/>
          </a:xfrm>
          <a:custGeom>
            <a:avLst/>
            <a:gdLst>
              <a:gd name="connsiteX0" fmla="*/ 22098 w 3810000"/>
              <a:gd name="connsiteY0" fmla="*/ 508635 h 504825"/>
              <a:gd name="connsiteX1" fmla="*/ 16763 w 3810000"/>
              <a:gd name="connsiteY1" fmla="*/ 503301 h 504825"/>
              <a:gd name="connsiteX2" fmla="*/ 3810000 w 3810000"/>
              <a:gd name="connsiteY2" fmla="*/ 503301 h 504825"/>
              <a:gd name="connsiteX3" fmla="*/ 3804666 w 3810000"/>
              <a:gd name="connsiteY3" fmla="*/ 508635 h 504825"/>
              <a:gd name="connsiteX4" fmla="*/ 3804666 w 3810000"/>
              <a:gd name="connsiteY4" fmla="*/ 13335 h 504825"/>
              <a:gd name="connsiteX5" fmla="*/ 3810000 w 3810000"/>
              <a:gd name="connsiteY5" fmla="*/ 18669 h 504825"/>
              <a:gd name="connsiteX6" fmla="*/ 16763 w 3810000"/>
              <a:gd name="connsiteY6" fmla="*/ 18669 h 504825"/>
              <a:gd name="connsiteX7" fmla="*/ 22098 w 3810000"/>
              <a:gd name="connsiteY7" fmla="*/ 13335 h 504825"/>
              <a:gd name="connsiteX8" fmla="*/ 22098 w 3810000"/>
              <a:gd name="connsiteY8" fmla="*/ 50863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504825">
                <a:moveTo>
                  <a:pt x="22098" y="508635"/>
                </a:moveTo>
                <a:lnTo>
                  <a:pt x="16763" y="503301"/>
                </a:lnTo>
                <a:lnTo>
                  <a:pt x="3810000" y="503301"/>
                </a:lnTo>
                <a:lnTo>
                  <a:pt x="3804666" y="508635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5086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> 
				</p:cNvPr>
          <p:cNvSpPr/>
          <p:nvPr/>
        </p:nvSpPr>
        <p:spPr>
          <a:xfrm>
            <a:off x="4438650" y="1695450"/>
            <a:ext cx="5305425" cy="504825"/>
          </a:xfrm>
          <a:custGeom>
            <a:avLst/>
            <a:gdLst>
              <a:gd name="connsiteX0" fmla="*/ 103632 w 5305425"/>
              <a:gd name="connsiteY0" fmla="*/ 15240 h 504825"/>
              <a:gd name="connsiteX1" fmla="*/ 5311902 w 5305425"/>
              <a:gd name="connsiteY1" fmla="*/ 15240 h 504825"/>
              <a:gd name="connsiteX2" fmla="*/ 5311902 w 5305425"/>
              <a:gd name="connsiteY2" fmla="*/ 511302 h 504825"/>
              <a:gd name="connsiteX3" fmla="*/ 17526 w 5305425"/>
              <a:gd name="connsiteY3" fmla="*/ 511302 h 504825"/>
              <a:gd name="connsiteX4" fmla="*/ 103632 w 5305425"/>
              <a:gd name="connsiteY4" fmla="*/ 1524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425" h="504825">
                <a:moveTo>
                  <a:pt x="103632" y="15240"/>
                </a:moveTo>
                <a:lnTo>
                  <a:pt x="5311902" y="15240"/>
                </a:lnTo>
                <a:lnTo>
                  <a:pt x="5311902" y="511302"/>
                </a:lnTo>
                <a:lnTo>
                  <a:pt x="17526" y="511302"/>
                </a:lnTo>
                <a:lnTo>
                  <a:pt x="103632" y="152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4438650" y="1695450"/>
            <a:ext cx="5314950" cy="514350"/>
          </a:xfrm>
          <a:custGeom>
            <a:avLst/>
            <a:gdLst>
              <a:gd name="connsiteX0" fmla="*/ 98297 w 5314950"/>
              <a:gd name="connsiteY0" fmla="*/ 14477 h 514350"/>
              <a:gd name="connsiteX1" fmla="*/ 103632 w 5314950"/>
              <a:gd name="connsiteY1" fmla="*/ 9905 h 514350"/>
              <a:gd name="connsiteX2" fmla="*/ 5311902 w 5314950"/>
              <a:gd name="connsiteY2" fmla="*/ 9905 h 514350"/>
              <a:gd name="connsiteX3" fmla="*/ 5317236 w 5314950"/>
              <a:gd name="connsiteY3" fmla="*/ 15240 h 514350"/>
              <a:gd name="connsiteX4" fmla="*/ 5317236 w 5314950"/>
              <a:gd name="connsiteY4" fmla="*/ 511302 h 514350"/>
              <a:gd name="connsiteX5" fmla="*/ 5311902 w 5314950"/>
              <a:gd name="connsiteY5" fmla="*/ 516636 h 514350"/>
              <a:gd name="connsiteX6" fmla="*/ 17526 w 5314950"/>
              <a:gd name="connsiteY6" fmla="*/ 516636 h 514350"/>
              <a:gd name="connsiteX7" fmla="*/ 13716 w 5314950"/>
              <a:gd name="connsiteY7" fmla="*/ 514350 h 514350"/>
              <a:gd name="connsiteX8" fmla="*/ 12191 w 5314950"/>
              <a:gd name="connsiteY8" fmla="*/ 510540 h 514350"/>
              <a:gd name="connsiteX9" fmla="*/ 98297 w 5314950"/>
              <a:gd name="connsiteY9" fmla="*/ 14477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4950" h="514350">
                <a:moveTo>
                  <a:pt x="98297" y="14477"/>
                </a:moveTo>
                <a:cubicBezTo>
                  <a:pt x="98297" y="12191"/>
                  <a:pt x="100583" y="9905"/>
                  <a:pt x="103632" y="9905"/>
                </a:cubicBezTo>
                <a:lnTo>
                  <a:pt x="5311902" y="9905"/>
                </a:lnTo>
                <a:cubicBezTo>
                  <a:pt x="5314950" y="9905"/>
                  <a:pt x="5317236" y="12191"/>
                  <a:pt x="5317236" y="15240"/>
                </a:cubicBezTo>
                <a:lnTo>
                  <a:pt x="5317236" y="511302"/>
                </a:lnTo>
                <a:cubicBezTo>
                  <a:pt x="5317236" y="514350"/>
                  <a:pt x="5314950" y="516636"/>
                  <a:pt x="5311902" y="516636"/>
                </a:cubicBezTo>
                <a:lnTo>
                  <a:pt x="17526" y="516636"/>
                </a:lnTo>
                <a:cubicBezTo>
                  <a:pt x="16002" y="516636"/>
                  <a:pt x="14478" y="515873"/>
                  <a:pt x="13716" y="514350"/>
                </a:cubicBezTo>
                <a:cubicBezTo>
                  <a:pt x="12954" y="513588"/>
                  <a:pt x="12191" y="512064"/>
                  <a:pt x="12191" y="510540"/>
                </a:cubicBezTo>
                <a:lnTo>
                  <a:pt x="98297" y="1447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4438650" y="1695450"/>
            <a:ext cx="5305425" cy="504825"/>
          </a:xfrm>
          <a:custGeom>
            <a:avLst/>
            <a:gdLst>
              <a:gd name="connsiteX0" fmla="*/ 22859 w 5305425"/>
              <a:gd name="connsiteY0" fmla="*/ 512064 h 504825"/>
              <a:gd name="connsiteX1" fmla="*/ 17526 w 5305425"/>
              <a:gd name="connsiteY1" fmla="*/ 505968 h 504825"/>
              <a:gd name="connsiteX2" fmla="*/ 5311902 w 5305425"/>
              <a:gd name="connsiteY2" fmla="*/ 505968 h 504825"/>
              <a:gd name="connsiteX3" fmla="*/ 5306568 w 5305425"/>
              <a:gd name="connsiteY3" fmla="*/ 511302 h 504825"/>
              <a:gd name="connsiteX4" fmla="*/ 5306568 w 5305425"/>
              <a:gd name="connsiteY4" fmla="*/ 15240 h 504825"/>
              <a:gd name="connsiteX5" fmla="*/ 5311902 w 5305425"/>
              <a:gd name="connsiteY5" fmla="*/ 20573 h 504825"/>
              <a:gd name="connsiteX6" fmla="*/ 103632 w 5305425"/>
              <a:gd name="connsiteY6" fmla="*/ 20573 h 504825"/>
              <a:gd name="connsiteX7" fmla="*/ 108204 w 5305425"/>
              <a:gd name="connsiteY7" fmla="*/ 16002 h 504825"/>
              <a:gd name="connsiteX8" fmla="*/ 22859 w 5305425"/>
              <a:gd name="connsiteY8" fmla="*/ 512064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5425" h="504825">
                <a:moveTo>
                  <a:pt x="22859" y="512064"/>
                </a:moveTo>
                <a:lnTo>
                  <a:pt x="17526" y="505968"/>
                </a:lnTo>
                <a:lnTo>
                  <a:pt x="5311902" y="505968"/>
                </a:lnTo>
                <a:lnTo>
                  <a:pt x="5306568" y="511302"/>
                </a:lnTo>
                <a:lnTo>
                  <a:pt x="5306568" y="15240"/>
                </a:lnTo>
                <a:lnTo>
                  <a:pt x="5311902" y="20573"/>
                </a:lnTo>
                <a:lnTo>
                  <a:pt x="103632" y="20573"/>
                </a:lnTo>
                <a:lnTo>
                  <a:pt x="108204" y="16002"/>
                </a:lnTo>
                <a:lnTo>
                  <a:pt x="22859" y="5120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> 
				</p:cNvPr>
          <p:cNvSpPr/>
          <p:nvPr/>
        </p:nvSpPr>
        <p:spPr>
          <a:xfrm>
            <a:off x="571500" y="2181225"/>
            <a:ext cx="3810000" cy="752475"/>
          </a:xfrm>
          <a:custGeom>
            <a:avLst/>
            <a:gdLst>
              <a:gd name="connsiteX0" fmla="*/ 16763 w 3810000"/>
              <a:gd name="connsiteY0" fmla="*/ 13335 h 752475"/>
              <a:gd name="connsiteX1" fmla="*/ 16763 w 3810000"/>
              <a:gd name="connsiteY1" fmla="*/ 760857 h 752475"/>
              <a:gd name="connsiteX2" fmla="*/ 3810000 w 3810000"/>
              <a:gd name="connsiteY2" fmla="*/ 760857 h 752475"/>
              <a:gd name="connsiteX3" fmla="*/ 3810000 w 3810000"/>
              <a:gd name="connsiteY3" fmla="*/ 13335 h 752475"/>
              <a:gd name="connsiteX4" fmla="*/ 16763 w 3810000"/>
              <a:gd name="connsiteY4" fmla="*/ 1333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752475">
                <a:moveTo>
                  <a:pt x="16763" y="13335"/>
                </a:moveTo>
                <a:lnTo>
                  <a:pt x="16763" y="760857"/>
                </a:lnTo>
                <a:lnTo>
                  <a:pt x="3810000" y="760857"/>
                </a:lnTo>
                <a:lnTo>
                  <a:pt x="3810000" y="13335"/>
                </a:lnTo>
                <a:lnTo>
                  <a:pt x="16763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571500" y="1981200"/>
            <a:ext cx="3810000" cy="209550"/>
          </a:xfrm>
          <a:custGeom>
            <a:avLst/>
            <a:gdLst>
              <a:gd name="connsiteX0" fmla="*/ 16763 w 3810000"/>
              <a:gd name="connsiteY0" fmla="*/ 17526 h 209550"/>
              <a:gd name="connsiteX1" fmla="*/ 16763 w 3810000"/>
              <a:gd name="connsiteY1" fmla="*/ 213360 h 209550"/>
              <a:gd name="connsiteX2" fmla="*/ 3810000 w 3810000"/>
              <a:gd name="connsiteY2" fmla="*/ 213360 h 209550"/>
              <a:gd name="connsiteX3" fmla="*/ 3810000 w 3810000"/>
              <a:gd name="connsiteY3" fmla="*/ 17526 h 209550"/>
              <a:gd name="connsiteX4" fmla="*/ 16763 w 3810000"/>
              <a:gd name="connsiteY4" fmla="*/ 1752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9550">
                <a:moveTo>
                  <a:pt x="16763" y="17526"/>
                </a:moveTo>
                <a:lnTo>
                  <a:pt x="16763" y="213360"/>
                </a:lnTo>
                <a:lnTo>
                  <a:pt x="3810000" y="213360"/>
                </a:lnTo>
                <a:lnTo>
                  <a:pt x="3810000" y="17526"/>
                </a:lnTo>
                <a:lnTo>
                  <a:pt x="16763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571500" y="1676400"/>
            <a:ext cx="3810000" cy="514350"/>
          </a:xfrm>
          <a:custGeom>
            <a:avLst/>
            <a:gdLst>
              <a:gd name="connsiteX0" fmla="*/ 11430 w 3810000"/>
              <a:gd name="connsiteY0" fmla="*/ 523494 h 514350"/>
              <a:gd name="connsiteX1" fmla="*/ 11430 w 3810000"/>
              <a:gd name="connsiteY1" fmla="*/ 17526 h 514350"/>
              <a:gd name="connsiteX2" fmla="*/ 3814571 w 3810000"/>
              <a:gd name="connsiteY2" fmla="*/ 17526 h 514350"/>
              <a:gd name="connsiteX3" fmla="*/ 3814571 w 3810000"/>
              <a:gd name="connsiteY3" fmla="*/ 523494 h 514350"/>
              <a:gd name="connsiteX4" fmla="*/ 11430 w 3810000"/>
              <a:gd name="connsiteY4" fmla="*/ 52349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14350">
                <a:moveTo>
                  <a:pt x="11430" y="523494"/>
                </a:moveTo>
                <a:lnTo>
                  <a:pt x="11430" y="17526"/>
                </a:lnTo>
                <a:lnTo>
                  <a:pt x="3814571" y="17526"/>
                </a:lnTo>
                <a:lnTo>
                  <a:pt x="3814571" y="523494"/>
                </a:lnTo>
                <a:lnTo>
                  <a:pt x="11430" y="52349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571500" y="1685925"/>
            <a:ext cx="3810000" cy="504825"/>
          </a:xfrm>
          <a:custGeom>
            <a:avLst/>
            <a:gdLst>
              <a:gd name="connsiteX0" fmla="*/ 22098 w 3810000"/>
              <a:gd name="connsiteY0" fmla="*/ 508635 h 504825"/>
              <a:gd name="connsiteX1" fmla="*/ 16763 w 3810000"/>
              <a:gd name="connsiteY1" fmla="*/ 503301 h 504825"/>
              <a:gd name="connsiteX2" fmla="*/ 3810000 w 3810000"/>
              <a:gd name="connsiteY2" fmla="*/ 503301 h 504825"/>
              <a:gd name="connsiteX3" fmla="*/ 3804666 w 3810000"/>
              <a:gd name="connsiteY3" fmla="*/ 508635 h 504825"/>
              <a:gd name="connsiteX4" fmla="*/ 3804666 w 3810000"/>
              <a:gd name="connsiteY4" fmla="*/ 13335 h 504825"/>
              <a:gd name="connsiteX5" fmla="*/ 3810000 w 3810000"/>
              <a:gd name="connsiteY5" fmla="*/ 18669 h 504825"/>
              <a:gd name="connsiteX6" fmla="*/ 16763 w 3810000"/>
              <a:gd name="connsiteY6" fmla="*/ 18669 h 504825"/>
              <a:gd name="connsiteX7" fmla="*/ 22098 w 3810000"/>
              <a:gd name="connsiteY7" fmla="*/ 13335 h 504825"/>
              <a:gd name="connsiteX8" fmla="*/ 22098 w 3810000"/>
              <a:gd name="connsiteY8" fmla="*/ 50863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504825">
                <a:moveTo>
                  <a:pt x="22098" y="508635"/>
                </a:moveTo>
                <a:lnTo>
                  <a:pt x="16763" y="503301"/>
                </a:lnTo>
                <a:lnTo>
                  <a:pt x="3810000" y="503301"/>
                </a:lnTo>
                <a:lnTo>
                  <a:pt x="3804666" y="508635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5086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638175" y="2276475"/>
            <a:ext cx="3609975" cy="657225"/>
          </a:xfrm>
          <a:custGeom>
            <a:avLst/>
            <a:gdLst>
              <a:gd name="connsiteX0" fmla="*/ 15620 w 3609975"/>
              <a:gd name="connsiteY0" fmla="*/ 17907 h 657225"/>
              <a:gd name="connsiteX1" fmla="*/ 15620 w 3609975"/>
              <a:gd name="connsiteY1" fmla="*/ 665607 h 657225"/>
              <a:gd name="connsiteX2" fmla="*/ 3618357 w 3609975"/>
              <a:gd name="connsiteY2" fmla="*/ 665607 h 657225"/>
              <a:gd name="connsiteX3" fmla="*/ 3618357 w 3609975"/>
              <a:gd name="connsiteY3" fmla="*/ 17907 h 657225"/>
              <a:gd name="connsiteX4" fmla="*/ 15620 w 3609975"/>
              <a:gd name="connsiteY4" fmla="*/ 1790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975" h="657225">
                <a:moveTo>
                  <a:pt x="15620" y="17907"/>
                </a:moveTo>
                <a:lnTo>
                  <a:pt x="15620" y="665607"/>
                </a:lnTo>
                <a:lnTo>
                  <a:pt x="3618357" y="665607"/>
                </a:lnTo>
                <a:lnTo>
                  <a:pt x="3618357" y="17907"/>
                </a:lnTo>
                <a:lnTo>
                  <a:pt x="15620" y="17907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4438650" y="1695450"/>
            <a:ext cx="5305425" cy="504825"/>
          </a:xfrm>
          <a:custGeom>
            <a:avLst/>
            <a:gdLst>
              <a:gd name="connsiteX0" fmla="*/ 103632 w 5305425"/>
              <a:gd name="connsiteY0" fmla="*/ 15240 h 504825"/>
              <a:gd name="connsiteX1" fmla="*/ 5311902 w 5305425"/>
              <a:gd name="connsiteY1" fmla="*/ 15240 h 504825"/>
              <a:gd name="connsiteX2" fmla="*/ 5311902 w 5305425"/>
              <a:gd name="connsiteY2" fmla="*/ 511302 h 504825"/>
              <a:gd name="connsiteX3" fmla="*/ 17526 w 5305425"/>
              <a:gd name="connsiteY3" fmla="*/ 511302 h 504825"/>
              <a:gd name="connsiteX4" fmla="*/ 103632 w 5305425"/>
              <a:gd name="connsiteY4" fmla="*/ 1524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425" h="504825">
                <a:moveTo>
                  <a:pt x="103632" y="15240"/>
                </a:moveTo>
                <a:lnTo>
                  <a:pt x="5311902" y="15240"/>
                </a:lnTo>
                <a:lnTo>
                  <a:pt x="5311902" y="511302"/>
                </a:lnTo>
                <a:lnTo>
                  <a:pt x="17526" y="511302"/>
                </a:lnTo>
                <a:lnTo>
                  <a:pt x="103632" y="152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4438650" y="1695450"/>
            <a:ext cx="5314950" cy="514350"/>
          </a:xfrm>
          <a:custGeom>
            <a:avLst/>
            <a:gdLst>
              <a:gd name="connsiteX0" fmla="*/ 98297 w 5314950"/>
              <a:gd name="connsiteY0" fmla="*/ 14477 h 514350"/>
              <a:gd name="connsiteX1" fmla="*/ 103632 w 5314950"/>
              <a:gd name="connsiteY1" fmla="*/ 9905 h 514350"/>
              <a:gd name="connsiteX2" fmla="*/ 5311902 w 5314950"/>
              <a:gd name="connsiteY2" fmla="*/ 9905 h 514350"/>
              <a:gd name="connsiteX3" fmla="*/ 5317236 w 5314950"/>
              <a:gd name="connsiteY3" fmla="*/ 15240 h 514350"/>
              <a:gd name="connsiteX4" fmla="*/ 5317236 w 5314950"/>
              <a:gd name="connsiteY4" fmla="*/ 511302 h 514350"/>
              <a:gd name="connsiteX5" fmla="*/ 5311902 w 5314950"/>
              <a:gd name="connsiteY5" fmla="*/ 516636 h 514350"/>
              <a:gd name="connsiteX6" fmla="*/ 17526 w 5314950"/>
              <a:gd name="connsiteY6" fmla="*/ 516636 h 514350"/>
              <a:gd name="connsiteX7" fmla="*/ 13716 w 5314950"/>
              <a:gd name="connsiteY7" fmla="*/ 514350 h 514350"/>
              <a:gd name="connsiteX8" fmla="*/ 12191 w 5314950"/>
              <a:gd name="connsiteY8" fmla="*/ 510540 h 514350"/>
              <a:gd name="connsiteX9" fmla="*/ 98297 w 5314950"/>
              <a:gd name="connsiteY9" fmla="*/ 14477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4950" h="514350">
                <a:moveTo>
                  <a:pt x="98297" y="14477"/>
                </a:moveTo>
                <a:cubicBezTo>
                  <a:pt x="98297" y="12191"/>
                  <a:pt x="100583" y="9905"/>
                  <a:pt x="103632" y="9905"/>
                </a:cubicBezTo>
                <a:lnTo>
                  <a:pt x="5311902" y="9905"/>
                </a:lnTo>
                <a:cubicBezTo>
                  <a:pt x="5314950" y="9905"/>
                  <a:pt x="5317236" y="12191"/>
                  <a:pt x="5317236" y="15240"/>
                </a:cubicBezTo>
                <a:lnTo>
                  <a:pt x="5317236" y="511302"/>
                </a:lnTo>
                <a:cubicBezTo>
                  <a:pt x="5317236" y="514350"/>
                  <a:pt x="5314950" y="516636"/>
                  <a:pt x="5311902" y="516636"/>
                </a:cubicBezTo>
                <a:lnTo>
                  <a:pt x="17526" y="516636"/>
                </a:lnTo>
                <a:cubicBezTo>
                  <a:pt x="16002" y="516636"/>
                  <a:pt x="14478" y="515873"/>
                  <a:pt x="13716" y="514350"/>
                </a:cubicBezTo>
                <a:cubicBezTo>
                  <a:pt x="12954" y="513588"/>
                  <a:pt x="12191" y="512064"/>
                  <a:pt x="12191" y="510540"/>
                </a:cubicBezTo>
                <a:lnTo>
                  <a:pt x="98297" y="1447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4438650" y="1695450"/>
            <a:ext cx="5305425" cy="504825"/>
          </a:xfrm>
          <a:custGeom>
            <a:avLst/>
            <a:gdLst>
              <a:gd name="connsiteX0" fmla="*/ 22859 w 5305425"/>
              <a:gd name="connsiteY0" fmla="*/ 512064 h 504825"/>
              <a:gd name="connsiteX1" fmla="*/ 17526 w 5305425"/>
              <a:gd name="connsiteY1" fmla="*/ 505968 h 504825"/>
              <a:gd name="connsiteX2" fmla="*/ 5311902 w 5305425"/>
              <a:gd name="connsiteY2" fmla="*/ 505968 h 504825"/>
              <a:gd name="connsiteX3" fmla="*/ 5306568 w 5305425"/>
              <a:gd name="connsiteY3" fmla="*/ 511302 h 504825"/>
              <a:gd name="connsiteX4" fmla="*/ 5306568 w 5305425"/>
              <a:gd name="connsiteY4" fmla="*/ 15240 h 504825"/>
              <a:gd name="connsiteX5" fmla="*/ 5311902 w 5305425"/>
              <a:gd name="connsiteY5" fmla="*/ 20573 h 504825"/>
              <a:gd name="connsiteX6" fmla="*/ 103632 w 5305425"/>
              <a:gd name="connsiteY6" fmla="*/ 20573 h 504825"/>
              <a:gd name="connsiteX7" fmla="*/ 108204 w 5305425"/>
              <a:gd name="connsiteY7" fmla="*/ 16002 h 504825"/>
              <a:gd name="connsiteX8" fmla="*/ 22859 w 5305425"/>
              <a:gd name="connsiteY8" fmla="*/ 512064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5425" h="504825">
                <a:moveTo>
                  <a:pt x="22859" y="512064"/>
                </a:moveTo>
                <a:lnTo>
                  <a:pt x="17526" y="505968"/>
                </a:lnTo>
                <a:lnTo>
                  <a:pt x="5311902" y="505968"/>
                </a:lnTo>
                <a:lnTo>
                  <a:pt x="5306568" y="511302"/>
                </a:lnTo>
                <a:lnTo>
                  <a:pt x="5306568" y="15240"/>
                </a:lnTo>
                <a:lnTo>
                  <a:pt x="5311902" y="20573"/>
                </a:lnTo>
                <a:lnTo>
                  <a:pt x="103632" y="20573"/>
                </a:lnTo>
                <a:lnTo>
                  <a:pt x="108204" y="16002"/>
                </a:lnTo>
                <a:lnTo>
                  <a:pt x="22859" y="5120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4457700" y="2924175"/>
            <a:ext cx="1381125" cy="9525"/>
          </a:xfrm>
          <a:custGeom>
            <a:avLst/>
            <a:gdLst>
              <a:gd name="connsiteX0" fmla="*/ 10667 w 1381125"/>
              <a:gd name="connsiteY0" fmla="*/ 17907 h 9525"/>
              <a:gd name="connsiteX1" fmla="*/ 1382268 w 1381125"/>
              <a:gd name="connsiteY1" fmla="*/ 179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1125" h="9525">
                <a:moveTo>
                  <a:pt x="10667" y="17907"/>
                </a:moveTo>
                <a:lnTo>
                  <a:pt x="1382268" y="17907"/>
                </a:lnTo>
              </a:path>
            </a:pathLst>
          </a:custGeom>
          <a:ln w="2032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571500" y="2924175"/>
            <a:ext cx="3810000" cy="952500"/>
          </a:xfrm>
          <a:custGeom>
            <a:avLst/>
            <a:gdLst>
              <a:gd name="connsiteX0" fmla="*/ 16763 w 3810000"/>
              <a:gd name="connsiteY0" fmla="*/ 17145 h 952500"/>
              <a:gd name="connsiteX1" fmla="*/ 16763 w 3810000"/>
              <a:gd name="connsiteY1" fmla="*/ 960501 h 952500"/>
              <a:gd name="connsiteX2" fmla="*/ 3810000 w 3810000"/>
              <a:gd name="connsiteY2" fmla="*/ 960501 h 952500"/>
              <a:gd name="connsiteX3" fmla="*/ 3810000 w 3810000"/>
              <a:gd name="connsiteY3" fmla="*/ 17145 h 952500"/>
              <a:gd name="connsiteX4" fmla="*/ 16763 w 38100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952500">
                <a:moveTo>
                  <a:pt x="16763" y="17145"/>
                </a:moveTo>
                <a:lnTo>
                  <a:pt x="16763" y="960501"/>
                </a:lnTo>
                <a:lnTo>
                  <a:pt x="3810000" y="960501"/>
                </a:lnTo>
                <a:lnTo>
                  <a:pt x="3810000" y="17145"/>
                </a:lnTo>
                <a:lnTo>
                  <a:pt x="16763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638175" y="2924175"/>
            <a:ext cx="3609975" cy="952500"/>
          </a:xfrm>
          <a:custGeom>
            <a:avLst/>
            <a:gdLst>
              <a:gd name="connsiteX0" fmla="*/ 15620 w 3609975"/>
              <a:gd name="connsiteY0" fmla="*/ 17145 h 952500"/>
              <a:gd name="connsiteX1" fmla="*/ 15620 w 3609975"/>
              <a:gd name="connsiteY1" fmla="*/ 960501 h 952500"/>
              <a:gd name="connsiteX2" fmla="*/ 3618357 w 3609975"/>
              <a:gd name="connsiteY2" fmla="*/ 960501 h 952500"/>
              <a:gd name="connsiteX3" fmla="*/ 3618357 w 3609975"/>
              <a:gd name="connsiteY3" fmla="*/ 17145 h 952500"/>
              <a:gd name="connsiteX4" fmla="*/ 15620 w 360997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975" h="952500">
                <a:moveTo>
                  <a:pt x="15620" y="17145"/>
                </a:moveTo>
                <a:lnTo>
                  <a:pt x="15620" y="960501"/>
                </a:lnTo>
                <a:lnTo>
                  <a:pt x="3618357" y="960501"/>
                </a:lnTo>
                <a:lnTo>
                  <a:pt x="3618357" y="17145"/>
                </a:lnTo>
                <a:lnTo>
                  <a:pt x="15620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619125" y="3038475"/>
            <a:ext cx="542925" cy="609600"/>
          </a:xfrm>
          <a:custGeom>
            <a:avLst/>
            <a:gdLst>
              <a:gd name="connsiteX0" fmla="*/ 15620 w 542925"/>
              <a:gd name="connsiteY0" fmla="*/ 12573 h 609600"/>
              <a:gd name="connsiteX1" fmla="*/ 547497 w 542925"/>
              <a:gd name="connsiteY1" fmla="*/ 202311 h 609600"/>
              <a:gd name="connsiteX2" fmla="*/ 302133 w 542925"/>
              <a:gd name="connsiteY2" fmla="*/ 613029 h 609600"/>
              <a:gd name="connsiteX3" fmla="*/ 14858 w 542925"/>
              <a:gd name="connsiteY3" fmla="*/ 613029 h 609600"/>
              <a:gd name="connsiteX4" fmla="*/ 15620 w 542925"/>
              <a:gd name="connsiteY4" fmla="*/ 12573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609600">
                <a:moveTo>
                  <a:pt x="15620" y="12573"/>
                </a:moveTo>
                <a:cubicBezTo>
                  <a:pt x="230504" y="-49148"/>
                  <a:pt x="469011" y="36195"/>
                  <a:pt x="547497" y="202311"/>
                </a:cubicBezTo>
                <a:cubicBezTo>
                  <a:pt x="626745" y="367665"/>
                  <a:pt x="517017" y="552069"/>
                  <a:pt x="302133" y="613029"/>
                </a:cubicBezTo>
                <a:cubicBezTo>
                  <a:pt x="209169" y="638937"/>
                  <a:pt x="107822" y="638937"/>
                  <a:pt x="14858" y="613029"/>
                </a:cubicBezTo>
                <a:lnTo>
                  <a:pt x="15620" y="125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> 
				</p:cNvPr>
          <p:cNvSpPr/>
          <p:nvPr/>
        </p:nvSpPr>
        <p:spPr>
          <a:xfrm>
            <a:off x="4457700" y="2924175"/>
            <a:ext cx="1381125" cy="895350"/>
          </a:xfrm>
          <a:custGeom>
            <a:avLst/>
            <a:gdLst>
              <a:gd name="connsiteX0" fmla="*/ 10667 w 1381125"/>
              <a:gd name="connsiteY0" fmla="*/ 17145 h 895350"/>
              <a:gd name="connsiteX1" fmla="*/ 10667 w 1381125"/>
              <a:gd name="connsiteY1" fmla="*/ 896492 h 895350"/>
              <a:gd name="connsiteX2" fmla="*/ 1382268 w 1381125"/>
              <a:gd name="connsiteY2" fmla="*/ 896492 h 895350"/>
              <a:gd name="connsiteX3" fmla="*/ 1382268 w 1381125"/>
              <a:gd name="connsiteY3" fmla="*/ 17145 h 895350"/>
              <a:gd name="connsiteX4" fmla="*/ 10667 w 1381125"/>
              <a:gd name="connsiteY4" fmla="*/ 17145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25" h="895350">
                <a:moveTo>
                  <a:pt x="10667" y="17145"/>
                </a:moveTo>
                <a:lnTo>
                  <a:pt x="10667" y="896492"/>
                </a:lnTo>
                <a:lnTo>
                  <a:pt x="1382268" y="896492"/>
                </a:lnTo>
                <a:lnTo>
                  <a:pt x="1382268" y="17145"/>
                </a:lnTo>
                <a:lnTo>
                  <a:pt x="1066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571500" y="3867150"/>
            <a:ext cx="3810000" cy="952500"/>
          </a:xfrm>
          <a:custGeom>
            <a:avLst/>
            <a:gdLst>
              <a:gd name="connsiteX0" fmla="*/ 16763 w 3810000"/>
              <a:gd name="connsiteY0" fmla="*/ 16764 h 952500"/>
              <a:gd name="connsiteX1" fmla="*/ 16763 w 3810000"/>
              <a:gd name="connsiteY1" fmla="*/ 960120 h 952500"/>
              <a:gd name="connsiteX2" fmla="*/ 3810000 w 3810000"/>
              <a:gd name="connsiteY2" fmla="*/ 960120 h 952500"/>
              <a:gd name="connsiteX3" fmla="*/ 3810000 w 3810000"/>
              <a:gd name="connsiteY3" fmla="*/ 16764 h 952500"/>
              <a:gd name="connsiteX4" fmla="*/ 16763 w 38100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952500">
                <a:moveTo>
                  <a:pt x="16763" y="16764"/>
                </a:moveTo>
                <a:lnTo>
                  <a:pt x="16763" y="960120"/>
                </a:lnTo>
                <a:lnTo>
                  <a:pt x="3810000" y="960120"/>
                </a:lnTo>
                <a:lnTo>
                  <a:pt x="3810000" y="16764"/>
                </a:lnTo>
                <a:lnTo>
                  <a:pt x="16763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638175" y="3867150"/>
            <a:ext cx="3609975" cy="666750"/>
          </a:xfrm>
          <a:custGeom>
            <a:avLst/>
            <a:gdLst>
              <a:gd name="connsiteX0" fmla="*/ 15620 w 3609975"/>
              <a:gd name="connsiteY0" fmla="*/ 16764 h 666750"/>
              <a:gd name="connsiteX1" fmla="*/ 15620 w 3609975"/>
              <a:gd name="connsiteY1" fmla="*/ 671322 h 666750"/>
              <a:gd name="connsiteX2" fmla="*/ 3618357 w 3609975"/>
              <a:gd name="connsiteY2" fmla="*/ 671322 h 666750"/>
              <a:gd name="connsiteX3" fmla="*/ 3618357 w 3609975"/>
              <a:gd name="connsiteY3" fmla="*/ 16764 h 666750"/>
              <a:gd name="connsiteX4" fmla="*/ 15620 w 3609975"/>
              <a:gd name="connsiteY4" fmla="*/ 1676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975" h="666750">
                <a:moveTo>
                  <a:pt x="15620" y="16764"/>
                </a:moveTo>
                <a:lnTo>
                  <a:pt x="15620" y="671322"/>
                </a:lnTo>
                <a:lnTo>
                  <a:pt x="3618357" y="671322"/>
                </a:lnTo>
                <a:lnTo>
                  <a:pt x="3618357" y="16764"/>
                </a:lnTo>
                <a:lnTo>
                  <a:pt x="15620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638175" y="4600575"/>
            <a:ext cx="3609975" cy="219075"/>
          </a:xfrm>
          <a:custGeom>
            <a:avLst/>
            <a:gdLst>
              <a:gd name="connsiteX0" fmla="*/ 15620 w 3609975"/>
              <a:gd name="connsiteY0" fmla="*/ 13334 h 219075"/>
              <a:gd name="connsiteX1" fmla="*/ 15620 w 3609975"/>
              <a:gd name="connsiteY1" fmla="*/ 226694 h 219075"/>
              <a:gd name="connsiteX2" fmla="*/ 3618357 w 3609975"/>
              <a:gd name="connsiteY2" fmla="*/ 226694 h 219075"/>
              <a:gd name="connsiteX3" fmla="*/ 3618357 w 3609975"/>
              <a:gd name="connsiteY3" fmla="*/ 13334 h 219075"/>
              <a:gd name="connsiteX4" fmla="*/ 15620 w 3609975"/>
              <a:gd name="connsiteY4" fmla="*/ 1333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975" h="219075">
                <a:moveTo>
                  <a:pt x="15620" y="13334"/>
                </a:moveTo>
                <a:lnTo>
                  <a:pt x="15620" y="226694"/>
                </a:lnTo>
                <a:lnTo>
                  <a:pt x="3618357" y="226694"/>
                </a:lnTo>
                <a:lnTo>
                  <a:pt x="3618357" y="13334"/>
                </a:lnTo>
                <a:lnTo>
                  <a:pt x="15620" y="1333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571500" y="4810125"/>
            <a:ext cx="3810000" cy="952500"/>
          </a:xfrm>
          <a:custGeom>
            <a:avLst/>
            <a:gdLst>
              <a:gd name="connsiteX0" fmla="*/ 16763 w 3810000"/>
              <a:gd name="connsiteY0" fmla="*/ 16383 h 952500"/>
              <a:gd name="connsiteX1" fmla="*/ 16763 w 3810000"/>
              <a:gd name="connsiteY1" fmla="*/ 959739 h 952500"/>
              <a:gd name="connsiteX2" fmla="*/ 3810000 w 3810000"/>
              <a:gd name="connsiteY2" fmla="*/ 959739 h 952500"/>
              <a:gd name="connsiteX3" fmla="*/ 3810000 w 3810000"/>
              <a:gd name="connsiteY3" fmla="*/ 16383 h 952500"/>
              <a:gd name="connsiteX4" fmla="*/ 16763 w 38100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952500">
                <a:moveTo>
                  <a:pt x="16763" y="16383"/>
                </a:moveTo>
                <a:lnTo>
                  <a:pt x="16763" y="959739"/>
                </a:lnTo>
                <a:lnTo>
                  <a:pt x="3810000" y="959739"/>
                </a:lnTo>
                <a:lnTo>
                  <a:pt x="3810000" y="16383"/>
                </a:lnTo>
                <a:lnTo>
                  <a:pt x="16763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> 
				</p:cNvPr>
          <p:cNvSpPr/>
          <p:nvPr/>
        </p:nvSpPr>
        <p:spPr>
          <a:xfrm>
            <a:off x="638175" y="4810125"/>
            <a:ext cx="3609975" cy="952500"/>
          </a:xfrm>
          <a:custGeom>
            <a:avLst/>
            <a:gdLst>
              <a:gd name="connsiteX0" fmla="*/ 15620 w 3609975"/>
              <a:gd name="connsiteY0" fmla="*/ 16383 h 952500"/>
              <a:gd name="connsiteX1" fmla="*/ 15620 w 3609975"/>
              <a:gd name="connsiteY1" fmla="*/ 959739 h 952500"/>
              <a:gd name="connsiteX2" fmla="*/ 3618357 w 3609975"/>
              <a:gd name="connsiteY2" fmla="*/ 959739 h 952500"/>
              <a:gd name="connsiteX3" fmla="*/ 3618357 w 3609975"/>
              <a:gd name="connsiteY3" fmla="*/ 16383 h 952500"/>
              <a:gd name="connsiteX4" fmla="*/ 15620 w 3609975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975" h="952500">
                <a:moveTo>
                  <a:pt x="15620" y="16383"/>
                </a:moveTo>
                <a:lnTo>
                  <a:pt x="15620" y="959739"/>
                </a:lnTo>
                <a:lnTo>
                  <a:pt x="3618357" y="959739"/>
                </a:lnTo>
                <a:lnTo>
                  <a:pt x="3618357" y="16383"/>
                </a:lnTo>
                <a:lnTo>
                  <a:pt x="15620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> 
				</p:cNvPr>
          <p:cNvSpPr/>
          <p:nvPr/>
        </p:nvSpPr>
        <p:spPr>
          <a:xfrm>
            <a:off x="628650" y="5372100"/>
            <a:ext cx="542925" cy="609600"/>
          </a:xfrm>
          <a:custGeom>
            <a:avLst/>
            <a:gdLst>
              <a:gd name="connsiteX0" fmla="*/ 15240 w 542925"/>
              <a:gd name="connsiteY0" fmla="*/ 16002 h 609600"/>
              <a:gd name="connsiteX1" fmla="*/ 547878 w 542925"/>
              <a:gd name="connsiteY1" fmla="*/ 205740 h 609600"/>
              <a:gd name="connsiteX2" fmla="*/ 301752 w 542925"/>
              <a:gd name="connsiteY2" fmla="*/ 617220 h 609600"/>
              <a:gd name="connsiteX3" fmla="*/ 15240 w 542925"/>
              <a:gd name="connsiteY3" fmla="*/ 616458 h 609600"/>
              <a:gd name="connsiteX4" fmla="*/ 15240 w 542925"/>
              <a:gd name="connsiteY4" fmla="*/ 1600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609600">
                <a:moveTo>
                  <a:pt x="15240" y="16002"/>
                </a:moveTo>
                <a:cubicBezTo>
                  <a:pt x="230124" y="-44957"/>
                  <a:pt x="468630" y="40386"/>
                  <a:pt x="547878" y="205740"/>
                </a:cubicBezTo>
                <a:cubicBezTo>
                  <a:pt x="626364" y="371856"/>
                  <a:pt x="516636" y="555498"/>
                  <a:pt x="301752" y="617220"/>
                </a:cubicBezTo>
                <a:cubicBezTo>
                  <a:pt x="209550" y="643128"/>
                  <a:pt x="107442" y="643128"/>
                  <a:pt x="15240" y="616458"/>
                </a:cubicBezTo>
                <a:lnTo>
                  <a:pt x="1524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> 
				</p:cNvPr>
          <p:cNvSpPr/>
          <p:nvPr/>
        </p:nvSpPr>
        <p:spPr>
          <a:xfrm>
            <a:off x="4457700" y="4914900"/>
            <a:ext cx="1381125" cy="847725"/>
          </a:xfrm>
          <a:custGeom>
            <a:avLst/>
            <a:gdLst>
              <a:gd name="connsiteX0" fmla="*/ 10667 w 1381125"/>
              <a:gd name="connsiteY0" fmla="*/ 15240 h 847725"/>
              <a:gd name="connsiteX1" fmla="*/ 10667 w 1381125"/>
              <a:gd name="connsiteY1" fmla="*/ 854964 h 847725"/>
              <a:gd name="connsiteX2" fmla="*/ 1382268 w 1381125"/>
              <a:gd name="connsiteY2" fmla="*/ 854964 h 847725"/>
              <a:gd name="connsiteX3" fmla="*/ 1382268 w 1381125"/>
              <a:gd name="connsiteY3" fmla="*/ 15240 h 847725"/>
              <a:gd name="connsiteX4" fmla="*/ 10667 w 1381125"/>
              <a:gd name="connsiteY4" fmla="*/ 1524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25" h="847725">
                <a:moveTo>
                  <a:pt x="10667" y="15240"/>
                </a:moveTo>
                <a:lnTo>
                  <a:pt x="10667" y="854964"/>
                </a:lnTo>
                <a:lnTo>
                  <a:pt x="1382268" y="854964"/>
                </a:lnTo>
                <a:lnTo>
                  <a:pt x="1382268" y="15240"/>
                </a:lnTo>
                <a:lnTo>
                  <a:pt x="10667" y="152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> 
				</p:cNvPr>
          <p:cNvSpPr/>
          <p:nvPr/>
        </p:nvSpPr>
        <p:spPr>
          <a:xfrm>
            <a:off x="571500" y="5753100"/>
            <a:ext cx="3810000" cy="952500"/>
          </a:xfrm>
          <a:custGeom>
            <a:avLst/>
            <a:gdLst>
              <a:gd name="connsiteX0" fmla="*/ 16763 w 3810000"/>
              <a:gd name="connsiteY0" fmla="*/ 16002 h 952500"/>
              <a:gd name="connsiteX1" fmla="*/ 16763 w 3810000"/>
              <a:gd name="connsiteY1" fmla="*/ 959358 h 952500"/>
              <a:gd name="connsiteX2" fmla="*/ 3810000 w 3810000"/>
              <a:gd name="connsiteY2" fmla="*/ 959358 h 952500"/>
              <a:gd name="connsiteX3" fmla="*/ 3810000 w 3810000"/>
              <a:gd name="connsiteY3" fmla="*/ 16002 h 952500"/>
              <a:gd name="connsiteX4" fmla="*/ 16763 w 38100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952500">
                <a:moveTo>
                  <a:pt x="16763" y="16002"/>
                </a:moveTo>
                <a:lnTo>
                  <a:pt x="16763" y="959358"/>
                </a:lnTo>
                <a:lnTo>
                  <a:pt x="3810000" y="959358"/>
                </a:lnTo>
                <a:lnTo>
                  <a:pt x="3810000" y="16002"/>
                </a:lnTo>
                <a:lnTo>
                  <a:pt x="16763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> 
				</p:cNvPr>
          <p:cNvSpPr/>
          <p:nvPr/>
        </p:nvSpPr>
        <p:spPr>
          <a:xfrm>
            <a:off x="638175" y="5753100"/>
            <a:ext cx="3609975" cy="952500"/>
          </a:xfrm>
          <a:custGeom>
            <a:avLst/>
            <a:gdLst>
              <a:gd name="connsiteX0" fmla="*/ 15620 w 3609975"/>
              <a:gd name="connsiteY0" fmla="*/ 16002 h 952500"/>
              <a:gd name="connsiteX1" fmla="*/ 15620 w 3609975"/>
              <a:gd name="connsiteY1" fmla="*/ 959358 h 952500"/>
              <a:gd name="connsiteX2" fmla="*/ 3618357 w 3609975"/>
              <a:gd name="connsiteY2" fmla="*/ 959358 h 952500"/>
              <a:gd name="connsiteX3" fmla="*/ 3618357 w 3609975"/>
              <a:gd name="connsiteY3" fmla="*/ 16002 h 952500"/>
              <a:gd name="connsiteX4" fmla="*/ 15620 w 3609975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975" h="952500">
                <a:moveTo>
                  <a:pt x="15620" y="16002"/>
                </a:moveTo>
                <a:lnTo>
                  <a:pt x="15620" y="959358"/>
                </a:lnTo>
                <a:lnTo>
                  <a:pt x="3618357" y="959358"/>
                </a:lnTo>
                <a:lnTo>
                  <a:pt x="3618357" y="16002"/>
                </a:lnTo>
                <a:lnTo>
                  <a:pt x="15620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4"> 
				</p:cNvPr>
          <p:cNvSpPr/>
          <p:nvPr/>
        </p:nvSpPr>
        <p:spPr>
          <a:xfrm>
            <a:off x="628650" y="5372100"/>
            <a:ext cx="542925" cy="609600"/>
          </a:xfrm>
          <a:custGeom>
            <a:avLst/>
            <a:gdLst>
              <a:gd name="connsiteX0" fmla="*/ 15240 w 542925"/>
              <a:gd name="connsiteY0" fmla="*/ 16002 h 609600"/>
              <a:gd name="connsiteX1" fmla="*/ 547878 w 542925"/>
              <a:gd name="connsiteY1" fmla="*/ 205740 h 609600"/>
              <a:gd name="connsiteX2" fmla="*/ 301752 w 542925"/>
              <a:gd name="connsiteY2" fmla="*/ 617220 h 609600"/>
              <a:gd name="connsiteX3" fmla="*/ 15240 w 542925"/>
              <a:gd name="connsiteY3" fmla="*/ 616458 h 609600"/>
              <a:gd name="connsiteX4" fmla="*/ 15240 w 542925"/>
              <a:gd name="connsiteY4" fmla="*/ 1600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609600">
                <a:moveTo>
                  <a:pt x="15240" y="16002"/>
                </a:moveTo>
                <a:cubicBezTo>
                  <a:pt x="230124" y="-44957"/>
                  <a:pt x="468630" y="40386"/>
                  <a:pt x="547878" y="205740"/>
                </a:cubicBezTo>
                <a:cubicBezTo>
                  <a:pt x="626364" y="371856"/>
                  <a:pt x="516636" y="555498"/>
                  <a:pt x="301752" y="617220"/>
                </a:cubicBezTo>
                <a:cubicBezTo>
                  <a:pt x="209550" y="643128"/>
                  <a:pt x="107442" y="643128"/>
                  <a:pt x="15240" y="616458"/>
                </a:cubicBezTo>
                <a:lnTo>
                  <a:pt x="1524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5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eeform 666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 667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> 
				</p:cNvPr>
          <p:cNvSpPr/>
          <p:nvPr/>
        </p:nvSpPr>
        <p:spPr>
          <a:xfrm>
            <a:off x="4457700" y="5753100"/>
            <a:ext cx="1381125" cy="57150"/>
          </a:xfrm>
          <a:custGeom>
            <a:avLst/>
            <a:gdLst>
              <a:gd name="connsiteX0" fmla="*/ 10667 w 1381125"/>
              <a:gd name="connsiteY0" fmla="*/ 16002 h 57150"/>
              <a:gd name="connsiteX1" fmla="*/ 10667 w 1381125"/>
              <a:gd name="connsiteY1" fmla="*/ 57150 h 57150"/>
              <a:gd name="connsiteX2" fmla="*/ 1382268 w 1381125"/>
              <a:gd name="connsiteY2" fmla="*/ 57150 h 57150"/>
              <a:gd name="connsiteX3" fmla="*/ 1382268 w 1381125"/>
              <a:gd name="connsiteY3" fmla="*/ 16002 h 57150"/>
              <a:gd name="connsiteX4" fmla="*/ 10667 w 1381125"/>
              <a:gd name="connsiteY4" fmla="*/ 1600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25" h="57150">
                <a:moveTo>
                  <a:pt x="10667" y="16002"/>
                </a:moveTo>
                <a:lnTo>
                  <a:pt x="10667" y="57150"/>
                </a:lnTo>
                <a:lnTo>
                  <a:pt x="1382268" y="57150"/>
                </a:lnTo>
                <a:lnTo>
                  <a:pt x="1382268" y="16002"/>
                </a:lnTo>
                <a:lnTo>
                  <a:pt x="10667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> 
				</p:cNvPr>
          <p:cNvSpPr/>
          <p:nvPr/>
        </p:nvSpPr>
        <p:spPr>
          <a:xfrm>
            <a:off x="571500" y="6696075"/>
            <a:ext cx="3810000" cy="238125"/>
          </a:xfrm>
          <a:custGeom>
            <a:avLst/>
            <a:gdLst>
              <a:gd name="connsiteX0" fmla="*/ 16763 w 3810000"/>
              <a:gd name="connsiteY0" fmla="*/ 15620 h 238125"/>
              <a:gd name="connsiteX1" fmla="*/ 16763 w 3810000"/>
              <a:gd name="connsiteY1" fmla="*/ 240410 h 238125"/>
              <a:gd name="connsiteX2" fmla="*/ 3810000 w 3810000"/>
              <a:gd name="connsiteY2" fmla="*/ 240410 h 238125"/>
              <a:gd name="connsiteX3" fmla="*/ 3810000 w 3810000"/>
              <a:gd name="connsiteY3" fmla="*/ 15620 h 238125"/>
              <a:gd name="connsiteX4" fmla="*/ 16763 w 3810000"/>
              <a:gd name="connsiteY4" fmla="*/ 1562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38125">
                <a:moveTo>
                  <a:pt x="16763" y="15620"/>
                </a:moveTo>
                <a:lnTo>
                  <a:pt x="16763" y="240410"/>
                </a:lnTo>
                <a:lnTo>
                  <a:pt x="3810000" y="240410"/>
                </a:lnTo>
                <a:lnTo>
                  <a:pt x="3810000" y="15620"/>
                </a:lnTo>
                <a:lnTo>
                  <a:pt x="1676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> 
				</p:cNvPr>
          <p:cNvSpPr/>
          <p:nvPr/>
        </p:nvSpPr>
        <p:spPr>
          <a:xfrm>
            <a:off x="571500" y="2171700"/>
            <a:ext cx="3810000" cy="4762500"/>
          </a:xfrm>
          <a:custGeom>
            <a:avLst/>
            <a:gdLst>
              <a:gd name="connsiteX0" fmla="*/ 11430 w 3810000"/>
              <a:gd name="connsiteY0" fmla="*/ 4770119 h 4762500"/>
              <a:gd name="connsiteX1" fmla="*/ 11430 w 3810000"/>
              <a:gd name="connsiteY1" fmla="*/ 17525 h 4762500"/>
              <a:gd name="connsiteX2" fmla="*/ 3814571 w 3810000"/>
              <a:gd name="connsiteY2" fmla="*/ 17525 h 4762500"/>
              <a:gd name="connsiteX3" fmla="*/ 3814571 w 3810000"/>
              <a:gd name="connsiteY3" fmla="*/ 4770119 h 4762500"/>
              <a:gd name="connsiteX4" fmla="*/ 11430 w 3810000"/>
              <a:gd name="connsiteY4" fmla="*/ 4770119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762500">
                <a:moveTo>
                  <a:pt x="11430" y="4770119"/>
                </a:moveTo>
                <a:lnTo>
                  <a:pt x="11430" y="17525"/>
                </a:lnTo>
                <a:lnTo>
                  <a:pt x="3814571" y="17525"/>
                </a:lnTo>
                <a:lnTo>
                  <a:pt x="3814571" y="4770119"/>
                </a:lnTo>
                <a:lnTo>
                  <a:pt x="11430" y="47701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> 
				</p:cNvPr>
          <p:cNvSpPr/>
          <p:nvPr/>
        </p:nvSpPr>
        <p:spPr>
          <a:xfrm>
            <a:off x="571500" y="2181225"/>
            <a:ext cx="3810000" cy="4752975"/>
          </a:xfrm>
          <a:custGeom>
            <a:avLst/>
            <a:gdLst>
              <a:gd name="connsiteX0" fmla="*/ 22098 w 3810000"/>
              <a:gd name="connsiteY0" fmla="*/ 4755261 h 4752975"/>
              <a:gd name="connsiteX1" fmla="*/ 16763 w 3810000"/>
              <a:gd name="connsiteY1" fmla="*/ 4749927 h 4752975"/>
              <a:gd name="connsiteX2" fmla="*/ 3810000 w 3810000"/>
              <a:gd name="connsiteY2" fmla="*/ 4749927 h 4752975"/>
              <a:gd name="connsiteX3" fmla="*/ 3804666 w 3810000"/>
              <a:gd name="connsiteY3" fmla="*/ 4755261 h 4752975"/>
              <a:gd name="connsiteX4" fmla="*/ 3804666 w 3810000"/>
              <a:gd name="connsiteY4" fmla="*/ 13335 h 4752975"/>
              <a:gd name="connsiteX5" fmla="*/ 3810000 w 3810000"/>
              <a:gd name="connsiteY5" fmla="*/ 18669 h 4752975"/>
              <a:gd name="connsiteX6" fmla="*/ 16763 w 3810000"/>
              <a:gd name="connsiteY6" fmla="*/ 18669 h 4752975"/>
              <a:gd name="connsiteX7" fmla="*/ 22098 w 3810000"/>
              <a:gd name="connsiteY7" fmla="*/ 13335 h 4752975"/>
              <a:gd name="connsiteX8" fmla="*/ 22098 w 3810000"/>
              <a:gd name="connsiteY8" fmla="*/ 4755261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4752975">
                <a:moveTo>
                  <a:pt x="22098" y="4755261"/>
                </a:moveTo>
                <a:lnTo>
                  <a:pt x="16763" y="4749927"/>
                </a:lnTo>
                <a:lnTo>
                  <a:pt x="3810000" y="4749927"/>
                </a:lnTo>
                <a:lnTo>
                  <a:pt x="3804666" y="4755261"/>
                </a:lnTo>
                <a:lnTo>
                  <a:pt x="3804666" y="13335"/>
                </a:lnTo>
                <a:lnTo>
                  <a:pt x="3810000" y="18669"/>
                </a:lnTo>
                <a:lnTo>
                  <a:pt x="16763" y="18669"/>
                </a:lnTo>
                <a:lnTo>
                  <a:pt x="22098" y="13335"/>
                </a:lnTo>
                <a:lnTo>
                  <a:pt x="22098" y="475526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638175" y="6696075"/>
            <a:ext cx="3609975" cy="152400"/>
          </a:xfrm>
          <a:custGeom>
            <a:avLst/>
            <a:gdLst>
              <a:gd name="connsiteX0" fmla="*/ 15620 w 3609975"/>
              <a:gd name="connsiteY0" fmla="*/ 15620 h 152400"/>
              <a:gd name="connsiteX1" fmla="*/ 15620 w 3609975"/>
              <a:gd name="connsiteY1" fmla="*/ 161163 h 152400"/>
              <a:gd name="connsiteX2" fmla="*/ 3618357 w 3609975"/>
              <a:gd name="connsiteY2" fmla="*/ 161163 h 152400"/>
              <a:gd name="connsiteX3" fmla="*/ 3618357 w 3609975"/>
              <a:gd name="connsiteY3" fmla="*/ 15620 h 152400"/>
              <a:gd name="connsiteX4" fmla="*/ 15620 w 3609975"/>
              <a:gd name="connsiteY4" fmla="*/ 1562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975" h="152400">
                <a:moveTo>
                  <a:pt x="15620" y="15620"/>
                </a:moveTo>
                <a:lnTo>
                  <a:pt x="15620" y="161163"/>
                </a:lnTo>
                <a:lnTo>
                  <a:pt x="3618357" y="161163"/>
                </a:lnTo>
                <a:lnTo>
                  <a:pt x="3618357" y="15620"/>
                </a:lnTo>
                <a:lnTo>
                  <a:pt x="15620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7767 w 5743575"/>
              <a:gd name="connsiteY0" fmla="*/ 13335 h 5248275"/>
              <a:gd name="connsiteX1" fmla="*/ 532638 w 5743575"/>
              <a:gd name="connsiteY1" fmla="*/ 13335 h 5248275"/>
              <a:gd name="connsiteX2" fmla="*/ 12954 w 5743575"/>
              <a:gd name="connsiteY2" fmla="*/ 2634615 h 5248275"/>
              <a:gd name="connsiteX3" fmla="*/ 532638 w 5743575"/>
              <a:gd name="connsiteY3" fmla="*/ 5256657 h 5248275"/>
              <a:gd name="connsiteX4" fmla="*/ 5747767 w 5743575"/>
              <a:gd name="connsiteY4" fmla="*/ 5256657 h 5248275"/>
              <a:gd name="connsiteX5" fmla="*/ 5747767 w 5743575"/>
              <a:gd name="connsiteY5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575" h="5248275">
                <a:moveTo>
                  <a:pt x="5747767" y="13335"/>
                </a:moveTo>
                <a:lnTo>
                  <a:pt x="532638" y="13335"/>
                </a:lnTo>
                <a:lnTo>
                  <a:pt x="12954" y="2634615"/>
                </a:lnTo>
                <a:lnTo>
                  <a:pt x="532638" y="5256657"/>
                </a:lnTo>
                <a:lnTo>
                  <a:pt x="5747767" y="5256657"/>
                </a:lnTo>
                <a:lnTo>
                  <a:pt x="5747767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> 
				</p:cNvPr>
          <p:cNvSpPr/>
          <p:nvPr/>
        </p:nvSpPr>
        <p:spPr>
          <a:xfrm>
            <a:off x="4010025" y="1676400"/>
            <a:ext cx="5762625" cy="5267325"/>
          </a:xfrm>
          <a:custGeom>
            <a:avLst/>
            <a:gdLst>
              <a:gd name="connsiteX0" fmla="*/ 5762625 w 5762625"/>
              <a:gd name="connsiteY0" fmla="*/ 5271517 h 5267325"/>
              <a:gd name="connsiteX1" fmla="*/ 537591 w 5762625"/>
              <a:gd name="connsiteY1" fmla="*/ 5271517 h 5267325"/>
              <a:gd name="connsiteX2" fmla="*/ 17144 w 5762625"/>
              <a:gd name="connsiteY2" fmla="*/ 2644140 h 5267325"/>
              <a:gd name="connsiteX3" fmla="*/ 537591 w 5762625"/>
              <a:gd name="connsiteY3" fmla="*/ 17526 h 5267325"/>
              <a:gd name="connsiteX4" fmla="*/ 5762625 w 5762625"/>
              <a:gd name="connsiteY4" fmla="*/ 17526 h 5267325"/>
              <a:gd name="connsiteX5" fmla="*/ 5762625 w 5762625"/>
              <a:gd name="connsiteY5" fmla="*/ 5271517 h 526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25" h="5267325">
                <a:moveTo>
                  <a:pt x="5762625" y="5271517"/>
                </a:moveTo>
                <a:lnTo>
                  <a:pt x="537591" y="5271517"/>
                </a:lnTo>
                <a:lnTo>
                  <a:pt x="17144" y="2644140"/>
                </a:lnTo>
                <a:lnTo>
                  <a:pt x="537591" y="17526"/>
                </a:lnTo>
                <a:lnTo>
                  <a:pt x="5762625" y="17526"/>
                </a:lnTo>
                <a:lnTo>
                  <a:pt x="5762625" y="527151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> 
				</p:cNvPr>
          <p:cNvSpPr/>
          <p:nvPr/>
        </p:nvSpPr>
        <p:spPr>
          <a:xfrm>
            <a:off x="4019550" y="1685925"/>
            <a:ext cx="5743575" cy="5248275"/>
          </a:xfrm>
          <a:custGeom>
            <a:avLst/>
            <a:gdLst>
              <a:gd name="connsiteX0" fmla="*/ 5742432 w 5743575"/>
              <a:gd name="connsiteY0" fmla="*/ 13335 h 5248275"/>
              <a:gd name="connsiteX1" fmla="*/ 5747767 w 5743575"/>
              <a:gd name="connsiteY1" fmla="*/ 18669 h 5248275"/>
              <a:gd name="connsiteX2" fmla="*/ 532638 w 5743575"/>
              <a:gd name="connsiteY2" fmla="*/ 18669 h 5248275"/>
              <a:gd name="connsiteX3" fmla="*/ 537210 w 5743575"/>
              <a:gd name="connsiteY3" fmla="*/ 14097 h 5248275"/>
              <a:gd name="connsiteX4" fmla="*/ 18288 w 5743575"/>
              <a:gd name="connsiteY4" fmla="*/ 2636139 h 5248275"/>
              <a:gd name="connsiteX5" fmla="*/ 18288 w 5743575"/>
              <a:gd name="connsiteY5" fmla="*/ 2633853 h 5248275"/>
              <a:gd name="connsiteX6" fmla="*/ 537210 w 5743575"/>
              <a:gd name="connsiteY6" fmla="*/ 5255895 h 5248275"/>
              <a:gd name="connsiteX7" fmla="*/ 532638 w 5743575"/>
              <a:gd name="connsiteY7" fmla="*/ 5251323 h 5248275"/>
              <a:gd name="connsiteX8" fmla="*/ 5747767 w 5743575"/>
              <a:gd name="connsiteY8" fmla="*/ 5251323 h 5248275"/>
              <a:gd name="connsiteX9" fmla="*/ 5742432 w 5743575"/>
              <a:gd name="connsiteY9" fmla="*/ 5256657 h 5248275"/>
              <a:gd name="connsiteX10" fmla="*/ 5742432 w 5743575"/>
              <a:gd name="connsiteY10" fmla="*/ 1333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3575" h="5248275">
                <a:moveTo>
                  <a:pt x="5742432" y="13335"/>
                </a:moveTo>
                <a:lnTo>
                  <a:pt x="5747767" y="18669"/>
                </a:lnTo>
                <a:lnTo>
                  <a:pt x="532638" y="18669"/>
                </a:lnTo>
                <a:lnTo>
                  <a:pt x="537210" y="14097"/>
                </a:lnTo>
                <a:lnTo>
                  <a:pt x="18288" y="2636139"/>
                </a:lnTo>
                <a:lnTo>
                  <a:pt x="18288" y="2633853"/>
                </a:lnTo>
                <a:lnTo>
                  <a:pt x="537210" y="5255895"/>
                </a:lnTo>
                <a:lnTo>
                  <a:pt x="532638" y="5251323"/>
                </a:lnTo>
                <a:lnTo>
                  <a:pt x="5747767" y="5251323"/>
                </a:lnTo>
                <a:lnTo>
                  <a:pt x="5742432" y="5256657"/>
                </a:lnTo>
                <a:lnTo>
                  <a:pt x="5742432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TextBox 677"/>
          <p:cNvSpPr txBox="1"/>
          <p:nvPr/>
        </p:nvSpPr>
        <p:spPr>
          <a:xfrm>
            <a:off x="6158484" y="3719427"/>
            <a:ext cx="3105461" cy="214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89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Implemented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Zero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Defect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678" name="TextBox 678"/>
          <p:cNvSpPr txBox="1"/>
          <p:nvPr/>
        </p:nvSpPr>
        <p:spPr>
          <a:xfrm>
            <a:off x="594360" y="915708"/>
            <a:ext cx="6390114" cy="33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excellence</a:t>
            </a:r>
          </a:p>
        </p:txBody>
      </p:sp>
      <p:sp>
        <p:nvSpPr>
          <p:cNvPr id="679" name="TextBox 679"/>
          <p:cNvSpPr txBox="1"/>
          <p:nvPr/>
        </p:nvSpPr>
        <p:spPr>
          <a:xfrm>
            <a:off x="706374" y="1834215"/>
            <a:ext cx="3063270" cy="11051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challenges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2638">
              <a:lnSpc>
                <a:spcPts val="206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#1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721598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strongest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</a:t>
            </a:r>
          </a:p>
        </p:txBody>
      </p:sp>
      <p:sp>
        <p:nvSpPr>
          <p:cNvPr id="680" name="TextBox 680"/>
          <p:cNvSpPr txBox="1"/>
          <p:nvPr/>
        </p:nvSpPr>
        <p:spPr>
          <a:xfrm>
            <a:off x="4776978" y="1845645"/>
            <a:ext cx="4125242" cy="1048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2529">
              <a:lnSpc>
                <a:spcPts val="1719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SCM</a:t>
            </a:r>
          </a:p>
          <a:p>
            <a:pPr indent="1381502">
              <a:lnSpc>
                <a:spcPts val="1716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processes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corrective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</p:txBody>
      </p:sp>
      <p:sp>
        <p:nvSpPr>
          <p:cNvPr id="681" name="TextBox 681"/>
          <p:cNvSpPr txBox="1"/>
          <p:nvPr/>
        </p:nvSpPr>
        <p:spPr>
          <a:xfrm>
            <a:off x="688848" y="3072017"/>
            <a:ext cx="293697" cy="28714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424"/>
              </a:lnSpc>
            </a:pPr>
            <a:r>
              <a:rPr lang="en-US" altLang="zh-CN" sz="3959" dirty="0" smtClean="0">
                <a:solidFill>
                  <a:srgbClr val="00af4f"/>
                </a:solidFill>
                <a:latin typeface="Arial" charset="0"/>
                <a:cs typeface="Arial" charset="0"/>
              </a:rPr>
              <a:t>+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2869">
              <a:lnSpc>
                <a:spcPts val="5186"/>
              </a:lnSpc>
            </a:pPr>
            <a:r>
              <a:rPr lang="en-US" altLang="zh-CN" sz="3959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682" name="TextBox 682"/>
          <p:cNvSpPr txBox="1"/>
          <p:nvPr/>
        </p:nvSpPr>
        <p:spPr>
          <a:xfrm>
            <a:off x="1239012" y="3030555"/>
            <a:ext cx="2926106" cy="3559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Cost-out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Onshore</a:t>
            </a:r>
          </a:p>
          <a:p>
            <a:pPr indent="0">
              <a:lnSpc>
                <a:spcPts val="250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88976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</a:p>
          <a:p>
            <a:pPr indent="4">
              <a:lnSpc>
                <a:spcPts val="25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leadership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88979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blade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repairs</a:t>
            </a:r>
          </a:p>
          <a:p>
            <a:pPr indent="0">
              <a:lnSpc>
                <a:spcPts val="25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</a:t>
            </a:r>
          </a:p>
          <a:p>
            <a:pPr indent="188977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inefficiencies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88977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</a:t>
            </a:r>
          </a:p>
          <a:p>
            <a:pPr indent="188977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</a:t>
            </a:r>
          </a:p>
        </p:txBody>
      </p:sp>
      <p:sp>
        <p:nvSpPr>
          <p:cNvPr id="683" name="TextBox 683"/>
          <p:cNvSpPr txBox="1"/>
          <p:nvPr/>
        </p:nvSpPr>
        <p:spPr>
          <a:xfrm>
            <a:off x="4589526" y="3000837"/>
            <a:ext cx="1128583" cy="2608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Engineering</a:t>
            </a:r>
          </a:p>
          <a:p>
            <a:pPr indent="152398">
              <a:lnSpc>
                <a:spcPts val="203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</a:p>
          <a:p>
            <a:pPr indent="107434">
              <a:lnSpc>
                <a:spcPts val="203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Repairs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102">
              <a:lnSpc>
                <a:spcPts val="2611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Underlying</a:t>
            </a:r>
          </a:p>
          <a:p>
            <a:pPr indent="33520">
              <a:lnSpc>
                <a:spcPts val="203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profitability</a:t>
            </a:r>
          </a:p>
        </p:txBody>
      </p:sp>
      <p:sp>
        <p:nvSpPr>
          <p:cNvPr id="684" name="TextBox 684"/>
          <p:cNvSpPr txBox="1"/>
          <p:nvPr/>
        </p:nvSpPr>
        <p:spPr>
          <a:xfrm>
            <a:off x="5969501" y="2905921"/>
            <a:ext cx="3518799" cy="3996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8982">
              <a:lnSpc>
                <a:spcPts val="1595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prevent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ons</a:t>
            </a:r>
          </a:p>
          <a:p>
            <a:pPr indent="6">
              <a:lnSpc>
                <a:spcPts val="2407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growing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88979">
              <a:lnSpc>
                <a:spcPts val="1684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learn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existing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fleet</a:t>
            </a:r>
          </a:p>
          <a:p>
            <a:pPr indent="6">
              <a:lnSpc>
                <a:spcPts val="2407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Implemented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Zero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Defect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88991">
              <a:lnSpc>
                <a:spcPts val="1716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ensure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mindset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6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Industrialization</a:t>
            </a:r>
          </a:p>
          <a:p>
            <a:pPr indent="188982">
              <a:lnSpc>
                <a:spcPts val="1715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</a:p>
          <a:p>
            <a:pPr indent="6">
              <a:lnSpc>
                <a:spcPts val="2375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underway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LCoE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95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88979">
              <a:lnSpc>
                <a:spcPts val="1716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&lt;10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€ct/kWh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6">
              <a:lnSpc>
                <a:spcPts val="2344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initiative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significantly</a:t>
            </a:r>
          </a:p>
          <a:p>
            <a:pPr indent="188982">
              <a:lnSpc>
                <a:spcPts val="1747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performing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turbines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88982">
              <a:lnSpc>
                <a:spcPts val="1684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  <a:p>
            <a:pPr indent="9">
              <a:lnSpc>
                <a:spcPts val="2407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installed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188963">
              <a:lnSpc>
                <a:spcPts val="1716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increasing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long-term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188982">
              <a:lnSpc>
                <a:spcPts val="1715"/>
              </a:lnSpc>
            </a:pPr>
            <a:r>
              <a:rPr lang="en-US" altLang="zh-CN" sz="142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contracts</a:t>
            </a:r>
          </a:p>
        </p:txBody>
      </p:sp>
      <p:sp>
        <p:nvSpPr>
          <p:cNvPr id="685" name="TextBox 685"/>
          <p:cNvSpPr txBox="1"/>
          <p:nvPr/>
        </p:nvSpPr>
        <p:spPr>
          <a:xfrm>
            <a:off x="4606290" y="6967220"/>
            <a:ext cx="236461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LCoE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Levelized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Electricity</a:t>
            </a:r>
          </a:p>
        </p:txBody>
      </p:sp>
      <p:sp>
        <p:nvSpPr>
          <p:cNvPr id="686" name="TextBox 686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87" name="TextBox 687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688" name="TextBox 688"/>
          <p:cNvSpPr txBox="1"/>
          <p:nvPr/>
        </p:nvSpPr>
        <p:spPr>
          <a:xfrm>
            <a:off x="1623822" y="7385559"/>
            <a:ext cx="114404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689" name="TextBox 689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Picture 69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691" name="TextBox 691"/>
          <p:cNvSpPr txBox="1"/>
          <p:nvPr/>
        </p:nvSpPr>
        <p:spPr>
          <a:xfrm>
            <a:off x="5448300" y="5680029"/>
            <a:ext cx="2594334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125m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692" name="TextBox 692"/>
          <p:cNvSpPr txBox="1"/>
          <p:nvPr/>
        </p:nvSpPr>
        <p:spPr>
          <a:xfrm>
            <a:off x="594360" y="580428"/>
            <a:ext cx="5181473" cy="14504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</a:p>
          <a:p>
            <a:pPr indent="0">
              <a:lnSpc>
                <a:spcPts val="2591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7992">
              <a:lnSpc>
                <a:spcPts val="22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'Below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Sectors'</a:t>
            </a:r>
          </a:p>
        </p:txBody>
      </p:sp>
      <p:sp>
        <p:nvSpPr>
          <p:cNvPr id="693" name="TextBox 693"/>
          <p:cNvSpPr txBox="1"/>
          <p:nvPr/>
        </p:nvSpPr>
        <p:spPr>
          <a:xfrm>
            <a:off x="6145530" y="1799163"/>
            <a:ext cx="252051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What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ect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2015?</a:t>
            </a:r>
          </a:p>
        </p:txBody>
      </p:sp>
      <p:sp>
        <p:nvSpPr>
          <p:cNvPr id="694" name="TextBox 694"/>
          <p:cNvSpPr txBox="1"/>
          <p:nvPr/>
        </p:nvSpPr>
        <p:spPr>
          <a:xfrm>
            <a:off x="598932" y="2154813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695" name="TextBox 695"/>
          <p:cNvSpPr txBox="1"/>
          <p:nvPr/>
        </p:nvSpPr>
        <p:spPr>
          <a:xfrm>
            <a:off x="5448300" y="2218444"/>
            <a:ext cx="387051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</a:p>
        </p:txBody>
      </p:sp>
      <p:sp>
        <p:nvSpPr>
          <p:cNvPr id="696" name="TextBox 696"/>
          <p:cNvSpPr txBox="1"/>
          <p:nvPr/>
        </p:nvSpPr>
        <p:spPr>
          <a:xfrm>
            <a:off x="1456188" y="2763666"/>
            <a:ext cx="281983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</p:txBody>
      </p:sp>
      <p:sp>
        <p:nvSpPr>
          <p:cNvPr id="697" name="TextBox 697"/>
          <p:cNvSpPr txBox="1"/>
          <p:nvPr/>
        </p:nvSpPr>
        <p:spPr>
          <a:xfrm>
            <a:off x="1885952" y="2647845"/>
            <a:ext cx="186770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</a:t>
            </a:r>
          </a:p>
        </p:txBody>
      </p:sp>
      <p:sp>
        <p:nvSpPr>
          <p:cNvPr id="698" name="TextBox 698"/>
          <p:cNvSpPr txBox="1"/>
          <p:nvPr/>
        </p:nvSpPr>
        <p:spPr>
          <a:xfrm>
            <a:off x="2273046" y="2605942"/>
            <a:ext cx="187523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699" name="TextBox 699"/>
          <p:cNvSpPr txBox="1"/>
          <p:nvPr/>
        </p:nvSpPr>
        <p:spPr>
          <a:xfrm>
            <a:off x="5448300" y="2453132"/>
            <a:ext cx="4151518" cy="4534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influence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realization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quantification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</p:txBody>
      </p:sp>
      <p:sp>
        <p:nvSpPr>
          <p:cNvPr id="700" name="TextBox 700"/>
          <p:cNvSpPr txBox="1"/>
          <p:nvPr/>
        </p:nvSpPr>
        <p:spPr>
          <a:xfrm>
            <a:off x="587506" y="3064162"/>
            <a:ext cx="41848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2,195</a:t>
            </a:r>
          </a:p>
        </p:txBody>
      </p:sp>
      <p:sp>
        <p:nvSpPr>
          <p:cNvPr id="701" name="TextBox 701"/>
          <p:cNvSpPr txBox="1"/>
          <p:nvPr/>
        </p:nvSpPr>
        <p:spPr>
          <a:xfrm>
            <a:off x="1100327" y="2941224"/>
            <a:ext cx="186770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</a:t>
            </a:r>
          </a:p>
        </p:txBody>
      </p:sp>
      <p:sp>
        <p:nvSpPr>
          <p:cNvPr id="702" name="TextBox 702"/>
          <p:cNvSpPr txBox="1"/>
          <p:nvPr/>
        </p:nvSpPr>
        <p:spPr>
          <a:xfrm>
            <a:off x="2594610" y="3095884"/>
            <a:ext cx="33471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-440</a:t>
            </a:r>
          </a:p>
        </p:txBody>
      </p:sp>
      <p:sp>
        <p:nvSpPr>
          <p:cNvPr id="703" name="TextBox 703"/>
          <p:cNvSpPr txBox="1"/>
          <p:nvPr/>
        </p:nvSpPr>
        <p:spPr>
          <a:xfrm>
            <a:off x="3111246" y="3297838"/>
            <a:ext cx="93063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04" name="TextBox 704"/>
          <p:cNvSpPr txBox="1"/>
          <p:nvPr/>
        </p:nvSpPr>
        <p:spPr>
          <a:xfrm>
            <a:off x="5250935" y="2922532"/>
            <a:ext cx="2849716" cy="5416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7364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depend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otiations</a:t>
            </a:r>
          </a:p>
          <a:p>
            <a:pPr indent="0">
              <a:lnSpc>
                <a:spcPts val="254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05" name="TextBox 705"/>
          <p:cNvSpPr txBox="1"/>
          <p:nvPr/>
        </p:nvSpPr>
        <p:spPr>
          <a:xfrm>
            <a:off x="1011936" y="4025901"/>
            <a:ext cx="686639" cy="354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0">
              <a:lnSpc>
                <a:spcPts val="156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€61m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BSH</a:t>
            </a:r>
          </a:p>
        </p:txBody>
      </p:sp>
      <p:sp>
        <p:nvSpPr>
          <p:cNvPr id="706" name="TextBox 706"/>
          <p:cNvSpPr txBox="1"/>
          <p:nvPr/>
        </p:nvSpPr>
        <p:spPr>
          <a:xfrm>
            <a:off x="1956816" y="3728721"/>
            <a:ext cx="913902" cy="20668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0">
              <a:lnSpc>
                <a:spcPts val="156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MT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072">
              <a:lnSpc>
                <a:spcPts val="143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195072">
              <a:lnSpc>
                <a:spcPts val="156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-€96m</a:t>
            </a:r>
          </a:p>
          <a:p>
            <a:pPr indent="195072">
              <a:lnSpc>
                <a:spcPts val="129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Pensions</a:t>
            </a:r>
          </a:p>
          <a:p>
            <a:pPr indent="195072">
              <a:lnSpc>
                <a:spcPts val="156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-€343m</a:t>
            </a:r>
          </a:p>
          <a:p>
            <a:pPr indent="195072">
              <a:lnSpc>
                <a:spcPts val="129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707" name="TextBox 707"/>
          <p:cNvSpPr txBox="1"/>
          <p:nvPr/>
        </p:nvSpPr>
        <p:spPr>
          <a:xfrm>
            <a:off x="3164586" y="3866266"/>
            <a:ext cx="551126" cy="15178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6408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-539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  <a:p>
            <a:pPr indent="0">
              <a:lnSpc>
                <a:spcPts val="151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@26%</a:t>
            </a:r>
          </a:p>
        </p:txBody>
      </p:sp>
      <p:sp>
        <p:nvSpPr>
          <p:cNvPr id="708" name="TextBox 708"/>
          <p:cNvSpPr txBox="1"/>
          <p:nvPr/>
        </p:nvSpPr>
        <p:spPr>
          <a:xfrm>
            <a:off x="3730753" y="4153829"/>
            <a:ext cx="41848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1,503</a:t>
            </a:r>
          </a:p>
        </p:txBody>
      </p:sp>
      <p:sp>
        <p:nvSpPr>
          <p:cNvPr id="709" name="TextBox 709"/>
          <p:cNvSpPr txBox="1"/>
          <p:nvPr/>
        </p:nvSpPr>
        <p:spPr>
          <a:xfrm>
            <a:off x="4259573" y="4417951"/>
            <a:ext cx="14885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-4</a:t>
            </a:r>
          </a:p>
        </p:txBody>
      </p:sp>
      <p:sp>
        <p:nvSpPr>
          <p:cNvPr id="710" name="TextBox 710"/>
          <p:cNvSpPr txBox="1"/>
          <p:nvPr/>
        </p:nvSpPr>
        <p:spPr>
          <a:xfrm>
            <a:off x="4517136" y="4153829"/>
            <a:ext cx="41848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1,498</a:t>
            </a:r>
          </a:p>
        </p:txBody>
      </p:sp>
      <p:sp>
        <p:nvSpPr>
          <p:cNvPr id="711" name="TextBox 711"/>
          <p:cNvSpPr txBox="1"/>
          <p:nvPr/>
        </p:nvSpPr>
        <p:spPr>
          <a:xfrm>
            <a:off x="5250935" y="3551017"/>
            <a:ext cx="4410412" cy="2679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CMPA: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BSH;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</a:p>
          <a:p>
            <a:pPr indent="197364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elements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Osram</a:t>
            </a:r>
          </a:p>
          <a:p>
            <a:pPr indent="197367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Metals,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Baggage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Handling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197367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2015)</a:t>
            </a:r>
          </a:p>
          <a:p>
            <a:pPr indent="5">
              <a:lnSpc>
                <a:spcPts val="254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SRE: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PY;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dependent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</a:p>
          <a:p>
            <a:pPr indent="197364">
              <a:lnSpc>
                <a:spcPts val="181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ains</a:t>
            </a:r>
          </a:p>
          <a:p>
            <a:pPr indent="6">
              <a:lnSpc>
                <a:spcPts val="254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~€150m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H1;</a:t>
            </a:r>
          </a:p>
          <a:p>
            <a:pPr indent="197368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volatility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warrants,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 indent="6">
              <a:lnSpc>
                <a:spcPts val="254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125m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</a:p>
          <a:p>
            <a:pPr indent="6">
              <a:lnSpc>
                <a:spcPts val="250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~€500m</a:t>
            </a:r>
          </a:p>
        </p:txBody>
      </p:sp>
      <p:sp>
        <p:nvSpPr>
          <p:cNvPr id="712" name="TextBox 712"/>
          <p:cNvSpPr txBox="1"/>
          <p:nvPr/>
        </p:nvSpPr>
        <p:spPr>
          <a:xfrm>
            <a:off x="629412" y="6417816"/>
            <a:ext cx="333692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</p:txBody>
      </p:sp>
      <p:sp>
        <p:nvSpPr>
          <p:cNvPr id="713" name="TextBox 713"/>
          <p:cNvSpPr txBox="1"/>
          <p:nvPr/>
        </p:nvSpPr>
        <p:spPr>
          <a:xfrm>
            <a:off x="996707" y="6423913"/>
            <a:ext cx="38779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</p:txBody>
      </p:sp>
      <p:sp>
        <p:nvSpPr>
          <p:cNvPr id="714" name="TextBox 714"/>
          <p:cNvSpPr txBox="1"/>
          <p:nvPr/>
        </p:nvSpPr>
        <p:spPr>
          <a:xfrm>
            <a:off x="1447047" y="6423913"/>
            <a:ext cx="27136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</a:p>
        </p:txBody>
      </p:sp>
      <p:sp>
        <p:nvSpPr>
          <p:cNvPr id="715" name="TextBox 715"/>
          <p:cNvSpPr txBox="1"/>
          <p:nvPr/>
        </p:nvSpPr>
        <p:spPr>
          <a:xfrm>
            <a:off x="1774704" y="6423913"/>
            <a:ext cx="40244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CMPA</a:t>
            </a:r>
          </a:p>
        </p:txBody>
      </p:sp>
      <p:sp>
        <p:nvSpPr>
          <p:cNvPr id="716" name="TextBox 716"/>
          <p:cNvSpPr txBox="1"/>
          <p:nvPr/>
        </p:nvSpPr>
        <p:spPr>
          <a:xfrm>
            <a:off x="2224278" y="6423913"/>
            <a:ext cx="28653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SRE</a:t>
            </a:r>
          </a:p>
        </p:txBody>
      </p:sp>
      <p:sp>
        <p:nvSpPr>
          <p:cNvPr id="717" name="TextBox 717"/>
          <p:cNvSpPr txBox="1"/>
          <p:nvPr/>
        </p:nvSpPr>
        <p:spPr>
          <a:xfrm>
            <a:off x="2590800" y="6423913"/>
            <a:ext cx="3412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</a:p>
        </p:txBody>
      </p:sp>
      <p:sp>
        <p:nvSpPr>
          <p:cNvPr id="718" name="TextBox 718"/>
          <p:cNvSpPr txBox="1"/>
          <p:nvPr/>
        </p:nvSpPr>
        <p:spPr>
          <a:xfrm>
            <a:off x="2983998" y="6423913"/>
            <a:ext cx="3412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</a:p>
        </p:txBody>
      </p:sp>
      <p:sp>
        <p:nvSpPr>
          <p:cNvPr id="719" name="TextBox 719"/>
          <p:cNvSpPr txBox="1"/>
          <p:nvPr/>
        </p:nvSpPr>
        <p:spPr>
          <a:xfrm>
            <a:off x="3431286" y="6423913"/>
            <a:ext cx="23279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</p:txBody>
      </p:sp>
      <p:sp>
        <p:nvSpPr>
          <p:cNvPr id="720" name="TextBox 720"/>
          <p:cNvSpPr txBox="1"/>
          <p:nvPr/>
        </p:nvSpPr>
        <p:spPr>
          <a:xfrm>
            <a:off x="3819906" y="6417816"/>
            <a:ext cx="240723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</a:t>
            </a:r>
          </a:p>
        </p:txBody>
      </p:sp>
      <p:sp>
        <p:nvSpPr>
          <p:cNvPr id="721" name="TextBox 721"/>
          <p:cNvSpPr txBox="1"/>
          <p:nvPr/>
        </p:nvSpPr>
        <p:spPr>
          <a:xfrm>
            <a:off x="4177284" y="6423913"/>
            <a:ext cx="31066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Disc.</a:t>
            </a:r>
          </a:p>
        </p:txBody>
      </p:sp>
      <p:sp>
        <p:nvSpPr>
          <p:cNvPr id="722" name="TextBox 722"/>
          <p:cNvSpPr txBox="1"/>
          <p:nvPr/>
        </p:nvSpPr>
        <p:spPr>
          <a:xfrm>
            <a:off x="4613910" y="6417816"/>
            <a:ext cx="224700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</a:p>
        </p:txBody>
      </p:sp>
      <p:sp>
        <p:nvSpPr>
          <p:cNvPr id="723" name="TextBox 723"/>
          <p:cNvSpPr txBox="1"/>
          <p:nvPr/>
        </p:nvSpPr>
        <p:spPr>
          <a:xfrm>
            <a:off x="5250942" y="6317070"/>
            <a:ext cx="4250592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</a:p>
        </p:txBody>
      </p:sp>
      <p:sp>
        <p:nvSpPr>
          <p:cNvPr id="724" name="TextBox 724"/>
          <p:cNvSpPr txBox="1"/>
          <p:nvPr/>
        </p:nvSpPr>
        <p:spPr>
          <a:xfrm>
            <a:off x="540258" y="6585457"/>
            <a:ext cx="511816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</a:p>
        </p:txBody>
      </p:sp>
      <p:sp>
        <p:nvSpPr>
          <p:cNvPr id="725" name="TextBox 725"/>
          <p:cNvSpPr txBox="1"/>
          <p:nvPr/>
        </p:nvSpPr>
        <p:spPr>
          <a:xfrm>
            <a:off x="1078230" y="6591556"/>
            <a:ext cx="22442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Inv.</a:t>
            </a:r>
          </a:p>
        </p:txBody>
      </p:sp>
      <p:sp>
        <p:nvSpPr>
          <p:cNvPr id="726" name="TextBox 726"/>
          <p:cNvSpPr txBox="1"/>
          <p:nvPr/>
        </p:nvSpPr>
        <p:spPr>
          <a:xfrm>
            <a:off x="2590800" y="6591556"/>
            <a:ext cx="34072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727" name="TextBox 727"/>
          <p:cNvSpPr txBox="1"/>
          <p:nvPr/>
        </p:nvSpPr>
        <p:spPr>
          <a:xfrm>
            <a:off x="3011424" y="6591556"/>
            <a:ext cx="2871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Tre.,</a:t>
            </a:r>
          </a:p>
        </p:txBody>
      </p:sp>
      <p:sp>
        <p:nvSpPr>
          <p:cNvPr id="728" name="TextBox 728"/>
          <p:cNvSpPr txBox="1"/>
          <p:nvPr/>
        </p:nvSpPr>
        <p:spPr>
          <a:xfrm>
            <a:off x="3773424" y="6585457"/>
            <a:ext cx="333747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cont.</a:t>
            </a:r>
          </a:p>
        </p:txBody>
      </p:sp>
      <p:sp>
        <p:nvSpPr>
          <p:cNvPr id="729" name="TextBox 729"/>
          <p:cNvSpPr txBox="1"/>
          <p:nvPr/>
        </p:nvSpPr>
        <p:spPr>
          <a:xfrm>
            <a:off x="4184903" y="6591556"/>
            <a:ext cx="29498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730" name="TextBox 730"/>
          <p:cNvSpPr txBox="1"/>
          <p:nvPr/>
        </p:nvSpPr>
        <p:spPr>
          <a:xfrm>
            <a:off x="5448300" y="6560321"/>
            <a:ext cx="1775727" cy="218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Audiology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Metals</a:t>
            </a:r>
          </a:p>
        </p:txBody>
      </p:sp>
      <p:sp>
        <p:nvSpPr>
          <p:cNvPr id="731" name="TextBox 731"/>
          <p:cNvSpPr txBox="1"/>
          <p:nvPr/>
        </p:nvSpPr>
        <p:spPr>
          <a:xfrm>
            <a:off x="614168" y="6753099"/>
            <a:ext cx="364299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</p:txBody>
      </p:sp>
      <p:sp>
        <p:nvSpPr>
          <p:cNvPr id="732" name="TextBox 732"/>
          <p:cNvSpPr txBox="1"/>
          <p:nvPr/>
        </p:nvSpPr>
        <p:spPr>
          <a:xfrm>
            <a:off x="2618227" y="6759197"/>
            <a:ext cx="287151" cy="323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775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Pen.</a:t>
            </a:r>
          </a:p>
        </p:txBody>
      </p:sp>
      <p:sp>
        <p:nvSpPr>
          <p:cNvPr id="733" name="TextBox 733"/>
          <p:cNvSpPr txBox="1"/>
          <p:nvPr/>
        </p:nvSpPr>
        <p:spPr>
          <a:xfrm>
            <a:off x="2996183" y="6759197"/>
            <a:ext cx="31767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</p:txBody>
      </p:sp>
      <p:sp>
        <p:nvSpPr>
          <p:cNvPr id="734" name="TextBox 734"/>
          <p:cNvSpPr txBox="1"/>
          <p:nvPr/>
        </p:nvSpPr>
        <p:spPr>
          <a:xfrm>
            <a:off x="3804665" y="6753099"/>
            <a:ext cx="271104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</a:t>
            </a:r>
          </a:p>
        </p:txBody>
      </p:sp>
      <p:sp>
        <p:nvSpPr>
          <p:cNvPr id="735" name="TextBox 735"/>
          <p:cNvSpPr txBox="1"/>
          <p:nvPr/>
        </p:nvSpPr>
        <p:spPr>
          <a:xfrm>
            <a:off x="4568190" y="6753097"/>
            <a:ext cx="315421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</p:txBody>
      </p:sp>
      <p:sp>
        <p:nvSpPr>
          <p:cNvPr id="736" name="TextBox 736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37" name="TextBox 737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738" name="TextBox 738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39" name="TextBox 739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Picture 74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741" name="TextBox 741"/>
          <p:cNvSpPr txBox="1"/>
          <p:nvPr/>
        </p:nvSpPr>
        <p:spPr>
          <a:xfrm>
            <a:off x="6245352" y="3716441"/>
            <a:ext cx="28829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742" name="TextBox 742"/>
          <p:cNvSpPr txBox="1"/>
          <p:nvPr/>
        </p:nvSpPr>
        <p:spPr>
          <a:xfrm>
            <a:off x="2128266" y="6481652"/>
            <a:ext cx="6182723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consistent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quarterly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remains</a:t>
            </a:r>
          </a:p>
        </p:txBody>
      </p:sp>
      <p:sp>
        <p:nvSpPr>
          <p:cNvPr id="743" name="TextBox 743"/>
          <p:cNvSpPr txBox="1"/>
          <p:nvPr/>
        </p:nvSpPr>
        <p:spPr>
          <a:xfrm>
            <a:off x="1845119" y="6525086"/>
            <a:ext cx="1182808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</a:t>
            </a:r>
          </a:p>
        </p:txBody>
      </p:sp>
      <p:sp>
        <p:nvSpPr>
          <p:cNvPr id="744" name="TextBox 744"/>
          <p:cNvSpPr txBox="1"/>
          <p:nvPr/>
        </p:nvSpPr>
        <p:spPr>
          <a:xfrm>
            <a:off x="3642209" y="6525086"/>
            <a:ext cx="3307547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745" name="TextBox 745"/>
          <p:cNvSpPr txBox="1"/>
          <p:nvPr/>
        </p:nvSpPr>
        <p:spPr>
          <a:xfrm>
            <a:off x="594360" y="580428"/>
            <a:ext cx="4300770" cy="19490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</a:p>
          <a:p>
            <a:pPr indent="0">
              <a:lnSpc>
                <a:spcPts val="2591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Seasonal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finish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736">
              <a:lnSpc>
                <a:spcPts val="2658"/>
              </a:lnSpc>
            </a:pP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"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964">
              <a:lnSpc>
                <a:spcPts val="24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746" name="TextBox 746"/>
          <p:cNvSpPr txBox="1"/>
          <p:nvPr/>
        </p:nvSpPr>
        <p:spPr>
          <a:xfrm>
            <a:off x="5746242" y="1689310"/>
            <a:ext cx="3584955" cy="8508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1104">
              <a:lnSpc>
                <a:spcPts val="2079"/>
              </a:lnSpc>
            </a:pP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</a:t>
            </a:r>
          </a:p>
          <a:p>
            <a:pPr indent="1062227">
              <a:lnSpc>
                <a:spcPts val="2112"/>
              </a:lnSpc>
            </a:pP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(Total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Sectors)</a:t>
            </a:r>
          </a:p>
          <a:p>
            <a:pPr indent="0">
              <a:lnSpc>
                <a:spcPts val="250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</a:p>
        </p:txBody>
      </p:sp>
      <p:sp>
        <p:nvSpPr>
          <p:cNvPr id="747" name="TextBox 747"/>
          <p:cNvSpPr txBox="1"/>
          <p:nvPr/>
        </p:nvSpPr>
        <p:spPr>
          <a:xfrm>
            <a:off x="2191507" y="2528488"/>
            <a:ext cx="418489" cy="552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5,328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294">
              <a:lnSpc>
                <a:spcPts val="178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4,336</a:t>
            </a:r>
          </a:p>
        </p:txBody>
      </p:sp>
      <p:sp>
        <p:nvSpPr>
          <p:cNvPr id="748" name="TextBox 748"/>
          <p:cNvSpPr txBox="1"/>
          <p:nvPr/>
        </p:nvSpPr>
        <p:spPr>
          <a:xfrm>
            <a:off x="4322064" y="2597825"/>
            <a:ext cx="418488" cy="5246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5,201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815">
              <a:lnSpc>
                <a:spcPts val="156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3,450</a:t>
            </a:r>
          </a:p>
        </p:txBody>
      </p:sp>
      <p:sp>
        <p:nvSpPr>
          <p:cNvPr id="749" name="TextBox 749"/>
          <p:cNvSpPr txBox="1"/>
          <p:nvPr/>
        </p:nvSpPr>
        <p:spPr>
          <a:xfrm>
            <a:off x="5907780" y="2597882"/>
            <a:ext cx="526470" cy="8210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981">
              <a:lnSpc>
                <a:spcPts val="143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3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750" name="TextBox 750"/>
          <p:cNvSpPr txBox="1"/>
          <p:nvPr/>
        </p:nvSpPr>
        <p:spPr>
          <a:xfrm>
            <a:off x="7332723" y="2692376"/>
            <a:ext cx="526471" cy="7265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974">
              <a:lnSpc>
                <a:spcPts val="143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51" name="TextBox 751"/>
          <p:cNvSpPr txBox="1"/>
          <p:nvPr/>
        </p:nvSpPr>
        <p:spPr>
          <a:xfrm>
            <a:off x="8757666" y="2707553"/>
            <a:ext cx="526471" cy="7114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859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52" name="TextBox 752"/>
          <p:cNvSpPr txBox="1"/>
          <p:nvPr/>
        </p:nvSpPr>
        <p:spPr>
          <a:xfrm>
            <a:off x="5502402" y="3716441"/>
            <a:ext cx="201826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dvance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ments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BiE</a:t>
            </a:r>
          </a:p>
        </p:txBody>
      </p:sp>
      <p:sp>
        <p:nvSpPr>
          <p:cNvPr id="753" name="TextBox 753"/>
          <p:cNvSpPr txBox="1"/>
          <p:nvPr/>
        </p:nvSpPr>
        <p:spPr>
          <a:xfrm>
            <a:off x="8587740" y="3727871"/>
            <a:ext cx="108924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bn</a:t>
            </a:r>
          </a:p>
        </p:txBody>
      </p:sp>
      <p:sp>
        <p:nvSpPr>
          <p:cNvPr id="754" name="TextBox 754"/>
          <p:cNvSpPr txBox="1"/>
          <p:nvPr/>
        </p:nvSpPr>
        <p:spPr>
          <a:xfrm>
            <a:off x="3880865" y="3961893"/>
            <a:ext cx="34878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1,048</a:t>
            </a:r>
          </a:p>
        </p:txBody>
      </p:sp>
      <p:sp>
        <p:nvSpPr>
          <p:cNvPr id="755" name="TextBox 755"/>
          <p:cNvSpPr txBox="1"/>
          <p:nvPr/>
        </p:nvSpPr>
        <p:spPr>
          <a:xfrm>
            <a:off x="5502402" y="3917609"/>
            <a:ext cx="54968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756" name="TextBox 756"/>
          <p:cNvSpPr txBox="1"/>
          <p:nvPr/>
        </p:nvSpPr>
        <p:spPr>
          <a:xfrm>
            <a:off x="725425" y="4464810"/>
            <a:ext cx="39611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-1,395</a:t>
            </a:r>
          </a:p>
        </p:txBody>
      </p:sp>
      <p:sp>
        <p:nvSpPr>
          <p:cNvPr id="757" name="TextBox 757"/>
          <p:cNvSpPr txBox="1"/>
          <p:nvPr/>
        </p:nvSpPr>
        <p:spPr>
          <a:xfrm>
            <a:off x="1240538" y="4486145"/>
            <a:ext cx="34878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1,335</a:t>
            </a:r>
          </a:p>
        </p:txBody>
      </p:sp>
      <p:sp>
        <p:nvSpPr>
          <p:cNvPr id="758" name="TextBox 758"/>
          <p:cNvSpPr txBox="1"/>
          <p:nvPr/>
        </p:nvSpPr>
        <p:spPr>
          <a:xfrm>
            <a:off x="1733550" y="4182111"/>
            <a:ext cx="34878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1,053</a:t>
            </a:r>
          </a:p>
        </p:txBody>
      </p:sp>
      <p:sp>
        <p:nvSpPr>
          <p:cNvPr id="759" name="TextBox 759"/>
          <p:cNvSpPr txBox="1"/>
          <p:nvPr/>
        </p:nvSpPr>
        <p:spPr>
          <a:xfrm>
            <a:off x="2933700" y="4440326"/>
            <a:ext cx="263774" cy="152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98"/>
              </a:lnSpc>
            </a:pPr>
            <a:r>
              <a:rPr lang="en-US" altLang="zh-CN" sz="107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-699</a:t>
            </a:r>
          </a:p>
        </p:txBody>
      </p:sp>
      <p:sp>
        <p:nvSpPr>
          <p:cNvPr id="760" name="TextBox 760"/>
          <p:cNvSpPr txBox="1"/>
          <p:nvPr/>
        </p:nvSpPr>
        <p:spPr>
          <a:xfrm>
            <a:off x="3388607" y="4265927"/>
            <a:ext cx="34878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1,402</a:t>
            </a:r>
          </a:p>
        </p:txBody>
      </p:sp>
      <p:sp>
        <p:nvSpPr>
          <p:cNvPr id="761" name="TextBox 761"/>
          <p:cNvSpPr txBox="1"/>
          <p:nvPr/>
        </p:nvSpPr>
        <p:spPr>
          <a:xfrm>
            <a:off x="5685282" y="4185543"/>
            <a:ext cx="186173" cy="7633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  <a:p>
            <a:pPr indent="0">
              <a:lnSpc>
                <a:spcPts val="222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  <a:p>
            <a:pPr indent="0">
              <a:lnSpc>
                <a:spcPts val="23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62" name="TextBox 762"/>
          <p:cNvSpPr txBox="1"/>
          <p:nvPr/>
        </p:nvSpPr>
        <p:spPr>
          <a:xfrm>
            <a:off x="6364979" y="4366894"/>
            <a:ext cx="330939" cy="486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76.8</a:t>
            </a:r>
          </a:p>
          <a:p>
            <a:pPr indent="5340">
              <a:lnSpc>
                <a:spcPts val="23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14.0</a:t>
            </a:r>
          </a:p>
        </p:txBody>
      </p:sp>
      <p:sp>
        <p:nvSpPr>
          <p:cNvPr id="763" name="TextBox 763"/>
          <p:cNvSpPr txBox="1"/>
          <p:nvPr/>
        </p:nvSpPr>
        <p:spPr>
          <a:xfrm>
            <a:off x="7434070" y="4262504"/>
            <a:ext cx="32559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83.1</a:t>
            </a:r>
          </a:p>
        </p:txBody>
      </p:sp>
      <p:sp>
        <p:nvSpPr>
          <p:cNvPr id="764" name="TextBox 764"/>
          <p:cNvSpPr txBox="1"/>
          <p:nvPr/>
        </p:nvSpPr>
        <p:spPr>
          <a:xfrm>
            <a:off x="8491728" y="4314322"/>
            <a:ext cx="32559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79.6</a:t>
            </a:r>
          </a:p>
        </p:txBody>
      </p:sp>
      <p:sp>
        <p:nvSpPr>
          <p:cNvPr id="765" name="TextBox 765"/>
          <p:cNvSpPr txBox="1"/>
          <p:nvPr/>
        </p:nvSpPr>
        <p:spPr>
          <a:xfrm>
            <a:off x="9324594" y="4177978"/>
            <a:ext cx="281235" cy="836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55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56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</a:t>
            </a:r>
          </a:p>
        </p:txBody>
      </p:sp>
      <p:sp>
        <p:nvSpPr>
          <p:cNvPr id="766" name="TextBox 766"/>
          <p:cNvSpPr txBox="1"/>
          <p:nvPr/>
        </p:nvSpPr>
        <p:spPr>
          <a:xfrm>
            <a:off x="777240" y="5312831"/>
            <a:ext cx="22352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</a:p>
        </p:txBody>
      </p:sp>
      <p:sp>
        <p:nvSpPr>
          <p:cNvPr id="767" name="TextBox 767"/>
          <p:cNvSpPr txBox="1"/>
          <p:nvPr/>
        </p:nvSpPr>
        <p:spPr>
          <a:xfrm>
            <a:off x="1293876" y="5312831"/>
            <a:ext cx="22352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</a:p>
        </p:txBody>
      </p:sp>
      <p:sp>
        <p:nvSpPr>
          <p:cNvPr id="768" name="TextBox 768"/>
          <p:cNvSpPr txBox="1"/>
          <p:nvPr/>
        </p:nvSpPr>
        <p:spPr>
          <a:xfrm>
            <a:off x="1810512" y="5312831"/>
            <a:ext cx="22352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</a:p>
        </p:txBody>
      </p:sp>
      <p:sp>
        <p:nvSpPr>
          <p:cNvPr id="769" name="TextBox 769"/>
          <p:cNvSpPr txBox="1"/>
          <p:nvPr/>
        </p:nvSpPr>
        <p:spPr>
          <a:xfrm>
            <a:off x="2327148" y="5312831"/>
            <a:ext cx="22352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</a:p>
        </p:txBody>
      </p:sp>
      <p:sp>
        <p:nvSpPr>
          <p:cNvPr id="770" name="TextBox 770"/>
          <p:cNvSpPr txBox="1"/>
          <p:nvPr/>
        </p:nvSpPr>
        <p:spPr>
          <a:xfrm>
            <a:off x="2928366" y="5312069"/>
            <a:ext cx="22352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</a:p>
        </p:txBody>
      </p:sp>
      <p:sp>
        <p:nvSpPr>
          <p:cNvPr id="771" name="TextBox 771"/>
          <p:cNvSpPr txBox="1"/>
          <p:nvPr/>
        </p:nvSpPr>
        <p:spPr>
          <a:xfrm>
            <a:off x="3445002" y="5312069"/>
            <a:ext cx="22352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</a:p>
        </p:txBody>
      </p:sp>
      <p:sp>
        <p:nvSpPr>
          <p:cNvPr id="772" name="TextBox 772"/>
          <p:cNvSpPr txBox="1"/>
          <p:nvPr/>
        </p:nvSpPr>
        <p:spPr>
          <a:xfrm>
            <a:off x="3961638" y="5312069"/>
            <a:ext cx="22352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</a:p>
        </p:txBody>
      </p:sp>
      <p:sp>
        <p:nvSpPr>
          <p:cNvPr id="773" name="TextBox 773"/>
          <p:cNvSpPr txBox="1"/>
          <p:nvPr/>
        </p:nvSpPr>
        <p:spPr>
          <a:xfrm>
            <a:off x="4475226" y="5312069"/>
            <a:ext cx="22352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</a:p>
        </p:txBody>
      </p:sp>
      <p:sp>
        <p:nvSpPr>
          <p:cNvPr id="774" name="TextBox 774"/>
          <p:cNvSpPr txBox="1"/>
          <p:nvPr/>
        </p:nvSpPr>
        <p:spPr>
          <a:xfrm>
            <a:off x="5685282" y="5044318"/>
            <a:ext cx="186173" cy="480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  <a:p>
            <a:pPr indent="0">
              <a:lnSpc>
                <a:spcPts val="231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775" name="TextBox 775"/>
          <p:cNvSpPr txBox="1"/>
          <p:nvPr/>
        </p:nvSpPr>
        <p:spPr>
          <a:xfrm>
            <a:off x="7428732" y="4978018"/>
            <a:ext cx="32559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12.8</a:t>
            </a:r>
          </a:p>
        </p:txBody>
      </p:sp>
      <p:sp>
        <p:nvSpPr>
          <p:cNvPr id="776" name="TextBox 776"/>
          <p:cNvSpPr txBox="1"/>
          <p:nvPr/>
        </p:nvSpPr>
        <p:spPr>
          <a:xfrm>
            <a:off x="8499348" y="5260726"/>
            <a:ext cx="31342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11.8</a:t>
            </a:r>
          </a:p>
        </p:txBody>
      </p:sp>
      <p:sp>
        <p:nvSpPr>
          <p:cNvPr id="777" name="TextBox 777"/>
          <p:cNvSpPr txBox="1"/>
          <p:nvPr/>
        </p:nvSpPr>
        <p:spPr>
          <a:xfrm>
            <a:off x="9324594" y="5141908"/>
            <a:ext cx="187515" cy="511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55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78" name="TextBox 778"/>
          <p:cNvSpPr txBox="1"/>
          <p:nvPr/>
        </p:nvSpPr>
        <p:spPr>
          <a:xfrm>
            <a:off x="1346454" y="5740313"/>
            <a:ext cx="63041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79" name="TextBox 779"/>
          <p:cNvSpPr txBox="1"/>
          <p:nvPr/>
        </p:nvSpPr>
        <p:spPr>
          <a:xfrm>
            <a:off x="3496056" y="5729645"/>
            <a:ext cx="63038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80" name="TextBox 780"/>
          <p:cNvSpPr txBox="1"/>
          <p:nvPr/>
        </p:nvSpPr>
        <p:spPr>
          <a:xfrm>
            <a:off x="5775960" y="5798698"/>
            <a:ext cx="9323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81" name="TextBox 781"/>
          <p:cNvSpPr txBox="1"/>
          <p:nvPr/>
        </p:nvSpPr>
        <p:spPr>
          <a:xfrm>
            <a:off x="9324594" y="5791124"/>
            <a:ext cx="93059" cy="1872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82" name="TextBox 782"/>
          <p:cNvSpPr txBox="1"/>
          <p:nvPr/>
        </p:nvSpPr>
        <p:spPr>
          <a:xfrm>
            <a:off x="6211807" y="6045108"/>
            <a:ext cx="63041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783" name="TextBox 783"/>
          <p:cNvSpPr txBox="1"/>
          <p:nvPr/>
        </p:nvSpPr>
        <p:spPr>
          <a:xfrm>
            <a:off x="7275567" y="6045108"/>
            <a:ext cx="63035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84" name="TextBox 784"/>
          <p:cNvSpPr txBox="1"/>
          <p:nvPr/>
        </p:nvSpPr>
        <p:spPr>
          <a:xfrm>
            <a:off x="8339326" y="6045108"/>
            <a:ext cx="63035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85" name="TextBox 785"/>
          <p:cNvSpPr txBox="1"/>
          <p:nvPr/>
        </p:nvSpPr>
        <p:spPr>
          <a:xfrm>
            <a:off x="9108186" y="6242245"/>
            <a:ext cx="568232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786" name="TextBox 786"/>
          <p:cNvSpPr txBox="1"/>
          <p:nvPr/>
        </p:nvSpPr>
        <p:spPr>
          <a:xfrm>
            <a:off x="594362" y="6525086"/>
            <a:ext cx="6355750" cy="772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494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5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87" name="TextBox 787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88" name="TextBox 788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89" name="TextBox 789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Freeform 79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reeform 794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Freeform 795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Freeform 796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reeform 797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reeform 798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Freeform 799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2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3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4"> 
				</p:cNvPr>
          <p:cNvSpPr/>
          <p:nvPr/>
        </p:nvSpPr>
        <p:spPr>
          <a:xfrm>
            <a:off x="1333500" y="1857375"/>
            <a:ext cx="9525" cy="3200400"/>
          </a:xfrm>
          <a:custGeom>
            <a:avLst/>
            <a:gdLst>
              <a:gd name="connsiteX0" fmla="*/ 17525 w 9525"/>
              <a:gd name="connsiteY0" fmla="*/ 16383 h 3200400"/>
              <a:gd name="connsiteX1" fmla="*/ 17525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7525" y="16383"/>
                </a:moveTo>
                <a:lnTo>
                  <a:pt x="17525" y="3201543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> 
				</p:cNvPr>
          <p:cNvSpPr/>
          <p:nvPr/>
        </p:nvSpPr>
        <p:spPr>
          <a:xfrm>
            <a:off x="1276350" y="1857375"/>
            <a:ext cx="66675" cy="9525"/>
          </a:xfrm>
          <a:custGeom>
            <a:avLst/>
            <a:gdLst>
              <a:gd name="connsiteX0" fmla="*/ 12191 w 66675"/>
              <a:gd name="connsiteY0" fmla="*/ 16383 h 9525"/>
              <a:gd name="connsiteX1" fmla="*/ 74675 w 66675"/>
              <a:gd name="connsiteY1" fmla="*/ 163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9525">
                <a:moveTo>
                  <a:pt x="12191" y="16383"/>
                </a:moveTo>
                <a:lnTo>
                  <a:pt x="74675" y="16383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> 
				</p:cNvPr>
          <p:cNvSpPr/>
          <p:nvPr/>
        </p:nvSpPr>
        <p:spPr>
          <a:xfrm>
            <a:off x="9124950" y="1857375"/>
            <a:ext cx="9525" cy="3200400"/>
          </a:xfrm>
          <a:custGeom>
            <a:avLst/>
            <a:gdLst>
              <a:gd name="connsiteX0" fmla="*/ 10668 w 9525"/>
              <a:gd name="connsiteY0" fmla="*/ 16383 h 3200400"/>
              <a:gd name="connsiteX1" fmla="*/ 10668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0668" y="16383"/>
                </a:moveTo>
                <a:lnTo>
                  <a:pt x="10668" y="3201543"/>
                </a:lnTo>
              </a:path>
            </a:pathLst>
          </a:custGeom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> 
				</p:cNvPr>
          <p:cNvSpPr/>
          <p:nvPr/>
        </p:nvSpPr>
        <p:spPr>
          <a:xfrm>
            <a:off x="1514475" y="1809750"/>
            <a:ext cx="228600" cy="161925"/>
          </a:xfrm>
          <a:custGeom>
            <a:avLst/>
            <a:gdLst>
              <a:gd name="connsiteX0" fmla="*/ 10286 w 228600"/>
              <a:gd name="connsiteY0" fmla="*/ 18288 h 161925"/>
              <a:gd name="connsiteX1" fmla="*/ 10286 w 228600"/>
              <a:gd name="connsiteY1" fmla="*/ 166116 h 161925"/>
              <a:gd name="connsiteX2" fmla="*/ 236601 w 228600"/>
              <a:gd name="connsiteY2" fmla="*/ 166116 h 161925"/>
              <a:gd name="connsiteX3" fmla="*/ 236601 w 228600"/>
              <a:gd name="connsiteY3" fmla="*/ 18288 h 161925"/>
              <a:gd name="connsiteX4" fmla="*/ 10286 w 228600"/>
              <a:gd name="connsiteY4" fmla="*/ 1828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61925">
                <a:moveTo>
                  <a:pt x="10286" y="18288"/>
                </a:moveTo>
                <a:lnTo>
                  <a:pt x="10286" y="166116"/>
                </a:lnTo>
                <a:lnTo>
                  <a:pt x="236601" y="166116"/>
                </a:lnTo>
                <a:lnTo>
                  <a:pt x="236601" y="18288"/>
                </a:lnTo>
                <a:lnTo>
                  <a:pt x="10286" y="18288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> 
				</p:cNvPr>
          <p:cNvSpPr/>
          <p:nvPr/>
        </p:nvSpPr>
        <p:spPr>
          <a:xfrm>
            <a:off x="1685925" y="2895600"/>
            <a:ext cx="876300" cy="2162175"/>
          </a:xfrm>
          <a:custGeom>
            <a:avLst/>
            <a:gdLst>
              <a:gd name="connsiteX0" fmla="*/ 11048 w 876300"/>
              <a:gd name="connsiteY0" fmla="*/ 2163318 h 2162175"/>
              <a:gd name="connsiteX1" fmla="*/ 11048 w 876300"/>
              <a:gd name="connsiteY1" fmla="*/ 15240 h 2162175"/>
              <a:gd name="connsiteX2" fmla="*/ 880491 w 876300"/>
              <a:gd name="connsiteY2" fmla="*/ 15240 h 2162175"/>
              <a:gd name="connsiteX3" fmla="*/ 880491 w 876300"/>
              <a:gd name="connsiteY3" fmla="*/ 2163318 h 2162175"/>
              <a:gd name="connsiteX4" fmla="*/ 11048 w 876300"/>
              <a:gd name="connsiteY4" fmla="*/ 2163318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162175">
                <a:moveTo>
                  <a:pt x="11048" y="2163318"/>
                </a:moveTo>
                <a:lnTo>
                  <a:pt x="11048" y="15240"/>
                </a:lnTo>
                <a:lnTo>
                  <a:pt x="880491" y="15240"/>
                </a:lnTo>
                <a:lnTo>
                  <a:pt x="880491" y="2163318"/>
                </a:lnTo>
                <a:lnTo>
                  <a:pt x="11048" y="216331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> 
				</p:cNvPr>
          <p:cNvSpPr/>
          <p:nvPr/>
        </p:nvSpPr>
        <p:spPr>
          <a:xfrm>
            <a:off x="3248025" y="2657475"/>
            <a:ext cx="866775" cy="2400300"/>
          </a:xfrm>
          <a:custGeom>
            <a:avLst/>
            <a:gdLst>
              <a:gd name="connsiteX0" fmla="*/ 10286 w 866775"/>
              <a:gd name="connsiteY0" fmla="*/ 2401443 h 2400300"/>
              <a:gd name="connsiteX1" fmla="*/ 10286 w 866775"/>
              <a:gd name="connsiteY1" fmla="*/ 12573 h 2400300"/>
              <a:gd name="connsiteX2" fmla="*/ 869061 w 866775"/>
              <a:gd name="connsiteY2" fmla="*/ 12573 h 2400300"/>
              <a:gd name="connsiteX3" fmla="*/ 869061 w 866775"/>
              <a:gd name="connsiteY3" fmla="*/ 2401443 h 2400300"/>
              <a:gd name="connsiteX4" fmla="*/ 10286 w 86677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2400300">
                <a:moveTo>
                  <a:pt x="10286" y="2401443"/>
                </a:moveTo>
                <a:lnTo>
                  <a:pt x="10286" y="12573"/>
                </a:lnTo>
                <a:lnTo>
                  <a:pt x="869061" y="12573"/>
                </a:lnTo>
                <a:lnTo>
                  <a:pt x="869061" y="2401443"/>
                </a:lnTo>
                <a:lnTo>
                  <a:pt x="10286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1"> 
				</p:cNvPr>
          <p:cNvSpPr/>
          <p:nvPr/>
        </p:nvSpPr>
        <p:spPr>
          <a:xfrm>
            <a:off x="4791075" y="2657475"/>
            <a:ext cx="885825" cy="2400300"/>
          </a:xfrm>
          <a:custGeom>
            <a:avLst/>
            <a:gdLst>
              <a:gd name="connsiteX0" fmla="*/ 17907 w 885825"/>
              <a:gd name="connsiteY0" fmla="*/ 2401443 h 2400300"/>
              <a:gd name="connsiteX1" fmla="*/ 17907 w 885825"/>
              <a:gd name="connsiteY1" fmla="*/ 12573 h 2400300"/>
              <a:gd name="connsiteX2" fmla="*/ 887349 w 885825"/>
              <a:gd name="connsiteY2" fmla="*/ 12573 h 2400300"/>
              <a:gd name="connsiteX3" fmla="*/ 887349 w 885825"/>
              <a:gd name="connsiteY3" fmla="*/ 2401443 h 2400300"/>
              <a:gd name="connsiteX4" fmla="*/ 17907 w 88582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825" h="2400300">
                <a:moveTo>
                  <a:pt x="17907" y="2401443"/>
                </a:moveTo>
                <a:lnTo>
                  <a:pt x="17907" y="12573"/>
                </a:lnTo>
                <a:lnTo>
                  <a:pt x="887349" y="12573"/>
                </a:lnTo>
                <a:lnTo>
                  <a:pt x="887349" y="2401443"/>
                </a:lnTo>
                <a:lnTo>
                  <a:pt x="17907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2"> 
				</p:cNvPr>
          <p:cNvSpPr/>
          <p:nvPr/>
        </p:nvSpPr>
        <p:spPr>
          <a:xfrm>
            <a:off x="6353175" y="2657475"/>
            <a:ext cx="866775" cy="2400300"/>
          </a:xfrm>
          <a:custGeom>
            <a:avLst/>
            <a:gdLst>
              <a:gd name="connsiteX0" fmla="*/ 16383 w 866775"/>
              <a:gd name="connsiteY0" fmla="*/ 2401443 h 2400300"/>
              <a:gd name="connsiteX1" fmla="*/ 16383 w 866775"/>
              <a:gd name="connsiteY1" fmla="*/ 12573 h 2400300"/>
              <a:gd name="connsiteX2" fmla="*/ 875919 w 866775"/>
              <a:gd name="connsiteY2" fmla="*/ 12573 h 2400300"/>
              <a:gd name="connsiteX3" fmla="*/ 875919 w 866775"/>
              <a:gd name="connsiteY3" fmla="*/ 2401443 h 2400300"/>
              <a:gd name="connsiteX4" fmla="*/ 16383 w 86677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2400300">
                <a:moveTo>
                  <a:pt x="16383" y="2401443"/>
                </a:moveTo>
                <a:lnTo>
                  <a:pt x="16383" y="12573"/>
                </a:lnTo>
                <a:lnTo>
                  <a:pt x="875919" y="12573"/>
                </a:lnTo>
                <a:lnTo>
                  <a:pt x="875919" y="2401443"/>
                </a:lnTo>
                <a:lnTo>
                  <a:pt x="16383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3"> 
				</p:cNvPr>
          <p:cNvSpPr/>
          <p:nvPr/>
        </p:nvSpPr>
        <p:spPr>
          <a:xfrm>
            <a:off x="7905750" y="2419350"/>
            <a:ext cx="876300" cy="2638425"/>
          </a:xfrm>
          <a:custGeom>
            <a:avLst/>
            <a:gdLst>
              <a:gd name="connsiteX0" fmla="*/ 14478 w 876300"/>
              <a:gd name="connsiteY0" fmla="*/ 2639568 h 2638425"/>
              <a:gd name="connsiteX1" fmla="*/ 14478 w 876300"/>
              <a:gd name="connsiteY1" fmla="*/ 9905 h 2638425"/>
              <a:gd name="connsiteX2" fmla="*/ 883920 w 876300"/>
              <a:gd name="connsiteY2" fmla="*/ 9905 h 2638425"/>
              <a:gd name="connsiteX3" fmla="*/ 883920 w 876300"/>
              <a:gd name="connsiteY3" fmla="*/ 2639568 h 2638425"/>
              <a:gd name="connsiteX4" fmla="*/ 14478 w 876300"/>
              <a:gd name="connsiteY4" fmla="*/ 2639568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638425">
                <a:moveTo>
                  <a:pt x="14478" y="2639568"/>
                </a:moveTo>
                <a:lnTo>
                  <a:pt x="14478" y="9905"/>
                </a:lnTo>
                <a:lnTo>
                  <a:pt x="883920" y="9905"/>
                </a:lnTo>
                <a:lnTo>
                  <a:pt x="883920" y="2639568"/>
                </a:lnTo>
                <a:lnTo>
                  <a:pt x="14478" y="263956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4"> 
				</p:cNvPr>
          <p:cNvSpPr/>
          <p:nvPr/>
        </p:nvSpPr>
        <p:spPr>
          <a:xfrm>
            <a:off x="1333500" y="1857375"/>
            <a:ext cx="9525" cy="3200400"/>
          </a:xfrm>
          <a:custGeom>
            <a:avLst/>
            <a:gdLst>
              <a:gd name="connsiteX0" fmla="*/ 17525 w 9525"/>
              <a:gd name="connsiteY0" fmla="*/ 16383 h 3200400"/>
              <a:gd name="connsiteX1" fmla="*/ 17525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7525" y="16383"/>
                </a:moveTo>
                <a:lnTo>
                  <a:pt x="17525" y="3201543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> 
				</p:cNvPr>
          <p:cNvSpPr/>
          <p:nvPr/>
        </p:nvSpPr>
        <p:spPr>
          <a:xfrm>
            <a:off x="1276350" y="2657475"/>
            <a:ext cx="66675" cy="9525"/>
          </a:xfrm>
          <a:custGeom>
            <a:avLst/>
            <a:gdLst>
              <a:gd name="connsiteX0" fmla="*/ 12191 w 66675"/>
              <a:gd name="connsiteY0" fmla="*/ 12573 h 9525"/>
              <a:gd name="connsiteX1" fmla="*/ 74675 w 66675"/>
              <a:gd name="connsiteY1" fmla="*/ 125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9525">
                <a:moveTo>
                  <a:pt x="12191" y="12573"/>
                </a:moveTo>
                <a:lnTo>
                  <a:pt x="74675" y="12573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> 
				</p:cNvPr>
          <p:cNvSpPr/>
          <p:nvPr/>
        </p:nvSpPr>
        <p:spPr>
          <a:xfrm>
            <a:off x="9124950" y="1857375"/>
            <a:ext cx="9525" cy="3200400"/>
          </a:xfrm>
          <a:custGeom>
            <a:avLst/>
            <a:gdLst>
              <a:gd name="connsiteX0" fmla="*/ 10668 w 9525"/>
              <a:gd name="connsiteY0" fmla="*/ 16383 h 3200400"/>
              <a:gd name="connsiteX1" fmla="*/ 10668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0668" y="16383"/>
                </a:moveTo>
                <a:lnTo>
                  <a:pt x="10668" y="3201543"/>
                </a:lnTo>
              </a:path>
            </a:pathLst>
          </a:custGeom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> 
				</p:cNvPr>
          <p:cNvSpPr/>
          <p:nvPr/>
        </p:nvSpPr>
        <p:spPr>
          <a:xfrm>
            <a:off x="1514475" y="2057400"/>
            <a:ext cx="228600" cy="161925"/>
          </a:xfrm>
          <a:custGeom>
            <a:avLst/>
            <a:gdLst>
              <a:gd name="connsiteX0" fmla="*/ 10286 w 228600"/>
              <a:gd name="connsiteY0" fmla="*/ 14477 h 161925"/>
              <a:gd name="connsiteX1" fmla="*/ 10286 w 228600"/>
              <a:gd name="connsiteY1" fmla="*/ 162305 h 161925"/>
              <a:gd name="connsiteX2" fmla="*/ 236601 w 228600"/>
              <a:gd name="connsiteY2" fmla="*/ 162305 h 161925"/>
              <a:gd name="connsiteX3" fmla="*/ 236601 w 228600"/>
              <a:gd name="connsiteY3" fmla="*/ 14477 h 161925"/>
              <a:gd name="connsiteX4" fmla="*/ 10286 w 228600"/>
              <a:gd name="connsiteY4" fmla="*/ 14477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61925">
                <a:moveTo>
                  <a:pt x="10286" y="14477"/>
                </a:moveTo>
                <a:lnTo>
                  <a:pt x="10286" y="162305"/>
                </a:lnTo>
                <a:lnTo>
                  <a:pt x="236601" y="162305"/>
                </a:lnTo>
                <a:lnTo>
                  <a:pt x="236601" y="14477"/>
                </a:lnTo>
                <a:lnTo>
                  <a:pt x="10286" y="14477"/>
                </a:lnTo>
                <a:close/>
              </a:path>
            </a:pathLst>
          </a:custGeom>
          <a:solidFill>
            <a:srgbClr val="adb7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reeform 818"> 
				</p:cNvPr>
          <p:cNvSpPr/>
          <p:nvPr/>
        </p:nvSpPr>
        <p:spPr>
          <a:xfrm>
            <a:off x="1476375" y="2324100"/>
            <a:ext cx="295275" cy="47625"/>
          </a:xfrm>
          <a:custGeom>
            <a:avLst/>
            <a:gdLst>
              <a:gd name="connsiteX0" fmla="*/ 18669 w 295275"/>
              <a:gd name="connsiteY0" fmla="*/ 16764 h 47625"/>
              <a:gd name="connsiteX1" fmla="*/ 18669 w 295275"/>
              <a:gd name="connsiteY1" fmla="*/ 48006 h 47625"/>
              <a:gd name="connsiteX2" fmla="*/ 304419 w 295275"/>
              <a:gd name="connsiteY2" fmla="*/ 48006 h 47625"/>
              <a:gd name="connsiteX3" fmla="*/ 304419 w 295275"/>
              <a:gd name="connsiteY3" fmla="*/ 16764 h 47625"/>
              <a:gd name="connsiteX4" fmla="*/ 18669 w 295275"/>
              <a:gd name="connsiteY4" fmla="*/ 16764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" h="47625">
                <a:moveTo>
                  <a:pt x="18669" y="16764"/>
                </a:moveTo>
                <a:lnTo>
                  <a:pt x="18669" y="48006"/>
                </a:lnTo>
                <a:lnTo>
                  <a:pt x="304419" y="48006"/>
                </a:lnTo>
                <a:lnTo>
                  <a:pt x="304419" y="16764"/>
                </a:lnTo>
                <a:lnTo>
                  <a:pt x="18669" y="16764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reeform 819"> 
				</p:cNvPr>
          <p:cNvSpPr/>
          <p:nvPr/>
        </p:nvSpPr>
        <p:spPr>
          <a:xfrm>
            <a:off x="1590675" y="2305050"/>
            <a:ext cx="95250" cy="95250"/>
          </a:xfrm>
          <a:custGeom>
            <a:avLst/>
            <a:gdLst>
              <a:gd name="connsiteX0" fmla="*/ 17145 w 95250"/>
              <a:gd name="connsiteY0" fmla="*/ 58673 h 95250"/>
              <a:gd name="connsiteX1" fmla="*/ 57530 w 95250"/>
              <a:gd name="connsiteY1" fmla="*/ 18288 h 95250"/>
              <a:gd name="connsiteX2" fmla="*/ 97154 w 95250"/>
              <a:gd name="connsiteY2" fmla="*/ 58673 h 95250"/>
              <a:gd name="connsiteX3" fmla="*/ 57530 w 95250"/>
              <a:gd name="connsiteY3" fmla="*/ 98298 h 95250"/>
              <a:gd name="connsiteX4" fmla="*/ 17145 w 95250"/>
              <a:gd name="connsiteY4" fmla="*/ 58673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17145" y="58673"/>
                </a:moveTo>
                <a:cubicBezTo>
                  <a:pt x="17145" y="35814"/>
                  <a:pt x="35433" y="18288"/>
                  <a:pt x="57530" y="18288"/>
                </a:cubicBezTo>
                <a:cubicBezTo>
                  <a:pt x="79629" y="18288"/>
                  <a:pt x="97154" y="35814"/>
                  <a:pt x="97154" y="58673"/>
                </a:cubicBezTo>
                <a:cubicBezTo>
                  <a:pt x="97154" y="80772"/>
                  <a:pt x="79629" y="98298"/>
                  <a:pt x="57530" y="98298"/>
                </a:cubicBezTo>
                <a:cubicBezTo>
                  <a:pt x="35433" y="98298"/>
                  <a:pt x="17145" y="80772"/>
                  <a:pt x="17145" y="58673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Freeform 820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 821"> 
				</p:cNvPr>
          <p:cNvSpPr/>
          <p:nvPr/>
        </p:nvSpPr>
        <p:spPr>
          <a:xfrm>
            <a:off x="6067425" y="3609975"/>
            <a:ext cx="3057525" cy="266700"/>
          </a:xfrm>
          <a:custGeom>
            <a:avLst/>
            <a:gdLst>
              <a:gd name="connsiteX0" fmla="*/ 15621 w 3057525"/>
              <a:gd name="connsiteY0" fmla="*/ 14096 h 266700"/>
              <a:gd name="connsiteX1" fmla="*/ 15621 w 3057525"/>
              <a:gd name="connsiteY1" fmla="*/ 274700 h 266700"/>
              <a:gd name="connsiteX2" fmla="*/ 3064383 w 3057525"/>
              <a:gd name="connsiteY2" fmla="*/ 274700 h 266700"/>
              <a:gd name="connsiteX3" fmla="*/ 3064383 w 3057525"/>
              <a:gd name="connsiteY3" fmla="*/ 14096 h 266700"/>
              <a:gd name="connsiteX4" fmla="*/ 15621 w 3057525"/>
              <a:gd name="connsiteY4" fmla="*/ 1409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525" h="266700">
                <a:moveTo>
                  <a:pt x="15621" y="14096"/>
                </a:moveTo>
                <a:lnTo>
                  <a:pt x="15621" y="274700"/>
                </a:lnTo>
                <a:lnTo>
                  <a:pt x="3064383" y="274700"/>
                </a:lnTo>
                <a:lnTo>
                  <a:pt x="3064383" y="14096"/>
                </a:lnTo>
                <a:lnTo>
                  <a:pt x="15621" y="14096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> 
				</p:cNvPr>
          <p:cNvSpPr/>
          <p:nvPr/>
        </p:nvSpPr>
        <p:spPr>
          <a:xfrm>
            <a:off x="1685925" y="2895600"/>
            <a:ext cx="876300" cy="2162175"/>
          </a:xfrm>
          <a:custGeom>
            <a:avLst/>
            <a:gdLst>
              <a:gd name="connsiteX0" fmla="*/ 11048 w 876300"/>
              <a:gd name="connsiteY0" fmla="*/ 2163318 h 2162175"/>
              <a:gd name="connsiteX1" fmla="*/ 11048 w 876300"/>
              <a:gd name="connsiteY1" fmla="*/ 15240 h 2162175"/>
              <a:gd name="connsiteX2" fmla="*/ 880491 w 876300"/>
              <a:gd name="connsiteY2" fmla="*/ 15240 h 2162175"/>
              <a:gd name="connsiteX3" fmla="*/ 880491 w 876300"/>
              <a:gd name="connsiteY3" fmla="*/ 2163318 h 2162175"/>
              <a:gd name="connsiteX4" fmla="*/ 11048 w 876300"/>
              <a:gd name="connsiteY4" fmla="*/ 2163318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162175">
                <a:moveTo>
                  <a:pt x="11048" y="2163318"/>
                </a:moveTo>
                <a:lnTo>
                  <a:pt x="11048" y="15240"/>
                </a:lnTo>
                <a:lnTo>
                  <a:pt x="880491" y="15240"/>
                </a:lnTo>
                <a:lnTo>
                  <a:pt x="880491" y="2163318"/>
                </a:lnTo>
                <a:lnTo>
                  <a:pt x="11048" y="216331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Freeform 823"> 
				</p:cNvPr>
          <p:cNvSpPr/>
          <p:nvPr/>
        </p:nvSpPr>
        <p:spPr>
          <a:xfrm>
            <a:off x="3248025" y="2657475"/>
            <a:ext cx="866775" cy="2400300"/>
          </a:xfrm>
          <a:custGeom>
            <a:avLst/>
            <a:gdLst>
              <a:gd name="connsiteX0" fmla="*/ 10286 w 866775"/>
              <a:gd name="connsiteY0" fmla="*/ 2401443 h 2400300"/>
              <a:gd name="connsiteX1" fmla="*/ 10286 w 866775"/>
              <a:gd name="connsiteY1" fmla="*/ 12573 h 2400300"/>
              <a:gd name="connsiteX2" fmla="*/ 869061 w 866775"/>
              <a:gd name="connsiteY2" fmla="*/ 12573 h 2400300"/>
              <a:gd name="connsiteX3" fmla="*/ 869061 w 866775"/>
              <a:gd name="connsiteY3" fmla="*/ 2401443 h 2400300"/>
              <a:gd name="connsiteX4" fmla="*/ 10286 w 86677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2400300">
                <a:moveTo>
                  <a:pt x="10286" y="2401443"/>
                </a:moveTo>
                <a:lnTo>
                  <a:pt x="10286" y="12573"/>
                </a:lnTo>
                <a:lnTo>
                  <a:pt x="869061" y="12573"/>
                </a:lnTo>
                <a:lnTo>
                  <a:pt x="869061" y="2401443"/>
                </a:lnTo>
                <a:lnTo>
                  <a:pt x="10286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Freeform 824"> 
				</p:cNvPr>
          <p:cNvSpPr/>
          <p:nvPr/>
        </p:nvSpPr>
        <p:spPr>
          <a:xfrm>
            <a:off x="4791075" y="2657475"/>
            <a:ext cx="885825" cy="2400300"/>
          </a:xfrm>
          <a:custGeom>
            <a:avLst/>
            <a:gdLst>
              <a:gd name="connsiteX0" fmla="*/ 17907 w 885825"/>
              <a:gd name="connsiteY0" fmla="*/ 2401443 h 2400300"/>
              <a:gd name="connsiteX1" fmla="*/ 17907 w 885825"/>
              <a:gd name="connsiteY1" fmla="*/ 12573 h 2400300"/>
              <a:gd name="connsiteX2" fmla="*/ 887349 w 885825"/>
              <a:gd name="connsiteY2" fmla="*/ 12573 h 2400300"/>
              <a:gd name="connsiteX3" fmla="*/ 887349 w 885825"/>
              <a:gd name="connsiteY3" fmla="*/ 2401443 h 2400300"/>
              <a:gd name="connsiteX4" fmla="*/ 17907 w 88582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825" h="2400300">
                <a:moveTo>
                  <a:pt x="17907" y="2401443"/>
                </a:moveTo>
                <a:lnTo>
                  <a:pt x="17907" y="12573"/>
                </a:lnTo>
                <a:lnTo>
                  <a:pt x="887349" y="12573"/>
                </a:lnTo>
                <a:lnTo>
                  <a:pt x="887349" y="2401443"/>
                </a:lnTo>
                <a:lnTo>
                  <a:pt x="17907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reeform 825"> 
				</p:cNvPr>
          <p:cNvSpPr/>
          <p:nvPr/>
        </p:nvSpPr>
        <p:spPr>
          <a:xfrm>
            <a:off x="6353175" y="2657475"/>
            <a:ext cx="866775" cy="2400300"/>
          </a:xfrm>
          <a:custGeom>
            <a:avLst/>
            <a:gdLst>
              <a:gd name="connsiteX0" fmla="*/ 16383 w 866775"/>
              <a:gd name="connsiteY0" fmla="*/ 2401443 h 2400300"/>
              <a:gd name="connsiteX1" fmla="*/ 16383 w 866775"/>
              <a:gd name="connsiteY1" fmla="*/ 12573 h 2400300"/>
              <a:gd name="connsiteX2" fmla="*/ 875919 w 866775"/>
              <a:gd name="connsiteY2" fmla="*/ 12573 h 2400300"/>
              <a:gd name="connsiteX3" fmla="*/ 875919 w 866775"/>
              <a:gd name="connsiteY3" fmla="*/ 2401443 h 2400300"/>
              <a:gd name="connsiteX4" fmla="*/ 16383 w 86677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2400300">
                <a:moveTo>
                  <a:pt x="16383" y="2401443"/>
                </a:moveTo>
                <a:lnTo>
                  <a:pt x="16383" y="12573"/>
                </a:lnTo>
                <a:lnTo>
                  <a:pt x="875919" y="12573"/>
                </a:lnTo>
                <a:lnTo>
                  <a:pt x="875919" y="2401443"/>
                </a:lnTo>
                <a:lnTo>
                  <a:pt x="16383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Freeform 826"> 
				</p:cNvPr>
          <p:cNvSpPr/>
          <p:nvPr/>
        </p:nvSpPr>
        <p:spPr>
          <a:xfrm>
            <a:off x="7905750" y="2419350"/>
            <a:ext cx="876300" cy="2638425"/>
          </a:xfrm>
          <a:custGeom>
            <a:avLst/>
            <a:gdLst>
              <a:gd name="connsiteX0" fmla="*/ 14478 w 876300"/>
              <a:gd name="connsiteY0" fmla="*/ 2639568 h 2638425"/>
              <a:gd name="connsiteX1" fmla="*/ 14478 w 876300"/>
              <a:gd name="connsiteY1" fmla="*/ 9905 h 2638425"/>
              <a:gd name="connsiteX2" fmla="*/ 883920 w 876300"/>
              <a:gd name="connsiteY2" fmla="*/ 9905 h 2638425"/>
              <a:gd name="connsiteX3" fmla="*/ 883920 w 876300"/>
              <a:gd name="connsiteY3" fmla="*/ 2639568 h 2638425"/>
              <a:gd name="connsiteX4" fmla="*/ 14478 w 876300"/>
              <a:gd name="connsiteY4" fmla="*/ 2639568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638425">
                <a:moveTo>
                  <a:pt x="14478" y="2639568"/>
                </a:moveTo>
                <a:lnTo>
                  <a:pt x="14478" y="9905"/>
                </a:lnTo>
                <a:lnTo>
                  <a:pt x="883920" y="9905"/>
                </a:lnTo>
                <a:lnTo>
                  <a:pt x="883920" y="2639568"/>
                </a:lnTo>
                <a:lnTo>
                  <a:pt x="14478" y="263956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Freeform 827"> 
				</p:cNvPr>
          <p:cNvSpPr/>
          <p:nvPr/>
        </p:nvSpPr>
        <p:spPr>
          <a:xfrm>
            <a:off x="1333500" y="1857375"/>
            <a:ext cx="9525" cy="3200400"/>
          </a:xfrm>
          <a:custGeom>
            <a:avLst/>
            <a:gdLst>
              <a:gd name="connsiteX0" fmla="*/ 17525 w 9525"/>
              <a:gd name="connsiteY0" fmla="*/ 16383 h 3200400"/>
              <a:gd name="connsiteX1" fmla="*/ 17525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7525" y="16383"/>
                </a:moveTo>
                <a:lnTo>
                  <a:pt x="17525" y="3201543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Freeform 828"> 
				</p:cNvPr>
          <p:cNvSpPr/>
          <p:nvPr/>
        </p:nvSpPr>
        <p:spPr>
          <a:xfrm>
            <a:off x="1276350" y="3448050"/>
            <a:ext cx="66675" cy="9525"/>
          </a:xfrm>
          <a:custGeom>
            <a:avLst/>
            <a:gdLst>
              <a:gd name="connsiteX0" fmla="*/ 12191 w 66675"/>
              <a:gd name="connsiteY0" fmla="*/ 18288 h 9525"/>
              <a:gd name="connsiteX1" fmla="*/ 74675 w 666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9525">
                <a:moveTo>
                  <a:pt x="12191" y="18288"/>
                </a:moveTo>
                <a:lnTo>
                  <a:pt x="74675" y="18288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Freeform 829"> 
				</p:cNvPr>
          <p:cNvSpPr/>
          <p:nvPr/>
        </p:nvSpPr>
        <p:spPr>
          <a:xfrm>
            <a:off x="9124950" y="1857375"/>
            <a:ext cx="9525" cy="3200400"/>
          </a:xfrm>
          <a:custGeom>
            <a:avLst/>
            <a:gdLst>
              <a:gd name="connsiteX0" fmla="*/ 10668 w 9525"/>
              <a:gd name="connsiteY0" fmla="*/ 16383 h 3200400"/>
              <a:gd name="connsiteX1" fmla="*/ 10668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0668" y="16383"/>
                </a:moveTo>
                <a:lnTo>
                  <a:pt x="10668" y="3201543"/>
                </a:lnTo>
              </a:path>
            </a:pathLst>
          </a:custGeom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Freeform 830"> 
				</p:cNvPr>
          <p:cNvSpPr/>
          <p:nvPr/>
        </p:nvSpPr>
        <p:spPr>
          <a:xfrm>
            <a:off x="5229225" y="3724275"/>
            <a:ext cx="1571625" cy="247650"/>
          </a:xfrm>
          <a:custGeom>
            <a:avLst/>
            <a:gdLst>
              <a:gd name="connsiteX0" fmla="*/ 19431 w 1571625"/>
              <a:gd name="connsiteY0" fmla="*/ 244983 h 247650"/>
              <a:gd name="connsiteX1" fmla="*/ 1570101 w 1571625"/>
              <a:gd name="connsiteY1" fmla="*/ 2476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1625" h="247650">
                <a:moveTo>
                  <a:pt x="19431" y="244983"/>
                </a:moveTo>
                <a:lnTo>
                  <a:pt x="1570101" y="24765"/>
                </a:lnTo>
              </a:path>
            </a:pathLst>
          </a:custGeom>
          <a:ln w="31419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Freeform 831"> 
				</p:cNvPr>
          <p:cNvSpPr/>
          <p:nvPr/>
        </p:nvSpPr>
        <p:spPr>
          <a:xfrm>
            <a:off x="6772275" y="3724275"/>
            <a:ext cx="1590675" cy="228600"/>
          </a:xfrm>
          <a:custGeom>
            <a:avLst/>
            <a:gdLst>
              <a:gd name="connsiteX0" fmla="*/ 27051 w 1590675"/>
              <a:gd name="connsiteY0" fmla="*/ 24765 h 228600"/>
              <a:gd name="connsiteX1" fmla="*/ 1588389 w 1590675"/>
              <a:gd name="connsiteY1" fmla="*/ 22440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675" h="228600">
                <a:moveTo>
                  <a:pt x="27051" y="24765"/>
                </a:moveTo>
                <a:lnTo>
                  <a:pt x="1588389" y="224409"/>
                </a:lnTo>
              </a:path>
            </a:pathLst>
          </a:custGeom>
          <a:ln w="31419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Freeform 832"> 
				</p:cNvPr>
          <p:cNvSpPr/>
          <p:nvPr/>
        </p:nvSpPr>
        <p:spPr>
          <a:xfrm>
            <a:off x="6734175" y="3686175"/>
            <a:ext cx="104775" cy="104775"/>
          </a:xfrm>
          <a:custGeom>
            <a:avLst/>
            <a:gdLst>
              <a:gd name="connsiteX0" fmla="*/ 107060 w 104775"/>
              <a:gd name="connsiteY0" fmla="*/ 57530 h 104775"/>
              <a:gd name="connsiteX1" fmla="*/ 59816 w 104775"/>
              <a:gd name="connsiteY1" fmla="*/ 11048 h 104775"/>
              <a:gd name="connsiteX2" fmla="*/ 12572 w 104775"/>
              <a:gd name="connsiteY2" fmla="*/ 57530 h 104775"/>
              <a:gd name="connsiteX3" fmla="*/ 59816 w 104775"/>
              <a:gd name="connsiteY3" fmla="*/ 104775 h 104775"/>
              <a:gd name="connsiteX4" fmla="*/ 107060 w 104775"/>
              <a:gd name="connsiteY4" fmla="*/ 57530 h 104775"/>
              <a:gd name="connsiteX5" fmla="*/ 107060 w 104775"/>
              <a:gd name="connsiteY5" fmla="*/ 5753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75" h="104775">
                <a:moveTo>
                  <a:pt x="107060" y="57530"/>
                </a:moveTo>
                <a:cubicBezTo>
                  <a:pt x="107060" y="31622"/>
                  <a:pt x="85725" y="11048"/>
                  <a:pt x="59816" y="11048"/>
                </a:cubicBezTo>
                <a:cubicBezTo>
                  <a:pt x="33908" y="11048"/>
                  <a:pt x="12572" y="31622"/>
                  <a:pt x="12572" y="57530"/>
                </a:cubicBezTo>
                <a:cubicBezTo>
                  <a:pt x="12572" y="84201"/>
                  <a:pt x="33908" y="104775"/>
                  <a:pt x="59816" y="104775"/>
                </a:cubicBezTo>
                <a:cubicBezTo>
                  <a:pt x="85725" y="104775"/>
                  <a:pt x="107060" y="84201"/>
                  <a:pt x="107060" y="57530"/>
                </a:cubicBezTo>
                <a:lnTo>
                  <a:pt x="107060" y="57530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10477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Freeform 833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Freeform 834"> 
				</p:cNvPr>
          <p:cNvSpPr/>
          <p:nvPr/>
        </p:nvSpPr>
        <p:spPr>
          <a:xfrm>
            <a:off x="1304925" y="3886200"/>
            <a:ext cx="4762500" cy="533400"/>
          </a:xfrm>
          <a:custGeom>
            <a:avLst/>
            <a:gdLst>
              <a:gd name="connsiteX0" fmla="*/ 18669 w 4762500"/>
              <a:gd name="connsiteY0" fmla="*/ 16764 h 533400"/>
              <a:gd name="connsiteX1" fmla="*/ 18669 w 4762500"/>
              <a:gd name="connsiteY1" fmla="*/ 535685 h 533400"/>
              <a:gd name="connsiteX2" fmla="*/ 4770501 w 4762500"/>
              <a:gd name="connsiteY2" fmla="*/ 535685 h 533400"/>
              <a:gd name="connsiteX3" fmla="*/ 4770501 w 4762500"/>
              <a:gd name="connsiteY3" fmla="*/ 16764 h 533400"/>
              <a:gd name="connsiteX4" fmla="*/ 18669 w 4762500"/>
              <a:gd name="connsiteY4" fmla="*/ 16764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0" h="533400">
                <a:moveTo>
                  <a:pt x="18669" y="16764"/>
                </a:moveTo>
                <a:lnTo>
                  <a:pt x="18669" y="535685"/>
                </a:lnTo>
                <a:lnTo>
                  <a:pt x="4770501" y="535685"/>
                </a:lnTo>
                <a:lnTo>
                  <a:pt x="4770501" y="16764"/>
                </a:lnTo>
                <a:lnTo>
                  <a:pt x="18669" y="16764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Freeform 835"> 
				</p:cNvPr>
          <p:cNvSpPr/>
          <p:nvPr/>
        </p:nvSpPr>
        <p:spPr>
          <a:xfrm>
            <a:off x="6067425" y="3867150"/>
            <a:ext cx="3057525" cy="342900"/>
          </a:xfrm>
          <a:custGeom>
            <a:avLst/>
            <a:gdLst>
              <a:gd name="connsiteX0" fmla="*/ 15621 w 3057525"/>
              <a:gd name="connsiteY0" fmla="*/ 16764 h 342900"/>
              <a:gd name="connsiteX1" fmla="*/ 15621 w 3057525"/>
              <a:gd name="connsiteY1" fmla="*/ 350520 h 342900"/>
              <a:gd name="connsiteX2" fmla="*/ 3064383 w 3057525"/>
              <a:gd name="connsiteY2" fmla="*/ 350520 h 342900"/>
              <a:gd name="connsiteX3" fmla="*/ 3064383 w 3057525"/>
              <a:gd name="connsiteY3" fmla="*/ 16764 h 342900"/>
              <a:gd name="connsiteX4" fmla="*/ 15621 w 3057525"/>
              <a:gd name="connsiteY4" fmla="*/ 16764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525" h="342900">
                <a:moveTo>
                  <a:pt x="15621" y="16764"/>
                </a:moveTo>
                <a:lnTo>
                  <a:pt x="15621" y="350520"/>
                </a:lnTo>
                <a:lnTo>
                  <a:pt x="3064383" y="350520"/>
                </a:lnTo>
                <a:lnTo>
                  <a:pt x="3064383" y="16764"/>
                </a:lnTo>
                <a:lnTo>
                  <a:pt x="15621" y="16764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Freeform 836"> 
				</p:cNvPr>
          <p:cNvSpPr/>
          <p:nvPr/>
        </p:nvSpPr>
        <p:spPr>
          <a:xfrm>
            <a:off x="1685925" y="2895600"/>
            <a:ext cx="876300" cy="2162175"/>
          </a:xfrm>
          <a:custGeom>
            <a:avLst/>
            <a:gdLst>
              <a:gd name="connsiteX0" fmla="*/ 11048 w 876300"/>
              <a:gd name="connsiteY0" fmla="*/ 2163318 h 2162175"/>
              <a:gd name="connsiteX1" fmla="*/ 11048 w 876300"/>
              <a:gd name="connsiteY1" fmla="*/ 15240 h 2162175"/>
              <a:gd name="connsiteX2" fmla="*/ 880491 w 876300"/>
              <a:gd name="connsiteY2" fmla="*/ 15240 h 2162175"/>
              <a:gd name="connsiteX3" fmla="*/ 880491 w 876300"/>
              <a:gd name="connsiteY3" fmla="*/ 2163318 h 2162175"/>
              <a:gd name="connsiteX4" fmla="*/ 11048 w 876300"/>
              <a:gd name="connsiteY4" fmla="*/ 2163318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162175">
                <a:moveTo>
                  <a:pt x="11048" y="2163318"/>
                </a:moveTo>
                <a:lnTo>
                  <a:pt x="11048" y="15240"/>
                </a:lnTo>
                <a:lnTo>
                  <a:pt x="880491" y="15240"/>
                </a:lnTo>
                <a:lnTo>
                  <a:pt x="880491" y="2163318"/>
                </a:lnTo>
                <a:lnTo>
                  <a:pt x="11048" y="216331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Freeform 837"> 
				</p:cNvPr>
          <p:cNvSpPr/>
          <p:nvPr/>
        </p:nvSpPr>
        <p:spPr>
          <a:xfrm>
            <a:off x="3248025" y="2657475"/>
            <a:ext cx="866775" cy="2400300"/>
          </a:xfrm>
          <a:custGeom>
            <a:avLst/>
            <a:gdLst>
              <a:gd name="connsiteX0" fmla="*/ 10286 w 866775"/>
              <a:gd name="connsiteY0" fmla="*/ 2401443 h 2400300"/>
              <a:gd name="connsiteX1" fmla="*/ 10286 w 866775"/>
              <a:gd name="connsiteY1" fmla="*/ 12573 h 2400300"/>
              <a:gd name="connsiteX2" fmla="*/ 869061 w 866775"/>
              <a:gd name="connsiteY2" fmla="*/ 12573 h 2400300"/>
              <a:gd name="connsiteX3" fmla="*/ 869061 w 866775"/>
              <a:gd name="connsiteY3" fmla="*/ 2401443 h 2400300"/>
              <a:gd name="connsiteX4" fmla="*/ 10286 w 86677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2400300">
                <a:moveTo>
                  <a:pt x="10286" y="2401443"/>
                </a:moveTo>
                <a:lnTo>
                  <a:pt x="10286" y="12573"/>
                </a:lnTo>
                <a:lnTo>
                  <a:pt x="869061" y="12573"/>
                </a:lnTo>
                <a:lnTo>
                  <a:pt x="869061" y="2401443"/>
                </a:lnTo>
                <a:lnTo>
                  <a:pt x="10286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Freeform 838"> 
				</p:cNvPr>
          <p:cNvSpPr/>
          <p:nvPr/>
        </p:nvSpPr>
        <p:spPr>
          <a:xfrm>
            <a:off x="4791075" y="2657475"/>
            <a:ext cx="885825" cy="2400300"/>
          </a:xfrm>
          <a:custGeom>
            <a:avLst/>
            <a:gdLst>
              <a:gd name="connsiteX0" fmla="*/ 17907 w 885825"/>
              <a:gd name="connsiteY0" fmla="*/ 2401443 h 2400300"/>
              <a:gd name="connsiteX1" fmla="*/ 17907 w 885825"/>
              <a:gd name="connsiteY1" fmla="*/ 12573 h 2400300"/>
              <a:gd name="connsiteX2" fmla="*/ 887349 w 885825"/>
              <a:gd name="connsiteY2" fmla="*/ 12573 h 2400300"/>
              <a:gd name="connsiteX3" fmla="*/ 887349 w 885825"/>
              <a:gd name="connsiteY3" fmla="*/ 2401443 h 2400300"/>
              <a:gd name="connsiteX4" fmla="*/ 17907 w 88582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825" h="2400300">
                <a:moveTo>
                  <a:pt x="17907" y="2401443"/>
                </a:moveTo>
                <a:lnTo>
                  <a:pt x="17907" y="12573"/>
                </a:lnTo>
                <a:lnTo>
                  <a:pt x="887349" y="12573"/>
                </a:lnTo>
                <a:lnTo>
                  <a:pt x="887349" y="2401443"/>
                </a:lnTo>
                <a:lnTo>
                  <a:pt x="17907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Freeform 839"> 
				</p:cNvPr>
          <p:cNvSpPr/>
          <p:nvPr/>
        </p:nvSpPr>
        <p:spPr>
          <a:xfrm>
            <a:off x="6353175" y="2657475"/>
            <a:ext cx="866775" cy="2400300"/>
          </a:xfrm>
          <a:custGeom>
            <a:avLst/>
            <a:gdLst>
              <a:gd name="connsiteX0" fmla="*/ 16383 w 866775"/>
              <a:gd name="connsiteY0" fmla="*/ 2401443 h 2400300"/>
              <a:gd name="connsiteX1" fmla="*/ 16383 w 866775"/>
              <a:gd name="connsiteY1" fmla="*/ 12573 h 2400300"/>
              <a:gd name="connsiteX2" fmla="*/ 875919 w 866775"/>
              <a:gd name="connsiteY2" fmla="*/ 12573 h 2400300"/>
              <a:gd name="connsiteX3" fmla="*/ 875919 w 866775"/>
              <a:gd name="connsiteY3" fmla="*/ 2401443 h 2400300"/>
              <a:gd name="connsiteX4" fmla="*/ 16383 w 86677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2400300">
                <a:moveTo>
                  <a:pt x="16383" y="2401443"/>
                </a:moveTo>
                <a:lnTo>
                  <a:pt x="16383" y="12573"/>
                </a:lnTo>
                <a:lnTo>
                  <a:pt x="875919" y="12573"/>
                </a:lnTo>
                <a:lnTo>
                  <a:pt x="875919" y="2401443"/>
                </a:lnTo>
                <a:lnTo>
                  <a:pt x="16383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Freeform 840"> 
				</p:cNvPr>
          <p:cNvSpPr/>
          <p:nvPr/>
        </p:nvSpPr>
        <p:spPr>
          <a:xfrm>
            <a:off x="7905750" y="2419350"/>
            <a:ext cx="876300" cy="2638425"/>
          </a:xfrm>
          <a:custGeom>
            <a:avLst/>
            <a:gdLst>
              <a:gd name="connsiteX0" fmla="*/ 14478 w 876300"/>
              <a:gd name="connsiteY0" fmla="*/ 2639568 h 2638425"/>
              <a:gd name="connsiteX1" fmla="*/ 14478 w 876300"/>
              <a:gd name="connsiteY1" fmla="*/ 9905 h 2638425"/>
              <a:gd name="connsiteX2" fmla="*/ 883920 w 876300"/>
              <a:gd name="connsiteY2" fmla="*/ 9905 h 2638425"/>
              <a:gd name="connsiteX3" fmla="*/ 883920 w 876300"/>
              <a:gd name="connsiteY3" fmla="*/ 2639568 h 2638425"/>
              <a:gd name="connsiteX4" fmla="*/ 14478 w 876300"/>
              <a:gd name="connsiteY4" fmla="*/ 2639568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638425">
                <a:moveTo>
                  <a:pt x="14478" y="2639568"/>
                </a:moveTo>
                <a:lnTo>
                  <a:pt x="14478" y="9905"/>
                </a:lnTo>
                <a:lnTo>
                  <a:pt x="883920" y="9905"/>
                </a:lnTo>
                <a:lnTo>
                  <a:pt x="883920" y="2639568"/>
                </a:lnTo>
                <a:lnTo>
                  <a:pt x="14478" y="263956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reeform 841"> 
				</p:cNvPr>
          <p:cNvSpPr/>
          <p:nvPr/>
        </p:nvSpPr>
        <p:spPr>
          <a:xfrm>
            <a:off x="1333500" y="1857375"/>
            <a:ext cx="9525" cy="3200400"/>
          </a:xfrm>
          <a:custGeom>
            <a:avLst/>
            <a:gdLst>
              <a:gd name="connsiteX0" fmla="*/ 17525 w 9525"/>
              <a:gd name="connsiteY0" fmla="*/ 16383 h 3200400"/>
              <a:gd name="connsiteX1" fmla="*/ 17525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7525" y="16383"/>
                </a:moveTo>
                <a:lnTo>
                  <a:pt x="17525" y="3201543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Freeform 842"> 
				</p:cNvPr>
          <p:cNvSpPr/>
          <p:nvPr/>
        </p:nvSpPr>
        <p:spPr>
          <a:xfrm>
            <a:off x="1276350" y="4248150"/>
            <a:ext cx="66675" cy="9525"/>
          </a:xfrm>
          <a:custGeom>
            <a:avLst/>
            <a:gdLst>
              <a:gd name="connsiteX0" fmla="*/ 12191 w 66675"/>
              <a:gd name="connsiteY0" fmla="*/ 14478 h 9525"/>
              <a:gd name="connsiteX1" fmla="*/ 74675 w 66675"/>
              <a:gd name="connsiteY1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9525">
                <a:moveTo>
                  <a:pt x="12191" y="14478"/>
                </a:moveTo>
                <a:lnTo>
                  <a:pt x="74675" y="14478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Freeform 843"> 
				</p:cNvPr>
          <p:cNvSpPr/>
          <p:nvPr/>
        </p:nvSpPr>
        <p:spPr>
          <a:xfrm>
            <a:off x="9124950" y="1857375"/>
            <a:ext cx="9525" cy="3200400"/>
          </a:xfrm>
          <a:custGeom>
            <a:avLst/>
            <a:gdLst>
              <a:gd name="connsiteX0" fmla="*/ 10668 w 9525"/>
              <a:gd name="connsiteY0" fmla="*/ 16383 h 3200400"/>
              <a:gd name="connsiteX1" fmla="*/ 10668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0668" y="16383"/>
                </a:moveTo>
                <a:lnTo>
                  <a:pt x="10668" y="3201543"/>
                </a:lnTo>
              </a:path>
            </a:pathLst>
          </a:custGeom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reeform 844"> 
				</p:cNvPr>
          <p:cNvSpPr/>
          <p:nvPr/>
        </p:nvSpPr>
        <p:spPr>
          <a:xfrm>
            <a:off x="2105025" y="3943350"/>
            <a:ext cx="3152775" cy="180975"/>
          </a:xfrm>
          <a:custGeom>
            <a:avLst/>
            <a:gdLst>
              <a:gd name="connsiteX0" fmla="*/ 21717 w 3152775"/>
              <a:gd name="connsiteY0" fmla="*/ 67817 h 180975"/>
              <a:gd name="connsiteX1" fmla="*/ 1582293 w 3152775"/>
              <a:gd name="connsiteY1" fmla="*/ 172211 h 180975"/>
              <a:gd name="connsiteX2" fmla="*/ 3143631 w 3152775"/>
              <a:gd name="connsiteY2" fmla="*/ 25908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2775" h="180975">
                <a:moveTo>
                  <a:pt x="21717" y="67817"/>
                </a:moveTo>
                <a:lnTo>
                  <a:pt x="1582293" y="172211"/>
                </a:lnTo>
                <a:lnTo>
                  <a:pt x="3143631" y="25908"/>
                </a:lnTo>
              </a:path>
            </a:pathLst>
          </a:custGeom>
          <a:ln w="31419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Freeform 845"> 
				</p:cNvPr>
          <p:cNvSpPr/>
          <p:nvPr/>
        </p:nvSpPr>
        <p:spPr>
          <a:xfrm>
            <a:off x="5229225" y="3724275"/>
            <a:ext cx="1571625" cy="247650"/>
          </a:xfrm>
          <a:custGeom>
            <a:avLst/>
            <a:gdLst>
              <a:gd name="connsiteX0" fmla="*/ 19431 w 1571625"/>
              <a:gd name="connsiteY0" fmla="*/ 244983 h 247650"/>
              <a:gd name="connsiteX1" fmla="*/ 1570101 w 1571625"/>
              <a:gd name="connsiteY1" fmla="*/ 2476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1625" h="247650">
                <a:moveTo>
                  <a:pt x="19431" y="244983"/>
                </a:moveTo>
                <a:lnTo>
                  <a:pt x="1570101" y="24765"/>
                </a:lnTo>
              </a:path>
            </a:pathLst>
          </a:custGeom>
          <a:ln w="31419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Freeform 846"> 
				</p:cNvPr>
          <p:cNvSpPr/>
          <p:nvPr/>
        </p:nvSpPr>
        <p:spPr>
          <a:xfrm>
            <a:off x="6772275" y="3724275"/>
            <a:ext cx="1590675" cy="228600"/>
          </a:xfrm>
          <a:custGeom>
            <a:avLst/>
            <a:gdLst>
              <a:gd name="connsiteX0" fmla="*/ 27051 w 1590675"/>
              <a:gd name="connsiteY0" fmla="*/ 24765 h 228600"/>
              <a:gd name="connsiteX1" fmla="*/ 1588389 w 1590675"/>
              <a:gd name="connsiteY1" fmla="*/ 22440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675" h="228600">
                <a:moveTo>
                  <a:pt x="27051" y="24765"/>
                </a:moveTo>
                <a:lnTo>
                  <a:pt x="1588389" y="224409"/>
                </a:lnTo>
              </a:path>
            </a:pathLst>
          </a:custGeom>
          <a:ln w="31419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Freeform 847"> 
				</p:cNvPr>
          <p:cNvSpPr/>
          <p:nvPr/>
        </p:nvSpPr>
        <p:spPr>
          <a:xfrm>
            <a:off x="2057400" y="3943350"/>
            <a:ext cx="104775" cy="104775"/>
          </a:xfrm>
          <a:custGeom>
            <a:avLst/>
            <a:gdLst>
              <a:gd name="connsiteX0" fmla="*/ 111251 w 104775"/>
              <a:gd name="connsiteY0" fmla="*/ 62484 h 104775"/>
              <a:gd name="connsiteX1" fmla="*/ 64007 w 104775"/>
              <a:gd name="connsiteY1" fmla="*/ 15240 h 104775"/>
              <a:gd name="connsiteX2" fmla="*/ 16763 w 104775"/>
              <a:gd name="connsiteY2" fmla="*/ 62484 h 104775"/>
              <a:gd name="connsiteX3" fmla="*/ 64007 w 104775"/>
              <a:gd name="connsiteY3" fmla="*/ 109728 h 104775"/>
              <a:gd name="connsiteX4" fmla="*/ 111251 w 104775"/>
              <a:gd name="connsiteY4" fmla="*/ 62484 h 104775"/>
              <a:gd name="connsiteX5" fmla="*/ 111251 w 104775"/>
              <a:gd name="connsiteY5" fmla="*/ 6248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75" h="104775">
                <a:moveTo>
                  <a:pt x="111251" y="62484"/>
                </a:moveTo>
                <a:cubicBezTo>
                  <a:pt x="111251" y="36576"/>
                  <a:pt x="89915" y="15240"/>
                  <a:pt x="64007" y="15240"/>
                </a:cubicBezTo>
                <a:cubicBezTo>
                  <a:pt x="38100" y="15240"/>
                  <a:pt x="16763" y="36576"/>
                  <a:pt x="16763" y="62484"/>
                </a:cubicBezTo>
                <a:cubicBezTo>
                  <a:pt x="16763" y="88392"/>
                  <a:pt x="38100" y="109728"/>
                  <a:pt x="64007" y="109728"/>
                </a:cubicBezTo>
                <a:cubicBezTo>
                  <a:pt x="89915" y="109728"/>
                  <a:pt x="111251" y="88392"/>
                  <a:pt x="111251" y="62484"/>
                </a:cubicBezTo>
                <a:lnTo>
                  <a:pt x="111251" y="62484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10477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Freeform 848"> 
				</p:cNvPr>
          <p:cNvSpPr/>
          <p:nvPr/>
        </p:nvSpPr>
        <p:spPr>
          <a:xfrm>
            <a:off x="3619500" y="4048125"/>
            <a:ext cx="104775" cy="104775"/>
          </a:xfrm>
          <a:custGeom>
            <a:avLst/>
            <a:gdLst>
              <a:gd name="connsiteX0" fmla="*/ 109728 w 104775"/>
              <a:gd name="connsiteY0" fmla="*/ 62865 h 104775"/>
              <a:gd name="connsiteX1" fmla="*/ 63246 w 104775"/>
              <a:gd name="connsiteY1" fmla="*/ 15621 h 104775"/>
              <a:gd name="connsiteX2" fmla="*/ 16002 w 104775"/>
              <a:gd name="connsiteY2" fmla="*/ 62865 h 104775"/>
              <a:gd name="connsiteX3" fmla="*/ 63246 w 104775"/>
              <a:gd name="connsiteY3" fmla="*/ 109347 h 104775"/>
              <a:gd name="connsiteX4" fmla="*/ 109728 w 104775"/>
              <a:gd name="connsiteY4" fmla="*/ 62865 h 104775"/>
              <a:gd name="connsiteX5" fmla="*/ 109728 w 104775"/>
              <a:gd name="connsiteY5" fmla="*/ 6286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75" h="104775">
                <a:moveTo>
                  <a:pt x="109728" y="62865"/>
                </a:moveTo>
                <a:cubicBezTo>
                  <a:pt x="109728" y="36195"/>
                  <a:pt x="89154" y="15621"/>
                  <a:pt x="63246" y="15621"/>
                </a:cubicBezTo>
                <a:cubicBezTo>
                  <a:pt x="36576" y="15621"/>
                  <a:pt x="16002" y="36195"/>
                  <a:pt x="16002" y="62865"/>
                </a:cubicBezTo>
                <a:cubicBezTo>
                  <a:pt x="16002" y="88773"/>
                  <a:pt x="36576" y="109347"/>
                  <a:pt x="63246" y="109347"/>
                </a:cubicBezTo>
                <a:cubicBezTo>
                  <a:pt x="89154" y="109347"/>
                  <a:pt x="109728" y="88773"/>
                  <a:pt x="109728" y="62865"/>
                </a:cubicBezTo>
                <a:lnTo>
                  <a:pt x="109728" y="62865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10477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Freeform 849"> 
				</p:cNvPr>
          <p:cNvSpPr/>
          <p:nvPr/>
        </p:nvSpPr>
        <p:spPr>
          <a:xfrm>
            <a:off x="5181600" y="3905250"/>
            <a:ext cx="104775" cy="104775"/>
          </a:xfrm>
          <a:custGeom>
            <a:avLst/>
            <a:gdLst>
              <a:gd name="connsiteX0" fmla="*/ 108966 w 104775"/>
              <a:gd name="connsiteY0" fmla="*/ 58673 h 104775"/>
              <a:gd name="connsiteX1" fmla="*/ 61721 w 104775"/>
              <a:gd name="connsiteY1" fmla="*/ 11430 h 104775"/>
              <a:gd name="connsiteX2" fmla="*/ 14478 w 104775"/>
              <a:gd name="connsiteY2" fmla="*/ 58673 h 104775"/>
              <a:gd name="connsiteX3" fmla="*/ 61721 w 104775"/>
              <a:gd name="connsiteY3" fmla="*/ 105917 h 104775"/>
              <a:gd name="connsiteX4" fmla="*/ 108966 w 104775"/>
              <a:gd name="connsiteY4" fmla="*/ 58673 h 104775"/>
              <a:gd name="connsiteX5" fmla="*/ 108966 w 104775"/>
              <a:gd name="connsiteY5" fmla="*/ 58673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75" h="104775">
                <a:moveTo>
                  <a:pt x="108966" y="58673"/>
                </a:moveTo>
                <a:cubicBezTo>
                  <a:pt x="108966" y="32766"/>
                  <a:pt x="87630" y="11430"/>
                  <a:pt x="61721" y="11430"/>
                </a:cubicBezTo>
                <a:cubicBezTo>
                  <a:pt x="35814" y="11430"/>
                  <a:pt x="14478" y="32766"/>
                  <a:pt x="14478" y="58673"/>
                </a:cubicBezTo>
                <a:cubicBezTo>
                  <a:pt x="14478" y="84582"/>
                  <a:pt x="35814" y="105917"/>
                  <a:pt x="61721" y="105917"/>
                </a:cubicBezTo>
                <a:cubicBezTo>
                  <a:pt x="87630" y="105917"/>
                  <a:pt x="108966" y="84582"/>
                  <a:pt x="108966" y="58673"/>
                </a:cubicBezTo>
                <a:lnTo>
                  <a:pt x="108966" y="58673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10477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Freeform 850"> 
				</p:cNvPr>
          <p:cNvSpPr/>
          <p:nvPr/>
        </p:nvSpPr>
        <p:spPr>
          <a:xfrm>
            <a:off x="8296275" y="3886200"/>
            <a:ext cx="104775" cy="95250"/>
          </a:xfrm>
          <a:custGeom>
            <a:avLst/>
            <a:gdLst>
              <a:gd name="connsiteX0" fmla="*/ 106298 w 104775"/>
              <a:gd name="connsiteY0" fmla="*/ 57150 h 95250"/>
              <a:gd name="connsiteX1" fmla="*/ 59055 w 104775"/>
              <a:gd name="connsiteY1" fmla="*/ 9905 h 95250"/>
              <a:gd name="connsiteX2" fmla="*/ 11811 w 104775"/>
              <a:gd name="connsiteY2" fmla="*/ 57150 h 95250"/>
              <a:gd name="connsiteX3" fmla="*/ 59055 w 104775"/>
              <a:gd name="connsiteY3" fmla="*/ 104394 h 95250"/>
              <a:gd name="connsiteX4" fmla="*/ 106298 w 104775"/>
              <a:gd name="connsiteY4" fmla="*/ 57150 h 95250"/>
              <a:gd name="connsiteX5" fmla="*/ 106298 w 104775"/>
              <a:gd name="connsiteY5" fmla="*/ 571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75" h="95250">
                <a:moveTo>
                  <a:pt x="106298" y="57150"/>
                </a:moveTo>
                <a:cubicBezTo>
                  <a:pt x="106298" y="31241"/>
                  <a:pt x="84963" y="9905"/>
                  <a:pt x="59055" y="9905"/>
                </a:cubicBezTo>
                <a:cubicBezTo>
                  <a:pt x="33147" y="9905"/>
                  <a:pt x="11811" y="31241"/>
                  <a:pt x="11811" y="57150"/>
                </a:cubicBezTo>
                <a:cubicBezTo>
                  <a:pt x="11811" y="83058"/>
                  <a:pt x="33147" y="104394"/>
                  <a:pt x="59055" y="104394"/>
                </a:cubicBezTo>
                <a:cubicBezTo>
                  <a:pt x="84963" y="104394"/>
                  <a:pt x="106298" y="83058"/>
                  <a:pt x="106298" y="57150"/>
                </a:cubicBezTo>
                <a:lnTo>
                  <a:pt x="106298" y="57150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10477">
            <a:solidFill>
              <a:srgbClr val="95959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Freeform 851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Freeform 852"> 
				</p:cNvPr>
          <p:cNvSpPr/>
          <p:nvPr/>
        </p:nvSpPr>
        <p:spPr>
          <a:xfrm>
            <a:off x="1685925" y="2895600"/>
            <a:ext cx="876300" cy="2162175"/>
          </a:xfrm>
          <a:custGeom>
            <a:avLst/>
            <a:gdLst>
              <a:gd name="connsiteX0" fmla="*/ 11048 w 876300"/>
              <a:gd name="connsiteY0" fmla="*/ 2163318 h 2162175"/>
              <a:gd name="connsiteX1" fmla="*/ 11048 w 876300"/>
              <a:gd name="connsiteY1" fmla="*/ 15240 h 2162175"/>
              <a:gd name="connsiteX2" fmla="*/ 880491 w 876300"/>
              <a:gd name="connsiteY2" fmla="*/ 15240 h 2162175"/>
              <a:gd name="connsiteX3" fmla="*/ 880491 w 876300"/>
              <a:gd name="connsiteY3" fmla="*/ 2163318 h 2162175"/>
              <a:gd name="connsiteX4" fmla="*/ 11048 w 876300"/>
              <a:gd name="connsiteY4" fmla="*/ 2163318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162175">
                <a:moveTo>
                  <a:pt x="11048" y="2163318"/>
                </a:moveTo>
                <a:lnTo>
                  <a:pt x="11048" y="15240"/>
                </a:lnTo>
                <a:lnTo>
                  <a:pt x="880491" y="15240"/>
                </a:lnTo>
                <a:lnTo>
                  <a:pt x="880491" y="2163318"/>
                </a:lnTo>
                <a:lnTo>
                  <a:pt x="11048" y="216331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Freeform 853"> 
				</p:cNvPr>
          <p:cNvSpPr/>
          <p:nvPr/>
        </p:nvSpPr>
        <p:spPr>
          <a:xfrm>
            <a:off x="3248025" y="2657475"/>
            <a:ext cx="866775" cy="2400300"/>
          </a:xfrm>
          <a:custGeom>
            <a:avLst/>
            <a:gdLst>
              <a:gd name="connsiteX0" fmla="*/ 10286 w 866775"/>
              <a:gd name="connsiteY0" fmla="*/ 2401443 h 2400300"/>
              <a:gd name="connsiteX1" fmla="*/ 10286 w 866775"/>
              <a:gd name="connsiteY1" fmla="*/ 12573 h 2400300"/>
              <a:gd name="connsiteX2" fmla="*/ 869061 w 866775"/>
              <a:gd name="connsiteY2" fmla="*/ 12573 h 2400300"/>
              <a:gd name="connsiteX3" fmla="*/ 869061 w 866775"/>
              <a:gd name="connsiteY3" fmla="*/ 2401443 h 2400300"/>
              <a:gd name="connsiteX4" fmla="*/ 10286 w 86677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2400300">
                <a:moveTo>
                  <a:pt x="10286" y="2401443"/>
                </a:moveTo>
                <a:lnTo>
                  <a:pt x="10286" y="12573"/>
                </a:lnTo>
                <a:lnTo>
                  <a:pt x="869061" y="12573"/>
                </a:lnTo>
                <a:lnTo>
                  <a:pt x="869061" y="2401443"/>
                </a:lnTo>
                <a:lnTo>
                  <a:pt x="10286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Freeform 854"> 
				</p:cNvPr>
          <p:cNvSpPr/>
          <p:nvPr/>
        </p:nvSpPr>
        <p:spPr>
          <a:xfrm>
            <a:off x="4791075" y="2657475"/>
            <a:ext cx="885825" cy="2400300"/>
          </a:xfrm>
          <a:custGeom>
            <a:avLst/>
            <a:gdLst>
              <a:gd name="connsiteX0" fmla="*/ 17907 w 885825"/>
              <a:gd name="connsiteY0" fmla="*/ 2401443 h 2400300"/>
              <a:gd name="connsiteX1" fmla="*/ 17907 w 885825"/>
              <a:gd name="connsiteY1" fmla="*/ 12573 h 2400300"/>
              <a:gd name="connsiteX2" fmla="*/ 887349 w 885825"/>
              <a:gd name="connsiteY2" fmla="*/ 12573 h 2400300"/>
              <a:gd name="connsiteX3" fmla="*/ 887349 w 885825"/>
              <a:gd name="connsiteY3" fmla="*/ 2401443 h 2400300"/>
              <a:gd name="connsiteX4" fmla="*/ 17907 w 88582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825" h="2400300">
                <a:moveTo>
                  <a:pt x="17907" y="2401443"/>
                </a:moveTo>
                <a:lnTo>
                  <a:pt x="17907" y="12573"/>
                </a:lnTo>
                <a:lnTo>
                  <a:pt x="887349" y="12573"/>
                </a:lnTo>
                <a:lnTo>
                  <a:pt x="887349" y="2401443"/>
                </a:lnTo>
                <a:lnTo>
                  <a:pt x="17907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Freeform 855"> 
				</p:cNvPr>
          <p:cNvSpPr/>
          <p:nvPr/>
        </p:nvSpPr>
        <p:spPr>
          <a:xfrm>
            <a:off x="6353175" y="2657475"/>
            <a:ext cx="866775" cy="2400300"/>
          </a:xfrm>
          <a:custGeom>
            <a:avLst/>
            <a:gdLst>
              <a:gd name="connsiteX0" fmla="*/ 16383 w 866775"/>
              <a:gd name="connsiteY0" fmla="*/ 2401443 h 2400300"/>
              <a:gd name="connsiteX1" fmla="*/ 16383 w 866775"/>
              <a:gd name="connsiteY1" fmla="*/ 12573 h 2400300"/>
              <a:gd name="connsiteX2" fmla="*/ 875919 w 866775"/>
              <a:gd name="connsiteY2" fmla="*/ 12573 h 2400300"/>
              <a:gd name="connsiteX3" fmla="*/ 875919 w 866775"/>
              <a:gd name="connsiteY3" fmla="*/ 2401443 h 2400300"/>
              <a:gd name="connsiteX4" fmla="*/ 16383 w 866775"/>
              <a:gd name="connsiteY4" fmla="*/ 2401443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2400300">
                <a:moveTo>
                  <a:pt x="16383" y="2401443"/>
                </a:moveTo>
                <a:lnTo>
                  <a:pt x="16383" y="12573"/>
                </a:lnTo>
                <a:lnTo>
                  <a:pt x="875919" y="12573"/>
                </a:lnTo>
                <a:lnTo>
                  <a:pt x="875919" y="2401443"/>
                </a:lnTo>
                <a:lnTo>
                  <a:pt x="16383" y="240144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Freeform 856"> 
				</p:cNvPr>
          <p:cNvSpPr/>
          <p:nvPr/>
        </p:nvSpPr>
        <p:spPr>
          <a:xfrm>
            <a:off x="7905750" y="2419350"/>
            <a:ext cx="876300" cy="2638425"/>
          </a:xfrm>
          <a:custGeom>
            <a:avLst/>
            <a:gdLst>
              <a:gd name="connsiteX0" fmla="*/ 14478 w 876300"/>
              <a:gd name="connsiteY0" fmla="*/ 2639568 h 2638425"/>
              <a:gd name="connsiteX1" fmla="*/ 14478 w 876300"/>
              <a:gd name="connsiteY1" fmla="*/ 9905 h 2638425"/>
              <a:gd name="connsiteX2" fmla="*/ 883920 w 876300"/>
              <a:gd name="connsiteY2" fmla="*/ 9905 h 2638425"/>
              <a:gd name="connsiteX3" fmla="*/ 883920 w 876300"/>
              <a:gd name="connsiteY3" fmla="*/ 2639568 h 2638425"/>
              <a:gd name="connsiteX4" fmla="*/ 14478 w 876300"/>
              <a:gd name="connsiteY4" fmla="*/ 2639568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638425">
                <a:moveTo>
                  <a:pt x="14478" y="2639568"/>
                </a:moveTo>
                <a:lnTo>
                  <a:pt x="14478" y="9905"/>
                </a:lnTo>
                <a:lnTo>
                  <a:pt x="883920" y="9905"/>
                </a:lnTo>
                <a:lnTo>
                  <a:pt x="883920" y="2639568"/>
                </a:lnTo>
                <a:lnTo>
                  <a:pt x="14478" y="263956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Freeform 857"> 
				</p:cNvPr>
          <p:cNvSpPr/>
          <p:nvPr/>
        </p:nvSpPr>
        <p:spPr>
          <a:xfrm>
            <a:off x="1333500" y="1857375"/>
            <a:ext cx="9525" cy="3200400"/>
          </a:xfrm>
          <a:custGeom>
            <a:avLst/>
            <a:gdLst>
              <a:gd name="connsiteX0" fmla="*/ 17525 w 9525"/>
              <a:gd name="connsiteY0" fmla="*/ 16383 h 3200400"/>
              <a:gd name="connsiteX1" fmla="*/ 17525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7525" y="16383"/>
                </a:moveTo>
                <a:lnTo>
                  <a:pt x="17525" y="3201543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Freeform 858"> 
				</p:cNvPr>
          <p:cNvSpPr/>
          <p:nvPr/>
        </p:nvSpPr>
        <p:spPr>
          <a:xfrm>
            <a:off x="1276350" y="5048250"/>
            <a:ext cx="7858125" cy="9525"/>
          </a:xfrm>
          <a:custGeom>
            <a:avLst/>
            <a:gdLst>
              <a:gd name="connsiteX0" fmla="*/ 12191 w 7858125"/>
              <a:gd name="connsiteY0" fmla="*/ 10667 h 9525"/>
              <a:gd name="connsiteX1" fmla="*/ 74675 w 7858125"/>
              <a:gd name="connsiteY1" fmla="*/ 10667 h 9525"/>
              <a:gd name="connsiteX2" fmla="*/ 7859267 w 7858125"/>
              <a:gd name="connsiteY2" fmla="*/ 106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125" h="9525">
                <a:moveTo>
                  <a:pt x="12191" y="10667"/>
                </a:moveTo>
                <a:lnTo>
                  <a:pt x="74675" y="10667"/>
                </a:lnTo>
                <a:lnTo>
                  <a:pt x="7859267" y="10667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Freeform 859"> 
				</p:cNvPr>
          <p:cNvSpPr/>
          <p:nvPr/>
        </p:nvSpPr>
        <p:spPr>
          <a:xfrm>
            <a:off x="9124950" y="1857375"/>
            <a:ext cx="9525" cy="3200400"/>
          </a:xfrm>
          <a:custGeom>
            <a:avLst/>
            <a:gdLst>
              <a:gd name="connsiteX0" fmla="*/ 10668 w 9525"/>
              <a:gd name="connsiteY0" fmla="*/ 16383 h 3200400"/>
              <a:gd name="connsiteX1" fmla="*/ 10668 w 9525"/>
              <a:gd name="connsiteY1" fmla="*/ 3201543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200400">
                <a:moveTo>
                  <a:pt x="10668" y="16383"/>
                </a:moveTo>
                <a:lnTo>
                  <a:pt x="10668" y="3201543"/>
                </a:lnTo>
              </a:path>
            </a:pathLst>
          </a:custGeom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Freeform 860"> 
				</p:cNvPr>
          <p:cNvSpPr/>
          <p:nvPr/>
        </p:nvSpPr>
        <p:spPr>
          <a:xfrm>
            <a:off x="2857500" y="5648325"/>
            <a:ext cx="19050" cy="114300"/>
          </a:xfrm>
          <a:custGeom>
            <a:avLst/>
            <a:gdLst>
              <a:gd name="connsiteX0" fmla="*/ 10667 w 19050"/>
              <a:gd name="connsiteY0" fmla="*/ 15621 h 114300"/>
              <a:gd name="connsiteX1" fmla="*/ 10667 w 19050"/>
              <a:gd name="connsiteY1" fmla="*/ 121539 h 114300"/>
              <a:gd name="connsiteX2" fmla="*/ 24383 w 19050"/>
              <a:gd name="connsiteY2" fmla="*/ 121539 h 114300"/>
              <a:gd name="connsiteX3" fmla="*/ 24383 w 19050"/>
              <a:gd name="connsiteY3" fmla="*/ 15621 h 114300"/>
              <a:gd name="connsiteX4" fmla="*/ 10667 w 19050"/>
              <a:gd name="connsiteY4" fmla="*/ 15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14300">
                <a:moveTo>
                  <a:pt x="10667" y="15621"/>
                </a:moveTo>
                <a:lnTo>
                  <a:pt x="10667" y="121539"/>
                </a:lnTo>
                <a:lnTo>
                  <a:pt x="24383" y="121539"/>
                </a:lnTo>
                <a:lnTo>
                  <a:pt x="24383" y="15621"/>
                </a:lnTo>
                <a:lnTo>
                  <a:pt x="10667" y="156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Freeform 861"> 
				</p:cNvPr>
          <p:cNvSpPr/>
          <p:nvPr/>
        </p:nvSpPr>
        <p:spPr>
          <a:xfrm>
            <a:off x="4343400" y="5648325"/>
            <a:ext cx="19050" cy="114300"/>
          </a:xfrm>
          <a:custGeom>
            <a:avLst/>
            <a:gdLst>
              <a:gd name="connsiteX0" fmla="*/ 13716 w 19050"/>
              <a:gd name="connsiteY0" fmla="*/ 15621 h 114300"/>
              <a:gd name="connsiteX1" fmla="*/ 13716 w 19050"/>
              <a:gd name="connsiteY1" fmla="*/ 121539 h 114300"/>
              <a:gd name="connsiteX2" fmla="*/ 28194 w 19050"/>
              <a:gd name="connsiteY2" fmla="*/ 121539 h 114300"/>
              <a:gd name="connsiteX3" fmla="*/ 28194 w 19050"/>
              <a:gd name="connsiteY3" fmla="*/ 15621 h 114300"/>
              <a:gd name="connsiteX4" fmla="*/ 13716 w 19050"/>
              <a:gd name="connsiteY4" fmla="*/ 15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14300">
                <a:moveTo>
                  <a:pt x="13716" y="15621"/>
                </a:moveTo>
                <a:lnTo>
                  <a:pt x="13716" y="121539"/>
                </a:lnTo>
                <a:lnTo>
                  <a:pt x="28194" y="121539"/>
                </a:lnTo>
                <a:lnTo>
                  <a:pt x="28194" y="15621"/>
                </a:lnTo>
                <a:lnTo>
                  <a:pt x="13716" y="156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reeform 862"> 
				</p:cNvPr>
          <p:cNvSpPr/>
          <p:nvPr/>
        </p:nvSpPr>
        <p:spPr>
          <a:xfrm>
            <a:off x="6000750" y="5648325"/>
            <a:ext cx="19050" cy="114300"/>
          </a:xfrm>
          <a:custGeom>
            <a:avLst/>
            <a:gdLst>
              <a:gd name="connsiteX0" fmla="*/ 14478 w 19050"/>
              <a:gd name="connsiteY0" fmla="*/ 15621 h 114300"/>
              <a:gd name="connsiteX1" fmla="*/ 14478 w 19050"/>
              <a:gd name="connsiteY1" fmla="*/ 121539 h 114300"/>
              <a:gd name="connsiteX2" fmla="*/ 28194 w 19050"/>
              <a:gd name="connsiteY2" fmla="*/ 121539 h 114300"/>
              <a:gd name="connsiteX3" fmla="*/ 28194 w 19050"/>
              <a:gd name="connsiteY3" fmla="*/ 15621 h 114300"/>
              <a:gd name="connsiteX4" fmla="*/ 14478 w 19050"/>
              <a:gd name="connsiteY4" fmla="*/ 15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14300">
                <a:moveTo>
                  <a:pt x="14478" y="15621"/>
                </a:moveTo>
                <a:lnTo>
                  <a:pt x="14478" y="121539"/>
                </a:lnTo>
                <a:lnTo>
                  <a:pt x="28194" y="121539"/>
                </a:lnTo>
                <a:lnTo>
                  <a:pt x="28194" y="15621"/>
                </a:lnTo>
                <a:lnTo>
                  <a:pt x="14478" y="156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reeform 863"> 
				</p:cNvPr>
          <p:cNvSpPr/>
          <p:nvPr/>
        </p:nvSpPr>
        <p:spPr>
          <a:xfrm>
            <a:off x="7562850" y="5648325"/>
            <a:ext cx="19050" cy="114300"/>
          </a:xfrm>
          <a:custGeom>
            <a:avLst/>
            <a:gdLst>
              <a:gd name="connsiteX0" fmla="*/ 12192 w 19050"/>
              <a:gd name="connsiteY0" fmla="*/ 15621 h 114300"/>
              <a:gd name="connsiteX1" fmla="*/ 12192 w 19050"/>
              <a:gd name="connsiteY1" fmla="*/ 121539 h 114300"/>
              <a:gd name="connsiteX2" fmla="*/ 25908 w 19050"/>
              <a:gd name="connsiteY2" fmla="*/ 121539 h 114300"/>
              <a:gd name="connsiteX3" fmla="*/ 25908 w 19050"/>
              <a:gd name="connsiteY3" fmla="*/ 15621 h 114300"/>
              <a:gd name="connsiteX4" fmla="*/ 12192 w 19050"/>
              <a:gd name="connsiteY4" fmla="*/ 15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14300">
                <a:moveTo>
                  <a:pt x="12192" y="15621"/>
                </a:moveTo>
                <a:lnTo>
                  <a:pt x="12192" y="121539"/>
                </a:lnTo>
                <a:lnTo>
                  <a:pt x="25908" y="121539"/>
                </a:lnTo>
                <a:lnTo>
                  <a:pt x="25908" y="15621"/>
                </a:lnTo>
                <a:lnTo>
                  <a:pt x="12192" y="156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reeform 864"> 
				</p:cNvPr>
          <p:cNvSpPr/>
          <p:nvPr/>
        </p:nvSpPr>
        <p:spPr>
          <a:xfrm>
            <a:off x="1371600" y="5648325"/>
            <a:ext cx="19050" cy="114300"/>
          </a:xfrm>
          <a:custGeom>
            <a:avLst/>
            <a:gdLst>
              <a:gd name="connsiteX0" fmla="*/ 13716 w 19050"/>
              <a:gd name="connsiteY0" fmla="*/ 15621 h 114300"/>
              <a:gd name="connsiteX1" fmla="*/ 13716 w 19050"/>
              <a:gd name="connsiteY1" fmla="*/ 121539 h 114300"/>
              <a:gd name="connsiteX2" fmla="*/ 27432 w 19050"/>
              <a:gd name="connsiteY2" fmla="*/ 121539 h 114300"/>
              <a:gd name="connsiteX3" fmla="*/ 27432 w 19050"/>
              <a:gd name="connsiteY3" fmla="*/ 15621 h 114300"/>
              <a:gd name="connsiteX4" fmla="*/ 13716 w 19050"/>
              <a:gd name="connsiteY4" fmla="*/ 15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14300">
                <a:moveTo>
                  <a:pt x="13716" y="15621"/>
                </a:moveTo>
                <a:lnTo>
                  <a:pt x="13716" y="121539"/>
                </a:lnTo>
                <a:lnTo>
                  <a:pt x="27432" y="121539"/>
                </a:lnTo>
                <a:lnTo>
                  <a:pt x="27432" y="15621"/>
                </a:lnTo>
                <a:lnTo>
                  <a:pt x="13716" y="156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Freeform 865"> 
				</p:cNvPr>
          <p:cNvSpPr/>
          <p:nvPr/>
        </p:nvSpPr>
        <p:spPr>
          <a:xfrm>
            <a:off x="9105900" y="5648325"/>
            <a:ext cx="19050" cy="114300"/>
          </a:xfrm>
          <a:custGeom>
            <a:avLst/>
            <a:gdLst>
              <a:gd name="connsiteX0" fmla="*/ 13716 w 19050"/>
              <a:gd name="connsiteY0" fmla="*/ 15621 h 114300"/>
              <a:gd name="connsiteX1" fmla="*/ 13716 w 19050"/>
              <a:gd name="connsiteY1" fmla="*/ 121539 h 114300"/>
              <a:gd name="connsiteX2" fmla="*/ 28195 w 19050"/>
              <a:gd name="connsiteY2" fmla="*/ 121539 h 114300"/>
              <a:gd name="connsiteX3" fmla="*/ 28195 w 19050"/>
              <a:gd name="connsiteY3" fmla="*/ 15621 h 114300"/>
              <a:gd name="connsiteX4" fmla="*/ 13716 w 19050"/>
              <a:gd name="connsiteY4" fmla="*/ 1562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14300">
                <a:moveTo>
                  <a:pt x="13716" y="15621"/>
                </a:moveTo>
                <a:lnTo>
                  <a:pt x="13716" y="121539"/>
                </a:lnTo>
                <a:lnTo>
                  <a:pt x="28195" y="121539"/>
                </a:lnTo>
                <a:lnTo>
                  <a:pt x="28195" y="15621"/>
                </a:lnTo>
                <a:lnTo>
                  <a:pt x="13716" y="156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Freeform 866"> 
				</p:cNvPr>
          <p:cNvSpPr/>
          <p:nvPr/>
        </p:nvSpPr>
        <p:spPr>
          <a:xfrm>
            <a:off x="1371600" y="5648325"/>
            <a:ext cx="7753350" cy="28575"/>
          </a:xfrm>
          <a:custGeom>
            <a:avLst/>
            <a:gdLst>
              <a:gd name="connsiteX0" fmla="*/ 13716 w 7753350"/>
              <a:gd name="connsiteY0" fmla="*/ 15621 h 28575"/>
              <a:gd name="connsiteX1" fmla="*/ 13716 w 7753350"/>
              <a:gd name="connsiteY1" fmla="*/ 30099 h 28575"/>
              <a:gd name="connsiteX2" fmla="*/ 7762495 w 7753350"/>
              <a:gd name="connsiteY2" fmla="*/ 30099 h 28575"/>
              <a:gd name="connsiteX3" fmla="*/ 7762495 w 7753350"/>
              <a:gd name="connsiteY3" fmla="*/ 15621 h 28575"/>
              <a:gd name="connsiteX4" fmla="*/ 13716 w 7753350"/>
              <a:gd name="connsiteY4" fmla="*/ 1562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3350" h="28575">
                <a:moveTo>
                  <a:pt x="13716" y="15621"/>
                </a:moveTo>
                <a:lnTo>
                  <a:pt x="13716" y="30099"/>
                </a:lnTo>
                <a:lnTo>
                  <a:pt x="7762495" y="30099"/>
                </a:lnTo>
                <a:lnTo>
                  <a:pt x="7762495" y="15621"/>
                </a:lnTo>
                <a:lnTo>
                  <a:pt x="13716" y="1562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reeform 86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reeform 868"> 
				</p:cNvPr>
          <p:cNvSpPr/>
          <p:nvPr/>
        </p:nvSpPr>
        <p:spPr>
          <a:xfrm>
            <a:off x="2857500" y="5753100"/>
            <a:ext cx="19050" cy="666750"/>
          </a:xfrm>
          <a:custGeom>
            <a:avLst/>
            <a:gdLst>
              <a:gd name="connsiteX0" fmla="*/ 10667 w 19050"/>
              <a:gd name="connsiteY0" fmla="*/ 16002 h 666750"/>
              <a:gd name="connsiteX1" fmla="*/ 10667 w 19050"/>
              <a:gd name="connsiteY1" fmla="*/ 675894 h 666750"/>
              <a:gd name="connsiteX2" fmla="*/ 24383 w 19050"/>
              <a:gd name="connsiteY2" fmla="*/ 675894 h 666750"/>
              <a:gd name="connsiteX3" fmla="*/ 24383 w 19050"/>
              <a:gd name="connsiteY3" fmla="*/ 16002 h 666750"/>
              <a:gd name="connsiteX4" fmla="*/ 10667 w 19050"/>
              <a:gd name="connsiteY4" fmla="*/ 1600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66750">
                <a:moveTo>
                  <a:pt x="10667" y="16002"/>
                </a:moveTo>
                <a:lnTo>
                  <a:pt x="10667" y="675894"/>
                </a:lnTo>
                <a:lnTo>
                  <a:pt x="24383" y="675894"/>
                </a:lnTo>
                <a:lnTo>
                  <a:pt x="24383" y="16002"/>
                </a:lnTo>
                <a:lnTo>
                  <a:pt x="10667" y="160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reeform 869"> 
				</p:cNvPr>
          <p:cNvSpPr/>
          <p:nvPr/>
        </p:nvSpPr>
        <p:spPr>
          <a:xfrm>
            <a:off x="4343400" y="5753100"/>
            <a:ext cx="19050" cy="666750"/>
          </a:xfrm>
          <a:custGeom>
            <a:avLst/>
            <a:gdLst>
              <a:gd name="connsiteX0" fmla="*/ 13716 w 19050"/>
              <a:gd name="connsiteY0" fmla="*/ 16002 h 666750"/>
              <a:gd name="connsiteX1" fmla="*/ 13716 w 19050"/>
              <a:gd name="connsiteY1" fmla="*/ 675894 h 666750"/>
              <a:gd name="connsiteX2" fmla="*/ 28194 w 19050"/>
              <a:gd name="connsiteY2" fmla="*/ 675894 h 666750"/>
              <a:gd name="connsiteX3" fmla="*/ 28194 w 19050"/>
              <a:gd name="connsiteY3" fmla="*/ 16002 h 666750"/>
              <a:gd name="connsiteX4" fmla="*/ 13716 w 19050"/>
              <a:gd name="connsiteY4" fmla="*/ 1600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66750">
                <a:moveTo>
                  <a:pt x="13716" y="16002"/>
                </a:moveTo>
                <a:lnTo>
                  <a:pt x="13716" y="675894"/>
                </a:lnTo>
                <a:lnTo>
                  <a:pt x="28194" y="675894"/>
                </a:lnTo>
                <a:lnTo>
                  <a:pt x="28194" y="16002"/>
                </a:lnTo>
                <a:lnTo>
                  <a:pt x="13716" y="160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reeform 870"> 
				</p:cNvPr>
          <p:cNvSpPr/>
          <p:nvPr/>
        </p:nvSpPr>
        <p:spPr>
          <a:xfrm>
            <a:off x="6000750" y="5753100"/>
            <a:ext cx="19050" cy="666750"/>
          </a:xfrm>
          <a:custGeom>
            <a:avLst/>
            <a:gdLst>
              <a:gd name="connsiteX0" fmla="*/ 14478 w 19050"/>
              <a:gd name="connsiteY0" fmla="*/ 16002 h 666750"/>
              <a:gd name="connsiteX1" fmla="*/ 14478 w 19050"/>
              <a:gd name="connsiteY1" fmla="*/ 675894 h 666750"/>
              <a:gd name="connsiteX2" fmla="*/ 28194 w 19050"/>
              <a:gd name="connsiteY2" fmla="*/ 675894 h 666750"/>
              <a:gd name="connsiteX3" fmla="*/ 28194 w 19050"/>
              <a:gd name="connsiteY3" fmla="*/ 16002 h 666750"/>
              <a:gd name="connsiteX4" fmla="*/ 14478 w 19050"/>
              <a:gd name="connsiteY4" fmla="*/ 1600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66750">
                <a:moveTo>
                  <a:pt x="14478" y="16002"/>
                </a:moveTo>
                <a:lnTo>
                  <a:pt x="14478" y="675894"/>
                </a:lnTo>
                <a:lnTo>
                  <a:pt x="28194" y="675894"/>
                </a:lnTo>
                <a:lnTo>
                  <a:pt x="28194" y="16002"/>
                </a:lnTo>
                <a:lnTo>
                  <a:pt x="14478" y="160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871"> 
				</p:cNvPr>
          <p:cNvSpPr/>
          <p:nvPr/>
        </p:nvSpPr>
        <p:spPr>
          <a:xfrm>
            <a:off x="7562850" y="5753100"/>
            <a:ext cx="19050" cy="666750"/>
          </a:xfrm>
          <a:custGeom>
            <a:avLst/>
            <a:gdLst>
              <a:gd name="connsiteX0" fmla="*/ 12192 w 19050"/>
              <a:gd name="connsiteY0" fmla="*/ 16002 h 666750"/>
              <a:gd name="connsiteX1" fmla="*/ 12192 w 19050"/>
              <a:gd name="connsiteY1" fmla="*/ 675894 h 666750"/>
              <a:gd name="connsiteX2" fmla="*/ 25908 w 19050"/>
              <a:gd name="connsiteY2" fmla="*/ 675894 h 666750"/>
              <a:gd name="connsiteX3" fmla="*/ 25908 w 19050"/>
              <a:gd name="connsiteY3" fmla="*/ 16002 h 666750"/>
              <a:gd name="connsiteX4" fmla="*/ 12192 w 19050"/>
              <a:gd name="connsiteY4" fmla="*/ 1600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66750">
                <a:moveTo>
                  <a:pt x="12192" y="16002"/>
                </a:moveTo>
                <a:lnTo>
                  <a:pt x="12192" y="675894"/>
                </a:lnTo>
                <a:lnTo>
                  <a:pt x="25908" y="675894"/>
                </a:lnTo>
                <a:lnTo>
                  <a:pt x="25908" y="16002"/>
                </a:lnTo>
                <a:lnTo>
                  <a:pt x="12192" y="160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 872"> 
				</p:cNvPr>
          <p:cNvSpPr/>
          <p:nvPr/>
        </p:nvSpPr>
        <p:spPr>
          <a:xfrm>
            <a:off x="1371600" y="6029325"/>
            <a:ext cx="7753350" cy="19050"/>
          </a:xfrm>
          <a:custGeom>
            <a:avLst/>
            <a:gdLst>
              <a:gd name="connsiteX0" fmla="*/ 13716 w 7753350"/>
              <a:gd name="connsiteY0" fmla="*/ 11810 h 19050"/>
              <a:gd name="connsiteX1" fmla="*/ 13716 w 7753350"/>
              <a:gd name="connsiteY1" fmla="*/ 26289 h 19050"/>
              <a:gd name="connsiteX2" fmla="*/ 7762495 w 7753350"/>
              <a:gd name="connsiteY2" fmla="*/ 26289 h 19050"/>
              <a:gd name="connsiteX3" fmla="*/ 7762495 w 7753350"/>
              <a:gd name="connsiteY3" fmla="*/ 11810 h 19050"/>
              <a:gd name="connsiteX4" fmla="*/ 13716 w 7753350"/>
              <a:gd name="connsiteY4" fmla="*/ 1181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3350" h="19050">
                <a:moveTo>
                  <a:pt x="13716" y="11810"/>
                </a:moveTo>
                <a:lnTo>
                  <a:pt x="13716" y="26289"/>
                </a:lnTo>
                <a:lnTo>
                  <a:pt x="7762495" y="26289"/>
                </a:lnTo>
                <a:lnTo>
                  <a:pt x="7762495" y="11810"/>
                </a:lnTo>
                <a:lnTo>
                  <a:pt x="13716" y="1181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 873"> 
				</p:cNvPr>
          <p:cNvSpPr/>
          <p:nvPr/>
        </p:nvSpPr>
        <p:spPr>
          <a:xfrm>
            <a:off x="1371600" y="5753100"/>
            <a:ext cx="19050" cy="666750"/>
          </a:xfrm>
          <a:custGeom>
            <a:avLst/>
            <a:gdLst>
              <a:gd name="connsiteX0" fmla="*/ 13716 w 19050"/>
              <a:gd name="connsiteY0" fmla="*/ 16002 h 666750"/>
              <a:gd name="connsiteX1" fmla="*/ 13716 w 19050"/>
              <a:gd name="connsiteY1" fmla="*/ 675894 h 666750"/>
              <a:gd name="connsiteX2" fmla="*/ 27432 w 19050"/>
              <a:gd name="connsiteY2" fmla="*/ 675894 h 666750"/>
              <a:gd name="connsiteX3" fmla="*/ 27432 w 19050"/>
              <a:gd name="connsiteY3" fmla="*/ 16002 h 666750"/>
              <a:gd name="connsiteX4" fmla="*/ 13716 w 19050"/>
              <a:gd name="connsiteY4" fmla="*/ 1600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66750">
                <a:moveTo>
                  <a:pt x="13716" y="16002"/>
                </a:moveTo>
                <a:lnTo>
                  <a:pt x="13716" y="675894"/>
                </a:lnTo>
                <a:lnTo>
                  <a:pt x="27432" y="675894"/>
                </a:lnTo>
                <a:lnTo>
                  <a:pt x="27432" y="16002"/>
                </a:lnTo>
                <a:lnTo>
                  <a:pt x="13716" y="160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Freeform 874"> 
				</p:cNvPr>
          <p:cNvSpPr/>
          <p:nvPr/>
        </p:nvSpPr>
        <p:spPr>
          <a:xfrm>
            <a:off x="9105900" y="5753100"/>
            <a:ext cx="19050" cy="666750"/>
          </a:xfrm>
          <a:custGeom>
            <a:avLst/>
            <a:gdLst>
              <a:gd name="connsiteX0" fmla="*/ 13716 w 19050"/>
              <a:gd name="connsiteY0" fmla="*/ 16002 h 666750"/>
              <a:gd name="connsiteX1" fmla="*/ 13716 w 19050"/>
              <a:gd name="connsiteY1" fmla="*/ 675894 h 666750"/>
              <a:gd name="connsiteX2" fmla="*/ 28195 w 19050"/>
              <a:gd name="connsiteY2" fmla="*/ 675894 h 666750"/>
              <a:gd name="connsiteX3" fmla="*/ 28195 w 19050"/>
              <a:gd name="connsiteY3" fmla="*/ 16002 h 666750"/>
              <a:gd name="connsiteX4" fmla="*/ 13716 w 19050"/>
              <a:gd name="connsiteY4" fmla="*/ 1600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66750">
                <a:moveTo>
                  <a:pt x="13716" y="16002"/>
                </a:moveTo>
                <a:lnTo>
                  <a:pt x="13716" y="675894"/>
                </a:lnTo>
                <a:lnTo>
                  <a:pt x="28195" y="675894"/>
                </a:lnTo>
                <a:lnTo>
                  <a:pt x="28195" y="16002"/>
                </a:lnTo>
                <a:lnTo>
                  <a:pt x="13716" y="160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Freeform 875"> 
				</p:cNvPr>
          <p:cNvSpPr/>
          <p:nvPr/>
        </p:nvSpPr>
        <p:spPr>
          <a:xfrm>
            <a:off x="1371600" y="6400800"/>
            <a:ext cx="7753350" cy="19050"/>
          </a:xfrm>
          <a:custGeom>
            <a:avLst/>
            <a:gdLst>
              <a:gd name="connsiteX0" fmla="*/ 13716 w 7753350"/>
              <a:gd name="connsiteY0" fmla="*/ 14478 h 19050"/>
              <a:gd name="connsiteX1" fmla="*/ 13716 w 7753350"/>
              <a:gd name="connsiteY1" fmla="*/ 28194 h 19050"/>
              <a:gd name="connsiteX2" fmla="*/ 7762495 w 7753350"/>
              <a:gd name="connsiteY2" fmla="*/ 28194 h 19050"/>
              <a:gd name="connsiteX3" fmla="*/ 7762495 w 7753350"/>
              <a:gd name="connsiteY3" fmla="*/ 14478 h 19050"/>
              <a:gd name="connsiteX4" fmla="*/ 13716 w 7753350"/>
              <a:gd name="connsiteY4" fmla="*/ 14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3350" h="19050">
                <a:moveTo>
                  <a:pt x="13716" y="14478"/>
                </a:moveTo>
                <a:lnTo>
                  <a:pt x="13716" y="28194"/>
                </a:lnTo>
                <a:lnTo>
                  <a:pt x="7762495" y="28194"/>
                </a:lnTo>
                <a:lnTo>
                  <a:pt x="7762495" y="14478"/>
                </a:lnTo>
                <a:lnTo>
                  <a:pt x="13716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Freeform 87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7"/>
          <p:cNvSpPr txBox="1"/>
          <p:nvPr/>
        </p:nvSpPr>
        <p:spPr>
          <a:xfrm>
            <a:off x="594360" y="580428"/>
            <a:ext cx="6049659" cy="666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Attractive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stable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</a:t>
            </a:r>
          </a:p>
        </p:txBody>
      </p:sp>
      <p:sp>
        <p:nvSpPr>
          <p:cNvPr id="878" name="TextBox 878"/>
          <p:cNvSpPr txBox="1"/>
          <p:nvPr/>
        </p:nvSpPr>
        <p:spPr>
          <a:xfrm>
            <a:off x="499110" y="1759539"/>
            <a:ext cx="108874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</p:txBody>
      </p:sp>
      <p:sp>
        <p:nvSpPr>
          <p:cNvPr id="879" name="TextBox 879"/>
          <p:cNvSpPr txBox="1"/>
          <p:nvPr/>
        </p:nvSpPr>
        <p:spPr>
          <a:xfrm>
            <a:off x="796282" y="1759104"/>
            <a:ext cx="393187" cy="18141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">
              <a:lnSpc>
                <a:spcPts val="2269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63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</a:t>
            </a:r>
          </a:p>
        </p:txBody>
      </p:sp>
      <p:sp>
        <p:nvSpPr>
          <p:cNvPr id="880" name="TextBox 880"/>
          <p:cNvSpPr txBox="1"/>
          <p:nvPr/>
        </p:nvSpPr>
        <p:spPr>
          <a:xfrm>
            <a:off x="1796796" y="1818996"/>
            <a:ext cx="1534360" cy="6329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</a:t>
            </a:r>
          </a:p>
          <a:p>
            <a:pPr indent="0">
              <a:lnSpc>
                <a:spcPts val="1812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0">
              <a:lnSpc>
                <a:spcPts val="1817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</a:p>
        </p:txBody>
      </p:sp>
      <p:sp>
        <p:nvSpPr>
          <p:cNvPr id="881" name="TextBox 881"/>
          <p:cNvSpPr txBox="1"/>
          <p:nvPr/>
        </p:nvSpPr>
        <p:spPr>
          <a:xfrm>
            <a:off x="1938528" y="3686203"/>
            <a:ext cx="406754" cy="222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46%</a:t>
            </a:r>
          </a:p>
        </p:txBody>
      </p:sp>
      <p:sp>
        <p:nvSpPr>
          <p:cNvPr id="882" name="TextBox 882"/>
          <p:cNvSpPr txBox="1"/>
          <p:nvPr/>
        </p:nvSpPr>
        <p:spPr>
          <a:xfrm>
            <a:off x="3489198" y="3791359"/>
            <a:ext cx="406754" cy="222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42%</a:t>
            </a:r>
          </a:p>
        </p:txBody>
      </p:sp>
      <p:sp>
        <p:nvSpPr>
          <p:cNvPr id="883" name="TextBox 883"/>
          <p:cNvSpPr txBox="1"/>
          <p:nvPr/>
        </p:nvSpPr>
        <p:spPr>
          <a:xfrm>
            <a:off x="5039859" y="3644299"/>
            <a:ext cx="406754" cy="222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48%</a:t>
            </a:r>
          </a:p>
        </p:txBody>
      </p:sp>
      <p:sp>
        <p:nvSpPr>
          <p:cNvPr id="884" name="TextBox 884"/>
          <p:cNvSpPr txBox="1"/>
          <p:nvPr/>
        </p:nvSpPr>
        <p:spPr>
          <a:xfrm>
            <a:off x="6611112" y="3853843"/>
            <a:ext cx="407550" cy="222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57%</a:t>
            </a:r>
          </a:p>
        </p:txBody>
      </p:sp>
      <p:sp>
        <p:nvSpPr>
          <p:cNvPr id="885" name="TextBox 885"/>
          <p:cNvSpPr txBox="1"/>
          <p:nvPr/>
        </p:nvSpPr>
        <p:spPr>
          <a:xfrm>
            <a:off x="8161781" y="3623718"/>
            <a:ext cx="406755" cy="222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49%</a:t>
            </a:r>
          </a:p>
        </p:txBody>
      </p:sp>
      <p:sp>
        <p:nvSpPr>
          <p:cNvPr id="886" name="TextBox 886"/>
          <p:cNvSpPr txBox="1"/>
          <p:nvPr/>
        </p:nvSpPr>
        <p:spPr>
          <a:xfrm>
            <a:off x="9290304" y="3593854"/>
            <a:ext cx="3920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60%</a:t>
            </a:r>
          </a:p>
        </p:txBody>
      </p:sp>
      <p:sp>
        <p:nvSpPr>
          <p:cNvPr id="887" name="TextBox 887"/>
          <p:cNvSpPr txBox="1"/>
          <p:nvPr/>
        </p:nvSpPr>
        <p:spPr>
          <a:xfrm>
            <a:off x="796290" y="4147212"/>
            <a:ext cx="393179" cy="222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</a:t>
            </a:r>
          </a:p>
        </p:txBody>
      </p:sp>
      <p:sp>
        <p:nvSpPr>
          <p:cNvPr id="888" name="TextBox 888"/>
          <p:cNvSpPr txBox="1"/>
          <p:nvPr/>
        </p:nvSpPr>
        <p:spPr>
          <a:xfrm>
            <a:off x="9290304" y="4044196"/>
            <a:ext cx="3920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40%</a:t>
            </a:r>
          </a:p>
        </p:txBody>
      </p:sp>
      <p:sp>
        <p:nvSpPr>
          <p:cNvPr id="889" name="TextBox 889"/>
          <p:cNvSpPr txBox="1"/>
          <p:nvPr/>
        </p:nvSpPr>
        <p:spPr>
          <a:xfrm>
            <a:off x="1849374" y="4748103"/>
            <a:ext cx="54242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</a:t>
            </a:r>
          </a:p>
        </p:txBody>
      </p:sp>
      <p:sp>
        <p:nvSpPr>
          <p:cNvPr id="890" name="TextBox 890"/>
          <p:cNvSpPr txBox="1"/>
          <p:nvPr/>
        </p:nvSpPr>
        <p:spPr>
          <a:xfrm>
            <a:off x="3415284" y="4734388"/>
            <a:ext cx="54242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00</a:t>
            </a:r>
          </a:p>
        </p:txBody>
      </p:sp>
      <p:sp>
        <p:nvSpPr>
          <p:cNvPr id="891" name="TextBox 891"/>
          <p:cNvSpPr txBox="1"/>
          <p:nvPr/>
        </p:nvSpPr>
        <p:spPr>
          <a:xfrm>
            <a:off x="4957572" y="4734388"/>
            <a:ext cx="54242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00</a:t>
            </a:r>
          </a:p>
        </p:txBody>
      </p:sp>
      <p:sp>
        <p:nvSpPr>
          <p:cNvPr id="892" name="TextBox 892"/>
          <p:cNvSpPr txBox="1"/>
          <p:nvPr/>
        </p:nvSpPr>
        <p:spPr>
          <a:xfrm>
            <a:off x="6519672" y="4734388"/>
            <a:ext cx="542428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00</a:t>
            </a:r>
          </a:p>
        </p:txBody>
      </p:sp>
      <p:sp>
        <p:nvSpPr>
          <p:cNvPr id="893" name="TextBox 893"/>
          <p:cNvSpPr txBox="1"/>
          <p:nvPr/>
        </p:nvSpPr>
        <p:spPr>
          <a:xfrm>
            <a:off x="8084057" y="4715338"/>
            <a:ext cx="542428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894" name="TextBox 894"/>
          <p:cNvSpPr txBox="1"/>
          <p:nvPr/>
        </p:nvSpPr>
        <p:spPr>
          <a:xfrm>
            <a:off x="796290" y="4943503"/>
            <a:ext cx="393179" cy="222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0,00</a:t>
            </a:r>
          </a:p>
        </p:txBody>
      </p:sp>
      <p:sp>
        <p:nvSpPr>
          <p:cNvPr id="895" name="TextBox 895"/>
          <p:cNvSpPr txBox="1"/>
          <p:nvPr/>
        </p:nvSpPr>
        <p:spPr>
          <a:xfrm>
            <a:off x="381762" y="5679826"/>
            <a:ext cx="773358" cy="6802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09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</a:p>
          <a:p>
            <a:pPr indent="3805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  <a:p>
            <a:pPr indent="0">
              <a:lnSpc>
                <a:spcPts val="229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Yield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896" name="TextBox 896"/>
          <p:cNvSpPr txBox="1"/>
          <p:nvPr/>
        </p:nvSpPr>
        <p:spPr>
          <a:xfrm>
            <a:off x="1914903" y="5242641"/>
            <a:ext cx="435701" cy="1093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46">
              <a:lnSpc>
                <a:spcPts val="18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2,356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20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2.9%</a:t>
            </a:r>
          </a:p>
        </p:txBody>
      </p:sp>
      <p:sp>
        <p:nvSpPr>
          <p:cNvPr id="897" name="TextBox 897"/>
          <p:cNvSpPr txBox="1"/>
          <p:nvPr/>
        </p:nvSpPr>
        <p:spPr>
          <a:xfrm>
            <a:off x="3409843" y="5242641"/>
            <a:ext cx="491434" cy="1093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6404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2,629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959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3.9%</a:t>
            </a:r>
          </a:p>
        </p:txBody>
      </p:sp>
      <p:sp>
        <p:nvSpPr>
          <p:cNvPr id="898" name="TextBox 898"/>
          <p:cNvSpPr txBox="1"/>
          <p:nvPr/>
        </p:nvSpPr>
        <p:spPr>
          <a:xfrm>
            <a:off x="4983262" y="5242641"/>
            <a:ext cx="479361" cy="1093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658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2,528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45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3.6%</a:t>
            </a:r>
          </a:p>
        </p:txBody>
      </p:sp>
      <p:sp>
        <p:nvSpPr>
          <p:cNvPr id="899" name="TextBox 899"/>
          <p:cNvSpPr txBox="1"/>
          <p:nvPr/>
        </p:nvSpPr>
        <p:spPr>
          <a:xfrm>
            <a:off x="6582156" y="5242641"/>
            <a:ext cx="435701" cy="1093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77">
              <a:lnSpc>
                <a:spcPts val="18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2,533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308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3.0%</a:t>
            </a:r>
          </a:p>
        </p:txBody>
      </p:sp>
      <p:sp>
        <p:nvSpPr>
          <p:cNvPr id="900" name="TextBox 900"/>
          <p:cNvSpPr txBox="1"/>
          <p:nvPr/>
        </p:nvSpPr>
        <p:spPr>
          <a:xfrm>
            <a:off x="8094293" y="5242641"/>
            <a:ext cx="518538" cy="1093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764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2,706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407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3.5%</a:t>
            </a:r>
          </a:p>
        </p:txBody>
      </p:sp>
      <p:sp>
        <p:nvSpPr>
          <p:cNvPr id="901" name="TextBox 901"/>
          <p:cNvSpPr txBox="1"/>
          <p:nvPr/>
        </p:nvSpPr>
        <p:spPr>
          <a:xfrm>
            <a:off x="464058" y="6493700"/>
            <a:ext cx="99771" cy="393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 indent="0">
              <a:lnSpc>
                <a:spcPts val="105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</a:p>
        </p:txBody>
      </p:sp>
      <p:sp>
        <p:nvSpPr>
          <p:cNvPr id="902" name="TextBox 902"/>
          <p:cNvSpPr txBox="1"/>
          <p:nvPr/>
        </p:nvSpPr>
        <p:spPr>
          <a:xfrm>
            <a:off x="757357" y="6493700"/>
            <a:ext cx="6842736" cy="393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outstanding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820m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AGM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2015)</a:t>
            </a:r>
          </a:p>
          <a:p>
            <a:pPr indent="7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AGM;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94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32">
              <a:lnSpc>
                <a:spcPts val="105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all-in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exceptional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items: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DX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(2010),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NSN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Restructuring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(2012)</a:t>
            </a:r>
          </a:p>
        </p:txBody>
      </p:sp>
      <p:sp>
        <p:nvSpPr>
          <p:cNvPr id="903" name="TextBox 903"/>
          <p:cNvSpPr txBox="1"/>
          <p:nvPr/>
        </p:nvSpPr>
        <p:spPr>
          <a:xfrm>
            <a:off x="464058" y="6896044"/>
            <a:ext cx="2775618" cy="4014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Note: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130303">
              <a:lnSpc>
                <a:spcPts val="217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904" name="TextBox 904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905" name="TextBox 905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06" name="TextBox 906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Picture 90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908" name="TextBox 908"/>
          <p:cNvSpPr txBox="1"/>
          <p:nvPr/>
        </p:nvSpPr>
        <p:spPr>
          <a:xfrm rot="5400000">
            <a:off x="5050620" y="4491019"/>
            <a:ext cx="550292" cy="13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6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909" name="TextBox 909"/>
          <p:cNvSpPr txBox="1"/>
          <p:nvPr/>
        </p:nvSpPr>
        <p:spPr>
          <a:xfrm rot="5400000">
            <a:off x="5180061" y="4850019"/>
            <a:ext cx="291410" cy="13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6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(€)</a:t>
            </a:r>
          </a:p>
        </p:txBody>
      </p:sp>
      <p:sp>
        <p:nvSpPr>
          <p:cNvPr id="910" name="TextBox 910"/>
          <p:cNvSpPr txBox="1"/>
          <p:nvPr/>
        </p:nvSpPr>
        <p:spPr>
          <a:xfrm rot="5400000">
            <a:off x="603661" y="4615466"/>
            <a:ext cx="401723" cy="1316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6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olume</a:t>
            </a:r>
          </a:p>
        </p:txBody>
      </p:sp>
      <p:sp>
        <p:nvSpPr>
          <p:cNvPr id="911" name="TextBox 911"/>
          <p:cNvSpPr txBox="1"/>
          <p:nvPr/>
        </p:nvSpPr>
        <p:spPr>
          <a:xfrm rot="5400000">
            <a:off x="767424" y="4779229"/>
            <a:ext cx="74198" cy="1316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6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</a:p>
        </p:txBody>
      </p:sp>
      <p:sp>
        <p:nvSpPr>
          <p:cNvPr id="912" name="TextBox 912"/>
          <p:cNvSpPr txBox="1"/>
          <p:nvPr/>
        </p:nvSpPr>
        <p:spPr>
          <a:xfrm rot="16200000">
            <a:off x="1481180" y="5673284"/>
            <a:ext cx="98769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913" name="TextBox 913"/>
          <p:cNvSpPr txBox="1"/>
          <p:nvPr/>
        </p:nvSpPr>
        <p:spPr>
          <a:xfrm rot="16200000">
            <a:off x="1327114" y="5889071"/>
            <a:ext cx="406900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May-14</a:t>
            </a:r>
          </a:p>
        </p:txBody>
      </p:sp>
      <p:sp>
        <p:nvSpPr>
          <p:cNvPr id="914" name="TextBox 914"/>
          <p:cNvSpPr txBox="1"/>
          <p:nvPr/>
        </p:nvSpPr>
        <p:spPr>
          <a:xfrm rot="16200000">
            <a:off x="1747659" y="5684935"/>
            <a:ext cx="123594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915" name="TextBox 915"/>
          <p:cNvSpPr txBox="1"/>
          <p:nvPr/>
        </p:nvSpPr>
        <p:spPr>
          <a:xfrm rot="16200000">
            <a:off x="1575179" y="5919136"/>
            <a:ext cx="468553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-May-14</a:t>
            </a:r>
          </a:p>
        </p:txBody>
      </p:sp>
      <p:sp>
        <p:nvSpPr>
          <p:cNvPr id="916" name="TextBox 916"/>
          <p:cNvSpPr txBox="1"/>
          <p:nvPr/>
        </p:nvSpPr>
        <p:spPr>
          <a:xfrm rot="16200000">
            <a:off x="2027313" y="5684935"/>
            <a:ext cx="123594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917" name="TextBox 917"/>
          <p:cNvSpPr txBox="1"/>
          <p:nvPr/>
        </p:nvSpPr>
        <p:spPr>
          <a:xfrm rot="16200000">
            <a:off x="1869702" y="5904267"/>
            <a:ext cx="438816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-Jun-14</a:t>
            </a:r>
          </a:p>
        </p:txBody>
      </p:sp>
      <p:sp>
        <p:nvSpPr>
          <p:cNvPr id="918" name="TextBox 918"/>
          <p:cNvSpPr txBox="1"/>
          <p:nvPr/>
        </p:nvSpPr>
        <p:spPr>
          <a:xfrm rot="16200000">
            <a:off x="2306967" y="5684935"/>
            <a:ext cx="123594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919" name="TextBox 919"/>
          <p:cNvSpPr txBox="1"/>
          <p:nvPr/>
        </p:nvSpPr>
        <p:spPr>
          <a:xfrm rot="16200000">
            <a:off x="2149356" y="5904267"/>
            <a:ext cx="438816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-Jun-14</a:t>
            </a:r>
          </a:p>
        </p:txBody>
      </p:sp>
      <p:sp>
        <p:nvSpPr>
          <p:cNvPr id="920" name="TextBox 920"/>
          <p:cNvSpPr txBox="1"/>
          <p:nvPr/>
        </p:nvSpPr>
        <p:spPr>
          <a:xfrm rot="16200000">
            <a:off x="2585859" y="5684935"/>
            <a:ext cx="123594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921" name="TextBox 921"/>
          <p:cNvSpPr txBox="1"/>
          <p:nvPr/>
        </p:nvSpPr>
        <p:spPr>
          <a:xfrm rot="16200000">
            <a:off x="2446905" y="5885610"/>
            <a:ext cx="401502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-Jul-14</a:t>
            </a:r>
          </a:p>
        </p:txBody>
      </p:sp>
      <p:sp>
        <p:nvSpPr>
          <p:cNvPr id="922" name="TextBox 922"/>
          <p:cNvSpPr txBox="1"/>
          <p:nvPr/>
        </p:nvSpPr>
        <p:spPr>
          <a:xfrm rot="16200000">
            <a:off x="2865513" y="5684935"/>
            <a:ext cx="123594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923" name="TextBox 923"/>
          <p:cNvSpPr txBox="1"/>
          <p:nvPr/>
        </p:nvSpPr>
        <p:spPr>
          <a:xfrm rot="16200000">
            <a:off x="2726559" y="5885610"/>
            <a:ext cx="401502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-Jul-14</a:t>
            </a:r>
          </a:p>
        </p:txBody>
      </p:sp>
      <p:sp>
        <p:nvSpPr>
          <p:cNvPr id="924" name="TextBox 924"/>
          <p:cNvSpPr txBox="1"/>
          <p:nvPr/>
        </p:nvSpPr>
        <p:spPr>
          <a:xfrm rot="16200000">
            <a:off x="3157580" y="5672522"/>
            <a:ext cx="98769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925" name="TextBox 925"/>
          <p:cNvSpPr txBox="1"/>
          <p:nvPr/>
        </p:nvSpPr>
        <p:spPr>
          <a:xfrm rot="16200000">
            <a:off x="3009199" y="5882624"/>
            <a:ext cx="395530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Aug-14</a:t>
            </a:r>
          </a:p>
        </p:txBody>
      </p:sp>
      <p:sp>
        <p:nvSpPr>
          <p:cNvPr id="926" name="TextBox 926"/>
          <p:cNvSpPr txBox="1"/>
          <p:nvPr/>
        </p:nvSpPr>
        <p:spPr>
          <a:xfrm rot="16200000">
            <a:off x="3424821" y="5684935"/>
            <a:ext cx="123594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27" name="TextBox 927"/>
          <p:cNvSpPr txBox="1"/>
          <p:nvPr/>
        </p:nvSpPr>
        <p:spPr>
          <a:xfrm rot="16200000">
            <a:off x="3258021" y="5913457"/>
            <a:ext cx="457195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-Aug-14</a:t>
            </a:r>
          </a:p>
        </p:txBody>
      </p:sp>
      <p:sp>
        <p:nvSpPr>
          <p:cNvPr id="928" name="TextBox 928"/>
          <p:cNvSpPr txBox="1"/>
          <p:nvPr/>
        </p:nvSpPr>
        <p:spPr>
          <a:xfrm rot="16200000">
            <a:off x="3716126" y="5672522"/>
            <a:ext cx="98769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929" name="TextBox 929"/>
          <p:cNvSpPr txBox="1"/>
          <p:nvPr/>
        </p:nvSpPr>
        <p:spPr>
          <a:xfrm rot="16200000">
            <a:off x="3567745" y="5882624"/>
            <a:ext cx="395530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Sep-14</a:t>
            </a:r>
          </a:p>
        </p:txBody>
      </p:sp>
      <p:sp>
        <p:nvSpPr>
          <p:cNvPr id="930" name="TextBox 930"/>
          <p:cNvSpPr txBox="1"/>
          <p:nvPr/>
        </p:nvSpPr>
        <p:spPr>
          <a:xfrm rot="16200000">
            <a:off x="3983367" y="5684935"/>
            <a:ext cx="123594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931" name="TextBox 931"/>
          <p:cNvSpPr txBox="1"/>
          <p:nvPr/>
        </p:nvSpPr>
        <p:spPr>
          <a:xfrm rot="16200000">
            <a:off x="3816567" y="5913457"/>
            <a:ext cx="457195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-Sep-14</a:t>
            </a:r>
          </a:p>
        </p:txBody>
      </p:sp>
      <p:sp>
        <p:nvSpPr>
          <p:cNvPr id="932" name="TextBox 932"/>
          <p:cNvSpPr txBox="1"/>
          <p:nvPr/>
        </p:nvSpPr>
        <p:spPr>
          <a:xfrm rot="16200000">
            <a:off x="4275434" y="5671760"/>
            <a:ext cx="98769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933" name="TextBox 933"/>
          <p:cNvSpPr txBox="1"/>
          <p:nvPr/>
        </p:nvSpPr>
        <p:spPr>
          <a:xfrm rot="16200000">
            <a:off x="4138929" y="5869986"/>
            <a:ext cx="371778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Oct-14</a:t>
            </a:r>
          </a:p>
        </p:txBody>
      </p:sp>
      <p:sp>
        <p:nvSpPr>
          <p:cNvPr id="934" name="TextBox 934"/>
          <p:cNvSpPr txBox="1"/>
          <p:nvPr/>
        </p:nvSpPr>
        <p:spPr>
          <a:xfrm rot="16200000">
            <a:off x="4541913" y="5684173"/>
            <a:ext cx="123594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935" name="TextBox 935"/>
          <p:cNvSpPr txBox="1"/>
          <p:nvPr/>
        </p:nvSpPr>
        <p:spPr>
          <a:xfrm rot="16200000">
            <a:off x="4386850" y="5900958"/>
            <a:ext cx="433721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-Oct-14</a:t>
            </a:r>
          </a:p>
        </p:txBody>
      </p:sp>
      <p:sp>
        <p:nvSpPr>
          <p:cNvPr id="936" name="TextBox 936"/>
          <p:cNvSpPr txBox="1"/>
          <p:nvPr/>
        </p:nvSpPr>
        <p:spPr>
          <a:xfrm rot="16200000">
            <a:off x="4821567" y="5684173"/>
            <a:ext cx="123594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937" name="TextBox 937"/>
          <p:cNvSpPr txBox="1"/>
          <p:nvPr/>
        </p:nvSpPr>
        <p:spPr>
          <a:xfrm rot="16200000">
            <a:off x="4666504" y="5900958"/>
            <a:ext cx="433721" cy="124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8"/>
              </a:lnSpc>
            </a:pP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-Oct-14</a:t>
            </a:r>
          </a:p>
        </p:txBody>
      </p:sp>
      <p:sp>
        <p:nvSpPr>
          <p:cNvPr id="938" name="TextBox 938"/>
          <p:cNvSpPr txBox="1"/>
          <p:nvPr/>
        </p:nvSpPr>
        <p:spPr>
          <a:xfrm>
            <a:off x="594360" y="580428"/>
            <a:ext cx="6005584" cy="666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</a:p>
        </p:txBody>
      </p:sp>
      <p:sp>
        <p:nvSpPr>
          <p:cNvPr id="939" name="TextBox 939"/>
          <p:cNvSpPr txBox="1"/>
          <p:nvPr/>
        </p:nvSpPr>
        <p:spPr>
          <a:xfrm>
            <a:off x="938022" y="2025477"/>
            <a:ext cx="4314718" cy="16159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3222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status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buyback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weekly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repurchase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4113">
              <a:lnSpc>
                <a:spcPts val="1747"/>
              </a:lnSpc>
            </a:pPr>
            <a:r>
              <a:rPr lang="en-US" altLang="zh-CN" sz="10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10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price:</a:t>
            </a:r>
            <a:r>
              <a:rPr lang="en-US" altLang="zh-CN" sz="10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€92.71</a:t>
            </a:r>
          </a:p>
        </p:txBody>
      </p:sp>
      <p:sp>
        <p:nvSpPr>
          <p:cNvPr id="940" name="TextBox 940"/>
          <p:cNvSpPr txBox="1"/>
          <p:nvPr/>
        </p:nvSpPr>
        <p:spPr>
          <a:xfrm>
            <a:off x="5923482" y="2021667"/>
            <a:ext cx="3612347" cy="14709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644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issued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outstanding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(rounded)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22917">
              <a:lnSpc>
                <a:spcPts val="25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</a:t>
            </a:r>
          </a:p>
          <a:p>
            <a:pPr indent="256340">
              <a:lnSpc>
                <a:spcPts val="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881</a:t>
            </a:r>
          </a:p>
        </p:txBody>
      </p:sp>
      <p:sp>
        <p:nvSpPr>
          <p:cNvPr id="941" name="TextBox 941"/>
          <p:cNvSpPr txBox="1"/>
          <p:nvPr/>
        </p:nvSpPr>
        <p:spPr>
          <a:xfrm>
            <a:off x="944115" y="3746087"/>
            <a:ext cx="434343" cy="1882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58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1.600.000</a:t>
            </a:r>
          </a:p>
          <a:p>
            <a:pPr indent="10">
              <a:lnSpc>
                <a:spcPts val="1746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1.400.000</a:t>
            </a:r>
          </a:p>
          <a:p>
            <a:pPr indent="10">
              <a:lnSpc>
                <a:spcPts val="1745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1.200.000</a:t>
            </a:r>
          </a:p>
          <a:p>
            <a:pPr indent="10">
              <a:lnSpc>
                <a:spcPts val="1745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1.000.000</a:t>
            </a:r>
          </a:p>
          <a:p>
            <a:pPr indent="82301">
              <a:lnSpc>
                <a:spcPts val="1745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800.000</a:t>
            </a:r>
          </a:p>
          <a:p>
            <a:pPr indent="82300">
              <a:lnSpc>
                <a:spcPts val="1746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600.000</a:t>
            </a:r>
          </a:p>
          <a:p>
            <a:pPr indent="82300">
              <a:lnSpc>
                <a:spcPts val="1739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400.000</a:t>
            </a:r>
          </a:p>
          <a:p>
            <a:pPr indent="82300">
              <a:lnSpc>
                <a:spcPts val="1745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200.000</a:t>
            </a:r>
          </a:p>
          <a:p>
            <a:pPr indent="379483">
              <a:lnSpc>
                <a:spcPts val="1745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942" name="TextBox 942"/>
          <p:cNvSpPr txBox="1"/>
          <p:nvPr/>
        </p:nvSpPr>
        <p:spPr>
          <a:xfrm>
            <a:off x="5039106" y="3746087"/>
            <a:ext cx="162412" cy="1882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58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6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9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0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5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9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</a:t>
            </a:r>
          </a:p>
        </p:txBody>
      </p:sp>
      <p:sp>
        <p:nvSpPr>
          <p:cNvPr id="943" name="TextBox 943"/>
          <p:cNvSpPr txBox="1"/>
          <p:nvPr/>
        </p:nvSpPr>
        <p:spPr>
          <a:xfrm>
            <a:off x="6541007" y="3977895"/>
            <a:ext cx="1006463" cy="323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 indent="64005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30.09.13</a:t>
            </a:r>
          </a:p>
        </p:txBody>
      </p:sp>
      <p:sp>
        <p:nvSpPr>
          <p:cNvPr id="944" name="TextBox 944"/>
          <p:cNvSpPr txBox="1"/>
          <p:nvPr/>
        </p:nvSpPr>
        <p:spPr>
          <a:xfrm>
            <a:off x="7610093" y="3692819"/>
            <a:ext cx="27907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843</a:t>
            </a:r>
          </a:p>
        </p:txBody>
      </p:sp>
      <p:sp>
        <p:nvSpPr>
          <p:cNvPr id="945" name="TextBox 945"/>
          <p:cNvSpPr txBox="1"/>
          <p:nvPr/>
        </p:nvSpPr>
        <p:spPr>
          <a:xfrm>
            <a:off x="8057399" y="3693590"/>
            <a:ext cx="811148" cy="1637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460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815">
              <a:lnSpc>
                <a:spcPts val="141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</a:p>
          <a:p>
            <a:pPr indent="130298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</a:p>
          <a:p>
            <a:pPr indent="139445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146293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</a:p>
          <a:p>
            <a:pPr indent="153906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(16m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101335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31)</a:t>
            </a:r>
          </a:p>
        </p:txBody>
      </p:sp>
      <p:sp>
        <p:nvSpPr>
          <p:cNvPr id="946" name="TextBox 946"/>
          <p:cNvSpPr txBox="1"/>
          <p:nvPr/>
        </p:nvSpPr>
        <p:spPr>
          <a:xfrm>
            <a:off x="9040368" y="3828455"/>
            <a:ext cx="27907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831</a:t>
            </a:r>
          </a:p>
        </p:txBody>
      </p:sp>
      <p:sp>
        <p:nvSpPr>
          <p:cNvPr id="947" name="TextBox 947"/>
          <p:cNvSpPr txBox="1"/>
          <p:nvPr/>
        </p:nvSpPr>
        <p:spPr>
          <a:xfrm>
            <a:off x="1843278" y="6250748"/>
            <a:ext cx="880810" cy="996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84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Repurchased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</a:p>
        </p:txBody>
      </p:sp>
      <p:sp>
        <p:nvSpPr>
          <p:cNvPr id="948" name="TextBox 948"/>
          <p:cNvSpPr txBox="1"/>
          <p:nvPr/>
        </p:nvSpPr>
        <p:spPr>
          <a:xfrm>
            <a:off x="3710940" y="6250748"/>
            <a:ext cx="782936" cy="996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84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Avg.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rounded</a:t>
            </a:r>
          </a:p>
        </p:txBody>
      </p:sp>
      <p:sp>
        <p:nvSpPr>
          <p:cNvPr id="949" name="TextBox 949"/>
          <p:cNvSpPr txBox="1"/>
          <p:nvPr/>
        </p:nvSpPr>
        <p:spPr>
          <a:xfrm>
            <a:off x="5865118" y="6163310"/>
            <a:ext cx="943180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issued</a:t>
            </a:r>
          </a:p>
        </p:txBody>
      </p:sp>
      <p:sp>
        <p:nvSpPr>
          <p:cNvPr id="950" name="TextBox 950"/>
          <p:cNvSpPr txBox="1"/>
          <p:nvPr/>
        </p:nvSpPr>
        <p:spPr>
          <a:xfrm>
            <a:off x="7087362" y="6163310"/>
            <a:ext cx="1299883" cy="332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outstanding</a:t>
            </a:r>
          </a:p>
          <a:p>
            <a:pPr indent="51051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951" name="TextBox 951"/>
          <p:cNvSpPr txBox="1"/>
          <p:nvPr/>
        </p:nvSpPr>
        <p:spPr>
          <a:xfrm>
            <a:off x="8470388" y="6163310"/>
            <a:ext cx="1299883" cy="332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outstanding</a:t>
            </a:r>
          </a:p>
          <a:p>
            <a:pPr indent="43436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52" name="TextBox 952"/>
          <p:cNvSpPr txBox="1"/>
          <p:nvPr/>
        </p:nvSpPr>
        <p:spPr>
          <a:xfrm>
            <a:off x="594362" y="6529076"/>
            <a:ext cx="3738684" cy="7684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32859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buyback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until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Oct.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31: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~€1.5bn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1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953" name="TextBox 953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954" name="TextBox 954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55" name="TextBox 955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Freeform 95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Freeform 95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Freeform 95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Freeform 95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Freeform 96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Freeform 96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Freeform 96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Freeform 96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Freeform 96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Freeform 96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Freeform 96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Freeform 96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Freeform 96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Freeform 96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Freeform 970"> 
				</p:cNvPr>
          <p:cNvSpPr/>
          <p:nvPr/>
        </p:nvSpPr>
        <p:spPr>
          <a:xfrm>
            <a:off x="581025" y="1647825"/>
            <a:ext cx="1809750" cy="342900"/>
          </a:xfrm>
          <a:custGeom>
            <a:avLst/>
            <a:gdLst>
              <a:gd name="connsiteX0" fmla="*/ 12573 w 1809750"/>
              <a:gd name="connsiteY0" fmla="*/ 12573 h 342900"/>
              <a:gd name="connsiteX1" fmla="*/ 12573 w 1809750"/>
              <a:gd name="connsiteY1" fmla="*/ 351663 h 342900"/>
              <a:gd name="connsiteX2" fmla="*/ 1817751 w 1809750"/>
              <a:gd name="connsiteY2" fmla="*/ 351663 h 342900"/>
              <a:gd name="connsiteX3" fmla="*/ 1817751 w 1809750"/>
              <a:gd name="connsiteY3" fmla="*/ 12573 h 342900"/>
              <a:gd name="connsiteX4" fmla="*/ 12573 w 1809750"/>
              <a:gd name="connsiteY4" fmla="*/ 12573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342900">
                <a:moveTo>
                  <a:pt x="12573" y="12573"/>
                </a:moveTo>
                <a:lnTo>
                  <a:pt x="12573" y="351663"/>
                </a:lnTo>
                <a:lnTo>
                  <a:pt x="1817751" y="351663"/>
                </a:lnTo>
                <a:lnTo>
                  <a:pt x="1817751" y="12573"/>
                </a:lnTo>
                <a:lnTo>
                  <a:pt x="12573" y="1257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Freeform 971"> 
				</p:cNvPr>
          <p:cNvSpPr/>
          <p:nvPr/>
        </p:nvSpPr>
        <p:spPr>
          <a:xfrm>
            <a:off x="2381250" y="1647825"/>
            <a:ext cx="7239000" cy="342900"/>
          </a:xfrm>
          <a:custGeom>
            <a:avLst/>
            <a:gdLst>
              <a:gd name="connsiteX0" fmla="*/ 17526 w 7239000"/>
              <a:gd name="connsiteY0" fmla="*/ 12573 h 342900"/>
              <a:gd name="connsiteX1" fmla="*/ 17526 w 7239000"/>
              <a:gd name="connsiteY1" fmla="*/ 351663 h 342900"/>
              <a:gd name="connsiteX2" fmla="*/ 7248145 w 7239000"/>
              <a:gd name="connsiteY2" fmla="*/ 351663 h 342900"/>
              <a:gd name="connsiteX3" fmla="*/ 7248145 w 7239000"/>
              <a:gd name="connsiteY3" fmla="*/ 12573 h 342900"/>
              <a:gd name="connsiteX4" fmla="*/ 17526 w 7239000"/>
              <a:gd name="connsiteY4" fmla="*/ 12573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42900">
                <a:moveTo>
                  <a:pt x="17526" y="12573"/>
                </a:moveTo>
                <a:lnTo>
                  <a:pt x="17526" y="351663"/>
                </a:lnTo>
                <a:lnTo>
                  <a:pt x="7248145" y="351663"/>
                </a:lnTo>
                <a:lnTo>
                  <a:pt x="7248145" y="12573"/>
                </a:lnTo>
                <a:lnTo>
                  <a:pt x="17526" y="1257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Freeform 972"> 
				</p:cNvPr>
          <p:cNvSpPr/>
          <p:nvPr/>
        </p:nvSpPr>
        <p:spPr>
          <a:xfrm>
            <a:off x="2381250" y="1638300"/>
            <a:ext cx="19050" cy="352425"/>
          </a:xfrm>
          <a:custGeom>
            <a:avLst/>
            <a:gdLst>
              <a:gd name="connsiteX0" fmla="*/ 22860 w 19050"/>
              <a:gd name="connsiteY0" fmla="*/ 16764 h 352425"/>
              <a:gd name="connsiteX1" fmla="*/ 22860 w 19050"/>
              <a:gd name="connsiteY1" fmla="*/ 361188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2860" y="16764"/>
                </a:moveTo>
                <a:lnTo>
                  <a:pt x="22860" y="361188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Freeform 973"> 
				</p:cNvPr>
          <p:cNvSpPr/>
          <p:nvPr/>
        </p:nvSpPr>
        <p:spPr>
          <a:xfrm>
            <a:off x="571500" y="1638300"/>
            <a:ext cx="19050" cy="352425"/>
          </a:xfrm>
          <a:custGeom>
            <a:avLst/>
            <a:gdLst>
              <a:gd name="connsiteX0" fmla="*/ 27431 w 19050"/>
              <a:gd name="connsiteY0" fmla="*/ 16764 h 352425"/>
              <a:gd name="connsiteX1" fmla="*/ 27431 w 19050"/>
              <a:gd name="connsiteY1" fmla="*/ 361188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7431" y="16764"/>
                </a:moveTo>
                <a:lnTo>
                  <a:pt x="27431" y="36118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Freeform 974"> 
				</p:cNvPr>
          <p:cNvSpPr/>
          <p:nvPr/>
        </p:nvSpPr>
        <p:spPr>
          <a:xfrm>
            <a:off x="9610725" y="1638300"/>
            <a:ext cx="19050" cy="352425"/>
          </a:xfrm>
          <a:custGeom>
            <a:avLst/>
            <a:gdLst>
              <a:gd name="connsiteX0" fmla="*/ 24003 w 19050"/>
              <a:gd name="connsiteY0" fmla="*/ 16764 h 352425"/>
              <a:gd name="connsiteX1" fmla="*/ 24003 w 19050"/>
              <a:gd name="connsiteY1" fmla="*/ 361188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4003" y="16764"/>
                </a:moveTo>
                <a:lnTo>
                  <a:pt x="24003" y="36118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Freeform 975"> 
				</p:cNvPr>
          <p:cNvSpPr/>
          <p:nvPr/>
        </p:nvSpPr>
        <p:spPr>
          <a:xfrm>
            <a:off x="571500" y="1638300"/>
            <a:ext cx="9058275" cy="19050"/>
          </a:xfrm>
          <a:custGeom>
            <a:avLst/>
            <a:gdLst>
              <a:gd name="connsiteX0" fmla="*/ 16763 w 9058275"/>
              <a:gd name="connsiteY0" fmla="*/ 27432 h 19050"/>
              <a:gd name="connsiteX1" fmla="*/ 9063228 w 9058275"/>
              <a:gd name="connsiteY1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7432"/>
                </a:moveTo>
                <a:lnTo>
                  <a:pt x="9063228" y="274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Freeform 976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Freeform 977"> 
				</p:cNvPr>
          <p:cNvSpPr/>
          <p:nvPr/>
        </p:nvSpPr>
        <p:spPr>
          <a:xfrm>
            <a:off x="581025" y="1981200"/>
            <a:ext cx="1809750" cy="152400"/>
          </a:xfrm>
          <a:custGeom>
            <a:avLst/>
            <a:gdLst>
              <a:gd name="connsiteX0" fmla="*/ 12573 w 1809750"/>
              <a:gd name="connsiteY0" fmla="*/ 17526 h 152400"/>
              <a:gd name="connsiteX1" fmla="*/ 12573 w 1809750"/>
              <a:gd name="connsiteY1" fmla="*/ 155448 h 152400"/>
              <a:gd name="connsiteX2" fmla="*/ 1817751 w 1809750"/>
              <a:gd name="connsiteY2" fmla="*/ 155448 h 152400"/>
              <a:gd name="connsiteX3" fmla="*/ 1817751 w 1809750"/>
              <a:gd name="connsiteY3" fmla="*/ 17526 h 152400"/>
              <a:gd name="connsiteX4" fmla="*/ 12573 w 1809750"/>
              <a:gd name="connsiteY4" fmla="*/ 1752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152400">
                <a:moveTo>
                  <a:pt x="12573" y="17526"/>
                </a:moveTo>
                <a:lnTo>
                  <a:pt x="12573" y="155448"/>
                </a:lnTo>
                <a:lnTo>
                  <a:pt x="1817751" y="155448"/>
                </a:lnTo>
                <a:lnTo>
                  <a:pt x="1817751" y="17526"/>
                </a:lnTo>
                <a:lnTo>
                  <a:pt x="12573" y="1752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Freeform 978"> 
				</p:cNvPr>
          <p:cNvSpPr/>
          <p:nvPr/>
        </p:nvSpPr>
        <p:spPr>
          <a:xfrm>
            <a:off x="2381250" y="1981200"/>
            <a:ext cx="7239000" cy="152400"/>
          </a:xfrm>
          <a:custGeom>
            <a:avLst/>
            <a:gdLst>
              <a:gd name="connsiteX0" fmla="*/ 17526 w 7239000"/>
              <a:gd name="connsiteY0" fmla="*/ 17526 h 152400"/>
              <a:gd name="connsiteX1" fmla="*/ 17526 w 7239000"/>
              <a:gd name="connsiteY1" fmla="*/ 155448 h 152400"/>
              <a:gd name="connsiteX2" fmla="*/ 7248145 w 7239000"/>
              <a:gd name="connsiteY2" fmla="*/ 155448 h 152400"/>
              <a:gd name="connsiteX3" fmla="*/ 7248145 w 7239000"/>
              <a:gd name="connsiteY3" fmla="*/ 17526 h 152400"/>
              <a:gd name="connsiteX4" fmla="*/ 17526 w 7239000"/>
              <a:gd name="connsiteY4" fmla="*/ 1752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52400">
                <a:moveTo>
                  <a:pt x="17526" y="17526"/>
                </a:moveTo>
                <a:lnTo>
                  <a:pt x="17526" y="155448"/>
                </a:lnTo>
                <a:lnTo>
                  <a:pt x="7248145" y="155448"/>
                </a:lnTo>
                <a:lnTo>
                  <a:pt x="7248145" y="17526"/>
                </a:lnTo>
                <a:lnTo>
                  <a:pt x="17526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Freeform 979"> 
				</p:cNvPr>
          <p:cNvSpPr/>
          <p:nvPr/>
        </p:nvSpPr>
        <p:spPr>
          <a:xfrm>
            <a:off x="581025" y="2124075"/>
            <a:ext cx="1809750" cy="809625"/>
          </a:xfrm>
          <a:custGeom>
            <a:avLst/>
            <a:gdLst>
              <a:gd name="connsiteX0" fmla="*/ 12573 w 1809750"/>
              <a:gd name="connsiteY0" fmla="*/ 12573 h 809625"/>
              <a:gd name="connsiteX1" fmla="*/ 12573 w 1809750"/>
              <a:gd name="connsiteY1" fmla="*/ 818007 h 809625"/>
              <a:gd name="connsiteX2" fmla="*/ 1817751 w 1809750"/>
              <a:gd name="connsiteY2" fmla="*/ 818007 h 809625"/>
              <a:gd name="connsiteX3" fmla="*/ 1817751 w 1809750"/>
              <a:gd name="connsiteY3" fmla="*/ 12573 h 809625"/>
              <a:gd name="connsiteX4" fmla="*/ 12573 w 1809750"/>
              <a:gd name="connsiteY4" fmla="*/ 12573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809625">
                <a:moveTo>
                  <a:pt x="12573" y="12573"/>
                </a:moveTo>
                <a:lnTo>
                  <a:pt x="12573" y="818007"/>
                </a:lnTo>
                <a:lnTo>
                  <a:pt x="1817751" y="818007"/>
                </a:lnTo>
                <a:lnTo>
                  <a:pt x="1817751" y="12573"/>
                </a:lnTo>
                <a:lnTo>
                  <a:pt x="12573" y="1257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 980"> 
				</p:cNvPr>
          <p:cNvSpPr/>
          <p:nvPr/>
        </p:nvSpPr>
        <p:spPr>
          <a:xfrm>
            <a:off x="2381250" y="2124075"/>
            <a:ext cx="7239000" cy="485775"/>
          </a:xfrm>
          <a:custGeom>
            <a:avLst/>
            <a:gdLst>
              <a:gd name="connsiteX0" fmla="*/ 17526 w 7239000"/>
              <a:gd name="connsiteY0" fmla="*/ 12573 h 485775"/>
              <a:gd name="connsiteX1" fmla="*/ 17526 w 7239000"/>
              <a:gd name="connsiteY1" fmla="*/ 488061 h 485775"/>
              <a:gd name="connsiteX2" fmla="*/ 7248145 w 7239000"/>
              <a:gd name="connsiteY2" fmla="*/ 488061 h 485775"/>
              <a:gd name="connsiteX3" fmla="*/ 7248145 w 7239000"/>
              <a:gd name="connsiteY3" fmla="*/ 12573 h 485775"/>
              <a:gd name="connsiteX4" fmla="*/ 17526 w 7239000"/>
              <a:gd name="connsiteY4" fmla="*/ 1257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85775">
                <a:moveTo>
                  <a:pt x="17526" y="12573"/>
                </a:moveTo>
                <a:lnTo>
                  <a:pt x="17526" y="488061"/>
                </a:lnTo>
                <a:lnTo>
                  <a:pt x="7248145" y="488061"/>
                </a:lnTo>
                <a:lnTo>
                  <a:pt x="7248145" y="12573"/>
                </a:lnTo>
                <a:lnTo>
                  <a:pt x="17526" y="1257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Freeform 981"> 
				</p:cNvPr>
          <p:cNvSpPr/>
          <p:nvPr/>
        </p:nvSpPr>
        <p:spPr>
          <a:xfrm>
            <a:off x="2381250" y="2600325"/>
            <a:ext cx="7239000" cy="333375"/>
          </a:xfrm>
          <a:custGeom>
            <a:avLst/>
            <a:gdLst>
              <a:gd name="connsiteX0" fmla="*/ 17526 w 7239000"/>
              <a:gd name="connsiteY0" fmla="*/ 11810 h 333375"/>
              <a:gd name="connsiteX1" fmla="*/ 17526 w 7239000"/>
              <a:gd name="connsiteY1" fmla="*/ 341757 h 333375"/>
              <a:gd name="connsiteX2" fmla="*/ 7248145 w 7239000"/>
              <a:gd name="connsiteY2" fmla="*/ 341757 h 333375"/>
              <a:gd name="connsiteX3" fmla="*/ 7248145 w 7239000"/>
              <a:gd name="connsiteY3" fmla="*/ 11810 h 333375"/>
              <a:gd name="connsiteX4" fmla="*/ 17526 w 7239000"/>
              <a:gd name="connsiteY4" fmla="*/ 1181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33375">
                <a:moveTo>
                  <a:pt x="17526" y="11810"/>
                </a:moveTo>
                <a:lnTo>
                  <a:pt x="17526" y="341757"/>
                </a:lnTo>
                <a:lnTo>
                  <a:pt x="7248145" y="341757"/>
                </a:lnTo>
                <a:lnTo>
                  <a:pt x="7248145" y="11810"/>
                </a:lnTo>
                <a:lnTo>
                  <a:pt x="17526" y="1181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Freeform 982"> 
				</p:cNvPr>
          <p:cNvSpPr/>
          <p:nvPr/>
        </p:nvSpPr>
        <p:spPr>
          <a:xfrm>
            <a:off x="2381250" y="1981200"/>
            <a:ext cx="19050" cy="952500"/>
          </a:xfrm>
          <a:custGeom>
            <a:avLst/>
            <a:gdLst>
              <a:gd name="connsiteX0" fmla="*/ 22860 w 19050"/>
              <a:gd name="connsiteY0" fmla="*/ 17526 h 952500"/>
              <a:gd name="connsiteX1" fmla="*/ 22860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7526"/>
                </a:moveTo>
                <a:lnTo>
                  <a:pt x="22860" y="960882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Freeform 983"> 
				</p:cNvPr>
          <p:cNvSpPr/>
          <p:nvPr/>
        </p:nvSpPr>
        <p:spPr>
          <a:xfrm>
            <a:off x="9163050" y="2114550"/>
            <a:ext cx="19050" cy="819150"/>
          </a:xfrm>
          <a:custGeom>
            <a:avLst/>
            <a:gdLst>
              <a:gd name="connsiteX0" fmla="*/ 28193 w 19050"/>
              <a:gd name="connsiteY0" fmla="*/ 16764 h 819150"/>
              <a:gd name="connsiteX1" fmla="*/ 28193 w 19050"/>
              <a:gd name="connsiteY1" fmla="*/ 827532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19150">
                <a:moveTo>
                  <a:pt x="28193" y="16764"/>
                </a:moveTo>
                <a:lnTo>
                  <a:pt x="28193" y="8275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Freeform 984"> 
				</p:cNvPr>
          <p:cNvSpPr/>
          <p:nvPr/>
        </p:nvSpPr>
        <p:spPr>
          <a:xfrm>
            <a:off x="571500" y="2114550"/>
            <a:ext cx="9058275" cy="19050"/>
          </a:xfrm>
          <a:custGeom>
            <a:avLst/>
            <a:gdLst>
              <a:gd name="connsiteX0" fmla="*/ 16763 w 9058275"/>
              <a:gd name="connsiteY0" fmla="*/ 26670 h 19050"/>
              <a:gd name="connsiteX1" fmla="*/ 9063228 w 9058275"/>
              <a:gd name="connsiteY1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6670"/>
                </a:moveTo>
                <a:lnTo>
                  <a:pt x="9063228" y="26670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Freeform 985"> 
				</p:cNvPr>
          <p:cNvSpPr/>
          <p:nvPr/>
        </p:nvSpPr>
        <p:spPr>
          <a:xfrm>
            <a:off x="2381250" y="2590800"/>
            <a:ext cx="7248525" cy="19050"/>
          </a:xfrm>
          <a:custGeom>
            <a:avLst/>
            <a:gdLst>
              <a:gd name="connsiteX0" fmla="*/ 12954 w 7248525"/>
              <a:gd name="connsiteY0" fmla="*/ 26669 h 19050"/>
              <a:gd name="connsiteX1" fmla="*/ 7253478 w 7248525"/>
              <a:gd name="connsiteY1" fmla="*/ 266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6669"/>
                </a:moveTo>
                <a:lnTo>
                  <a:pt x="7253478" y="266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Freeform 986"> 
				</p:cNvPr>
          <p:cNvSpPr/>
          <p:nvPr/>
        </p:nvSpPr>
        <p:spPr>
          <a:xfrm>
            <a:off x="571500" y="1981200"/>
            <a:ext cx="19050" cy="952500"/>
          </a:xfrm>
          <a:custGeom>
            <a:avLst/>
            <a:gdLst>
              <a:gd name="connsiteX0" fmla="*/ 27431 w 19050"/>
              <a:gd name="connsiteY0" fmla="*/ 17526 h 952500"/>
              <a:gd name="connsiteX1" fmla="*/ 27431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7526"/>
                </a:moveTo>
                <a:lnTo>
                  <a:pt x="27431" y="96088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Freeform 987"> 
				</p:cNvPr>
          <p:cNvSpPr/>
          <p:nvPr/>
        </p:nvSpPr>
        <p:spPr>
          <a:xfrm>
            <a:off x="9610725" y="1981200"/>
            <a:ext cx="19050" cy="952500"/>
          </a:xfrm>
          <a:custGeom>
            <a:avLst/>
            <a:gdLst>
              <a:gd name="connsiteX0" fmla="*/ 24003 w 19050"/>
              <a:gd name="connsiteY0" fmla="*/ 17526 h 952500"/>
              <a:gd name="connsiteX1" fmla="*/ 24003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7526"/>
                </a:moveTo>
                <a:lnTo>
                  <a:pt x="24003" y="96088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Freeform 988"> 
				</p:cNvPr>
          <p:cNvSpPr/>
          <p:nvPr/>
        </p:nvSpPr>
        <p:spPr>
          <a:xfrm>
            <a:off x="9229725" y="2190750"/>
            <a:ext cx="323850" cy="323850"/>
          </a:xfrm>
          <a:custGeom>
            <a:avLst/>
            <a:gdLst>
              <a:gd name="connsiteX0" fmla="*/ 13335 w 323850"/>
              <a:gd name="connsiteY0" fmla="*/ 18288 h 323850"/>
              <a:gd name="connsiteX1" fmla="*/ 13335 w 323850"/>
              <a:gd name="connsiteY1" fmla="*/ 331470 h 323850"/>
              <a:gd name="connsiteX2" fmla="*/ 326516 w 323850"/>
              <a:gd name="connsiteY2" fmla="*/ 331470 h 323850"/>
              <a:gd name="connsiteX3" fmla="*/ 326516 w 323850"/>
              <a:gd name="connsiteY3" fmla="*/ 18288 h 323850"/>
              <a:gd name="connsiteX4" fmla="*/ 13335 w 323850"/>
              <a:gd name="connsiteY4" fmla="*/ 1828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23850">
                <a:moveTo>
                  <a:pt x="13335" y="18288"/>
                </a:moveTo>
                <a:lnTo>
                  <a:pt x="13335" y="331470"/>
                </a:lnTo>
                <a:lnTo>
                  <a:pt x="326516" y="331470"/>
                </a:lnTo>
                <a:lnTo>
                  <a:pt x="326516" y="18288"/>
                </a:lnTo>
                <a:lnTo>
                  <a:pt x="13335" y="18288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Freeform 989"> 
				</p:cNvPr>
          <p:cNvSpPr/>
          <p:nvPr/>
        </p:nvSpPr>
        <p:spPr>
          <a:xfrm>
            <a:off x="9229725" y="2676525"/>
            <a:ext cx="323850" cy="257175"/>
          </a:xfrm>
          <a:custGeom>
            <a:avLst/>
            <a:gdLst>
              <a:gd name="connsiteX0" fmla="*/ 13335 w 323850"/>
              <a:gd name="connsiteY0" fmla="*/ 18669 h 257175"/>
              <a:gd name="connsiteX1" fmla="*/ 13335 w 323850"/>
              <a:gd name="connsiteY1" fmla="*/ 265557 h 257175"/>
              <a:gd name="connsiteX2" fmla="*/ 326516 w 323850"/>
              <a:gd name="connsiteY2" fmla="*/ 265557 h 257175"/>
              <a:gd name="connsiteX3" fmla="*/ 326516 w 323850"/>
              <a:gd name="connsiteY3" fmla="*/ 18669 h 257175"/>
              <a:gd name="connsiteX4" fmla="*/ 13335 w 323850"/>
              <a:gd name="connsiteY4" fmla="*/ 1866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257175">
                <a:moveTo>
                  <a:pt x="13335" y="18669"/>
                </a:moveTo>
                <a:lnTo>
                  <a:pt x="13335" y="265557"/>
                </a:lnTo>
                <a:lnTo>
                  <a:pt x="326516" y="265557"/>
                </a:lnTo>
                <a:lnTo>
                  <a:pt x="326516" y="18669"/>
                </a:lnTo>
                <a:lnTo>
                  <a:pt x="13335" y="18669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Freeform 990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Freeform 991"> 
				</p:cNvPr>
          <p:cNvSpPr/>
          <p:nvPr/>
        </p:nvSpPr>
        <p:spPr>
          <a:xfrm>
            <a:off x="581025" y="2924175"/>
            <a:ext cx="1809750" cy="952500"/>
          </a:xfrm>
          <a:custGeom>
            <a:avLst/>
            <a:gdLst>
              <a:gd name="connsiteX0" fmla="*/ 12573 w 1809750"/>
              <a:gd name="connsiteY0" fmla="*/ 17145 h 952500"/>
              <a:gd name="connsiteX1" fmla="*/ 12573 w 1809750"/>
              <a:gd name="connsiteY1" fmla="*/ 960501 h 952500"/>
              <a:gd name="connsiteX2" fmla="*/ 1817751 w 1809750"/>
              <a:gd name="connsiteY2" fmla="*/ 960501 h 952500"/>
              <a:gd name="connsiteX3" fmla="*/ 1817751 w 1809750"/>
              <a:gd name="connsiteY3" fmla="*/ 17145 h 952500"/>
              <a:gd name="connsiteX4" fmla="*/ 12573 w 180975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952500">
                <a:moveTo>
                  <a:pt x="12573" y="17145"/>
                </a:moveTo>
                <a:lnTo>
                  <a:pt x="12573" y="960501"/>
                </a:lnTo>
                <a:lnTo>
                  <a:pt x="1817751" y="960501"/>
                </a:lnTo>
                <a:lnTo>
                  <a:pt x="1817751" y="17145"/>
                </a:lnTo>
                <a:lnTo>
                  <a:pt x="12573" y="17145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Freeform 992"> 
				</p:cNvPr>
          <p:cNvSpPr/>
          <p:nvPr/>
        </p:nvSpPr>
        <p:spPr>
          <a:xfrm>
            <a:off x="2381250" y="2924175"/>
            <a:ext cx="7239000" cy="161925"/>
          </a:xfrm>
          <a:custGeom>
            <a:avLst/>
            <a:gdLst>
              <a:gd name="connsiteX0" fmla="*/ 17526 w 7239000"/>
              <a:gd name="connsiteY0" fmla="*/ 17145 h 161925"/>
              <a:gd name="connsiteX1" fmla="*/ 17526 w 7239000"/>
              <a:gd name="connsiteY1" fmla="*/ 164211 h 161925"/>
              <a:gd name="connsiteX2" fmla="*/ 7248145 w 7239000"/>
              <a:gd name="connsiteY2" fmla="*/ 164211 h 161925"/>
              <a:gd name="connsiteX3" fmla="*/ 7248145 w 7239000"/>
              <a:gd name="connsiteY3" fmla="*/ 17145 h 161925"/>
              <a:gd name="connsiteX4" fmla="*/ 17526 w 7239000"/>
              <a:gd name="connsiteY4" fmla="*/ 1714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61925">
                <a:moveTo>
                  <a:pt x="17526" y="17145"/>
                </a:moveTo>
                <a:lnTo>
                  <a:pt x="17526" y="164211"/>
                </a:lnTo>
                <a:lnTo>
                  <a:pt x="7248145" y="164211"/>
                </a:lnTo>
                <a:lnTo>
                  <a:pt x="7248145" y="17145"/>
                </a:lnTo>
                <a:lnTo>
                  <a:pt x="17526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Freeform 993"> 
				</p:cNvPr>
          <p:cNvSpPr/>
          <p:nvPr/>
        </p:nvSpPr>
        <p:spPr>
          <a:xfrm>
            <a:off x="2381250" y="3076575"/>
            <a:ext cx="7239000" cy="485775"/>
          </a:xfrm>
          <a:custGeom>
            <a:avLst/>
            <a:gdLst>
              <a:gd name="connsiteX0" fmla="*/ 17526 w 7239000"/>
              <a:gd name="connsiteY0" fmla="*/ 11810 h 485775"/>
              <a:gd name="connsiteX1" fmla="*/ 17526 w 7239000"/>
              <a:gd name="connsiteY1" fmla="*/ 487298 h 485775"/>
              <a:gd name="connsiteX2" fmla="*/ 7248145 w 7239000"/>
              <a:gd name="connsiteY2" fmla="*/ 487298 h 485775"/>
              <a:gd name="connsiteX3" fmla="*/ 7248145 w 7239000"/>
              <a:gd name="connsiteY3" fmla="*/ 11810 h 485775"/>
              <a:gd name="connsiteX4" fmla="*/ 17526 w 7239000"/>
              <a:gd name="connsiteY4" fmla="*/ 1181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85775">
                <a:moveTo>
                  <a:pt x="17526" y="11810"/>
                </a:moveTo>
                <a:lnTo>
                  <a:pt x="17526" y="487298"/>
                </a:lnTo>
                <a:lnTo>
                  <a:pt x="7248145" y="487298"/>
                </a:lnTo>
                <a:lnTo>
                  <a:pt x="7248145" y="11810"/>
                </a:lnTo>
                <a:lnTo>
                  <a:pt x="17526" y="1181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Freeform 994"> 
				</p:cNvPr>
          <p:cNvSpPr/>
          <p:nvPr/>
        </p:nvSpPr>
        <p:spPr>
          <a:xfrm>
            <a:off x="2381250" y="3552825"/>
            <a:ext cx="7239000" cy="323850"/>
          </a:xfrm>
          <a:custGeom>
            <a:avLst/>
            <a:gdLst>
              <a:gd name="connsiteX0" fmla="*/ 17526 w 7239000"/>
              <a:gd name="connsiteY0" fmla="*/ 11048 h 323850"/>
              <a:gd name="connsiteX1" fmla="*/ 17526 w 7239000"/>
              <a:gd name="connsiteY1" fmla="*/ 331851 h 323850"/>
              <a:gd name="connsiteX2" fmla="*/ 7248145 w 7239000"/>
              <a:gd name="connsiteY2" fmla="*/ 331851 h 323850"/>
              <a:gd name="connsiteX3" fmla="*/ 7248145 w 7239000"/>
              <a:gd name="connsiteY3" fmla="*/ 11048 h 323850"/>
              <a:gd name="connsiteX4" fmla="*/ 17526 w 7239000"/>
              <a:gd name="connsiteY4" fmla="*/ 1104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23850">
                <a:moveTo>
                  <a:pt x="17526" y="11048"/>
                </a:moveTo>
                <a:lnTo>
                  <a:pt x="17526" y="331851"/>
                </a:lnTo>
                <a:lnTo>
                  <a:pt x="7248145" y="331851"/>
                </a:lnTo>
                <a:lnTo>
                  <a:pt x="7248145" y="11048"/>
                </a:lnTo>
                <a:lnTo>
                  <a:pt x="17526" y="11048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Freeform 995"> 
				</p:cNvPr>
          <p:cNvSpPr/>
          <p:nvPr/>
        </p:nvSpPr>
        <p:spPr>
          <a:xfrm>
            <a:off x="2381250" y="2924175"/>
            <a:ext cx="19050" cy="952500"/>
          </a:xfrm>
          <a:custGeom>
            <a:avLst/>
            <a:gdLst>
              <a:gd name="connsiteX0" fmla="*/ 22860 w 19050"/>
              <a:gd name="connsiteY0" fmla="*/ 17145 h 952500"/>
              <a:gd name="connsiteX1" fmla="*/ 22860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7145"/>
                </a:moveTo>
                <a:lnTo>
                  <a:pt x="22860" y="960501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Freeform 996"> 
				</p:cNvPr>
          <p:cNvSpPr/>
          <p:nvPr/>
        </p:nvSpPr>
        <p:spPr>
          <a:xfrm>
            <a:off x="9163050" y="2924175"/>
            <a:ext cx="19050" cy="952500"/>
          </a:xfrm>
          <a:custGeom>
            <a:avLst/>
            <a:gdLst>
              <a:gd name="connsiteX0" fmla="*/ 28193 w 19050"/>
              <a:gd name="connsiteY0" fmla="*/ 17145 h 952500"/>
              <a:gd name="connsiteX1" fmla="*/ 28193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8193" y="17145"/>
                </a:moveTo>
                <a:lnTo>
                  <a:pt x="28193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Freeform 997"> 
				</p:cNvPr>
          <p:cNvSpPr/>
          <p:nvPr/>
        </p:nvSpPr>
        <p:spPr>
          <a:xfrm>
            <a:off x="2381250" y="3067050"/>
            <a:ext cx="7248525" cy="19050"/>
          </a:xfrm>
          <a:custGeom>
            <a:avLst/>
            <a:gdLst>
              <a:gd name="connsiteX0" fmla="*/ 12954 w 7248525"/>
              <a:gd name="connsiteY0" fmla="*/ 26669 h 19050"/>
              <a:gd name="connsiteX1" fmla="*/ 7253478 w 7248525"/>
              <a:gd name="connsiteY1" fmla="*/ 266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6669"/>
                </a:moveTo>
                <a:lnTo>
                  <a:pt x="7253478" y="266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Freeform 998"> 
				</p:cNvPr>
          <p:cNvSpPr/>
          <p:nvPr/>
        </p:nvSpPr>
        <p:spPr>
          <a:xfrm>
            <a:off x="2381250" y="3543300"/>
            <a:ext cx="7248525" cy="19050"/>
          </a:xfrm>
          <a:custGeom>
            <a:avLst/>
            <a:gdLst>
              <a:gd name="connsiteX0" fmla="*/ 12954 w 7248525"/>
              <a:gd name="connsiteY0" fmla="*/ 25908 h 19050"/>
              <a:gd name="connsiteX1" fmla="*/ 7253478 w 7248525"/>
              <a:gd name="connsiteY1" fmla="*/ 259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5908"/>
                </a:moveTo>
                <a:lnTo>
                  <a:pt x="7253478" y="2590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Freeform 999"> 
				</p:cNvPr>
          <p:cNvSpPr/>
          <p:nvPr/>
        </p:nvSpPr>
        <p:spPr>
          <a:xfrm>
            <a:off x="571500" y="2924175"/>
            <a:ext cx="19050" cy="952500"/>
          </a:xfrm>
          <a:custGeom>
            <a:avLst/>
            <a:gdLst>
              <a:gd name="connsiteX0" fmla="*/ 27431 w 19050"/>
              <a:gd name="connsiteY0" fmla="*/ 17145 h 952500"/>
              <a:gd name="connsiteX1" fmla="*/ 27431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7145"/>
                </a:moveTo>
                <a:lnTo>
                  <a:pt x="27431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Freeform 1000"> 
				</p:cNvPr>
          <p:cNvSpPr/>
          <p:nvPr/>
        </p:nvSpPr>
        <p:spPr>
          <a:xfrm>
            <a:off x="9610725" y="2924175"/>
            <a:ext cx="19050" cy="952500"/>
          </a:xfrm>
          <a:custGeom>
            <a:avLst/>
            <a:gdLst>
              <a:gd name="connsiteX0" fmla="*/ 24003 w 19050"/>
              <a:gd name="connsiteY0" fmla="*/ 17145 h 952500"/>
              <a:gd name="connsiteX1" fmla="*/ 24003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7145"/>
                </a:moveTo>
                <a:lnTo>
                  <a:pt x="24003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Freeform 1001"> 
				</p:cNvPr>
          <p:cNvSpPr/>
          <p:nvPr/>
        </p:nvSpPr>
        <p:spPr>
          <a:xfrm>
            <a:off x="9229725" y="2924175"/>
            <a:ext cx="323850" cy="76200"/>
          </a:xfrm>
          <a:custGeom>
            <a:avLst/>
            <a:gdLst>
              <a:gd name="connsiteX0" fmla="*/ 13335 w 323850"/>
              <a:gd name="connsiteY0" fmla="*/ 17145 h 76200"/>
              <a:gd name="connsiteX1" fmla="*/ 13335 w 323850"/>
              <a:gd name="connsiteY1" fmla="*/ 84201 h 76200"/>
              <a:gd name="connsiteX2" fmla="*/ 326516 w 323850"/>
              <a:gd name="connsiteY2" fmla="*/ 84201 h 76200"/>
              <a:gd name="connsiteX3" fmla="*/ 326516 w 323850"/>
              <a:gd name="connsiteY3" fmla="*/ 17145 h 76200"/>
              <a:gd name="connsiteX4" fmla="*/ 13335 w 323850"/>
              <a:gd name="connsiteY4" fmla="*/ 1714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76200">
                <a:moveTo>
                  <a:pt x="13335" y="17145"/>
                </a:moveTo>
                <a:lnTo>
                  <a:pt x="13335" y="84201"/>
                </a:lnTo>
                <a:lnTo>
                  <a:pt x="326516" y="84201"/>
                </a:lnTo>
                <a:lnTo>
                  <a:pt x="326516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Freeform 1002"> 
				</p:cNvPr>
          <p:cNvSpPr/>
          <p:nvPr/>
        </p:nvSpPr>
        <p:spPr>
          <a:xfrm>
            <a:off x="9229725" y="3171825"/>
            <a:ext cx="323850" cy="314325"/>
          </a:xfrm>
          <a:custGeom>
            <a:avLst/>
            <a:gdLst>
              <a:gd name="connsiteX0" fmla="*/ 13335 w 323850"/>
              <a:gd name="connsiteY0" fmla="*/ 10287 h 314325"/>
              <a:gd name="connsiteX1" fmla="*/ 13335 w 323850"/>
              <a:gd name="connsiteY1" fmla="*/ 322707 h 314325"/>
              <a:gd name="connsiteX2" fmla="*/ 326516 w 323850"/>
              <a:gd name="connsiteY2" fmla="*/ 322707 h 314325"/>
              <a:gd name="connsiteX3" fmla="*/ 326516 w 323850"/>
              <a:gd name="connsiteY3" fmla="*/ 10287 h 314325"/>
              <a:gd name="connsiteX4" fmla="*/ 13335 w 323850"/>
              <a:gd name="connsiteY4" fmla="*/ 1028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14325">
                <a:moveTo>
                  <a:pt x="13335" y="10287"/>
                </a:moveTo>
                <a:lnTo>
                  <a:pt x="13335" y="322707"/>
                </a:lnTo>
                <a:lnTo>
                  <a:pt x="326516" y="322707"/>
                </a:lnTo>
                <a:lnTo>
                  <a:pt x="326516" y="10287"/>
                </a:lnTo>
                <a:lnTo>
                  <a:pt x="13335" y="10287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Freeform 1003"> 
				</p:cNvPr>
          <p:cNvSpPr/>
          <p:nvPr/>
        </p:nvSpPr>
        <p:spPr>
          <a:xfrm>
            <a:off x="9229725" y="3638550"/>
            <a:ext cx="323850" cy="238125"/>
          </a:xfrm>
          <a:custGeom>
            <a:avLst/>
            <a:gdLst>
              <a:gd name="connsiteX0" fmla="*/ 13335 w 323850"/>
              <a:gd name="connsiteY0" fmla="*/ 16002 h 238125"/>
              <a:gd name="connsiteX1" fmla="*/ 13335 w 323850"/>
              <a:gd name="connsiteY1" fmla="*/ 246126 h 238125"/>
              <a:gd name="connsiteX2" fmla="*/ 326516 w 323850"/>
              <a:gd name="connsiteY2" fmla="*/ 246126 h 238125"/>
              <a:gd name="connsiteX3" fmla="*/ 326516 w 323850"/>
              <a:gd name="connsiteY3" fmla="*/ 16002 h 238125"/>
              <a:gd name="connsiteX4" fmla="*/ 13335 w 323850"/>
              <a:gd name="connsiteY4" fmla="*/ 16002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238125">
                <a:moveTo>
                  <a:pt x="13335" y="16002"/>
                </a:moveTo>
                <a:lnTo>
                  <a:pt x="13335" y="246126"/>
                </a:lnTo>
                <a:lnTo>
                  <a:pt x="326516" y="246126"/>
                </a:lnTo>
                <a:lnTo>
                  <a:pt x="326516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Freeform 1004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Freeform 1005"> 
				</p:cNvPr>
          <p:cNvSpPr/>
          <p:nvPr/>
        </p:nvSpPr>
        <p:spPr>
          <a:xfrm>
            <a:off x="581025" y="3867150"/>
            <a:ext cx="1809750" cy="171450"/>
          </a:xfrm>
          <a:custGeom>
            <a:avLst/>
            <a:gdLst>
              <a:gd name="connsiteX0" fmla="*/ 12573 w 1809750"/>
              <a:gd name="connsiteY0" fmla="*/ 16764 h 171450"/>
              <a:gd name="connsiteX1" fmla="*/ 12573 w 1809750"/>
              <a:gd name="connsiteY1" fmla="*/ 172973 h 171450"/>
              <a:gd name="connsiteX2" fmla="*/ 1817751 w 1809750"/>
              <a:gd name="connsiteY2" fmla="*/ 172973 h 171450"/>
              <a:gd name="connsiteX3" fmla="*/ 1817751 w 1809750"/>
              <a:gd name="connsiteY3" fmla="*/ 16764 h 171450"/>
              <a:gd name="connsiteX4" fmla="*/ 12573 w 1809750"/>
              <a:gd name="connsiteY4" fmla="*/ 167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171450">
                <a:moveTo>
                  <a:pt x="12573" y="16764"/>
                </a:moveTo>
                <a:lnTo>
                  <a:pt x="12573" y="172973"/>
                </a:lnTo>
                <a:lnTo>
                  <a:pt x="1817751" y="172973"/>
                </a:lnTo>
                <a:lnTo>
                  <a:pt x="1817751" y="16764"/>
                </a:lnTo>
                <a:lnTo>
                  <a:pt x="12573" y="16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Freeform 1006"> 
				</p:cNvPr>
          <p:cNvSpPr/>
          <p:nvPr/>
        </p:nvSpPr>
        <p:spPr>
          <a:xfrm>
            <a:off x="2381250" y="3867150"/>
            <a:ext cx="7239000" cy="171450"/>
          </a:xfrm>
          <a:custGeom>
            <a:avLst/>
            <a:gdLst>
              <a:gd name="connsiteX0" fmla="*/ 17526 w 7239000"/>
              <a:gd name="connsiteY0" fmla="*/ 16764 h 171450"/>
              <a:gd name="connsiteX1" fmla="*/ 17526 w 7239000"/>
              <a:gd name="connsiteY1" fmla="*/ 172973 h 171450"/>
              <a:gd name="connsiteX2" fmla="*/ 7248145 w 7239000"/>
              <a:gd name="connsiteY2" fmla="*/ 172973 h 171450"/>
              <a:gd name="connsiteX3" fmla="*/ 7248145 w 7239000"/>
              <a:gd name="connsiteY3" fmla="*/ 16764 h 171450"/>
              <a:gd name="connsiteX4" fmla="*/ 17526 w 7239000"/>
              <a:gd name="connsiteY4" fmla="*/ 167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71450">
                <a:moveTo>
                  <a:pt x="17526" y="16764"/>
                </a:moveTo>
                <a:lnTo>
                  <a:pt x="17526" y="172973"/>
                </a:lnTo>
                <a:lnTo>
                  <a:pt x="7248145" y="172973"/>
                </a:lnTo>
                <a:lnTo>
                  <a:pt x="7248145" y="16764"/>
                </a:lnTo>
                <a:lnTo>
                  <a:pt x="17526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Freeform 1007"> 
				</p:cNvPr>
          <p:cNvSpPr/>
          <p:nvPr/>
        </p:nvSpPr>
        <p:spPr>
          <a:xfrm>
            <a:off x="581025" y="4029075"/>
            <a:ext cx="1809750" cy="790575"/>
          </a:xfrm>
          <a:custGeom>
            <a:avLst/>
            <a:gdLst>
              <a:gd name="connsiteX0" fmla="*/ 12573 w 1809750"/>
              <a:gd name="connsiteY0" fmla="*/ 11048 h 790575"/>
              <a:gd name="connsiteX1" fmla="*/ 12573 w 1809750"/>
              <a:gd name="connsiteY1" fmla="*/ 798195 h 790575"/>
              <a:gd name="connsiteX2" fmla="*/ 1817751 w 1809750"/>
              <a:gd name="connsiteY2" fmla="*/ 798195 h 790575"/>
              <a:gd name="connsiteX3" fmla="*/ 1817751 w 1809750"/>
              <a:gd name="connsiteY3" fmla="*/ 11048 h 790575"/>
              <a:gd name="connsiteX4" fmla="*/ 12573 w 1809750"/>
              <a:gd name="connsiteY4" fmla="*/ 11048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790575">
                <a:moveTo>
                  <a:pt x="12573" y="11048"/>
                </a:moveTo>
                <a:lnTo>
                  <a:pt x="12573" y="798195"/>
                </a:lnTo>
                <a:lnTo>
                  <a:pt x="1817751" y="798195"/>
                </a:lnTo>
                <a:lnTo>
                  <a:pt x="1817751" y="11048"/>
                </a:lnTo>
                <a:lnTo>
                  <a:pt x="12573" y="11048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Freeform 1008"> 
				</p:cNvPr>
          <p:cNvSpPr/>
          <p:nvPr/>
        </p:nvSpPr>
        <p:spPr>
          <a:xfrm>
            <a:off x="2381250" y="4029075"/>
            <a:ext cx="7239000" cy="485775"/>
          </a:xfrm>
          <a:custGeom>
            <a:avLst/>
            <a:gdLst>
              <a:gd name="connsiteX0" fmla="*/ 17526 w 7239000"/>
              <a:gd name="connsiteY0" fmla="*/ 11048 h 485775"/>
              <a:gd name="connsiteX1" fmla="*/ 17526 w 7239000"/>
              <a:gd name="connsiteY1" fmla="*/ 486536 h 485775"/>
              <a:gd name="connsiteX2" fmla="*/ 7248145 w 7239000"/>
              <a:gd name="connsiteY2" fmla="*/ 486536 h 485775"/>
              <a:gd name="connsiteX3" fmla="*/ 7248145 w 7239000"/>
              <a:gd name="connsiteY3" fmla="*/ 11048 h 485775"/>
              <a:gd name="connsiteX4" fmla="*/ 17526 w 7239000"/>
              <a:gd name="connsiteY4" fmla="*/ 11048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85775">
                <a:moveTo>
                  <a:pt x="17526" y="11048"/>
                </a:moveTo>
                <a:lnTo>
                  <a:pt x="17526" y="486536"/>
                </a:lnTo>
                <a:lnTo>
                  <a:pt x="7248145" y="486536"/>
                </a:lnTo>
                <a:lnTo>
                  <a:pt x="7248145" y="11048"/>
                </a:lnTo>
                <a:lnTo>
                  <a:pt x="17526" y="11048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Freeform 1009"> 
				</p:cNvPr>
          <p:cNvSpPr/>
          <p:nvPr/>
        </p:nvSpPr>
        <p:spPr>
          <a:xfrm>
            <a:off x="2381250" y="4505325"/>
            <a:ext cx="7239000" cy="314325"/>
          </a:xfrm>
          <a:custGeom>
            <a:avLst/>
            <a:gdLst>
              <a:gd name="connsiteX0" fmla="*/ 17526 w 7239000"/>
              <a:gd name="connsiteY0" fmla="*/ 10286 h 314325"/>
              <a:gd name="connsiteX1" fmla="*/ 17526 w 7239000"/>
              <a:gd name="connsiteY1" fmla="*/ 321945 h 314325"/>
              <a:gd name="connsiteX2" fmla="*/ 7248145 w 7239000"/>
              <a:gd name="connsiteY2" fmla="*/ 321945 h 314325"/>
              <a:gd name="connsiteX3" fmla="*/ 7248145 w 7239000"/>
              <a:gd name="connsiteY3" fmla="*/ 10286 h 314325"/>
              <a:gd name="connsiteX4" fmla="*/ 17526 w 7239000"/>
              <a:gd name="connsiteY4" fmla="*/ 1028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14325">
                <a:moveTo>
                  <a:pt x="17526" y="10286"/>
                </a:moveTo>
                <a:lnTo>
                  <a:pt x="17526" y="321945"/>
                </a:lnTo>
                <a:lnTo>
                  <a:pt x="7248145" y="321945"/>
                </a:lnTo>
                <a:lnTo>
                  <a:pt x="7248145" y="10286"/>
                </a:lnTo>
                <a:lnTo>
                  <a:pt x="17526" y="1028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Freeform 1010"> 
				</p:cNvPr>
          <p:cNvSpPr/>
          <p:nvPr/>
        </p:nvSpPr>
        <p:spPr>
          <a:xfrm>
            <a:off x="2381250" y="3867150"/>
            <a:ext cx="19050" cy="952500"/>
          </a:xfrm>
          <a:custGeom>
            <a:avLst/>
            <a:gdLst>
              <a:gd name="connsiteX0" fmla="*/ 22860 w 19050"/>
              <a:gd name="connsiteY0" fmla="*/ 16764 h 952500"/>
              <a:gd name="connsiteX1" fmla="*/ 22860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6764"/>
                </a:moveTo>
                <a:lnTo>
                  <a:pt x="22860" y="960120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Freeform 1011"> 
				</p:cNvPr>
          <p:cNvSpPr/>
          <p:nvPr/>
        </p:nvSpPr>
        <p:spPr>
          <a:xfrm>
            <a:off x="9163050" y="3867150"/>
            <a:ext cx="19050" cy="952500"/>
          </a:xfrm>
          <a:custGeom>
            <a:avLst/>
            <a:gdLst>
              <a:gd name="connsiteX0" fmla="*/ 28193 w 19050"/>
              <a:gd name="connsiteY0" fmla="*/ 16764 h 952500"/>
              <a:gd name="connsiteX1" fmla="*/ 28193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8193" y="16764"/>
                </a:moveTo>
                <a:lnTo>
                  <a:pt x="28193" y="9601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Freeform 1012"> 
				</p:cNvPr>
          <p:cNvSpPr/>
          <p:nvPr/>
        </p:nvSpPr>
        <p:spPr>
          <a:xfrm>
            <a:off x="571500" y="4019550"/>
            <a:ext cx="9058275" cy="19050"/>
          </a:xfrm>
          <a:custGeom>
            <a:avLst/>
            <a:gdLst>
              <a:gd name="connsiteX0" fmla="*/ 16763 w 9058275"/>
              <a:gd name="connsiteY0" fmla="*/ 25908 h 19050"/>
              <a:gd name="connsiteX1" fmla="*/ 9063228 w 9058275"/>
              <a:gd name="connsiteY1" fmla="*/ 259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5908"/>
                </a:moveTo>
                <a:lnTo>
                  <a:pt x="9063228" y="2590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Freeform 1013"> 
				</p:cNvPr>
          <p:cNvSpPr/>
          <p:nvPr/>
        </p:nvSpPr>
        <p:spPr>
          <a:xfrm>
            <a:off x="2381250" y="4495800"/>
            <a:ext cx="7248525" cy="19050"/>
          </a:xfrm>
          <a:custGeom>
            <a:avLst/>
            <a:gdLst>
              <a:gd name="connsiteX0" fmla="*/ 12954 w 7248525"/>
              <a:gd name="connsiteY0" fmla="*/ 25146 h 19050"/>
              <a:gd name="connsiteX1" fmla="*/ 7253478 w 7248525"/>
              <a:gd name="connsiteY1" fmla="*/ 25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5146"/>
                </a:moveTo>
                <a:lnTo>
                  <a:pt x="7253478" y="2514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Freeform 1014"> 
				</p:cNvPr>
          <p:cNvSpPr/>
          <p:nvPr/>
        </p:nvSpPr>
        <p:spPr>
          <a:xfrm>
            <a:off x="571500" y="3867150"/>
            <a:ext cx="19050" cy="952500"/>
          </a:xfrm>
          <a:custGeom>
            <a:avLst/>
            <a:gdLst>
              <a:gd name="connsiteX0" fmla="*/ 27431 w 19050"/>
              <a:gd name="connsiteY0" fmla="*/ 16764 h 952500"/>
              <a:gd name="connsiteX1" fmla="*/ 27431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6764"/>
                </a:moveTo>
                <a:lnTo>
                  <a:pt x="27431" y="9601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Freeform 1015"> 
				</p:cNvPr>
          <p:cNvSpPr/>
          <p:nvPr/>
        </p:nvSpPr>
        <p:spPr>
          <a:xfrm>
            <a:off x="9610725" y="3867150"/>
            <a:ext cx="19050" cy="952500"/>
          </a:xfrm>
          <a:custGeom>
            <a:avLst/>
            <a:gdLst>
              <a:gd name="connsiteX0" fmla="*/ 24003 w 19050"/>
              <a:gd name="connsiteY0" fmla="*/ 16764 h 952500"/>
              <a:gd name="connsiteX1" fmla="*/ 24003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6764"/>
                </a:moveTo>
                <a:lnTo>
                  <a:pt x="24003" y="9601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Freeform 1016"> 
				</p:cNvPr>
          <p:cNvSpPr/>
          <p:nvPr/>
        </p:nvSpPr>
        <p:spPr>
          <a:xfrm>
            <a:off x="9229725" y="3867150"/>
            <a:ext cx="323850" cy="95250"/>
          </a:xfrm>
          <a:custGeom>
            <a:avLst/>
            <a:gdLst>
              <a:gd name="connsiteX0" fmla="*/ 13335 w 323850"/>
              <a:gd name="connsiteY0" fmla="*/ 16764 h 95250"/>
              <a:gd name="connsiteX1" fmla="*/ 13335 w 323850"/>
              <a:gd name="connsiteY1" fmla="*/ 100584 h 95250"/>
              <a:gd name="connsiteX2" fmla="*/ 326516 w 323850"/>
              <a:gd name="connsiteY2" fmla="*/ 100584 h 95250"/>
              <a:gd name="connsiteX3" fmla="*/ 326516 w 323850"/>
              <a:gd name="connsiteY3" fmla="*/ 16764 h 95250"/>
              <a:gd name="connsiteX4" fmla="*/ 13335 w 323850"/>
              <a:gd name="connsiteY4" fmla="*/ 1676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95250">
                <a:moveTo>
                  <a:pt x="13335" y="16764"/>
                </a:moveTo>
                <a:lnTo>
                  <a:pt x="13335" y="100584"/>
                </a:lnTo>
                <a:lnTo>
                  <a:pt x="326516" y="100584"/>
                </a:lnTo>
                <a:lnTo>
                  <a:pt x="326516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Freeform 1017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Freeform 1018"> 
				</p:cNvPr>
          <p:cNvSpPr/>
          <p:nvPr/>
        </p:nvSpPr>
        <p:spPr>
          <a:xfrm>
            <a:off x="581025" y="4810125"/>
            <a:ext cx="1809750" cy="180975"/>
          </a:xfrm>
          <a:custGeom>
            <a:avLst/>
            <a:gdLst>
              <a:gd name="connsiteX0" fmla="*/ 12573 w 1809750"/>
              <a:gd name="connsiteY0" fmla="*/ 16383 h 180975"/>
              <a:gd name="connsiteX1" fmla="*/ 12573 w 1809750"/>
              <a:gd name="connsiteY1" fmla="*/ 181736 h 180975"/>
              <a:gd name="connsiteX2" fmla="*/ 1817751 w 1809750"/>
              <a:gd name="connsiteY2" fmla="*/ 181736 h 180975"/>
              <a:gd name="connsiteX3" fmla="*/ 1817751 w 1809750"/>
              <a:gd name="connsiteY3" fmla="*/ 16383 h 180975"/>
              <a:gd name="connsiteX4" fmla="*/ 12573 w 1809750"/>
              <a:gd name="connsiteY4" fmla="*/ 1638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180975">
                <a:moveTo>
                  <a:pt x="12573" y="16383"/>
                </a:moveTo>
                <a:lnTo>
                  <a:pt x="12573" y="181736"/>
                </a:lnTo>
                <a:lnTo>
                  <a:pt x="1817751" y="181736"/>
                </a:lnTo>
                <a:lnTo>
                  <a:pt x="1817751" y="16383"/>
                </a:lnTo>
                <a:lnTo>
                  <a:pt x="12573" y="1638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Freeform 1019"> 
				</p:cNvPr>
          <p:cNvSpPr/>
          <p:nvPr/>
        </p:nvSpPr>
        <p:spPr>
          <a:xfrm>
            <a:off x="2381250" y="4810125"/>
            <a:ext cx="7239000" cy="180975"/>
          </a:xfrm>
          <a:custGeom>
            <a:avLst/>
            <a:gdLst>
              <a:gd name="connsiteX0" fmla="*/ 17526 w 7239000"/>
              <a:gd name="connsiteY0" fmla="*/ 16383 h 180975"/>
              <a:gd name="connsiteX1" fmla="*/ 17526 w 7239000"/>
              <a:gd name="connsiteY1" fmla="*/ 181736 h 180975"/>
              <a:gd name="connsiteX2" fmla="*/ 7248145 w 7239000"/>
              <a:gd name="connsiteY2" fmla="*/ 181736 h 180975"/>
              <a:gd name="connsiteX3" fmla="*/ 7248145 w 7239000"/>
              <a:gd name="connsiteY3" fmla="*/ 16383 h 180975"/>
              <a:gd name="connsiteX4" fmla="*/ 17526 w 7239000"/>
              <a:gd name="connsiteY4" fmla="*/ 1638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80975">
                <a:moveTo>
                  <a:pt x="17526" y="16383"/>
                </a:moveTo>
                <a:lnTo>
                  <a:pt x="17526" y="181736"/>
                </a:lnTo>
                <a:lnTo>
                  <a:pt x="7248145" y="181736"/>
                </a:lnTo>
                <a:lnTo>
                  <a:pt x="7248145" y="16383"/>
                </a:lnTo>
                <a:lnTo>
                  <a:pt x="17526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Freeform 1020"> 
				</p:cNvPr>
          <p:cNvSpPr/>
          <p:nvPr/>
        </p:nvSpPr>
        <p:spPr>
          <a:xfrm>
            <a:off x="581025" y="4981575"/>
            <a:ext cx="1809750" cy="781050"/>
          </a:xfrm>
          <a:custGeom>
            <a:avLst/>
            <a:gdLst>
              <a:gd name="connsiteX0" fmla="*/ 12573 w 1809750"/>
              <a:gd name="connsiteY0" fmla="*/ 10286 h 781050"/>
              <a:gd name="connsiteX1" fmla="*/ 12573 w 1809750"/>
              <a:gd name="connsiteY1" fmla="*/ 788289 h 781050"/>
              <a:gd name="connsiteX2" fmla="*/ 1817751 w 1809750"/>
              <a:gd name="connsiteY2" fmla="*/ 788289 h 781050"/>
              <a:gd name="connsiteX3" fmla="*/ 1817751 w 1809750"/>
              <a:gd name="connsiteY3" fmla="*/ 10286 h 781050"/>
              <a:gd name="connsiteX4" fmla="*/ 12573 w 1809750"/>
              <a:gd name="connsiteY4" fmla="*/ 10286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781050">
                <a:moveTo>
                  <a:pt x="12573" y="10286"/>
                </a:moveTo>
                <a:lnTo>
                  <a:pt x="12573" y="788289"/>
                </a:lnTo>
                <a:lnTo>
                  <a:pt x="1817751" y="788289"/>
                </a:lnTo>
                <a:lnTo>
                  <a:pt x="1817751" y="10286"/>
                </a:lnTo>
                <a:lnTo>
                  <a:pt x="12573" y="1028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Freeform 1021"> 
				</p:cNvPr>
          <p:cNvSpPr/>
          <p:nvPr/>
        </p:nvSpPr>
        <p:spPr>
          <a:xfrm>
            <a:off x="2381250" y="4981575"/>
            <a:ext cx="7239000" cy="485775"/>
          </a:xfrm>
          <a:custGeom>
            <a:avLst/>
            <a:gdLst>
              <a:gd name="connsiteX0" fmla="*/ 17526 w 7239000"/>
              <a:gd name="connsiteY0" fmla="*/ 10286 h 485775"/>
              <a:gd name="connsiteX1" fmla="*/ 17526 w 7239000"/>
              <a:gd name="connsiteY1" fmla="*/ 485775 h 485775"/>
              <a:gd name="connsiteX2" fmla="*/ 7248145 w 7239000"/>
              <a:gd name="connsiteY2" fmla="*/ 485775 h 485775"/>
              <a:gd name="connsiteX3" fmla="*/ 7248145 w 7239000"/>
              <a:gd name="connsiteY3" fmla="*/ 10286 h 485775"/>
              <a:gd name="connsiteX4" fmla="*/ 17526 w 7239000"/>
              <a:gd name="connsiteY4" fmla="*/ 10286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85775">
                <a:moveTo>
                  <a:pt x="17526" y="10286"/>
                </a:moveTo>
                <a:lnTo>
                  <a:pt x="17526" y="485775"/>
                </a:lnTo>
                <a:lnTo>
                  <a:pt x="7248145" y="485775"/>
                </a:lnTo>
                <a:lnTo>
                  <a:pt x="7248145" y="10286"/>
                </a:lnTo>
                <a:lnTo>
                  <a:pt x="17526" y="1028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Freeform 1022"> 
				</p:cNvPr>
          <p:cNvSpPr/>
          <p:nvPr/>
        </p:nvSpPr>
        <p:spPr>
          <a:xfrm>
            <a:off x="2381250" y="5457825"/>
            <a:ext cx="7239000" cy="304800"/>
          </a:xfrm>
          <a:custGeom>
            <a:avLst/>
            <a:gdLst>
              <a:gd name="connsiteX0" fmla="*/ 17526 w 7239000"/>
              <a:gd name="connsiteY0" fmla="*/ 9525 h 304800"/>
              <a:gd name="connsiteX1" fmla="*/ 17526 w 7239000"/>
              <a:gd name="connsiteY1" fmla="*/ 312039 h 304800"/>
              <a:gd name="connsiteX2" fmla="*/ 7248145 w 7239000"/>
              <a:gd name="connsiteY2" fmla="*/ 312039 h 304800"/>
              <a:gd name="connsiteX3" fmla="*/ 7248145 w 7239000"/>
              <a:gd name="connsiteY3" fmla="*/ 9525 h 304800"/>
              <a:gd name="connsiteX4" fmla="*/ 17526 w 7239000"/>
              <a:gd name="connsiteY4" fmla="*/ 952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04800">
                <a:moveTo>
                  <a:pt x="17526" y="9525"/>
                </a:moveTo>
                <a:lnTo>
                  <a:pt x="17526" y="312039"/>
                </a:lnTo>
                <a:lnTo>
                  <a:pt x="7248145" y="312039"/>
                </a:lnTo>
                <a:lnTo>
                  <a:pt x="7248145" y="9525"/>
                </a:lnTo>
                <a:lnTo>
                  <a:pt x="17526" y="952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Freeform 1023"> 
				</p:cNvPr>
          <p:cNvSpPr/>
          <p:nvPr/>
        </p:nvSpPr>
        <p:spPr>
          <a:xfrm>
            <a:off x="2381250" y="4810125"/>
            <a:ext cx="19050" cy="952500"/>
          </a:xfrm>
          <a:custGeom>
            <a:avLst/>
            <a:gdLst>
              <a:gd name="connsiteX0" fmla="*/ 22860 w 19050"/>
              <a:gd name="connsiteY0" fmla="*/ 16383 h 952500"/>
              <a:gd name="connsiteX1" fmla="*/ 22860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6383"/>
                </a:moveTo>
                <a:lnTo>
                  <a:pt x="22860" y="959739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 1024"> 
				</p:cNvPr>
          <p:cNvSpPr/>
          <p:nvPr/>
        </p:nvSpPr>
        <p:spPr>
          <a:xfrm>
            <a:off x="9163050" y="4810125"/>
            <a:ext cx="19050" cy="952500"/>
          </a:xfrm>
          <a:custGeom>
            <a:avLst/>
            <a:gdLst>
              <a:gd name="connsiteX0" fmla="*/ 28193 w 19050"/>
              <a:gd name="connsiteY0" fmla="*/ 16383 h 952500"/>
              <a:gd name="connsiteX1" fmla="*/ 28193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8193" y="16383"/>
                </a:moveTo>
                <a:lnTo>
                  <a:pt x="28193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 1025"> 
				</p:cNvPr>
          <p:cNvSpPr/>
          <p:nvPr/>
        </p:nvSpPr>
        <p:spPr>
          <a:xfrm>
            <a:off x="571500" y="4972050"/>
            <a:ext cx="9058275" cy="19050"/>
          </a:xfrm>
          <a:custGeom>
            <a:avLst/>
            <a:gdLst>
              <a:gd name="connsiteX0" fmla="*/ 16763 w 9058275"/>
              <a:gd name="connsiteY0" fmla="*/ 25146 h 19050"/>
              <a:gd name="connsiteX1" fmla="*/ 9063228 w 9058275"/>
              <a:gd name="connsiteY1" fmla="*/ 25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5146"/>
                </a:moveTo>
                <a:lnTo>
                  <a:pt x="9063228" y="2514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Freeform 1026"> 
				</p:cNvPr>
          <p:cNvSpPr/>
          <p:nvPr/>
        </p:nvSpPr>
        <p:spPr>
          <a:xfrm>
            <a:off x="2381250" y="5448300"/>
            <a:ext cx="7248525" cy="19050"/>
          </a:xfrm>
          <a:custGeom>
            <a:avLst/>
            <a:gdLst>
              <a:gd name="connsiteX0" fmla="*/ 12954 w 7248525"/>
              <a:gd name="connsiteY0" fmla="*/ 24384 h 19050"/>
              <a:gd name="connsiteX1" fmla="*/ 7253478 w 7248525"/>
              <a:gd name="connsiteY1" fmla="*/ 24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4384"/>
                </a:moveTo>
                <a:lnTo>
                  <a:pt x="7253478" y="24384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reeform 1027"> 
				</p:cNvPr>
          <p:cNvSpPr/>
          <p:nvPr/>
        </p:nvSpPr>
        <p:spPr>
          <a:xfrm>
            <a:off x="571500" y="4810125"/>
            <a:ext cx="19050" cy="952500"/>
          </a:xfrm>
          <a:custGeom>
            <a:avLst/>
            <a:gdLst>
              <a:gd name="connsiteX0" fmla="*/ 27431 w 19050"/>
              <a:gd name="connsiteY0" fmla="*/ 16383 h 952500"/>
              <a:gd name="connsiteX1" fmla="*/ 27431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6383"/>
                </a:moveTo>
                <a:lnTo>
                  <a:pt x="27431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reeform 1028"> 
				</p:cNvPr>
          <p:cNvSpPr/>
          <p:nvPr/>
        </p:nvSpPr>
        <p:spPr>
          <a:xfrm>
            <a:off x="9610725" y="4810125"/>
            <a:ext cx="19050" cy="952500"/>
          </a:xfrm>
          <a:custGeom>
            <a:avLst/>
            <a:gdLst>
              <a:gd name="connsiteX0" fmla="*/ 24003 w 19050"/>
              <a:gd name="connsiteY0" fmla="*/ 16383 h 952500"/>
              <a:gd name="connsiteX1" fmla="*/ 24003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6383"/>
                </a:moveTo>
                <a:lnTo>
                  <a:pt x="24003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 1029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 1030"> 
				</p:cNvPr>
          <p:cNvSpPr/>
          <p:nvPr/>
        </p:nvSpPr>
        <p:spPr>
          <a:xfrm>
            <a:off x="581025" y="5753100"/>
            <a:ext cx="1809750" cy="657225"/>
          </a:xfrm>
          <a:custGeom>
            <a:avLst/>
            <a:gdLst>
              <a:gd name="connsiteX0" fmla="*/ 12573 w 1809750"/>
              <a:gd name="connsiteY0" fmla="*/ 16002 h 657225"/>
              <a:gd name="connsiteX1" fmla="*/ 12573 w 1809750"/>
              <a:gd name="connsiteY1" fmla="*/ 665988 h 657225"/>
              <a:gd name="connsiteX2" fmla="*/ 1817751 w 1809750"/>
              <a:gd name="connsiteY2" fmla="*/ 665988 h 657225"/>
              <a:gd name="connsiteX3" fmla="*/ 1817751 w 1809750"/>
              <a:gd name="connsiteY3" fmla="*/ 16002 h 657225"/>
              <a:gd name="connsiteX4" fmla="*/ 12573 w 1809750"/>
              <a:gd name="connsiteY4" fmla="*/ 1600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657225">
                <a:moveTo>
                  <a:pt x="12573" y="16002"/>
                </a:moveTo>
                <a:lnTo>
                  <a:pt x="12573" y="665988"/>
                </a:lnTo>
                <a:lnTo>
                  <a:pt x="1817751" y="665988"/>
                </a:lnTo>
                <a:lnTo>
                  <a:pt x="1817751" y="16002"/>
                </a:lnTo>
                <a:lnTo>
                  <a:pt x="12573" y="16002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 1031"> 
				</p:cNvPr>
          <p:cNvSpPr/>
          <p:nvPr/>
        </p:nvSpPr>
        <p:spPr>
          <a:xfrm>
            <a:off x="2381250" y="5753100"/>
            <a:ext cx="7239000" cy="190500"/>
          </a:xfrm>
          <a:custGeom>
            <a:avLst/>
            <a:gdLst>
              <a:gd name="connsiteX0" fmla="*/ 17526 w 7239000"/>
              <a:gd name="connsiteY0" fmla="*/ 16002 h 190500"/>
              <a:gd name="connsiteX1" fmla="*/ 17526 w 7239000"/>
              <a:gd name="connsiteY1" fmla="*/ 190500 h 190500"/>
              <a:gd name="connsiteX2" fmla="*/ 7248145 w 7239000"/>
              <a:gd name="connsiteY2" fmla="*/ 190500 h 190500"/>
              <a:gd name="connsiteX3" fmla="*/ 7248145 w 7239000"/>
              <a:gd name="connsiteY3" fmla="*/ 16002 h 190500"/>
              <a:gd name="connsiteX4" fmla="*/ 17526 w 7239000"/>
              <a:gd name="connsiteY4" fmla="*/ 1600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90500">
                <a:moveTo>
                  <a:pt x="17526" y="16002"/>
                </a:moveTo>
                <a:lnTo>
                  <a:pt x="17526" y="190500"/>
                </a:lnTo>
                <a:lnTo>
                  <a:pt x="7248145" y="190500"/>
                </a:lnTo>
                <a:lnTo>
                  <a:pt x="7248145" y="16002"/>
                </a:lnTo>
                <a:lnTo>
                  <a:pt x="17526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 1032"> 
				</p:cNvPr>
          <p:cNvSpPr/>
          <p:nvPr/>
        </p:nvSpPr>
        <p:spPr>
          <a:xfrm>
            <a:off x="2381250" y="5934075"/>
            <a:ext cx="7239000" cy="476250"/>
          </a:xfrm>
          <a:custGeom>
            <a:avLst/>
            <a:gdLst>
              <a:gd name="connsiteX0" fmla="*/ 17526 w 7239000"/>
              <a:gd name="connsiteY0" fmla="*/ 9525 h 476250"/>
              <a:gd name="connsiteX1" fmla="*/ 17526 w 7239000"/>
              <a:gd name="connsiteY1" fmla="*/ 485013 h 476250"/>
              <a:gd name="connsiteX2" fmla="*/ 7248145 w 7239000"/>
              <a:gd name="connsiteY2" fmla="*/ 485013 h 476250"/>
              <a:gd name="connsiteX3" fmla="*/ 7248145 w 7239000"/>
              <a:gd name="connsiteY3" fmla="*/ 9525 h 476250"/>
              <a:gd name="connsiteX4" fmla="*/ 17526 w 7239000"/>
              <a:gd name="connsiteY4" fmla="*/ 95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76250">
                <a:moveTo>
                  <a:pt x="17526" y="9525"/>
                </a:moveTo>
                <a:lnTo>
                  <a:pt x="17526" y="485013"/>
                </a:lnTo>
                <a:lnTo>
                  <a:pt x="7248145" y="485013"/>
                </a:lnTo>
                <a:lnTo>
                  <a:pt x="7248145" y="9525"/>
                </a:lnTo>
                <a:lnTo>
                  <a:pt x="17526" y="952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1033"> 
				</p:cNvPr>
          <p:cNvSpPr/>
          <p:nvPr/>
        </p:nvSpPr>
        <p:spPr>
          <a:xfrm>
            <a:off x="581025" y="6400800"/>
            <a:ext cx="1809750" cy="304800"/>
          </a:xfrm>
          <a:custGeom>
            <a:avLst/>
            <a:gdLst>
              <a:gd name="connsiteX0" fmla="*/ 12573 w 1809750"/>
              <a:gd name="connsiteY0" fmla="*/ 18288 h 304800"/>
              <a:gd name="connsiteX1" fmla="*/ 12573 w 1809750"/>
              <a:gd name="connsiteY1" fmla="*/ 311657 h 304800"/>
              <a:gd name="connsiteX2" fmla="*/ 1817751 w 1809750"/>
              <a:gd name="connsiteY2" fmla="*/ 311657 h 304800"/>
              <a:gd name="connsiteX3" fmla="*/ 1817751 w 1809750"/>
              <a:gd name="connsiteY3" fmla="*/ 18288 h 304800"/>
              <a:gd name="connsiteX4" fmla="*/ 12573 w 1809750"/>
              <a:gd name="connsiteY4" fmla="*/ 1828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304800">
                <a:moveTo>
                  <a:pt x="12573" y="18288"/>
                </a:moveTo>
                <a:lnTo>
                  <a:pt x="12573" y="311657"/>
                </a:lnTo>
                <a:lnTo>
                  <a:pt x="1817751" y="311657"/>
                </a:lnTo>
                <a:lnTo>
                  <a:pt x="1817751" y="18288"/>
                </a:lnTo>
                <a:lnTo>
                  <a:pt x="12573" y="18288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1034"> 
				</p:cNvPr>
          <p:cNvSpPr/>
          <p:nvPr/>
        </p:nvSpPr>
        <p:spPr>
          <a:xfrm>
            <a:off x="2381250" y="6400800"/>
            <a:ext cx="7239000" cy="304800"/>
          </a:xfrm>
          <a:custGeom>
            <a:avLst/>
            <a:gdLst>
              <a:gd name="connsiteX0" fmla="*/ 17526 w 7239000"/>
              <a:gd name="connsiteY0" fmla="*/ 18288 h 304800"/>
              <a:gd name="connsiteX1" fmla="*/ 17526 w 7239000"/>
              <a:gd name="connsiteY1" fmla="*/ 311657 h 304800"/>
              <a:gd name="connsiteX2" fmla="*/ 7248145 w 7239000"/>
              <a:gd name="connsiteY2" fmla="*/ 311657 h 304800"/>
              <a:gd name="connsiteX3" fmla="*/ 7248145 w 7239000"/>
              <a:gd name="connsiteY3" fmla="*/ 18288 h 304800"/>
              <a:gd name="connsiteX4" fmla="*/ 17526 w 7239000"/>
              <a:gd name="connsiteY4" fmla="*/ 1828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04800">
                <a:moveTo>
                  <a:pt x="17526" y="18288"/>
                </a:moveTo>
                <a:lnTo>
                  <a:pt x="17526" y="311657"/>
                </a:lnTo>
                <a:lnTo>
                  <a:pt x="7248145" y="311657"/>
                </a:lnTo>
                <a:lnTo>
                  <a:pt x="7248145" y="18288"/>
                </a:lnTo>
                <a:lnTo>
                  <a:pt x="17526" y="18288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1035"> 
				</p:cNvPr>
          <p:cNvSpPr/>
          <p:nvPr/>
        </p:nvSpPr>
        <p:spPr>
          <a:xfrm>
            <a:off x="2381250" y="5753100"/>
            <a:ext cx="19050" cy="952500"/>
          </a:xfrm>
          <a:custGeom>
            <a:avLst/>
            <a:gdLst>
              <a:gd name="connsiteX0" fmla="*/ 22860 w 19050"/>
              <a:gd name="connsiteY0" fmla="*/ 16002 h 952500"/>
              <a:gd name="connsiteX1" fmla="*/ 22860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6002"/>
                </a:moveTo>
                <a:lnTo>
                  <a:pt x="22860" y="959358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 1036"> 
				</p:cNvPr>
          <p:cNvSpPr/>
          <p:nvPr/>
        </p:nvSpPr>
        <p:spPr>
          <a:xfrm>
            <a:off x="9163050" y="5753100"/>
            <a:ext cx="19050" cy="952500"/>
          </a:xfrm>
          <a:custGeom>
            <a:avLst/>
            <a:gdLst>
              <a:gd name="connsiteX0" fmla="*/ 28193 w 19050"/>
              <a:gd name="connsiteY0" fmla="*/ 16002 h 952500"/>
              <a:gd name="connsiteX1" fmla="*/ 28193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8193" y="16002"/>
                </a:moveTo>
                <a:lnTo>
                  <a:pt x="28193" y="95935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1037"> 
				</p:cNvPr>
          <p:cNvSpPr/>
          <p:nvPr/>
        </p:nvSpPr>
        <p:spPr>
          <a:xfrm>
            <a:off x="2381250" y="5924550"/>
            <a:ext cx="7248525" cy="19050"/>
          </a:xfrm>
          <a:custGeom>
            <a:avLst/>
            <a:gdLst>
              <a:gd name="connsiteX0" fmla="*/ 12954 w 7248525"/>
              <a:gd name="connsiteY0" fmla="*/ 24384 h 19050"/>
              <a:gd name="connsiteX1" fmla="*/ 7253478 w 7248525"/>
              <a:gd name="connsiteY1" fmla="*/ 24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4384"/>
                </a:moveTo>
                <a:lnTo>
                  <a:pt x="7253478" y="24384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8"> 
				</p:cNvPr>
          <p:cNvSpPr/>
          <p:nvPr/>
        </p:nvSpPr>
        <p:spPr>
          <a:xfrm>
            <a:off x="571500" y="6400800"/>
            <a:ext cx="9058275" cy="19050"/>
          </a:xfrm>
          <a:custGeom>
            <a:avLst/>
            <a:gdLst>
              <a:gd name="connsiteX0" fmla="*/ 16763 w 9058275"/>
              <a:gd name="connsiteY0" fmla="*/ 23621 h 19050"/>
              <a:gd name="connsiteX1" fmla="*/ 9063228 w 9058275"/>
              <a:gd name="connsiteY1" fmla="*/ 236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3621"/>
                </a:moveTo>
                <a:lnTo>
                  <a:pt x="9063228" y="23621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9"> 
				</p:cNvPr>
          <p:cNvSpPr/>
          <p:nvPr/>
        </p:nvSpPr>
        <p:spPr>
          <a:xfrm>
            <a:off x="571500" y="5753100"/>
            <a:ext cx="19050" cy="952500"/>
          </a:xfrm>
          <a:custGeom>
            <a:avLst/>
            <a:gdLst>
              <a:gd name="connsiteX0" fmla="*/ 27431 w 19050"/>
              <a:gd name="connsiteY0" fmla="*/ 16002 h 952500"/>
              <a:gd name="connsiteX1" fmla="*/ 27431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6002"/>
                </a:moveTo>
                <a:lnTo>
                  <a:pt x="27431" y="95935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40"> 
				</p:cNvPr>
          <p:cNvSpPr/>
          <p:nvPr/>
        </p:nvSpPr>
        <p:spPr>
          <a:xfrm>
            <a:off x="9610725" y="5753100"/>
            <a:ext cx="19050" cy="952500"/>
          </a:xfrm>
          <a:custGeom>
            <a:avLst/>
            <a:gdLst>
              <a:gd name="connsiteX0" fmla="*/ 24003 w 19050"/>
              <a:gd name="connsiteY0" fmla="*/ 16002 h 952500"/>
              <a:gd name="connsiteX1" fmla="*/ 24003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6002"/>
                </a:moveTo>
                <a:lnTo>
                  <a:pt x="24003" y="95935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> 
				</p:cNvPr>
          <p:cNvSpPr/>
          <p:nvPr/>
        </p:nvSpPr>
        <p:spPr>
          <a:xfrm>
            <a:off x="581025" y="6696075"/>
            <a:ext cx="1809750" cy="190500"/>
          </a:xfrm>
          <a:custGeom>
            <a:avLst/>
            <a:gdLst>
              <a:gd name="connsiteX0" fmla="*/ 12573 w 1809750"/>
              <a:gd name="connsiteY0" fmla="*/ 15620 h 190500"/>
              <a:gd name="connsiteX1" fmla="*/ 12573 w 1809750"/>
              <a:gd name="connsiteY1" fmla="*/ 199263 h 190500"/>
              <a:gd name="connsiteX2" fmla="*/ 1817751 w 1809750"/>
              <a:gd name="connsiteY2" fmla="*/ 199263 h 190500"/>
              <a:gd name="connsiteX3" fmla="*/ 1817751 w 1809750"/>
              <a:gd name="connsiteY3" fmla="*/ 15620 h 190500"/>
              <a:gd name="connsiteX4" fmla="*/ 12573 w 1809750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190500">
                <a:moveTo>
                  <a:pt x="12573" y="15620"/>
                </a:moveTo>
                <a:lnTo>
                  <a:pt x="12573" y="199263"/>
                </a:lnTo>
                <a:lnTo>
                  <a:pt x="1817751" y="199263"/>
                </a:lnTo>
                <a:lnTo>
                  <a:pt x="1817751" y="15620"/>
                </a:lnTo>
                <a:lnTo>
                  <a:pt x="12573" y="1562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> 
				</p:cNvPr>
          <p:cNvSpPr/>
          <p:nvPr/>
        </p:nvSpPr>
        <p:spPr>
          <a:xfrm>
            <a:off x="2381250" y="6696075"/>
            <a:ext cx="7239000" cy="190500"/>
          </a:xfrm>
          <a:custGeom>
            <a:avLst/>
            <a:gdLst>
              <a:gd name="connsiteX0" fmla="*/ 17526 w 7239000"/>
              <a:gd name="connsiteY0" fmla="*/ 15620 h 190500"/>
              <a:gd name="connsiteX1" fmla="*/ 17526 w 7239000"/>
              <a:gd name="connsiteY1" fmla="*/ 199263 h 190500"/>
              <a:gd name="connsiteX2" fmla="*/ 7248145 w 7239000"/>
              <a:gd name="connsiteY2" fmla="*/ 199263 h 190500"/>
              <a:gd name="connsiteX3" fmla="*/ 7248145 w 7239000"/>
              <a:gd name="connsiteY3" fmla="*/ 15620 h 190500"/>
              <a:gd name="connsiteX4" fmla="*/ 17526 w 7239000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90500">
                <a:moveTo>
                  <a:pt x="17526" y="15620"/>
                </a:moveTo>
                <a:lnTo>
                  <a:pt x="17526" y="199263"/>
                </a:lnTo>
                <a:lnTo>
                  <a:pt x="7248145" y="199263"/>
                </a:lnTo>
                <a:lnTo>
                  <a:pt x="7248145" y="15620"/>
                </a:lnTo>
                <a:lnTo>
                  <a:pt x="17526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> 
				</p:cNvPr>
          <p:cNvSpPr/>
          <p:nvPr/>
        </p:nvSpPr>
        <p:spPr>
          <a:xfrm>
            <a:off x="2381250" y="6696075"/>
            <a:ext cx="19050" cy="200025"/>
          </a:xfrm>
          <a:custGeom>
            <a:avLst/>
            <a:gdLst>
              <a:gd name="connsiteX0" fmla="*/ 22860 w 19050"/>
              <a:gd name="connsiteY0" fmla="*/ 15620 h 200025"/>
              <a:gd name="connsiteX1" fmla="*/ 22860 w 19050"/>
              <a:gd name="connsiteY1" fmla="*/ 20459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2860" y="15620"/>
                </a:moveTo>
                <a:lnTo>
                  <a:pt x="22860" y="204596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> 
				</p:cNvPr>
          <p:cNvSpPr/>
          <p:nvPr/>
        </p:nvSpPr>
        <p:spPr>
          <a:xfrm>
            <a:off x="9163050" y="6696075"/>
            <a:ext cx="19050" cy="200025"/>
          </a:xfrm>
          <a:custGeom>
            <a:avLst/>
            <a:gdLst>
              <a:gd name="connsiteX0" fmla="*/ 28193 w 19050"/>
              <a:gd name="connsiteY0" fmla="*/ 15620 h 200025"/>
              <a:gd name="connsiteX1" fmla="*/ 28193 w 19050"/>
              <a:gd name="connsiteY1" fmla="*/ 20459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8193" y="15620"/>
                </a:moveTo>
                <a:lnTo>
                  <a:pt x="28193" y="20459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> 
				</p:cNvPr>
          <p:cNvSpPr/>
          <p:nvPr/>
        </p:nvSpPr>
        <p:spPr>
          <a:xfrm>
            <a:off x="571500" y="6696075"/>
            <a:ext cx="19050" cy="200025"/>
          </a:xfrm>
          <a:custGeom>
            <a:avLst/>
            <a:gdLst>
              <a:gd name="connsiteX0" fmla="*/ 27431 w 19050"/>
              <a:gd name="connsiteY0" fmla="*/ 15620 h 200025"/>
              <a:gd name="connsiteX1" fmla="*/ 27431 w 19050"/>
              <a:gd name="connsiteY1" fmla="*/ 20459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7431" y="15620"/>
                </a:moveTo>
                <a:lnTo>
                  <a:pt x="27431" y="20459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> 
				</p:cNvPr>
          <p:cNvSpPr/>
          <p:nvPr/>
        </p:nvSpPr>
        <p:spPr>
          <a:xfrm>
            <a:off x="9610725" y="6696075"/>
            <a:ext cx="19050" cy="200025"/>
          </a:xfrm>
          <a:custGeom>
            <a:avLst/>
            <a:gdLst>
              <a:gd name="connsiteX0" fmla="*/ 24003 w 19050"/>
              <a:gd name="connsiteY0" fmla="*/ 15620 h 200025"/>
              <a:gd name="connsiteX1" fmla="*/ 24003 w 19050"/>
              <a:gd name="connsiteY1" fmla="*/ 20459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4003" y="15620"/>
                </a:moveTo>
                <a:lnTo>
                  <a:pt x="24003" y="20459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 1048"> 
				</p:cNvPr>
          <p:cNvSpPr/>
          <p:nvPr/>
        </p:nvSpPr>
        <p:spPr>
          <a:xfrm>
            <a:off x="571500" y="6877050"/>
            <a:ext cx="9058275" cy="19050"/>
          </a:xfrm>
          <a:custGeom>
            <a:avLst/>
            <a:gdLst>
              <a:gd name="connsiteX0" fmla="*/ 16763 w 9058275"/>
              <a:gd name="connsiteY0" fmla="*/ 23623 h 19050"/>
              <a:gd name="connsiteX1" fmla="*/ 9063228 w 9058275"/>
              <a:gd name="connsiteY1" fmla="*/ 2362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3623"/>
                </a:moveTo>
                <a:lnTo>
                  <a:pt x="9063228" y="23623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9"/>
          <p:cNvSpPr txBox="1"/>
          <p:nvPr/>
        </p:nvSpPr>
        <p:spPr>
          <a:xfrm>
            <a:off x="2673858" y="4649224"/>
            <a:ext cx="2578336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</a:t>
            </a:r>
          </a:p>
        </p:txBody>
      </p:sp>
      <p:sp>
        <p:nvSpPr>
          <p:cNvPr id="1050" name="TextBox 1050"/>
          <p:cNvSpPr txBox="1"/>
          <p:nvPr/>
        </p:nvSpPr>
        <p:spPr>
          <a:xfrm>
            <a:off x="5600146" y="4649224"/>
            <a:ext cx="31532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</a:p>
        </p:txBody>
      </p:sp>
      <p:sp>
        <p:nvSpPr>
          <p:cNvPr id="1051" name="TextBox 1051"/>
          <p:cNvSpPr txBox="1"/>
          <p:nvPr/>
        </p:nvSpPr>
        <p:spPr>
          <a:xfrm>
            <a:off x="594360" y="580428"/>
            <a:ext cx="3369513" cy="6599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0">
              <a:lnSpc>
                <a:spcPts val="2591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milestones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until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052" name="TextBox 1052"/>
          <p:cNvSpPr txBox="1"/>
          <p:nvPr/>
        </p:nvSpPr>
        <p:spPr>
          <a:xfrm>
            <a:off x="672082" y="1785447"/>
            <a:ext cx="749665" cy="4949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Until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2419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987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249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3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053" name="TextBox 1053"/>
          <p:cNvSpPr txBox="1"/>
          <p:nvPr/>
        </p:nvSpPr>
        <p:spPr>
          <a:xfrm>
            <a:off x="2476890" y="1785447"/>
            <a:ext cx="6489056" cy="49860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5">
              <a:lnSpc>
                <a:spcPts val="2709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‘Siemens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2014’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5">
              <a:lnSpc>
                <a:spcPts val="175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lementation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anization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3">
              <a:lnSpc>
                <a:spcPts val="1749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Incentive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3">
              <a:lnSpc>
                <a:spcPts val="174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messa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5">
              <a:lnSpc>
                <a:spcPts val="1749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(stringent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governance,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5">
              <a:lnSpc>
                <a:spcPts val="174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imiz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5">
              <a:lnSpc>
                <a:spcPts val="1749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(stringent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governance,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3">
              <a:lnSpc>
                <a:spcPts val="174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3">
              <a:lnSpc>
                <a:spcPts val="1749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buy-back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€4bn)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3">
              <a:lnSpc>
                <a:spcPts val="174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</a:p>
        </p:txBody>
      </p:sp>
      <p:sp>
        <p:nvSpPr>
          <p:cNvPr id="1054" name="TextBox 1054"/>
          <p:cNvSpPr txBox="1"/>
          <p:nvPr/>
        </p:nvSpPr>
        <p:spPr>
          <a:xfrm>
            <a:off x="9322308" y="2261597"/>
            <a:ext cx="153855" cy="16628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11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27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27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6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1055" name="TextBox 1055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056" name="TextBox 1056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1057" name="TextBox 1057"/>
          <p:cNvSpPr txBox="1"/>
          <p:nvPr/>
        </p:nvSpPr>
        <p:spPr>
          <a:xfrm>
            <a:off x="1623822" y="7385559"/>
            <a:ext cx="114404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058" name="TextBox 1058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106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1060" name="TextBox 1060"/>
          <p:cNvSpPr txBox="1"/>
          <p:nvPr/>
        </p:nvSpPr>
        <p:spPr>
          <a:xfrm>
            <a:off x="593598" y="580428"/>
            <a:ext cx="4084146" cy="1616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761">
              <a:lnSpc>
                <a:spcPts val="2591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2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"Siemens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2020"</a:t>
            </a:r>
          </a:p>
          <a:p>
            <a:pPr indent="0">
              <a:lnSpc>
                <a:spcPts val="20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</a:p>
        </p:txBody>
      </p:sp>
      <p:sp>
        <p:nvSpPr>
          <p:cNvPr id="1061" name="TextBox 1061"/>
          <p:cNvSpPr txBox="1"/>
          <p:nvPr/>
        </p:nvSpPr>
        <p:spPr>
          <a:xfrm>
            <a:off x="7050786" y="2575133"/>
            <a:ext cx="1378323" cy="3966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123"/>
              </a:lnSpc>
            </a:pPr>
            <a:r>
              <a:rPr lang="en-US" altLang="zh-CN" sz="2639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Scale</a:t>
            </a:r>
            <a:r>
              <a:rPr lang="en-US" altLang="zh-CN" sz="2639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39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2639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639" dirty="0" smtClean="0">
                <a:solidFill>
                  <a:srgbClr val="98cbfe"/>
                </a:solidFill>
                <a:latin typeface="Arial" charset="0"/>
                <a:cs typeface="Arial" charset="0"/>
              </a:rPr>
              <a:t>p</a:t>
            </a:r>
          </a:p>
        </p:txBody>
      </p:sp>
      <p:sp>
        <p:nvSpPr>
          <p:cNvPr id="1062" name="TextBox 1062"/>
          <p:cNvSpPr txBox="1"/>
          <p:nvPr/>
        </p:nvSpPr>
        <p:spPr>
          <a:xfrm>
            <a:off x="1539240" y="3318845"/>
            <a:ext cx="6542225" cy="1842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90750">
              <a:lnSpc>
                <a:spcPts val="3123"/>
              </a:lnSpc>
            </a:pPr>
            <a:r>
              <a:rPr lang="en-US" altLang="zh-CN" sz="2639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2639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39" dirty="0" smtClean="0">
                <a:solidFill>
                  <a:srgbClr val="71b2c6"/>
                </a:solidFill>
                <a:latin typeface="Arial" charset="0"/>
                <a:cs typeface="Arial" charset="0"/>
              </a:rPr>
              <a:t>core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4067"/>
              </a:lnSpc>
            </a:pPr>
            <a:r>
              <a:rPr lang="en-US" altLang="zh-CN" sz="263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263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3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6710">
              <a:lnSpc>
                <a:spcPts val="231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Foster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ownership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culture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leadership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values</a:t>
            </a:r>
          </a:p>
        </p:txBody>
      </p:sp>
      <p:sp>
        <p:nvSpPr>
          <p:cNvPr id="1063" name="TextBox 1063"/>
          <p:cNvSpPr txBox="1"/>
          <p:nvPr/>
        </p:nvSpPr>
        <p:spPr>
          <a:xfrm>
            <a:off x="2090928" y="5553334"/>
            <a:ext cx="37205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64" name="TextBox 1064"/>
          <p:cNvSpPr txBox="1"/>
          <p:nvPr/>
        </p:nvSpPr>
        <p:spPr>
          <a:xfrm>
            <a:off x="3471671" y="5553334"/>
            <a:ext cx="37205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065" name="TextBox 1065"/>
          <p:cNvSpPr txBox="1"/>
          <p:nvPr/>
        </p:nvSpPr>
        <p:spPr>
          <a:xfrm>
            <a:off x="4852416" y="5553334"/>
            <a:ext cx="37205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2017</a:t>
            </a:r>
          </a:p>
        </p:txBody>
      </p:sp>
      <p:sp>
        <p:nvSpPr>
          <p:cNvPr id="1066" name="TextBox 1066"/>
          <p:cNvSpPr txBox="1"/>
          <p:nvPr/>
        </p:nvSpPr>
        <p:spPr>
          <a:xfrm>
            <a:off x="6232398" y="5553334"/>
            <a:ext cx="372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2018</a:t>
            </a:r>
          </a:p>
        </p:txBody>
      </p:sp>
      <p:sp>
        <p:nvSpPr>
          <p:cNvPr id="1067" name="TextBox 1067"/>
          <p:cNvSpPr txBox="1"/>
          <p:nvPr/>
        </p:nvSpPr>
        <p:spPr>
          <a:xfrm>
            <a:off x="7613142" y="5553334"/>
            <a:ext cx="37205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2019</a:t>
            </a:r>
          </a:p>
        </p:txBody>
      </p:sp>
      <p:sp>
        <p:nvSpPr>
          <p:cNvPr id="1068" name="TextBox 1068"/>
          <p:cNvSpPr txBox="1"/>
          <p:nvPr/>
        </p:nvSpPr>
        <p:spPr>
          <a:xfrm>
            <a:off x="8993886" y="5546003"/>
            <a:ext cx="37201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</p:txBody>
      </p:sp>
      <p:sp>
        <p:nvSpPr>
          <p:cNvPr id="1069" name="TextBox 1069"/>
          <p:cNvSpPr txBox="1"/>
          <p:nvPr/>
        </p:nvSpPr>
        <p:spPr>
          <a:xfrm>
            <a:off x="906017" y="6226383"/>
            <a:ext cx="836241" cy="466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</a:p>
          <a:p>
            <a:pPr indent="609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direction</a:t>
            </a:r>
          </a:p>
        </p:txBody>
      </p:sp>
      <p:sp>
        <p:nvSpPr>
          <p:cNvPr id="1070" name="TextBox 1070"/>
          <p:cNvSpPr txBox="1"/>
          <p:nvPr/>
        </p:nvSpPr>
        <p:spPr>
          <a:xfrm>
            <a:off x="2331726" y="6226383"/>
            <a:ext cx="1267469" cy="466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0671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consolidation</a:t>
            </a:r>
          </a:p>
        </p:txBody>
      </p:sp>
      <p:sp>
        <p:nvSpPr>
          <p:cNvPr id="1071" name="TextBox 1071"/>
          <p:cNvSpPr txBox="1"/>
          <p:nvPr/>
        </p:nvSpPr>
        <p:spPr>
          <a:xfrm>
            <a:off x="4258818" y="6226383"/>
            <a:ext cx="685532" cy="466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Optimi-</a:t>
            </a:r>
          </a:p>
          <a:p>
            <a:pPr indent="6019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zation</a:t>
            </a:r>
          </a:p>
        </p:txBody>
      </p:sp>
      <p:sp>
        <p:nvSpPr>
          <p:cNvPr id="1072" name="TextBox 1072"/>
          <p:cNvSpPr txBox="1"/>
          <p:nvPr/>
        </p:nvSpPr>
        <p:spPr>
          <a:xfrm>
            <a:off x="6314694" y="6226383"/>
            <a:ext cx="2244485" cy="466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6270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Outperformance</a:t>
            </a:r>
          </a:p>
        </p:txBody>
      </p:sp>
      <p:sp>
        <p:nvSpPr>
          <p:cNvPr id="1073" name="TextBox 1073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074" name="TextBox 1074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</a:p>
        </p:txBody>
      </p:sp>
      <p:sp>
        <p:nvSpPr>
          <p:cNvPr id="1075" name="TextBox 1075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076" name="TextBox 1076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Freeform 107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Freeform 107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Freeform 107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Freeform 1080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Freeform 1081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Freeform 108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Freeform 108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Freeform 108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Freeform 108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Freeform 108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Freeform 108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Freeform 108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Freeform 108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Freeform 109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Freeform 1091"> 
				</p:cNvPr>
          <p:cNvSpPr/>
          <p:nvPr/>
        </p:nvSpPr>
        <p:spPr>
          <a:xfrm>
            <a:off x="600075" y="1952625"/>
            <a:ext cx="285750" cy="133350"/>
          </a:xfrm>
          <a:custGeom>
            <a:avLst/>
            <a:gdLst>
              <a:gd name="connsiteX0" fmla="*/ 15620 w 285750"/>
              <a:gd name="connsiteY0" fmla="*/ 76580 h 133350"/>
              <a:gd name="connsiteX1" fmla="*/ 153542 w 285750"/>
              <a:gd name="connsiteY1" fmla="*/ 17145 h 133350"/>
              <a:gd name="connsiteX2" fmla="*/ 292227 w 285750"/>
              <a:gd name="connsiteY2" fmla="*/ 76580 h 133350"/>
              <a:gd name="connsiteX3" fmla="*/ 153542 w 285750"/>
              <a:gd name="connsiteY3" fmla="*/ 136017 h 133350"/>
              <a:gd name="connsiteX4" fmla="*/ 15620 w 285750"/>
              <a:gd name="connsiteY4" fmla="*/ 7658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133350">
                <a:moveTo>
                  <a:pt x="15620" y="76580"/>
                </a:moveTo>
                <a:cubicBezTo>
                  <a:pt x="15620" y="43815"/>
                  <a:pt x="77343" y="17145"/>
                  <a:pt x="153542" y="17145"/>
                </a:cubicBezTo>
                <a:cubicBezTo>
                  <a:pt x="230504" y="17145"/>
                  <a:pt x="292227" y="43815"/>
                  <a:pt x="292227" y="76580"/>
                </a:cubicBezTo>
                <a:cubicBezTo>
                  <a:pt x="292227" y="109347"/>
                  <a:pt x="230504" y="136017"/>
                  <a:pt x="153542" y="136017"/>
                </a:cubicBezTo>
                <a:cubicBezTo>
                  <a:pt x="77343" y="136017"/>
                  <a:pt x="15620" y="109347"/>
                  <a:pt x="15620" y="76580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Freeform 1092"> 
				</p:cNvPr>
          <p:cNvSpPr/>
          <p:nvPr/>
        </p:nvSpPr>
        <p:spPr>
          <a:xfrm>
            <a:off x="8953500" y="1914525"/>
            <a:ext cx="1000125" cy="485775"/>
          </a:xfrm>
          <a:custGeom>
            <a:avLst/>
            <a:gdLst>
              <a:gd name="connsiteX0" fmla="*/ 11430 w 1000125"/>
              <a:gd name="connsiteY0" fmla="*/ 248792 h 485775"/>
              <a:gd name="connsiteX1" fmla="*/ 506730 w 1000125"/>
              <a:gd name="connsiteY1" fmla="*/ 11810 h 485775"/>
              <a:gd name="connsiteX2" fmla="*/ 1001269 w 1000125"/>
              <a:gd name="connsiteY2" fmla="*/ 248792 h 485775"/>
              <a:gd name="connsiteX3" fmla="*/ 506730 w 1000125"/>
              <a:gd name="connsiteY3" fmla="*/ 486536 h 485775"/>
              <a:gd name="connsiteX4" fmla="*/ 11430 w 1000125"/>
              <a:gd name="connsiteY4" fmla="*/ 24879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85775">
                <a:moveTo>
                  <a:pt x="11430" y="248792"/>
                </a:moveTo>
                <a:cubicBezTo>
                  <a:pt x="11430" y="117729"/>
                  <a:pt x="233173" y="11810"/>
                  <a:pt x="506730" y="11810"/>
                </a:cubicBezTo>
                <a:cubicBezTo>
                  <a:pt x="780288" y="11810"/>
                  <a:pt x="1001269" y="117729"/>
                  <a:pt x="1001269" y="248792"/>
                </a:cubicBezTo>
                <a:cubicBezTo>
                  <a:pt x="1001269" y="380619"/>
                  <a:pt x="780288" y="486536"/>
                  <a:pt x="506730" y="486536"/>
                </a:cubicBezTo>
                <a:cubicBezTo>
                  <a:pt x="233173" y="486536"/>
                  <a:pt x="11430" y="380619"/>
                  <a:pt x="11430" y="248792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Freeform 1093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Freeform 1094"> 
				</p:cNvPr>
          <p:cNvSpPr/>
          <p:nvPr/>
        </p:nvSpPr>
        <p:spPr>
          <a:xfrm>
            <a:off x="4171950" y="2143125"/>
            <a:ext cx="1704975" cy="790575"/>
          </a:xfrm>
          <a:custGeom>
            <a:avLst/>
            <a:gdLst>
              <a:gd name="connsiteX0" fmla="*/ 16002 w 1704975"/>
              <a:gd name="connsiteY0" fmla="*/ 11048 h 790575"/>
              <a:gd name="connsiteX1" fmla="*/ 16002 w 1704975"/>
              <a:gd name="connsiteY1" fmla="*/ 798957 h 790575"/>
              <a:gd name="connsiteX2" fmla="*/ 1709166 w 1704975"/>
              <a:gd name="connsiteY2" fmla="*/ 798957 h 790575"/>
              <a:gd name="connsiteX3" fmla="*/ 1709166 w 1704975"/>
              <a:gd name="connsiteY3" fmla="*/ 11048 h 790575"/>
              <a:gd name="connsiteX4" fmla="*/ 16002 w 1704975"/>
              <a:gd name="connsiteY4" fmla="*/ 11048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75" h="790575">
                <a:moveTo>
                  <a:pt x="16002" y="11048"/>
                </a:moveTo>
                <a:lnTo>
                  <a:pt x="16002" y="798957"/>
                </a:lnTo>
                <a:lnTo>
                  <a:pt x="1709166" y="798957"/>
                </a:lnTo>
                <a:lnTo>
                  <a:pt x="1709166" y="11048"/>
                </a:lnTo>
                <a:lnTo>
                  <a:pt x="16002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1095"> 
				</p:cNvPr>
          <p:cNvSpPr/>
          <p:nvPr/>
        </p:nvSpPr>
        <p:spPr>
          <a:xfrm>
            <a:off x="4171950" y="2143125"/>
            <a:ext cx="1704975" cy="4981575"/>
          </a:xfrm>
          <a:custGeom>
            <a:avLst/>
            <a:gdLst>
              <a:gd name="connsiteX0" fmla="*/ 26670 w 1704975"/>
              <a:gd name="connsiteY0" fmla="*/ 4986909 h 4981575"/>
              <a:gd name="connsiteX1" fmla="*/ 16002 w 1704975"/>
              <a:gd name="connsiteY1" fmla="*/ 4976242 h 4981575"/>
              <a:gd name="connsiteX2" fmla="*/ 1709166 w 1704975"/>
              <a:gd name="connsiteY2" fmla="*/ 4976242 h 4981575"/>
              <a:gd name="connsiteX3" fmla="*/ 1698497 w 1704975"/>
              <a:gd name="connsiteY3" fmla="*/ 4986909 h 4981575"/>
              <a:gd name="connsiteX4" fmla="*/ 1698497 w 1704975"/>
              <a:gd name="connsiteY4" fmla="*/ 11048 h 4981575"/>
              <a:gd name="connsiteX5" fmla="*/ 1709166 w 1704975"/>
              <a:gd name="connsiteY5" fmla="*/ 21717 h 4981575"/>
              <a:gd name="connsiteX6" fmla="*/ 16002 w 1704975"/>
              <a:gd name="connsiteY6" fmla="*/ 21717 h 4981575"/>
              <a:gd name="connsiteX7" fmla="*/ 26670 w 1704975"/>
              <a:gd name="connsiteY7" fmla="*/ 11048 h 4981575"/>
              <a:gd name="connsiteX8" fmla="*/ 26670 w 1704975"/>
              <a:gd name="connsiteY8" fmla="*/ 4986909 h 498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975" h="4981575">
                <a:moveTo>
                  <a:pt x="26670" y="4986909"/>
                </a:moveTo>
                <a:lnTo>
                  <a:pt x="16002" y="4976242"/>
                </a:lnTo>
                <a:lnTo>
                  <a:pt x="1709166" y="4976242"/>
                </a:lnTo>
                <a:lnTo>
                  <a:pt x="1698497" y="4986909"/>
                </a:lnTo>
                <a:lnTo>
                  <a:pt x="1698497" y="11048"/>
                </a:lnTo>
                <a:lnTo>
                  <a:pt x="1709166" y="21717"/>
                </a:lnTo>
                <a:lnTo>
                  <a:pt x="16002" y="21717"/>
                </a:lnTo>
                <a:lnTo>
                  <a:pt x="26670" y="11048"/>
                </a:lnTo>
                <a:lnTo>
                  <a:pt x="26670" y="498690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Freeform 1096"> 
				</p:cNvPr>
          <p:cNvSpPr/>
          <p:nvPr/>
        </p:nvSpPr>
        <p:spPr>
          <a:xfrm>
            <a:off x="4162425" y="2133600"/>
            <a:ext cx="1724025" cy="5000625"/>
          </a:xfrm>
          <a:custGeom>
            <a:avLst/>
            <a:gdLst>
              <a:gd name="connsiteX0" fmla="*/ 15621 w 1724025"/>
              <a:gd name="connsiteY0" fmla="*/ 5006340 h 5000625"/>
              <a:gd name="connsiteX1" fmla="*/ 15621 w 1724025"/>
              <a:gd name="connsiteY1" fmla="*/ 9905 h 5000625"/>
              <a:gd name="connsiteX2" fmla="*/ 1729359 w 1724025"/>
              <a:gd name="connsiteY2" fmla="*/ 9905 h 5000625"/>
              <a:gd name="connsiteX3" fmla="*/ 1729359 w 1724025"/>
              <a:gd name="connsiteY3" fmla="*/ 5006340 h 5000625"/>
              <a:gd name="connsiteX4" fmla="*/ 15621 w 1724025"/>
              <a:gd name="connsiteY4" fmla="*/ 5006340 h 50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5000625">
                <a:moveTo>
                  <a:pt x="15621" y="5006340"/>
                </a:moveTo>
                <a:lnTo>
                  <a:pt x="15621" y="9905"/>
                </a:lnTo>
                <a:lnTo>
                  <a:pt x="1729359" y="9905"/>
                </a:lnTo>
                <a:lnTo>
                  <a:pt x="1729359" y="5006340"/>
                </a:lnTo>
                <a:lnTo>
                  <a:pt x="15621" y="50063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Freeform 1097"> 
				</p:cNvPr>
          <p:cNvSpPr/>
          <p:nvPr/>
        </p:nvSpPr>
        <p:spPr>
          <a:xfrm>
            <a:off x="5753100" y="2181225"/>
            <a:ext cx="3848100" cy="600075"/>
          </a:xfrm>
          <a:custGeom>
            <a:avLst/>
            <a:gdLst>
              <a:gd name="connsiteX0" fmla="*/ 12953 w 3848100"/>
              <a:gd name="connsiteY0" fmla="*/ 9525 h 600075"/>
              <a:gd name="connsiteX1" fmla="*/ 3730752 w 3848100"/>
              <a:gd name="connsiteY1" fmla="*/ 9525 h 600075"/>
              <a:gd name="connsiteX2" fmla="*/ 3854195 w 3848100"/>
              <a:gd name="connsiteY2" fmla="*/ 306705 h 600075"/>
              <a:gd name="connsiteX3" fmla="*/ 3730752 w 3848100"/>
              <a:gd name="connsiteY3" fmla="*/ 603884 h 600075"/>
              <a:gd name="connsiteX4" fmla="*/ 12953 w 3848100"/>
              <a:gd name="connsiteY4" fmla="*/ 603884 h 600075"/>
              <a:gd name="connsiteX5" fmla="*/ 12953 w 3848100"/>
              <a:gd name="connsiteY5" fmla="*/ 952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600075">
                <a:moveTo>
                  <a:pt x="12953" y="9525"/>
                </a:moveTo>
                <a:lnTo>
                  <a:pt x="3730752" y="9525"/>
                </a:lnTo>
                <a:lnTo>
                  <a:pt x="3854195" y="306705"/>
                </a:lnTo>
                <a:lnTo>
                  <a:pt x="3730752" y="603884"/>
                </a:lnTo>
                <a:lnTo>
                  <a:pt x="12953" y="603884"/>
                </a:lnTo>
                <a:lnTo>
                  <a:pt x="12953" y="9525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Freeform 1098"> 
				</p:cNvPr>
          <p:cNvSpPr/>
          <p:nvPr/>
        </p:nvSpPr>
        <p:spPr>
          <a:xfrm>
            <a:off x="5753100" y="2819400"/>
            <a:ext cx="3848100" cy="809625"/>
          </a:xfrm>
          <a:custGeom>
            <a:avLst/>
            <a:gdLst>
              <a:gd name="connsiteX0" fmla="*/ 12953 w 3848100"/>
              <a:gd name="connsiteY0" fmla="*/ 17526 h 809625"/>
              <a:gd name="connsiteX1" fmla="*/ 3689604 w 3848100"/>
              <a:gd name="connsiteY1" fmla="*/ 17526 h 809625"/>
              <a:gd name="connsiteX2" fmla="*/ 3854195 w 3848100"/>
              <a:gd name="connsiteY2" fmla="*/ 413766 h 809625"/>
              <a:gd name="connsiteX3" fmla="*/ 3689604 w 3848100"/>
              <a:gd name="connsiteY3" fmla="*/ 810006 h 809625"/>
              <a:gd name="connsiteX4" fmla="*/ 12953 w 3848100"/>
              <a:gd name="connsiteY4" fmla="*/ 810006 h 809625"/>
              <a:gd name="connsiteX5" fmla="*/ 12953 w 3848100"/>
              <a:gd name="connsiteY5" fmla="*/ 17526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809625">
                <a:moveTo>
                  <a:pt x="12953" y="17526"/>
                </a:moveTo>
                <a:lnTo>
                  <a:pt x="3689604" y="17526"/>
                </a:lnTo>
                <a:lnTo>
                  <a:pt x="3854195" y="413766"/>
                </a:lnTo>
                <a:lnTo>
                  <a:pt x="3689604" y="810006"/>
                </a:lnTo>
                <a:lnTo>
                  <a:pt x="12953" y="810006"/>
                </a:lnTo>
                <a:lnTo>
                  <a:pt x="12953" y="17526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Freeform 1099"> 
				</p:cNvPr>
          <p:cNvSpPr/>
          <p:nvPr/>
        </p:nvSpPr>
        <p:spPr>
          <a:xfrm>
            <a:off x="561975" y="2324100"/>
            <a:ext cx="3771900" cy="2181225"/>
          </a:xfrm>
          <a:custGeom>
            <a:avLst/>
            <a:gdLst>
              <a:gd name="connsiteX0" fmla="*/ 18669 w 3771900"/>
              <a:gd name="connsiteY0" fmla="*/ 11429 h 2181225"/>
              <a:gd name="connsiteX1" fmla="*/ 3321177 w 3771900"/>
              <a:gd name="connsiteY1" fmla="*/ 11429 h 2181225"/>
              <a:gd name="connsiteX2" fmla="*/ 3773805 w 3771900"/>
              <a:gd name="connsiteY2" fmla="*/ 1100327 h 2181225"/>
              <a:gd name="connsiteX3" fmla="*/ 3321177 w 3771900"/>
              <a:gd name="connsiteY3" fmla="*/ 2189226 h 2181225"/>
              <a:gd name="connsiteX4" fmla="*/ 18669 w 3771900"/>
              <a:gd name="connsiteY4" fmla="*/ 2189226 h 2181225"/>
              <a:gd name="connsiteX5" fmla="*/ 18669 w 3771900"/>
              <a:gd name="connsiteY5" fmla="*/ 11429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2181225">
                <a:moveTo>
                  <a:pt x="18669" y="11429"/>
                </a:moveTo>
                <a:lnTo>
                  <a:pt x="3321177" y="11429"/>
                </a:lnTo>
                <a:lnTo>
                  <a:pt x="3773805" y="1100327"/>
                </a:lnTo>
                <a:lnTo>
                  <a:pt x="3321177" y="2189226"/>
                </a:lnTo>
                <a:lnTo>
                  <a:pt x="18669" y="2189226"/>
                </a:lnTo>
                <a:lnTo>
                  <a:pt x="18669" y="11429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Freeform 1100"> 
				</p:cNvPr>
          <p:cNvSpPr/>
          <p:nvPr/>
        </p:nvSpPr>
        <p:spPr>
          <a:xfrm>
            <a:off x="600075" y="1952625"/>
            <a:ext cx="285750" cy="133350"/>
          </a:xfrm>
          <a:custGeom>
            <a:avLst/>
            <a:gdLst>
              <a:gd name="connsiteX0" fmla="*/ 15620 w 285750"/>
              <a:gd name="connsiteY0" fmla="*/ 76580 h 133350"/>
              <a:gd name="connsiteX1" fmla="*/ 153542 w 285750"/>
              <a:gd name="connsiteY1" fmla="*/ 17145 h 133350"/>
              <a:gd name="connsiteX2" fmla="*/ 292227 w 285750"/>
              <a:gd name="connsiteY2" fmla="*/ 76580 h 133350"/>
              <a:gd name="connsiteX3" fmla="*/ 153542 w 285750"/>
              <a:gd name="connsiteY3" fmla="*/ 136017 h 133350"/>
              <a:gd name="connsiteX4" fmla="*/ 15620 w 285750"/>
              <a:gd name="connsiteY4" fmla="*/ 7658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133350">
                <a:moveTo>
                  <a:pt x="15620" y="76580"/>
                </a:moveTo>
                <a:cubicBezTo>
                  <a:pt x="15620" y="43815"/>
                  <a:pt x="77343" y="17145"/>
                  <a:pt x="153542" y="17145"/>
                </a:cubicBezTo>
                <a:cubicBezTo>
                  <a:pt x="230504" y="17145"/>
                  <a:pt x="292227" y="43815"/>
                  <a:pt x="292227" y="76580"/>
                </a:cubicBezTo>
                <a:cubicBezTo>
                  <a:pt x="292227" y="109347"/>
                  <a:pt x="230504" y="136017"/>
                  <a:pt x="153542" y="136017"/>
                </a:cubicBezTo>
                <a:cubicBezTo>
                  <a:pt x="77343" y="136017"/>
                  <a:pt x="15620" y="109347"/>
                  <a:pt x="15620" y="76580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Freeform 1101"> 
				</p:cNvPr>
          <p:cNvSpPr/>
          <p:nvPr/>
        </p:nvSpPr>
        <p:spPr>
          <a:xfrm>
            <a:off x="3419475" y="2085975"/>
            <a:ext cx="962025" cy="485775"/>
          </a:xfrm>
          <a:custGeom>
            <a:avLst/>
            <a:gdLst>
              <a:gd name="connsiteX0" fmla="*/ 11810 w 962025"/>
              <a:gd name="connsiteY0" fmla="*/ 256413 h 485775"/>
              <a:gd name="connsiteX1" fmla="*/ 487298 w 962025"/>
              <a:gd name="connsiteY1" fmla="*/ 18669 h 485775"/>
              <a:gd name="connsiteX2" fmla="*/ 962025 w 962025"/>
              <a:gd name="connsiteY2" fmla="*/ 256413 h 485775"/>
              <a:gd name="connsiteX3" fmla="*/ 487298 w 962025"/>
              <a:gd name="connsiteY3" fmla="*/ 494157 h 485775"/>
              <a:gd name="connsiteX4" fmla="*/ 11810 w 962025"/>
              <a:gd name="connsiteY4" fmla="*/ 25641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485775">
                <a:moveTo>
                  <a:pt x="11810" y="256413"/>
                </a:moveTo>
                <a:cubicBezTo>
                  <a:pt x="11810" y="125349"/>
                  <a:pt x="224408" y="18669"/>
                  <a:pt x="487298" y="18669"/>
                </a:cubicBezTo>
                <a:cubicBezTo>
                  <a:pt x="749427" y="18669"/>
                  <a:pt x="962025" y="125349"/>
                  <a:pt x="962025" y="256413"/>
                </a:cubicBezTo>
                <a:cubicBezTo>
                  <a:pt x="962025" y="387477"/>
                  <a:pt x="749427" y="494157"/>
                  <a:pt x="487298" y="494157"/>
                </a:cubicBezTo>
                <a:cubicBezTo>
                  <a:pt x="224408" y="494157"/>
                  <a:pt x="11810" y="387477"/>
                  <a:pt x="11810" y="256413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Freeform 1102"> 
				</p:cNvPr>
          <p:cNvSpPr/>
          <p:nvPr/>
        </p:nvSpPr>
        <p:spPr>
          <a:xfrm>
            <a:off x="8953500" y="1914525"/>
            <a:ext cx="1000125" cy="485775"/>
          </a:xfrm>
          <a:custGeom>
            <a:avLst/>
            <a:gdLst>
              <a:gd name="connsiteX0" fmla="*/ 11430 w 1000125"/>
              <a:gd name="connsiteY0" fmla="*/ 248792 h 485775"/>
              <a:gd name="connsiteX1" fmla="*/ 506730 w 1000125"/>
              <a:gd name="connsiteY1" fmla="*/ 11810 h 485775"/>
              <a:gd name="connsiteX2" fmla="*/ 1001269 w 1000125"/>
              <a:gd name="connsiteY2" fmla="*/ 248792 h 485775"/>
              <a:gd name="connsiteX3" fmla="*/ 506730 w 1000125"/>
              <a:gd name="connsiteY3" fmla="*/ 486536 h 485775"/>
              <a:gd name="connsiteX4" fmla="*/ 11430 w 1000125"/>
              <a:gd name="connsiteY4" fmla="*/ 24879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85775">
                <a:moveTo>
                  <a:pt x="11430" y="248792"/>
                </a:moveTo>
                <a:cubicBezTo>
                  <a:pt x="11430" y="117729"/>
                  <a:pt x="233173" y="11810"/>
                  <a:pt x="506730" y="11810"/>
                </a:cubicBezTo>
                <a:cubicBezTo>
                  <a:pt x="780288" y="11810"/>
                  <a:pt x="1001269" y="117729"/>
                  <a:pt x="1001269" y="248792"/>
                </a:cubicBezTo>
                <a:cubicBezTo>
                  <a:pt x="1001269" y="380619"/>
                  <a:pt x="780288" y="486536"/>
                  <a:pt x="506730" y="486536"/>
                </a:cubicBezTo>
                <a:cubicBezTo>
                  <a:pt x="233173" y="486536"/>
                  <a:pt x="11430" y="380619"/>
                  <a:pt x="11430" y="248792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Freeform 1103"> 
				</p:cNvPr>
          <p:cNvSpPr/>
          <p:nvPr/>
        </p:nvSpPr>
        <p:spPr>
          <a:xfrm>
            <a:off x="8953500" y="2790825"/>
            <a:ext cx="1000125" cy="485775"/>
          </a:xfrm>
          <a:custGeom>
            <a:avLst/>
            <a:gdLst>
              <a:gd name="connsiteX0" fmla="*/ 11430 w 1000125"/>
              <a:gd name="connsiteY0" fmla="*/ 255651 h 485775"/>
              <a:gd name="connsiteX1" fmla="*/ 506730 w 1000125"/>
              <a:gd name="connsiteY1" fmla="*/ 17907 h 485775"/>
              <a:gd name="connsiteX2" fmla="*/ 1001269 w 1000125"/>
              <a:gd name="connsiteY2" fmla="*/ 255651 h 485775"/>
              <a:gd name="connsiteX3" fmla="*/ 506730 w 1000125"/>
              <a:gd name="connsiteY3" fmla="*/ 493395 h 485775"/>
              <a:gd name="connsiteX4" fmla="*/ 11430 w 1000125"/>
              <a:gd name="connsiteY4" fmla="*/ 25565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85775">
                <a:moveTo>
                  <a:pt x="11430" y="255651"/>
                </a:moveTo>
                <a:cubicBezTo>
                  <a:pt x="11430" y="124587"/>
                  <a:pt x="233173" y="17907"/>
                  <a:pt x="506730" y="17907"/>
                </a:cubicBezTo>
                <a:cubicBezTo>
                  <a:pt x="780288" y="17907"/>
                  <a:pt x="1001269" y="124587"/>
                  <a:pt x="1001269" y="255651"/>
                </a:cubicBezTo>
                <a:cubicBezTo>
                  <a:pt x="1001269" y="386715"/>
                  <a:pt x="780288" y="493395"/>
                  <a:pt x="506730" y="493395"/>
                </a:cubicBezTo>
                <a:cubicBezTo>
                  <a:pt x="233173" y="493395"/>
                  <a:pt x="11430" y="386715"/>
                  <a:pt x="11430" y="255651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Freeform 110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Freeform 1105"> 
				</p:cNvPr>
          <p:cNvSpPr/>
          <p:nvPr/>
        </p:nvSpPr>
        <p:spPr>
          <a:xfrm>
            <a:off x="4171950" y="2924175"/>
            <a:ext cx="1704975" cy="952500"/>
          </a:xfrm>
          <a:custGeom>
            <a:avLst/>
            <a:gdLst>
              <a:gd name="connsiteX0" fmla="*/ 16002 w 1704975"/>
              <a:gd name="connsiteY0" fmla="*/ 17145 h 952500"/>
              <a:gd name="connsiteX1" fmla="*/ 16002 w 1704975"/>
              <a:gd name="connsiteY1" fmla="*/ 960501 h 952500"/>
              <a:gd name="connsiteX2" fmla="*/ 1709166 w 1704975"/>
              <a:gd name="connsiteY2" fmla="*/ 960501 h 952500"/>
              <a:gd name="connsiteX3" fmla="*/ 1709166 w 1704975"/>
              <a:gd name="connsiteY3" fmla="*/ 17145 h 952500"/>
              <a:gd name="connsiteX4" fmla="*/ 16002 w 170497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75" h="952500">
                <a:moveTo>
                  <a:pt x="16002" y="17145"/>
                </a:moveTo>
                <a:lnTo>
                  <a:pt x="16002" y="960501"/>
                </a:lnTo>
                <a:lnTo>
                  <a:pt x="1709166" y="960501"/>
                </a:lnTo>
                <a:lnTo>
                  <a:pt x="1709166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 1106"> 
				</p:cNvPr>
          <p:cNvSpPr/>
          <p:nvPr/>
        </p:nvSpPr>
        <p:spPr>
          <a:xfrm>
            <a:off x="4162425" y="2133600"/>
            <a:ext cx="1724025" cy="5000625"/>
          </a:xfrm>
          <a:custGeom>
            <a:avLst/>
            <a:gdLst>
              <a:gd name="connsiteX0" fmla="*/ 15621 w 1724025"/>
              <a:gd name="connsiteY0" fmla="*/ 5006340 h 5000625"/>
              <a:gd name="connsiteX1" fmla="*/ 15621 w 1724025"/>
              <a:gd name="connsiteY1" fmla="*/ 9905 h 5000625"/>
              <a:gd name="connsiteX2" fmla="*/ 1729359 w 1724025"/>
              <a:gd name="connsiteY2" fmla="*/ 9905 h 5000625"/>
              <a:gd name="connsiteX3" fmla="*/ 1729359 w 1724025"/>
              <a:gd name="connsiteY3" fmla="*/ 5006340 h 5000625"/>
              <a:gd name="connsiteX4" fmla="*/ 15621 w 1724025"/>
              <a:gd name="connsiteY4" fmla="*/ 5006340 h 50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5000625">
                <a:moveTo>
                  <a:pt x="15621" y="5006340"/>
                </a:moveTo>
                <a:lnTo>
                  <a:pt x="15621" y="9905"/>
                </a:lnTo>
                <a:lnTo>
                  <a:pt x="1729359" y="9905"/>
                </a:lnTo>
                <a:lnTo>
                  <a:pt x="1729359" y="5006340"/>
                </a:lnTo>
                <a:lnTo>
                  <a:pt x="15621" y="50063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Freeform 1107"> 
				</p:cNvPr>
          <p:cNvSpPr/>
          <p:nvPr/>
        </p:nvSpPr>
        <p:spPr>
          <a:xfrm>
            <a:off x="4171950" y="2143125"/>
            <a:ext cx="1704975" cy="4981575"/>
          </a:xfrm>
          <a:custGeom>
            <a:avLst/>
            <a:gdLst>
              <a:gd name="connsiteX0" fmla="*/ 26670 w 1704975"/>
              <a:gd name="connsiteY0" fmla="*/ 4986909 h 4981575"/>
              <a:gd name="connsiteX1" fmla="*/ 16002 w 1704975"/>
              <a:gd name="connsiteY1" fmla="*/ 4976242 h 4981575"/>
              <a:gd name="connsiteX2" fmla="*/ 1709166 w 1704975"/>
              <a:gd name="connsiteY2" fmla="*/ 4976242 h 4981575"/>
              <a:gd name="connsiteX3" fmla="*/ 1698497 w 1704975"/>
              <a:gd name="connsiteY3" fmla="*/ 4986909 h 4981575"/>
              <a:gd name="connsiteX4" fmla="*/ 1698497 w 1704975"/>
              <a:gd name="connsiteY4" fmla="*/ 11048 h 4981575"/>
              <a:gd name="connsiteX5" fmla="*/ 1709166 w 1704975"/>
              <a:gd name="connsiteY5" fmla="*/ 21717 h 4981575"/>
              <a:gd name="connsiteX6" fmla="*/ 16002 w 1704975"/>
              <a:gd name="connsiteY6" fmla="*/ 21717 h 4981575"/>
              <a:gd name="connsiteX7" fmla="*/ 26670 w 1704975"/>
              <a:gd name="connsiteY7" fmla="*/ 11048 h 4981575"/>
              <a:gd name="connsiteX8" fmla="*/ 26670 w 1704975"/>
              <a:gd name="connsiteY8" fmla="*/ 4986909 h 498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975" h="4981575">
                <a:moveTo>
                  <a:pt x="26670" y="4986909"/>
                </a:moveTo>
                <a:lnTo>
                  <a:pt x="16002" y="4976242"/>
                </a:lnTo>
                <a:lnTo>
                  <a:pt x="1709166" y="4976242"/>
                </a:lnTo>
                <a:lnTo>
                  <a:pt x="1698497" y="4986909"/>
                </a:lnTo>
                <a:lnTo>
                  <a:pt x="1698497" y="11048"/>
                </a:lnTo>
                <a:lnTo>
                  <a:pt x="1709166" y="21717"/>
                </a:lnTo>
                <a:lnTo>
                  <a:pt x="16002" y="21717"/>
                </a:lnTo>
                <a:lnTo>
                  <a:pt x="26670" y="11048"/>
                </a:lnTo>
                <a:lnTo>
                  <a:pt x="26670" y="498690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Freeform 1108"> 
				</p:cNvPr>
          <p:cNvSpPr/>
          <p:nvPr/>
        </p:nvSpPr>
        <p:spPr>
          <a:xfrm>
            <a:off x="5753100" y="2819400"/>
            <a:ext cx="3848100" cy="809625"/>
          </a:xfrm>
          <a:custGeom>
            <a:avLst/>
            <a:gdLst>
              <a:gd name="connsiteX0" fmla="*/ 12953 w 3848100"/>
              <a:gd name="connsiteY0" fmla="*/ 17526 h 809625"/>
              <a:gd name="connsiteX1" fmla="*/ 3689604 w 3848100"/>
              <a:gd name="connsiteY1" fmla="*/ 17526 h 809625"/>
              <a:gd name="connsiteX2" fmla="*/ 3854195 w 3848100"/>
              <a:gd name="connsiteY2" fmla="*/ 413766 h 809625"/>
              <a:gd name="connsiteX3" fmla="*/ 3689604 w 3848100"/>
              <a:gd name="connsiteY3" fmla="*/ 810006 h 809625"/>
              <a:gd name="connsiteX4" fmla="*/ 12953 w 3848100"/>
              <a:gd name="connsiteY4" fmla="*/ 810006 h 809625"/>
              <a:gd name="connsiteX5" fmla="*/ 12953 w 3848100"/>
              <a:gd name="connsiteY5" fmla="*/ 17526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809625">
                <a:moveTo>
                  <a:pt x="12953" y="17526"/>
                </a:moveTo>
                <a:lnTo>
                  <a:pt x="3689604" y="17526"/>
                </a:lnTo>
                <a:lnTo>
                  <a:pt x="3854195" y="413766"/>
                </a:lnTo>
                <a:lnTo>
                  <a:pt x="3689604" y="810006"/>
                </a:lnTo>
                <a:lnTo>
                  <a:pt x="12953" y="810006"/>
                </a:lnTo>
                <a:lnTo>
                  <a:pt x="12953" y="17526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Freeform 1109"> 
				</p:cNvPr>
          <p:cNvSpPr/>
          <p:nvPr/>
        </p:nvSpPr>
        <p:spPr>
          <a:xfrm>
            <a:off x="5753100" y="3667125"/>
            <a:ext cx="3848100" cy="600075"/>
          </a:xfrm>
          <a:custGeom>
            <a:avLst/>
            <a:gdLst>
              <a:gd name="connsiteX0" fmla="*/ 12953 w 3848100"/>
              <a:gd name="connsiteY0" fmla="*/ 14096 h 600075"/>
              <a:gd name="connsiteX1" fmla="*/ 3730752 w 3848100"/>
              <a:gd name="connsiteY1" fmla="*/ 14096 h 600075"/>
              <a:gd name="connsiteX2" fmla="*/ 3854195 w 3848100"/>
              <a:gd name="connsiteY2" fmla="*/ 311277 h 600075"/>
              <a:gd name="connsiteX3" fmla="*/ 3730752 w 3848100"/>
              <a:gd name="connsiteY3" fmla="*/ 607694 h 600075"/>
              <a:gd name="connsiteX4" fmla="*/ 12953 w 3848100"/>
              <a:gd name="connsiteY4" fmla="*/ 607694 h 600075"/>
              <a:gd name="connsiteX5" fmla="*/ 12953 w 3848100"/>
              <a:gd name="connsiteY5" fmla="*/ 14096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600075">
                <a:moveTo>
                  <a:pt x="12953" y="14096"/>
                </a:moveTo>
                <a:lnTo>
                  <a:pt x="3730752" y="14096"/>
                </a:lnTo>
                <a:lnTo>
                  <a:pt x="3854195" y="311277"/>
                </a:lnTo>
                <a:lnTo>
                  <a:pt x="3730752" y="607694"/>
                </a:lnTo>
                <a:lnTo>
                  <a:pt x="12953" y="607694"/>
                </a:lnTo>
                <a:lnTo>
                  <a:pt x="12953" y="14096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Freeform 1110"> 
				</p:cNvPr>
          <p:cNvSpPr/>
          <p:nvPr/>
        </p:nvSpPr>
        <p:spPr>
          <a:xfrm>
            <a:off x="561975" y="2324100"/>
            <a:ext cx="3771900" cy="2181225"/>
          </a:xfrm>
          <a:custGeom>
            <a:avLst/>
            <a:gdLst>
              <a:gd name="connsiteX0" fmla="*/ 18669 w 3771900"/>
              <a:gd name="connsiteY0" fmla="*/ 11429 h 2181225"/>
              <a:gd name="connsiteX1" fmla="*/ 3321177 w 3771900"/>
              <a:gd name="connsiteY1" fmla="*/ 11429 h 2181225"/>
              <a:gd name="connsiteX2" fmla="*/ 3773805 w 3771900"/>
              <a:gd name="connsiteY2" fmla="*/ 1100327 h 2181225"/>
              <a:gd name="connsiteX3" fmla="*/ 3321177 w 3771900"/>
              <a:gd name="connsiteY3" fmla="*/ 2189226 h 2181225"/>
              <a:gd name="connsiteX4" fmla="*/ 18669 w 3771900"/>
              <a:gd name="connsiteY4" fmla="*/ 2189226 h 2181225"/>
              <a:gd name="connsiteX5" fmla="*/ 18669 w 3771900"/>
              <a:gd name="connsiteY5" fmla="*/ 11429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2181225">
                <a:moveTo>
                  <a:pt x="18669" y="11429"/>
                </a:moveTo>
                <a:lnTo>
                  <a:pt x="3321177" y="11429"/>
                </a:lnTo>
                <a:lnTo>
                  <a:pt x="3773805" y="1100327"/>
                </a:lnTo>
                <a:lnTo>
                  <a:pt x="3321177" y="2189226"/>
                </a:lnTo>
                <a:lnTo>
                  <a:pt x="18669" y="2189226"/>
                </a:lnTo>
                <a:lnTo>
                  <a:pt x="18669" y="11429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Freeform 1111"> 
				</p:cNvPr>
          <p:cNvSpPr/>
          <p:nvPr/>
        </p:nvSpPr>
        <p:spPr>
          <a:xfrm>
            <a:off x="8953500" y="2790825"/>
            <a:ext cx="1000125" cy="485775"/>
          </a:xfrm>
          <a:custGeom>
            <a:avLst/>
            <a:gdLst>
              <a:gd name="connsiteX0" fmla="*/ 11430 w 1000125"/>
              <a:gd name="connsiteY0" fmla="*/ 255651 h 485775"/>
              <a:gd name="connsiteX1" fmla="*/ 506730 w 1000125"/>
              <a:gd name="connsiteY1" fmla="*/ 17907 h 485775"/>
              <a:gd name="connsiteX2" fmla="*/ 1001269 w 1000125"/>
              <a:gd name="connsiteY2" fmla="*/ 255651 h 485775"/>
              <a:gd name="connsiteX3" fmla="*/ 506730 w 1000125"/>
              <a:gd name="connsiteY3" fmla="*/ 493395 h 485775"/>
              <a:gd name="connsiteX4" fmla="*/ 11430 w 1000125"/>
              <a:gd name="connsiteY4" fmla="*/ 25565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85775">
                <a:moveTo>
                  <a:pt x="11430" y="255651"/>
                </a:moveTo>
                <a:cubicBezTo>
                  <a:pt x="11430" y="124587"/>
                  <a:pt x="233173" y="17907"/>
                  <a:pt x="506730" y="17907"/>
                </a:cubicBezTo>
                <a:cubicBezTo>
                  <a:pt x="780288" y="17907"/>
                  <a:pt x="1001269" y="124587"/>
                  <a:pt x="1001269" y="255651"/>
                </a:cubicBezTo>
                <a:cubicBezTo>
                  <a:pt x="1001269" y="386715"/>
                  <a:pt x="780288" y="493395"/>
                  <a:pt x="506730" y="493395"/>
                </a:cubicBezTo>
                <a:cubicBezTo>
                  <a:pt x="233173" y="493395"/>
                  <a:pt x="11430" y="386715"/>
                  <a:pt x="11430" y="255651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Freeform 1112"> 
				</p:cNvPr>
          <p:cNvSpPr/>
          <p:nvPr/>
        </p:nvSpPr>
        <p:spPr>
          <a:xfrm>
            <a:off x="8953500" y="3609975"/>
            <a:ext cx="1000125" cy="485775"/>
          </a:xfrm>
          <a:custGeom>
            <a:avLst/>
            <a:gdLst>
              <a:gd name="connsiteX0" fmla="*/ 11430 w 1000125"/>
              <a:gd name="connsiteY0" fmla="*/ 252603 h 485775"/>
              <a:gd name="connsiteX1" fmla="*/ 506730 w 1000125"/>
              <a:gd name="connsiteY1" fmla="*/ 14859 h 485775"/>
              <a:gd name="connsiteX2" fmla="*/ 1001269 w 1000125"/>
              <a:gd name="connsiteY2" fmla="*/ 252603 h 485775"/>
              <a:gd name="connsiteX3" fmla="*/ 506730 w 1000125"/>
              <a:gd name="connsiteY3" fmla="*/ 490347 h 485775"/>
              <a:gd name="connsiteX4" fmla="*/ 11430 w 1000125"/>
              <a:gd name="connsiteY4" fmla="*/ 25260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85775">
                <a:moveTo>
                  <a:pt x="11430" y="252603"/>
                </a:moveTo>
                <a:cubicBezTo>
                  <a:pt x="11430" y="121539"/>
                  <a:pt x="233173" y="14859"/>
                  <a:pt x="506730" y="14859"/>
                </a:cubicBezTo>
                <a:cubicBezTo>
                  <a:pt x="780288" y="14859"/>
                  <a:pt x="1001269" y="121539"/>
                  <a:pt x="1001269" y="252603"/>
                </a:cubicBezTo>
                <a:cubicBezTo>
                  <a:pt x="1001269" y="383667"/>
                  <a:pt x="780288" y="490347"/>
                  <a:pt x="506730" y="490347"/>
                </a:cubicBezTo>
                <a:cubicBezTo>
                  <a:pt x="233173" y="490347"/>
                  <a:pt x="11430" y="383667"/>
                  <a:pt x="11430" y="252603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Freeform 1113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Freeform 1114"> 
				</p:cNvPr>
          <p:cNvSpPr/>
          <p:nvPr/>
        </p:nvSpPr>
        <p:spPr>
          <a:xfrm>
            <a:off x="4171950" y="3867150"/>
            <a:ext cx="1704975" cy="952500"/>
          </a:xfrm>
          <a:custGeom>
            <a:avLst/>
            <a:gdLst>
              <a:gd name="connsiteX0" fmla="*/ 16002 w 1704975"/>
              <a:gd name="connsiteY0" fmla="*/ 16764 h 952500"/>
              <a:gd name="connsiteX1" fmla="*/ 16002 w 1704975"/>
              <a:gd name="connsiteY1" fmla="*/ 960120 h 952500"/>
              <a:gd name="connsiteX2" fmla="*/ 1709166 w 1704975"/>
              <a:gd name="connsiteY2" fmla="*/ 960120 h 952500"/>
              <a:gd name="connsiteX3" fmla="*/ 1709166 w 1704975"/>
              <a:gd name="connsiteY3" fmla="*/ 16764 h 952500"/>
              <a:gd name="connsiteX4" fmla="*/ 16002 w 1704975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75" h="952500">
                <a:moveTo>
                  <a:pt x="16002" y="16764"/>
                </a:moveTo>
                <a:lnTo>
                  <a:pt x="16002" y="960120"/>
                </a:lnTo>
                <a:lnTo>
                  <a:pt x="1709166" y="960120"/>
                </a:lnTo>
                <a:lnTo>
                  <a:pt x="1709166" y="16764"/>
                </a:lnTo>
                <a:lnTo>
                  <a:pt x="16002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Freeform 1115"> 
				</p:cNvPr>
          <p:cNvSpPr/>
          <p:nvPr/>
        </p:nvSpPr>
        <p:spPr>
          <a:xfrm>
            <a:off x="4162425" y="2133600"/>
            <a:ext cx="1724025" cy="5000625"/>
          </a:xfrm>
          <a:custGeom>
            <a:avLst/>
            <a:gdLst>
              <a:gd name="connsiteX0" fmla="*/ 15621 w 1724025"/>
              <a:gd name="connsiteY0" fmla="*/ 5006340 h 5000625"/>
              <a:gd name="connsiteX1" fmla="*/ 15621 w 1724025"/>
              <a:gd name="connsiteY1" fmla="*/ 9905 h 5000625"/>
              <a:gd name="connsiteX2" fmla="*/ 1729359 w 1724025"/>
              <a:gd name="connsiteY2" fmla="*/ 9905 h 5000625"/>
              <a:gd name="connsiteX3" fmla="*/ 1729359 w 1724025"/>
              <a:gd name="connsiteY3" fmla="*/ 5006340 h 5000625"/>
              <a:gd name="connsiteX4" fmla="*/ 15621 w 1724025"/>
              <a:gd name="connsiteY4" fmla="*/ 5006340 h 50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5000625">
                <a:moveTo>
                  <a:pt x="15621" y="5006340"/>
                </a:moveTo>
                <a:lnTo>
                  <a:pt x="15621" y="9905"/>
                </a:lnTo>
                <a:lnTo>
                  <a:pt x="1729359" y="9905"/>
                </a:lnTo>
                <a:lnTo>
                  <a:pt x="1729359" y="5006340"/>
                </a:lnTo>
                <a:lnTo>
                  <a:pt x="15621" y="50063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Freeform 1116"> 
				</p:cNvPr>
          <p:cNvSpPr/>
          <p:nvPr/>
        </p:nvSpPr>
        <p:spPr>
          <a:xfrm>
            <a:off x="4171950" y="2143125"/>
            <a:ext cx="1704975" cy="4981575"/>
          </a:xfrm>
          <a:custGeom>
            <a:avLst/>
            <a:gdLst>
              <a:gd name="connsiteX0" fmla="*/ 26670 w 1704975"/>
              <a:gd name="connsiteY0" fmla="*/ 4986909 h 4981575"/>
              <a:gd name="connsiteX1" fmla="*/ 16002 w 1704975"/>
              <a:gd name="connsiteY1" fmla="*/ 4976242 h 4981575"/>
              <a:gd name="connsiteX2" fmla="*/ 1709166 w 1704975"/>
              <a:gd name="connsiteY2" fmla="*/ 4976242 h 4981575"/>
              <a:gd name="connsiteX3" fmla="*/ 1698497 w 1704975"/>
              <a:gd name="connsiteY3" fmla="*/ 4986909 h 4981575"/>
              <a:gd name="connsiteX4" fmla="*/ 1698497 w 1704975"/>
              <a:gd name="connsiteY4" fmla="*/ 11048 h 4981575"/>
              <a:gd name="connsiteX5" fmla="*/ 1709166 w 1704975"/>
              <a:gd name="connsiteY5" fmla="*/ 21717 h 4981575"/>
              <a:gd name="connsiteX6" fmla="*/ 16002 w 1704975"/>
              <a:gd name="connsiteY6" fmla="*/ 21717 h 4981575"/>
              <a:gd name="connsiteX7" fmla="*/ 26670 w 1704975"/>
              <a:gd name="connsiteY7" fmla="*/ 11048 h 4981575"/>
              <a:gd name="connsiteX8" fmla="*/ 26670 w 1704975"/>
              <a:gd name="connsiteY8" fmla="*/ 4986909 h 498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975" h="4981575">
                <a:moveTo>
                  <a:pt x="26670" y="4986909"/>
                </a:moveTo>
                <a:lnTo>
                  <a:pt x="16002" y="4976242"/>
                </a:lnTo>
                <a:lnTo>
                  <a:pt x="1709166" y="4976242"/>
                </a:lnTo>
                <a:lnTo>
                  <a:pt x="1698497" y="4986909"/>
                </a:lnTo>
                <a:lnTo>
                  <a:pt x="1698497" y="11048"/>
                </a:lnTo>
                <a:lnTo>
                  <a:pt x="1709166" y="21717"/>
                </a:lnTo>
                <a:lnTo>
                  <a:pt x="16002" y="21717"/>
                </a:lnTo>
                <a:lnTo>
                  <a:pt x="26670" y="11048"/>
                </a:lnTo>
                <a:lnTo>
                  <a:pt x="26670" y="498690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Freeform 1117"> 
				</p:cNvPr>
          <p:cNvSpPr/>
          <p:nvPr/>
        </p:nvSpPr>
        <p:spPr>
          <a:xfrm>
            <a:off x="5753100" y="3667125"/>
            <a:ext cx="3848100" cy="600075"/>
          </a:xfrm>
          <a:custGeom>
            <a:avLst/>
            <a:gdLst>
              <a:gd name="connsiteX0" fmla="*/ 12953 w 3848100"/>
              <a:gd name="connsiteY0" fmla="*/ 14096 h 600075"/>
              <a:gd name="connsiteX1" fmla="*/ 3730752 w 3848100"/>
              <a:gd name="connsiteY1" fmla="*/ 14096 h 600075"/>
              <a:gd name="connsiteX2" fmla="*/ 3854195 w 3848100"/>
              <a:gd name="connsiteY2" fmla="*/ 311277 h 600075"/>
              <a:gd name="connsiteX3" fmla="*/ 3730752 w 3848100"/>
              <a:gd name="connsiteY3" fmla="*/ 607694 h 600075"/>
              <a:gd name="connsiteX4" fmla="*/ 12953 w 3848100"/>
              <a:gd name="connsiteY4" fmla="*/ 607694 h 600075"/>
              <a:gd name="connsiteX5" fmla="*/ 12953 w 3848100"/>
              <a:gd name="connsiteY5" fmla="*/ 14096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600075">
                <a:moveTo>
                  <a:pt x="12953" y="14096"/>
                </a:moveTo>
                <a:lnTo>
                  <a:pt x="3730752" y="14096"/>
                </a:lnTo>
                <a:lnTo>
                  <a:pt x="3854195" y="311277"/>
                </a:lnTo>
                <a:lnTo>
                  <a:pt x="3730752" y="607694"/>
                </a:lnTo>
                <a:lnTo>
                  <a:pt x="12953" y="607694"/>
                </a:lnTo>
                <a:lnTo>
                  <a:pt x="12953" y="14096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Freeform 1118"> 
				</p:cNvPr>
          <p:cNvSpPr/>
          <p:nvPr/>
        </p:nvSpPr>
        <p:spPr>
          <a:xfrm>
            <a:off x="5753100" y="4314825"/>
            <a:ext cx="3848100" cy="552450"/>
          </a:xfrm>
          <a:custGeom>
            <a:avLst/>
            <a:gdLst>
              <a:gd name="connsiteX0" fmla="*/ 12953 w 3848100"/>
              <a:gd name="connsiteY0" fmla="*/ 12572 h 552450"/>
              <a:gd name="connsiteX1" fmla="*/ 3741419 w 3848100"/>
              <a:gd name="connsiteY1" fmla="*/ 12572 h 552450"/>
              <a:gd name="connsiteX2" fmla="*/ 3854195 w 3848100"/>
              <a:gd name="connsiteY2" fmla="*/ 283845 h 552450"/>
              <a:gd name="connsiteX3" fmla="*/ 3741419 w 3848100"/>
              <a:gd name="connsiteY3" fmla="*/ 555116 h 552450"/>
              <a:gd name="connsiteX4" fmla="*/ 12953 w 3848100"/>
              <a:gd name="connsiteY4" fmla="*/ 555116 h 552450"/>
              <a:gd name="connsiteX5" fmla="*/ 12953 w 3848100"/>
              <a:gd name="connsiteY5" fmla="*/ 12572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552450">
                <a:moveTo>
                  <a:pt x="12953" y="12572"/>
                </a:moveTo>
                <a:lnTo>
                  <a:pt x="3741419" y="12572"/>
                </a:lnTo>
                <a:lnTo>
                  <a:pt x="3854195" y="283845"/>
                </a:lnTo>
                <a:lnTo>
                  <a:pt x="3741419" y="555116"/>
                </a:lnTo>
                <a:lnTo>
                  <a:pt x="12953" y="555116"/>
                </a:lnTo>
                <a:lnTo>
                  <a:pt x="12953" y="12572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Freeform 1119"> 
				</p:cNvPr>
          <p:cNvSpPr/>
          <p:nvPr/>
        </p:nvSpPr>
        <p:spPr>
          <a:xfrm>
            <a:off x="561975" y="2324100"/>
            <a:ext cx="3771900" cy="2181225"/>
          </a:xfrm>
          <a:custGeom>
            <a:avLst/>
            <a:gdLst>
              <a:gd name="connsiteX0" fmla="*/ 18669 w 3771900"/>
              <a:gd name="connsiteY0" fmla="*/ 11429 h 2181225"/>
              <a:gd name="connsiteX1" fmla="*/ 3321177 w 3771900"/>
              <a:gd name="connsiteY1" fmla="*/ 11429 h 2181225"/>
              <a:gd name="connsiteX2" fmla="*/ 3773805 w 3771900"/>
              <a:gd name="connsiteY2" fmla="*/ 1100327 h 2181225"/>
              <a:gd name="connsiteX3" fmla="*/ 3321177 w 3771900"/>
              <a:gd name="connsiteY3" fmla="*/ 2189226 h 2181225"/>
              <a:gd name="connsiteX4" fmla="*/ 18669 w 3771900"/>
              <a:gd name="connsiteY4" fmla="*/ 2189226 h 2181225"/>
              <a:gd name="connsiteX5" fmla="*/ 18669 w 3771900"/>
              <a:gd name="connsiteY5" fmla="*/ 11429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2181225">
                <a:moveTo>
                  <a:pt x="18669" y="11429"/>
                </a:moveTo>
                <a:lnTo>
                  <a:pt x="3321177" y="11429"/>
                </a:lnTo>
                <a:lnTo>
                  <a:pt x="3773805" y="1100327"/>
                </a:lnTo>
                <a:lnTo>
                  <a:pt x="3321177" y="2189226"/>
                </a:lnTo>
                <a:lnTo>
                  <a:pt x="18669" y="2189226"/>
                </a:lnTo>
                <a:lnTo>
                  <a:pt x="18669" y="11429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Freeform 1120"> 
				</p:cNvPr>
          <p:cNvSpPr/>
          <p:nvPr/>
        </p:nvSpPr>
        <p:spPr>
          <a:xfrm>
            <a:off x="3419475" y="4619625"/>
            <a:ext cx="962025" cy="485775"/>
          </a:xfrm>
          <a:custGeom>
            <a:avLst/>
            <a:gdLst>
              <a:gd name="connsiteX0" fmla="*/ 11810 w 962025"/>
              <a:gd name="connsiteY0" fmla="*/ 248792 h 485775"/>
              <a:gd name="connsiteX1" fmla="*/ 487298 w 962025"/>
              <a:gd name="connsiteY1" fmla="*/ 11048 h 485775"/>
              <a:gd name="connsiteX2" fmla="*/ 962025 w 962025"/>
              <a:gd name="connsiteY2" fmla="*/ 248792 h 485775"/>
              <a:gd name="connsiteX3" fmla="*/ 487298 w 962025"/>
              <a:gd name="connsiteY3" fmla="*/ 486536 h 485775"/>
              <a:gd name="connsiteX4" fmla="*/ 11810 w 962025"/>
              <a:gd name="connsiteY4" fmla="*/ 24879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485775">
                <a:moveTo>
                  <a:pt x="11810" y="248792"/>
                </a:moveTo>
                <a:cubicBezTo>
                  <a:pt x="11810" y="117728"/>
                  <a:pt x="224408" y="11048"/>
                  <a:pt x="487298" y="11048"/>
                </a:cubicBezTo>
                <a:cubicBezTo>
                  <a:pt x="749427" y="11048"/>
                  <a:pt x="962025" y="117728"/>
                  <a:pt x="962025" y="248792"/>
                </a:cubicBezTo>
                <a:cubicBezTo>
                  <a:pt x="962025" y="379857"/>
                  <a:pt x="749427" y="486536"/>
                  <a:pt x="487298" y="486536"/>
                </a:cubicBezTo>
                <a:cubicBezTo>
                  <a:pt x="224408" y="486536"/>
                  <a:pt x="11810" y="379857"/>
                  <a:pt x="11810" y="248792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Freeform 1121"> 
				</p:cNvPr>
          <p:cNvSpPr/>
          <p:nvPr/>
        </p:nvSpPr>
        <p:spPr>
          <a:xfrm>
            <a:off x="8953500" y="3609975"/>
            <a:ext cx="1000125" cy="485775"/>
          </a:xfrm>
          <a:custGeom>
            <a:avLst/>
            <a:gdLst>
              <a:gd name="connsiteX0" fmla="*/ 11430 w 1000125"/>
              <a:gd name="connsiteY0" fmla="*/ 252603 h 485775"/>
              <a:gd name="connsiteX1" fmla="*/ 506730 w 1000125"/>
              <a:gd name="connsiteY1" fmla="*/ 14859 h 485775"/>
              <a:gd name="connsiteX2" fmla="*/ 1001269 w 1000125"/>
              <a:gd name="connsiteY2" fmla="*/ 252603 h 485775"/>
              <a:gd name="connsiteX3" fmla="*/ 506730 w 1000125"/>
              <a:gd name="connsiteY3" fmla="*/ 490347 h 485775"/>
              <a:gd name="connsiteX4" fmla="*/ 11430 w 1000125"/>
              <a:gd name="connsiteY4" fmla="*/ 25260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85775">
                <a:moveTo>
                  <a:pt x="11430" y="252603"/>
                </a:moveTo>
                <a:cubicBezTo>
                  <a:pt x="11430" y="121539"/>
                  <a:pt x="233173" y="14859"/>
                  <a:pt x="506730" y="14859"/>
                </a:cubicBezTo>
                <a:cubicBezTo>
                  <a:pt x="780288" y="14859"/>
                  <a:pt x="1001269" y="121539"/>
                  <a:pt x="1001269" y="252603"/>
                </a:cubicBezTo>
                <a:cubicBezTo>
                  <a:pt x="1001269" y="383667"/>
                  <a:pt x="780288" y="490347"/>
                  <a:pt x="506730" y="490347"/>
                </a:cubicBezTo>
                <a:cubicBezTo>
                  <a:pt x="233173" y="490347"/>
                  <a:pt x="11430" y="383667"/>
                  <a:pt x="11430" y="252603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Freeform 1122"> 
				</p:cNvPr>
          <p:cNvSpPr/>
          <p:nvPr/>
        </p:nvSpPr>
        <p:spPr>
          <a:xfrm>
            <a:off x="9172575" y="4448175"/>
            <a:ext cx="323850" cy="323850"/>
          </a:xfrm>
          <a:custGeom>
            <a:avLst/>
            <a:gdLst>
              <a:gd name="connsiteX0" fmla="*/ 15620 w 323850"/>
              <a:gd name="connsiteY0" fmla="*/ 17907 h 323850"/>
              <a:gd name="connsiteX1" fmla="*/ 15620 w 323850"/>
              <a:gd name="connsiteY1" fmla="*/ 331089 h 323850"/>
              <a:gd name="connsiteX2" fmla="*/ 328040 w 323850"/>
              <a:gd name="connsiteY2" fmla="*/ 331089 h 323850"/>
              <a:gd name="connsiteX3" fmla="*/ 328040 w 323850"/>
              <a:gd name="connsiteY3" fmla="*/ 17907 h 323850"/>
              <a:gd name="connsiteX4" fmla="*/ 15620 w 323850"/>
              <a:gd name="connsiteY4" fmla="*/ 17907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23850">
                <a:moveTo>
                  <a:pt x="15620" y="17907"/>
                </a:moveTo>
                <a:lnTo>
                  <a:pt x="15620" y="331089"/>
                </a:lnTo>
                <a:lnTo>
                  <a:pt x="328040" y="331089"/>
                </a:lnTo>
                <a:lnTo>
                  <a:pt x="328040" y="17907"/>
                </a:lnTo>
                <a:lnTo>
                  <a:pt x="15620" y="1790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Freeform 1123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Freeform 1124"> 
				</p:cNvPr>
          <p:cNvSpPr/>
          <p:nvPr/>
        </p:nvSpPr>
        <p:spPr>
          <a:xfrm>
            <a:off x="4171950" y="4810125"/>
            <a:ext cx="1704975" cy="952500"/>
          </a:xfrm>
          <a:custGeom>
            <a:avLst/>
            <a:gdLst>
              <a:gd name="connsiteX0" fmla="*/ 16002 w 1704975"/>
              <a:gd name="connsiteY0" fmla="*/ 16383 h 952500"/>
              <a:gd name="connsiteX1" fmla="*/ 16002 w 1704975"/>
              <a:gd name="connsiteY1" fmla="*/ 959739 h 952500"/>
              <a:gd name="connsiteX2" fmla="*/ 1709166 w 1704975"/>
              <a:gd name="connsiteY2" fmla="*/ 959739 h 952500"/>
              <a:gd name="connsiteX3" fmla="*/ 1709166 w 1704975"/>
              <a:gd name="connsiteY3" fmla="*/ 16383 h 952500"/>
              <a:gd name="connsiteX4" fmla="*/ 16002 w 1704975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75" h="952500">
                <a:moveTo>
                  <a:pt x="16002" y="16383"/>
                </a:moveTo>
                <a:lnTo>
                  <a:pt x="16002" y="959739"/>
                </a:lnTo>
                <a:lnTo>
                  <a:pt x="1709166" y="959739"/>
                </a:lnTo>
                <a:lnTo>
                  <a:pt x="1709166" y="16383"/>
                </a:lnTo>
                <a:lnTo>
                  <a:pt x="16002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Freeform 1125"> 
				</p:cNvPr>
          <p:cNvSpPr/>
          <p:nvPr/>
        </p:nvSpPr>
        <p:spPr>
          <a:xfrm>
            <a:off x="4162425" y="2133600"/>
            <a:ext cx="1724025" cy="5000625"/>
          </a:xfrm>
          <a:custGeom>
            <a:avLst/>
            <a:gdLst>
              <a:gd name="connsiteX0" fmla="*/ 15621 w 1724025"/>
              <a:gd name="connsiteY0" fmla="*/ 5006340 h 5000625"/>
              <a:gd name="connsiteX1" fmla="*/ 15621 w 1724025"/>
              <a:gd name="connsiteY1" fmla="*/ 9905 h 5000625"/>
              <a:gd name="connsiteX2" fmla="*/ 1729359 w 1724025"/>
              <a:gd name="connsiteY2" fmla="*/ 9905 h 5000625"/>
              <a:gd name="connsiteX3" fmla="*/ 1729359 w 1724025"/>
              <a:gd name="connsiteY3" fmla="*/ 5006340 h 5000625"/>
              <a:gd name="connsiteX4" fmla="*/ 15621 w 1724025"/>
              <a:gd name="connsiteY4" fmla="*/ 5006340 h 50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5000625">
                <a:moveTo>
                  <a:pt x="15621" y="5006340"/>
                </a:moveTo>
                <a:lnTo>
                  <a:pt x="15621" y="9905"/>
                </a:lnTo>
                <a:lnTo>
                  <a:pt x="1729359" y="9905"/>
                </a:lnTo>
                <a:lnTo>
                  <a:pt x="1729359" y="5006340"/>
                </a:lnTo>
                <a:lnTo>
                  <a:pt x="15621" y="50063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Freeform 1126"> 
				</p:cNvPr>
          <p:cNvSpPr/>
          <p:nvPr/>
        </p:nvSpPr>
        <p:spPr>
          <a:xfrm>
            <a:off x="4171950" y="2143125"/>
            <a:ext cx="1704975" cy="4981575"/>
          </a:xfrm>
          <a:custGeom>
            <a:avLst/>
            <a:gdLst>
              <a:gd name="connsiteX0" fmla="*/ 26670 w 1704975"/>
              <a:gd name="connsiteY0" fmla="*/ 4986909 h 4981575"/>
              <a:gd name="connsiteX1" fmla="*/ 16002 w 1704975"/>
              <a:gd name="connsiteY1" fmla="*/ 4976242 h 4981575"/>
              <a:gd name="connsiteX2" fmla="*/ 1709166 w 1704975"/>
              <a:gd name="connsiteY2" fmla="*/ 4976242 h 4981575"/>
              <a:gd name="connsiteX3" fmla="*/ 1698497 w 1704975"/>
              <a:gd name="connsiteY3" fmla="*/ 4986909 h 4981575"/>
              <a:gd name="connsiteX4" fmla="*/ 1698497 w 1704975"/>
              <a:gd name="connsiteY4" fmla="*/ 11048 h 4981575"/>
              <a:gd name="connsiteX5" fmla="*/ 1709166 w 1704975"/>
              <a:gd name="connsiteY5" fmla="*/ 21717 h 4981575"/>
              <a:gd name="connsiteX6" fmla="*/ 16002 w 1704975"/>
              <a:gd name="connsiteY6" fmla="*/ 21717 h 4981575"/>
              <a:gd name="connsiteX7" fmla="*/ 26670 w 1704975"/>
              <a:gd name="connsiteY7" fmla="*/ 11048 h 4981575"/>
              <a:gd name="connsiteX8" fmla="*/ 26670 w 1704975"/>
              <a:gd name="connsiteY8" fmla="*/ 4986909 h 498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975" h="4981575">
                <a:moveTo>
                  <a:pt x="26670" y="4986909"/>
                </a:moveTo>
                <a:lnTo>
                  <a:pt x="16002" y="4976242"/>
                </a:lnTo>
                <a:lnTo>
                  <a:pt x="1709166" y="4976242"/>
                </a:lnTo>
                <a:lnTo>
                  <a:pt x="1698497" y="4986909"/>
                </a:lnTo>
                <a:lnTo>
                  <a:pt x="1698497" y="11048"/>
                </a:lnTo>
                <a:lnTo>
                  <a:pt x="1709166" y="21717"/>
                </a:lnTo>
                <a:lnTo>
                  <a:pt x="16002" y="21717"/>
                </a:lnTo>
                <a:lnTo>
                  <a:pt x="26670" y="11048"/>
                </a:lnTo>
                <a:lnTo>
                  <a:pt x="26670" y="498690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Freeform 1127"> 
				</p:cNvPr>
          <p:cNvSpPr/>
          <p:nvPr/>
        </p:nvSpPr>
        <p:spPr>
          <a:xfrm>
            <a:off x="5753100" y="4905375"/>
            <a:ext cx="3848100" cy="685800"/>
          </a:xfrm>
          <a:custGeom>
            <a:avLst/>
            <a:gdLst>
              <a:gd name="connsiteX0" fmla="*/ 12953 w 3848100"/>
              <a:gd name="connsiteY0" fmla="*/ 16383 h 685800"/>
              <a:gd name="connsiteX1" fmla="*/ 3714750 w 3848100"/>
              <a:gd name="connsiteY1" fmla="*/ 16383 h 685800"/>
              <a:gd name="connsiteX2" fmla="*/ 3854195 w 3848100"/>
              <a:gd name="connsiteY2" fmla="*/ 353186 h 685800"/>
              <a:gd name="connsiteX3" fmla="*/ 3714750 w 3848100"/>
              <a:gd name="connsiteY3" fmla="*/ 689991 h 685800"/>
              <a:gd name="connsiteX4" fmla="*/ 12953 w 3848100"/>
              <a:gd name="connsiteY4" fmla="*/ 689991 h 685800"/>
              <a:gd name="connsiteX5" fmla="*/ 12953 w 3848100"/>
              <a:gd name="connsiteY5" fmla="*/ 16383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685800">
                <a:moveTo>
                  <a:pt x="12953" y="16383"/>
                </a:moveTo>
                <a:lnTo>
                  <a:pt x="3714750" y="16383"/>
                </a:lnTo>
                <a:lnTo>
                  <a:pt x="3854195" y="353186"/>
                </a:lnTo>
                <a:lnTo>
                  <a:pt x="3714750" y="689991"/>
                </a:lnTo>
                <a:lnTo>
                  <a:pt x="12953" y="689991"/>
                </a:lnTo>
                <a:lnTo>
                  <a:pt x="12953" y="1638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Freeform 1128"> 
				</p:cNvPr>
          <p:cNvSpPr/>
          <p:nvPr/>
        </p:nvSpPr>
        <p:spPr>
          <a:xfrm>
            <a:off x="5753100" y="4314825"/>
            <a:ext cx="3848100" cy="552450"/>
          </a:xfrm>
          <a:custGeom>
            <a:avLst/>
            <a:gdLst>
              <a:gd name="connsiteX0" fmla="*/ 12953 w 3848100"/>
              <a:gd name="connsiteY0" fmla="*/ 12572 h 552450"/>
              <a:gd name="connsiteX1" fmla="*/ 3741419 w 3848100"/>
              <a:gd name="connsiteY1" fmla="*/ 12572 h 552450"/>
              <a:gd name="connsiteX2" fmla="*/ 3854195 w 3848100"/>
              <a:gd name="connsiteY2" fmla="*/ 283845 h 552450"/>
              <a:gd name="connsiteX3" fmla="*/ 3741419 w 3848100"/>
              <a:gd name="connsiteY3" fmla="*/ 555116 h 552450"/>
              <a:gd name="connsiteX4" fmla="*/ 12953 w 3848100"/>
              <a:gd name="connsiteY4" fmla="*/ 555116 h 552450"/>
              <a:gd name="connsiteX5" fmla="*/ 12953 w 3848100"/>
              <a:gd name="connsiteY5" fmla="*/ 12572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552450">
                <a:moveTo>
                  <a:pt x="12953" y="12572"/>
                </a:moveTo>
                <a:lnTo>
                  <a:pt x="3741419" y="12572"/>
                </a:lnTo>
                <a:lnTo>
                  <a:pt x="3854195" y="283845"/>
                </a:lnTo>
                <a:lnTo>
                  <a:pt x="3741419" y="555116"/>
                </a:lnTo>
                <a:lnTo>
                  <a:pt x="12953" y="555116"/>
                </a:lnTo>
                <a:lnTo>
                  <a:pt x="12953" y="12572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Freeform 1129"> 
				</p:cNvPr>
          <p:cNvSpPr/>
          <p:nvPr/>
        </p:nvSpPr>
        <p:spPr>
          <a:xfrm>
            <a:off x="5753100" y="5629275"/>
            <a:ext cx="3848100" cy="1438275"/>
          </a:xfrm>
          <a:custGeom>
            <a:avLst/>
            <a:gdLst>
              <a:gd name="connsiteX0" fmla="*/ 12953 w 3848100"/>
              <a:gd name="connsiteY0" fmla="*/ 17907 h 1438275"/>
              <a:gd name="connsiteX1" fmla="*/ 3557778 w 3848100"/>
              <a:gd name="connsiteY1" fmla="*/ 17907 h 1438275"/>
              <a:gd name="connsiteX2" fmla="*/ 3854195 w 3848100"/>
              <a:gd name="connsiteY2" fmla="*/ 730377 h 1438275"/>
              <a:gd name="connsiteX3" fmla="*/ 3557778 w 3848100"/>
              <a:gd name="connsiteY3" fmla="*/ 1443608 h 1438275"/>
              <a:gd name="connsiteX4" fmla="*/ 12953 w 3848100"/>
              <a:gd name="connsiteY4" fmla="*/ 1443608 h 1438275"/>
              <a:gd name="connsiteX5" fmla="*/ 12953 w 3848100"/>
              <a:gd name="connsiteY5" fmla="*/ 17907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1438275">
                <a:moveTo>
                  <a:pt x="12953" y="17907"/>
                </a:moveTo>
                <a:lnTo>
                  <a:pt x="3557778" y="17907"/>
                </a:lnTo>
                <a:lnTo>
                  <a:pt x="3854195" y="730377"/>
                </a:lnTo>
                <a:lnTo>
                  <a:pt x="3557778" y="1443608"/>
                </a:lnTo>
                <a:lnTo>
                  <a:pt x="12953" y="1443608"/>
                </a:lnTo>
                <a:lnTo>
                  <a:pt x="12953" y="17907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Freeform 1130"> 
				</p:cNvPr>
          <p:cNvSpPr/>
          <p:nvPr/>
        </p:nvSpPr>
        <p:spPr>
          <a:xfrm>
            <a:off x="561975" y="4838700"/>
            <a:ext cx="3771900" cy="2028825"/>
          </a:xfrm>
          <a:custGeom>
            <a:avLst/>
            <a:gdLst>
              <a:gd name="connsiteX0" fmla="*/ 18669 w 3771900"/>
              <a:gd name="connsiteY0" fmla="*/ 16764 h 2028825"/>
              <a:gd name="connsiteX1" fmla="*/ 3354705 w 3771900"/>
              <a:gd name="connsiteY1" fmla="*/ 16764 h 2028825"/>
              <a:gd name="connsiteX2" fmla="*/ 3773805 w 3771900"/>
              <a:gd name="connsiteY2" fmla="*/ 1026414 h 2028825"/>
              <a:gd name="connsiteX3" fmla="*/ 3354705 w 3771900"/>
              <a:gd name="connsiteY3" fmla="*/ 2036064 h 2028825"/>
              <a:gd name="connsiteX4" fmla="*/ 18669 w 3771900"/>
              <a:gd name="connsiteY4" fmla="*/ 2036064 h 2028825"/>
              <a:gd name="connsiteX5" fmla="*/ 18669 w 3771900"/>
              <a:gd name="connsiteY5" fmla="*/ 16764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2028825">
                <a:moveTo>
                  <a:pt x="18669" y="16764"/>
                </a:moveTo>
                <a:lnTo>
                  <a:pt x="3354705" y="16764"/>
                </a:lnTo>
                <a:lnTo>
                  <a:pt x="3773805" y="1026414"/>
                </a:lnTo>
                <a:lnTo>
                  <a:pt x="3354705" y="2036064"/>
                </a:lnTo>
                <a:lnTo>
                  <a:pt x="18669" y="2036064"/>
                </a:lnTo>
                <a:lnTo>
                  <a:pt x="18669" y="16764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Freeform 1131"> 
				</p:cNvPr>
          <p:cNvSpPr/>
          <p:nvPr/>
        </p:nvSpPr>
        <p:spPr>
          <a:xfrm>
            <a:off x="3419475" y="4619625"/>
            <a:ext cx="962025" cy="485775"/>
          </a:xfrm>
          <a:custGeom>
            <a:avLst/>
            <a:gdLst>
              <a:gd name="connsiteX0" fmla="*/ 11810 w 962025"/>
              <a:gd name="connsiteY0" fmla="*/ 248792 h 485775"/>
              <a:gd name="connsiteX1" fmla="*/ 487298 w 962025"/>
              <a:gd name="connsiteY1" fmla="*/ 11048 h 485775"/>
              <a:gd name="connsiteX2" fmla="*/ 962025 w 962025"/>
              <a:gd name="connsiteY2" fmla="*/ 248792 h 485775"/>
              <a:gd name="connsiteX3" fmla="*/ 487298 w 962025"/>
              <a:gd name="connsiteY3" fmla="*/ 486536 h 485775"/>
              <a:gd name="connsiteX4" fmla="*/ 11810 w 962025"/>
              <a:gd name="connsiteY4" fmla="*/ 24879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485775">
                <a:moveTo>
                  <a:pt x="11810" y="248792"/>
                </a:moveTo>
                <a:cubicBezTo>
                  <a:pt x="11810" y="117728"/>
                  <a:pt x="224408" y="11048"/>
                  <a:pt x="487298" y="11048"/>
                </a:cubicBezTo>
                <a:cubicBezTo>
                  <a:pt x="749427" y="11048"/>
                  <a:pt x="962025" y="117728"/>
                  <a:pt x="962025" y="248792"/>
                </a:cubicBezTo>
                <a:cubicBezTo>
                  <a:pt x="962025" y="379857"/>
                  <a:pt x="749427" y="486536"/>
                  <a:pt x="487298" y="486536"/>
                </a:cubicBezTo>
                <a:cubicBezTo>
                  <a:pt x="224408" y="486536"/>
                  <a:pt x="11810" y="379857"/>
                  <a:pt x="11810" y="248792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Freeform 1132"> 
				</p:cNvPr>
          <p:cNvSpPr/>
          <p:nvPr/>
        </p:nvSpPr>
        <p:spPr>
          <a:xfrm>
            <a:off x="8953500" y="4838700"/>
            <a:ext cx="1000125" cy="485775"/>
          </a:xfrm>
          <a:custGeom>
            <a:avLst/>
            <a:gdLst>
              <a:gd name="connsiteX0" fmla="*/ 11430 w 1000125"/>
              <a:gd name="connsiteY0" fmla="*/ 252984 h 485775"/>
              <a:gd name="connsiteX1" fmla="*/ 506730 w 1000125"/>
              <a:gd name="connsiteY1" fmla="*/ 15240 h 485775"/>
              <a:gd name="connsiteX2" fmla="*/ 1001269 w 1000125"/>
              <a:gd name="connsiteY2" fmla="*/ 252984 h 485775"/>
              <a:gd name="connsiteX3" fmla="*/ 506730 w 1000125"/>
              <a:gd name="connsiteY3" fmla="*/ 490728 h 485775"/>
              <a:gd name="connsiteX4" fmla="*/ 11430 w 1000125"/>
              <a:gd name="connsiteY4" fmla="*/ 25298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85775">
                <a:moveTo>
                  <a:pt x="11430" y="252984"/>
                </a:moveTo>
                <a:cubicBezTo>
                  <a:pt x="11430" y="121920"/>
                  <a:pt x="233173" y="15240"/>
                  <a:pt x="506730" y="15240"/>
                </a:cubicBezTo>
                <a:cubicBezTo>
                  <a:pt x="780288" y="15240"/>
                  <a:pt x="1001269" y="121920"/>
                  <a:pt x="1001269" y="252984"/>
                </a:cubicBezTo>
                <a:cubicBezTo>
                  <a:pt x="1001269" y="384048"/>
                  <a:pt x="780288" y="490728"/>
                  <a:pt x="506730" y="490728"/>
                </a:cubicBezTo>
                <a:cubicBezTo>
                  <a:pt x="233173" y="490728"/>
                  <a:pt x="11430" y="384048"/>
                  <a:pt x="11430" y="252984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Freeform 1133"> 
				</p:cNvPr>
          <p:cNvSpPr/>
          <p:nvPr/>
        </p:nvSpPr>
        <p:spPr>
          <a:xfrm>
            <a:off x="8953500" y="5629275"/>
            <a:ext cx="1000125" cy="485775"/>
          </a:xfrm>
          <a:custGeom>
            <a:avLst/>
            <a:gdLst>
              <a:gd name="connsiteX0" fmla="*/ 11430 w 1000125"/>
              <a:gd name="connsiteY0" fmla="*/ 255651 h 485775"/>
              <a:gd name="connsiteX1" fmla="*/ 506730 w 1000125"/>
              <a:gd name="connsiteY1" fmla="*/ 18669 h 485775"/>
              <a:gd name="connsiteX2" fmla="*/ 1001269 w 1000125"/>
              <a:gd name="connsiteY2" fmla="*/ 255651 h 485775"/>
              <a:gd name="connsiteX3" fmla="*/ 506730 w 1000125"/>
              <a:gd name="connsiteY3" fmla="*/ 493395 h 485775"/>
              <a:gd name="connsiteX4" fmla="*/ 11430 w 1000125"/>
              <a:gd name="connsiteY4" fmla="*/ 25565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85775">
                <a:moveTo>
                  <a:pt x="11430" y="255651"/>
                </a:moveTo>
                <a:cubicBezTo>
                  <a:pt x="11430" y="124586"/>
                  <a:pt x="233173" y="18669"/>
                  <a:pt x="506730" y="18669"/>
                </a:cubicBezTo>
                <a:cubicBezTo>
                  <a:pt x="780288" y="18669"/>
                  <a:pt x="1001269" y="124586"/>
                  <a:pt x="1001269" y="255651"/>
                </a:cubicBezTo>
                <a:cubicBezTo>
                  <a:pt x="1001269" y="387477"/>
                  <a:pt x="780288" y="493395"/>
                  <a:pt x="506730" y="493395"/>
                </a:cubicBezTo>
                <a:cubicBezTo>
                  <a:pt x="233173" y="493395"/>
                  <a:pt x="11430" y="387477"/>
                  <a:pt x="11430" y="255651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Freeform 113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Freeform 1135"> 
				</p:cNvPr>
          <p:cNvSpPr/>
          <p:nvPr/>
        </p:nvSpPr>
        <p:spPr>
          <a:xfrm>
            <a:off x="4171950" y="5753100"/>
            <a:ext cx="1704975" cy="952500"/>
          </a:xfrm>
          <a:custGeom>
            <a:avLst/>
            <a:gdLst>
              <a:gd name="connsiteX0" fmla="*/ 16002 w 1704975"/>
              <a:gd name="connsiteY0" fmla="*/ 16002 h 952500"/>
              <a:gd name="connsiteX1" fmla="*/ 16002 w 1704975"/>
              <a:gd name="connsiteY1" fmla="*/ 959358 h 952500"/>
              <a:gd name="connsiteX2" fmla="*/ 1709166 w 1704975"/>
              <a:gd name="connsiteY2" fmla="*/ 959358 h 952500"/>
              <a:gd name="connsiteX3" fmla="*/ 1709166 w 1704975"/>
              <a:gd name="connsiteY3" fmla="*/ 16002 h 952500"/>
              <a:gd name="connsiteX4" fmla="*/ 16002 w 1704975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75" h="952500">
                <a:moveTo>
                  <a:pt x="16002" y="16002"/>
                </a:moveTo>
                <a:lnTo>
                  <a:pt x="16002" y="959358"/>
                </a:lnTo>
                <a:lnTo>
                  <a:pt x="1709166" y="959358"/>
                </a:lnTo>
                <a:lnTo>
                  <a:pt x="1709166" y="16002"/>
                </a:lnTo>
                <a:lnTo>
                  <a:pt x="16002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Freeform 1136"> 
				</p:cNvPr>
          <p:cNvSpPr/>
          <p:nvPr/>
        </p:nvSpPr>
        <p:spPr>
          <a:xfrm>
            <a:off x="4162425" y="2133600"/>
            <a:ext cx="1724025" cy="5000625"/>
          </a:xfrm>
          <a:custGeom>
            <a:avLst/>
            <a:gdLst>
              <a:gd name="connsiteX0" fmla="*/ 15621 w 1724025"/>
              <a:gd name="connsiteY0" fmla="*/ 5006340 h 5000625"/>
              <a:gd name="connsiteX1" fmla="*/ 15621 w 1724025"/>
              <a:gd name="connsiteY1" fmla="*/ 9905 h 5000625"/>
              <a:gd name="connsiteX2" fmla="*/ 1729359 w 1724025"/>
              <a:gd name="connsiteY2" fmla="*/ 9905 h 5000625"/>
              <a:gd name="connsiteX3" fmla="*/ 1729359 w 1724025"/>
              <a:gd name="connsiteY3" fmla="*/ 5006340 h 5000625"/>
              <a:gd name="connsiteX4" fmla="*/ 15621 w 1724025"/>
              <a:gd name="connsiteY4" fmla="*/ 5006340 h 50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5000625">
                <a:moveTo>
                  <a:pt x="15621" y="5006340"/>
                </a:moveTo>
                <a:lnTo>
                  <a:pt x="15621" y="9905"/>
                </a:lnTo>
                <a:lnTo>
                  <a:pt x="1729359" y="9905"/>
                </a:lnTo>
                <a:lnTo>
                  <a:pt x="1729359" y="5006340"/>
                </a:lnTo>
                <a:lnTo>
                  <a:pt x="15621" y="50063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Freeform 1137"> 
				</p:cNvPr>
          <p:cNvSpPr/>
          <p:nvPr/>
        </p:nvSpPr>
        <p:spPr>
          <a:xfrm>
            <a:off x="4171950" y="2143125"/>
            <a:ext cx="1704975" cy="4981575"/>
          </a:xfrm>
          <a:custGeom>
            <a:avLst/>
            <a:gdLst>
              <a:gd name="connsiteX0" fmla="*/ 26670 w 1704975"/>
              <a:gd name="connsiteY0" fmla="*/ 4986909 h 4981575"/>
              <a:gd name="connsiteX1" fmla="*/ 16002 w 1704975"/>
              <a:gd name="connsiteY1" fmla="*/ 4976242 h 4981575"/>
              <a:gd name="connsiteX2" fmla="*/ 1709166 w 1704975"/>
              <a:gd name="connsiteY2" fmla="*/ 4976242 h 4981575"/>
              <a:gd name="connsiteX3" fmla="*/ 1698497 w 1704975"/>
              <a:gd name="connsiteY3" fmla="*/ 4986909 h 4981575"/>
              <a:gd name="connsiteX4" fmla="*/ 1698497 w 1704975"/>
              <a:gd name="connsiteY4" fmla="*/ 11048 h 4981575"/>
              <a:gd name="connsiteX5" fmla="*/ 1709166 w 1704975"/>
              <a:gd name="connsiteY5" fmla="*/ 21717 h 4981575"/>
              <a:gd name="connsiteX6" fmla="*/ 16002 w 1704975"/>
              <a:gd name="connsiteY6" fmla="*/ 21717 h 4981575"/>
              <a:gd name="connsiteX7" fmla="*/ 26670 w 1704975"/>
              <a:gd name="connsiteY7" fmla="*/ 11048 h 4981575"/>
              <a:gd name="connsiteX8" fmla="*/ 26670 w 1704975"/>
              <a:gd name="connsiteY8" fmla="*/ 4986909 h 498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975" h="4981575">
                <a:moveTo>
                  <a:pt x="26670" y="4986909"/>
                </a:moveTo>
                <a:lnTo>
                  <a:pt x="16002" y="4976242"/>
                </a:lnTo>
                <a:lnTo>
                  <a:pt x="1709166" y="4976242"/>
                </a:lnTo>
                <a:lnTo>
                  <a:pt x="1698497" y="4986909"/>
                </a:lnTo>
                <a:lnTo>
                  <a:pt x="1698497" y="11048"/>
                </a:lnTo>
                <a:lnTo>
                  <a:pt x="1709166" y="21717"/>
                </a:lnTo>
                <a:lnTo>
                  <a:pt x="16002" y="21717"/>
                </a:lnTo>
                <a:lnTo>
                  <a:pt x="26670" y="11048"/>
                </a:lnTo>
                <a:lnTo>
                  <a:pt x="26670" y="498690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Freeform 1138"> 
				</p:cNvPr>
          <p:cNvSpPr/>
          <p:nvPr/>
        </p:nvSpPr>
        <p:spPr>
          <a:xfrm>
            <a:off x="5753100" y="5629275"/>
            <a:ext cx="3848100" cy="1438275"/>
          </a:xfrm>
          <a:custGeom>
            <a:avLst/>
            <a:gdLst>
              <a:gd name="connsiteX0" fmla="*/ 12953 w 3848100"/>
              <a:gd name="connsiteY0" fmla="*/ 17907 h 1438275"/>
              <a:gd name="connsiteX1" fmla="*/ 3557778 w 3848100"/>
              <a:gd name="connsiteY1" fmla="*/ 17907 h 1438275"/>
              <a:gd name="connsiteX2" fmla="*/ 3854195 w 3848100"/>
              <a:gd name="connsiteY2" fmla="*/ 730377 h 1438275"/>
              <a:gd name="connsiteX3" fmla="*/ 3557778 w 3848100"/>
              <a:gd name="connsiteY3" fmla="*/ 1443608 h 1438275"/>
              <a:gd name="connsiteX4" fmla="*/ 12953 w 3848100"/>
              <a:gd name="connsiteY4" fmla="*/ 1443608 h 1438275"/>
              <a:gd name="connsiteX5" fmla="*/ 12953 w 3848100"/>
              <a:gd name="connsiteY5" fmla="*/ 17907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1438275">
                <a:moveTo>
                  <a:pt x="12953" y="17907"/>
                </a:moveTo>
                <a:lnTo>
                  <a:pt x="3557778" y="17907"/>
                </a:lnTo>
                <a:lnTo>
                  <a:pt x="3854195" y="730377"/>
                </a:lnTo>
                <a:lnTo>
                  <a:pt x="3557778" y="1443608"/>
                </a:lnTo>
                <a:lnTo>
                  <a:pt x="12953" y="1443608"/>
                </a:lnTo>
                <a:lnTo>
                  <a:pt x="12953" y="17907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Freeform 1139"> 
				</p:cNvPr>
          <p:cNvSpPr/>
          <p:nvPr/>
        </p:nvSpPr>
        <p:spPr>
          <a:xfrm>
            <a:off x="561975" y="4838700"/>
            <a:ext cx="3771900" cy="2028825"/>
          </a:xfrm>
          <a:custGeom>
            <a:avLst/>
            <a:gdLst>
              <a:gd name="connsiteX0" fmla="*/ 18669 w 3771900"/>
              <a:gd name="connsiteY0" fmla="*/ 16764 h 2028825"/>
              <a:gd name="connsiteX1" fmla="*/ 3354705 w 3771900"/>
              <a:gd name="connsiteY1" fmla="*/ 16764 h 2028825"/>
              <a:gd name="connsiteX2" fmla="*/ 3773805 w 3771900"/>
              <a:gd name="connsiteY2" fmla="*/ 1026414 h 2028825"/>
              <a:gd name="connsiteX3" fmla="*/ 3354705 w 3771900"/>
              <a:gd name="connsiteY3" fmla="*/ 2036064 h 2028825"/>
              <a:gd name="connsiteX4" fmla="*/ 18669 w 3771900"/>
              <a:gd name="connsiteY4" fmla="*/ 2036064 h 2028825"/>
              <a:gd name="connsiteX5" fmla="*/ 18669 w 3771900"/>
              <a:gd name="connsiteY5" fmla="*/ 16764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2028825">
                <a:moveTo>
                  <a:pt x="18669" y="16764"/>
                </a:moveTo>
                <a:lnTo>
                  <a:pt x="3354705" y="16764"/>
                </a:lnTo>
                <a:lnTo>
                  <a:pt x="3773805" y="1026414"/>
                </a:lnTo>
                <a:lnTo>
                  <a:pt x="3354705" y="2036064"/>
                </a:lnTo>
                <a:lnTo>
                  <a:pt x="18669" y="2036064"/>
                </a:lnTo>
                <a:lnTo>
                  <a:pt x="18669" y="16764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Freeform 1140"> 
				</p:cNvPr>
          <p:cNvSpPr/>
          <p:nvPr/>
        </p:nvSpPr>
        <p:spPr>
          <a:xfrm>
            <a:off x="8953500" y="5629275"/>
            <a:ext cx="1000125" cy="485775"/>
          </a:xfrm>
          <a:custGeom>
            <a:avLst/>
            <a:gdLst>
              <a:gd name="connsiteX0" fmla="*/ 11430 w 1000125"/>
              <a:gd name="connsiteY0" fmla="*/ 255651 h 485775"/>
              <a:gd name="connsiteX1" fmla="*/ 506730 w 1000125"/>
              <a:gd name="connsiteY1" fmla="*/ 18669 h 485775"/>
              <a:gd name="connsiteX2" fmla="*/ 1001269 w 1000125"/>
              <a:gd name="connsiteY2" fmla="*/ 255651 h 485775"/>
              <a:gd name="connsiteX3" fmla="*/ 506730 w 1000125"/>
              <a:gd name="connsiteY3" fmla="*/ 493395 h 485775"/>
              <a:gd name="connsiteX4" fmla="*/ 11430 w 1000125"/>
              <a:gd name="connsiteY4" fmla="*/ 25565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5" h="485775">
                <a:moveTo>
                  <a:pt x="11430" y="255651"/>
                </a:moveTo>
                <a:cubicBezTo>
                  <a:pt x="11430" y="124586"/>
                  <a:pt x="233173" y="18669"/>
                  <a:pt x="506730" y="18669"/>
                </a:cubicBezTo>
                <a:cubicBezTo>
                  <a:pt x="780288" y="18669"/>
                  <a:pt x="1001269" y="124586"/>
                  <a:pt x="1001269" y="255651"/>
                </a:cubicBezTo>
                <a:cubicBezTo>
                  <a:pt x="1001269" y="387477"/>
                  <a:pt x="780288" y="493395"/>
                  <a:pt x="506730" y="493395"/>
                </a:cubicBezTo>
                <a:cubicBezTo>
                  <a:pt x="233173" y="493395"/>
                  <a:pt x="11430" y="387477"/>
                  <a:pt x="11430" y="255651"/>
                </a:cubicBezTo>
                <a:close/>
              </a:path>
            </a:pathLst>
          </a:custGeom>
          <a:solidFill>
            <a:srgbClr val="e2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Freeform 1141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Freeform 1142"> 
				</p:cNvPr>
          <p:cNvSpPr/>
          <p:nvPr/>
        </p:nvSpPr>
        <p:spPr>
          <a:xfrm>
            <a:off x="4171950" y="6696075"/>
            <a:ext cx="1704975" cy="428625"/>
          </a:xfrm>
          <a:custGeom>
            <a:avLst/>
            <a:gdLst>
              <a:gd name="connsiteX0" fmla="*/ 16002 w 1704975"/>
              <a:gd name="connsiteY0" fmla="*/ 15620 h 428625"/>
              <a:gd name="connsiteX1" fmla="*/ 16002 w 1704975"/>
              <a:gd name="connsiteY1" fmla="*/ 433958 h 428625"/>
              <a:gd name="connsiteX2" fmla="*/ 1709166 w 1704975"/>
              <a:gd name="connsiteY2" fmla="*/ 433958 h 428625"/>
              <a:gd name="connsiteX3" fmla="*/ 1709166 w 1704975"/>
              <a:gd name="connsiteY3" fmla="*/ 15620 h 428625"/>
              <a:gd name="connsiteX4" fmla="*/ 16002 w 1704975"/>
              <a:gd name="connsiteY4" fmla="*/ 1562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75" h="428625">
                <a:moveTo>
                  <a:pt x="16002" y="15620"/>
                </a:moveTo>
                <a:lnTo>
                  <a:pt x="16002" y="433958"/>
                </a:lnTo>
                <a:lnTo>
                  <a:pt x="1709166" y="433958"/>
                </a:lnTo>
                <a:lnTo>
                  <a:pt x="1709166" y="15620"/>
                </a:lnTo>
                <a:lnTo>
                  <a:pt x="16002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Freeform 1143"> 
				</p:cNvPr>
          <p:cNvSpPr/>
          <p:nvPr/>
        </p:nvSpPr>
        <p:spPr>
          <a:xfrm>
            <a:off x="4162425" y="2133600"/>
            <a:ext cx="1724025" cy="5000625"/>
          </a:xfrm>
          <a:custGeom>
            <a:avLst/>
            <a:gdLst>
              <a:gd name="connsiteX0" fmla="*/ 15621 w 1724025"/>
              <a:gd name="connsiteY0" fmla="*/ 5006340 h 5000625"/>
              <a:gd name="connsiteX1" fmla="*/ 15621 w 1724025"/>
              <a:gd name="connsiteY1" fmla="*/ 9905 h 5000625"/>
              <a:gd name="connsiteX2" fmla="*/ 1729359 w 1724025"/>
              <a:gd name="connsiteY2" fmla="*/ 9905 h 5000625"/>
              <a:gd name="connsiteX3" fmla="*/ 1729359 w 1724025"/>
              <a:gd name="connsiteY3" fmla="*/ 5006340 h 5000625"/>
              <a:gd name="connsiteX4" fmla="*/ 15621 w 1724025"/>
              <a:gd name="connsiteY4" fmla="*/ 5006340 h 50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5000625">
                <a:moveTo>
                  <a:pt x="15621" y="5006340"/>
                </a:moveTo>
                <a:lnTo>
                  <a:pt x="15621" y="9905"/>
                </a:lnTo>
                <a:lnTo>
                  <a:pt x="1729359" y="9905"/>
                </a:lnTo>
                <a:lnTo>
                  <a:pt x="1729359" y="5006340"/>
                </a:lnTo>
                <a:lnTo>
                  <a:pt x="15621" y="50063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Freeform 1144"> 
				</p:cNvPr>
          <p:cNvSpPr/>
          <p:nvPr/>
        </p:nvSpPr>
        <p:spPr>
          <a:xfrm>
            <a:off x="4171950" y="2143125"/>
            <a:ext cx="1704975" cy="4981575"/>
          </a:xfrm>
          <a:custGeom>
            <a:avLst/>
            <a:gdLst>
              <a:gd name="connsiteX0" fmla="*/ 26670 w 1704975"/>
              <a:gd name="connsiteY0" fmla="*/ 4986909 h 4981575"/>
              <a:gd name="connsiteX1" fmla="*/ 16002 w 1704975"/>
              <a:gd name="connsiteY1" fmla="*/ 4976242 h 4981575"/>
              <a:gd name="connsiteX2" fmla="*/ 1709166 w 1704975"/>
              <a:gd name="connsiteY2" fmla="*/ 4976242 h 4981575"/>
              <a:gd name="connsiteX3" fmla="*/ 1698497 w 1704975"/>
              <a:gd name="connsiteY3" fmla="*/ 4986909 h 4981575"/>
              <a:gd name="connsiteX4" fmla="*/ 1698497 w 1704975"/>
              <a:gd name="connsiteY4" fmla="*/ 11048 h 4981575"/>
              <a:gd name="connsiteX5" fmla="*/ 1709166 w 1704975"/>
              <a:gd name="connsiteY5" fmla="*/ 21717 h 4981575"/>
              <a:gd name="connsiteX6" fmla="*/ 16002 w 1704975"/>
              <a:gd name="connsiteY6" fmla="*/ 21717 h 4981575"/>
              <a:gd name="connsiteX7" fmla="*/ 26670 w 1704975"/>
              <a:gd name="connsiteY7" fmla="*/ 11048 h 4981575"/>
              <a:gd name="connsiteX8" fmla="*/ 26670 w 1704975"/>
              <a:gd name="connsiteY8" fmla="*/ 4986909 h 498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4975" h="4981575">
                <a:moveTo>
                  <a:pt x="26670" y="4986909"/>
                </a:moveTo>
                <a:lnTo>
                  <a:pt x="16002" y="4976242"/>
                </a:lnTo>
                <a:lnTo>
                  <a:pt x="1709166" y="4976242"/>
                </a:lnTo>
                <a:lnTo>
                  <a:pt x="1698497" y="4986909"/>
                </a:lnTo>
                <a:lnTo>
                  <a:pt x="1698497" y="11048"/>
                </a:lnTo>
                <a:lnTo>
                  <a:pt x="1709166" y="21717"/>
                </a:lnTo>
                <a:lnTo>
                  <a:pt x="16002" y="21717"/>
                </a:lnTo>
                <a:lnTo>
                  <a:pt x="26670" y="11048"/>
                </a:lnTo>
                <a:lnTo>
                  <a:pt x="26670" y="498690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Freeform 1145"> 
				</p:cNvPr>
          <p:cNvSpPr/>
          <p:nvPr/>
        </p:nvSpPr>
        <p:spPr>
          <a:xfrm>
            <a:off x="5753100" y="5629275"/>
            <a:ext cx="3848100" cy="1438275"/>
          </a:xfrm>
          <a:custGeom>
            <a:avLst/>
            <a:gdLst>
              <a:gd name="connsiteX0" fmla="*/ 12953 w 3848100"/>
              <a:gd name="connsiteY0" fmla="*/ 17907 h 1438275"/>
              <a:gd name="connsiteX1" fmla="*/ 3557778 w 3848100"/>
              <a:gd name="connsiteY1" fmla="*/ 17907 h 1438275"/>
              <a:gd name="connsiteX2" fmla="*/ 3854195 w 3848100"/>
              <a:gd name="connsiteY2" fmla="*/ 730377 h 1438275"/>
              <a:gd name="connsiteX3" fmla="*/ 3557778 w 3848100"/>
              <a:gd name="connsiteY3" fmla="*/ 1443608 h 1438275"/>
              <a:gd name="connsiteX4" fmla="*/ 12953 w 3848100"/>
              <a:gd name="connsiteY4" fmla="*/ 1443608 h 1438275"/>
              <a:gd name="connsiteX5" fmla="*/ 12953 w 3848100"/>
              <a:gd name="connsiteY5" fmla="*/ 17907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100" h="1438275">
                <a:moveTo>
                  <a:pt x="12953" y="17907"/>
                </a:moveTo>
                <a:lnTo>
                  <a:pt x="3557778" y="17907"/>
                </a:lnTo>
                <a:lnTo>
                  <a:pt x="3854195" y="730377"/>
                </a:lnTo>
                <a:lnTo>
                  <a:pt x="3557778" y="1443608"/>
                </a:lnTo>
                <a:lnTo>
                  <a:pt x="12953" y="1443608"/>
                </a:lnTo>
                <a:lnTo>
                  <a:pt x="12953" y="17907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Freeform 1146"> 
				</p:cNvPr>
          <p:cNvSpPr/>
          <p:nvPr/>
        </p:nvSpPr>
        <p:spPr>
          <a:xfrm>
            <a:off x="561975" y="4838700"/>
            <a:ext cx="3771900" cy="2028825"/>
          </a:xfrm>
          <a:custGeom>
            <a:avLst/>
            <a:gdLst>
              <a:gd name="connsiteX0" fmla="*/ 18669 w 3771900"/>
              <a:gd name="connsiteY0" fmla="*/ 16764 h 2028825"/>
              <a:gd name="connsiteX1" fmla="*/ 3354705 w 3771900"/>
              <a:gd name="connsiteY1" fmla="*/ 16764 h 2028825"/>
              <a:gd name="connsiteX2" fmla="*/ 3773805 w 3771900"/>
              <a:gd name="connsiteY2" fmla="*/ 1026414 h 2028825"/>
              <a:gd name="connsiteX3" fmla="*/ 3354705 w 3771900"/>
              <a:gd name="connsiteY3" fmla="*/ 2036064 h 2028825"/>
              <a:gd name="connsiteX4" fmla="*/ 18669 w 3771900"/>
              <a:gd name="connsiteY4" fmla="*/ 2036064 h 2028825"/>
              <a:gd name="connsiteX5" fmla="*/ 18669 w 3771900"/>
              <a:gd name="connsiteY5" fmla="*/ 16764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2028825">
                <a:moveTo>
                  <a:pt x="18669" y="16764"/>
                </a:moveTo>
                <a:lnTo>
                  <a:pt x="3354705" y="16764"/>
                </a:lnTo>
                <a:lnTo>
                  <a:pt x="3773805" y="1026414"/>
                </a:lnTo>
                <a:lnTo>
                  <a:pt x="3354705" y="2036064"/>
                </a:lnTo>
                <a:lnTo>
                  <a:pt x="18669" y="2036064"/>
                </a:lnTo>
                <a:lnTo>
                  <a:pt x="18669" y="16764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8" name="Picture 114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371725"/>
            <a:ext cx="304800" cy="447675"/>
          </a:xfrm>
          <a:prstGeom prst="rect">
            <a:avLst/>
          </a:prstGeom>
        </p:spPr>
      </p:pic>
      <p:pic>
        <p:nvPicPr>
          <p:cNvPr id="1149" name="Picture 114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4267200"/>
            <a:ext cx="1409700" cy="219075"/>
          </a:xfrm>
          <a:prstGeom prst="rect">
            <a:avLst/>
          </a:prstGeom>
        </p:spPr>
      </p:pic>
      <p:pic>
        <p:nvPicPr>
          <p:cNvPr id="1150" name="Picture 115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981575"/>
            <a:ext cx="1476375" cy="200025"/>
          </a:xfrm>
          <a:prstGeom prst="rect">
            <a:avLst/>
          </a:prstGeom>
        </p:spPr>
      </p:pic>
      <p:sp>
        <p:nvSpPr>
          <p:cNvPr id="1150" name="TextBox 1150"/>
          <p:cNvSpPr txBox="1"/>
          <p:nvPr/>
        </p:nvSpPr>
        <p:spPr>
          <a:xfrm>
            <a:off x="1392940" y="1939167"/>
            <a:ext cx="39844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</a:p>
        </p:txBody>
      </p:sp>
      <p:sp>
        <p:nvSpPr>
          <p:cNvPr id="1151" name="TextBox 1151"/>
          <p:cNvSpPr txBox="1"/>
          <p:nvPr/>
        </p:nvSpPr>
        <p:spPr>
          <a:xfrm>
            <a:off x="5845302" y="4180470"/>
            <a:ext cx="3827685" cy="9302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325"/>
              </a:lnSpc>
            </a:pPr>
            <a:r>
              <a:rPr lang="en-US" altLang="zh-CN" sz="6600" dirty="0" smtClean="0">
                <a:solidFill>
                  <a:srgbClr val="637a2b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6600" dirty="0" smtClean="0">
                <a:solidFill>
                  <a:srgbClr val="637a2b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6600" dirty="0" smtClean="0">
                <a:solidFill>
                  <a:srgbClr val="637a2b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6600" dirty="0" smtClean="0">
                <a:solidFill>
                  <a:srgbClr val="637a2b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Water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</a:t>
            </a:r>
          </a:p>
        </p:txBody>
      </p:sp>
      <p:sp>
        <p:nvSpPr>
          <p:cNvPr id="1152" name="TextBox 1152"/>
          <p:cNvSpPr txBox="1"/>
          <p:nvPr/>
        </p:nvSpPr>
        <p:spPr>
          <a:xfrm>
            <a:off x="9154668" y="5011928"/>
            <a:ext cx="610403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153" name="TextBox 1153"/>
          <p:cNvSpPr txBox="1"/>
          <p:nvPr/>
        </p:nvSpPr>
        <p:spPr>
          <a:xfrm>
            <a:off x="594360" y="580428"/>
            <a:ext cx="4668924" cy="666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</a:p>
        </p:txBody>
      </p:sp>
      <p:sp>
        <p:nvSpPr>
          <p:cNvPr id="1154" name="TextBox 1154"/>
          <p:cNvSpPr txBox="1"/>
          <p:nvPr/>
        </p:nvSpPr>
        <p:spPr>
          <a:xfrm>
            <a:off x="927353" y="1939167"/>
            <a:ext cx="126440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xpec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ng</a:t>
            </a:r>
          </a:p>
        </p:txBody>
      </p:sp>
      <p:sp>
        <p:nvSpPr>
          <p:cNvPr id="1155" name="TextBox 1155"/>
          <p:cNvSpPr txBox="1"/>
          <p:nvPr/>
        </p:nvSpPr>
        <p:spPr>
          <a:xfrm>
            <a:off x="3751320" y="2164333"/>
            <a:ext cx="309869" cy="3493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675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</a:t>
            </a:r>
          </a:p>
          <a:p>
            <a:pPr indent="0">
              <a:lnSpc>
                <a:spcPts val="145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56" name="TextBox 1156"/>
          <p:cNvSpPr txBox="1"/>
          <p:nvPr/>
        </p:nvSpPr>
        <p:spPr>
          <a:xfrm>
            <a:off x="5845302" y="2274651"/>
            <a:ext cx="1224327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</a:p>
        </p:txBody>
      </p:sp>
      <p:sp>
        <p:nvSpPr>
          <p:cNvPr id="1157" name="TextBox 1157"/>
          <p:cNvSpPr txBox="1"/>
          <p:nvPr/>
        </p:nvSpPr>
        <p:spPr>
          <a:xfrm>
            <a:off x="9153906" y="2082799"/>
            <a:ext cx="610403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158" name="TextBox 1158"/>
          <p:cNvSpPr txBox="1"/>
          <p:nvPr/>
        </p:nvSpPr>
        <p:spPr>
          <a:xfrm>
            <a:off x="1162812" y="2527635"/>
            <a:ext cx="263442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Aero-derivative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turbines</a:t>
            </a:r>
          </a:p>
        </p:txBody>
      </p:sp>
      <p:sp>
        <p:nvSpPr>
          <p:cNvPr id="1159" name="TextBox 1159"/>
          <p:cNvSpPr txBox="1"/>
          <p:nvPr/>
        </p:nvSpPr>
        <p:spPr>
          <a:xfrm>
            <a:off x="5845302" y="2516001"/>
            <a:ext cx="348472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Cerner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US$1.3bn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announced</a:t>
            </a:r>
          </a:p>
        </p:txBody>
      </p:sp>
      <p:sp>
        <p:nvSpPr>
          <p:cNvPr id="1160" name="TextBox 1160"/>
          <p:cNvSpPr txBox="1"/>
          <p:nvPr/>
        </p:nvSpPr>
        <p:spPr>
          <a:xfrm>
            <a:off x="659892" y="2762331"/>
            <a:ext cx="3206964" cy="872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2919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compressors</a:t>
            </a:r>
          </a:p>
          <a:p>
            <a:pPr indent="0">
              <a:lnSpc>
                <a:spcPts val="1880"/>
              </a:lnSpc>
            </a:pP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£785m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£200m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exclusive</a:t>
            </a:r>
          </a:p>
          <a:p>
            <a:pPr indent="118873">
              <a:lnSpc>
                <a:spcPts val="158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aero-technology</a:t>
            </a:r>
          </a:p>
          <a:p>
            <a:pPr indent="118873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</a:p>
        </p:txBody>
      </p:sp>
      <p:sp>
        <p:nvSpPr>
          <p:cNvPr id="1161" name="TextBox 1161"/>
          <p:cNvSpPr txBox="1"/>
          <p:nvPr/>
        </p:nvSpPr>
        <p:spPr>
          <a:xfrm>
            <a:off x="5845302" y="2919303"/>
            <a:ext cx="2593143" cy="6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Microbiolo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gy</a:t>
            </a:r>
          </a:p>
          <a:p>
            <a:pPr indent="0">
              <a:lnSpc>
                <a:spcPts val="155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Beckman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Coulter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</a:p>
          <a:p>
            <a:pPr indent="0">
              <a:lnSpc>
                <a:spcPts val="1613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US$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450m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announced</a:t>
            </a:r>
          </a:p>
        </p:txBody>
      </p:sp>
      <p:sp>
        <p:nvSpPr>
          <p:cNvPr id="1162" name="TextBox 1162"/>
          <p:cNvSpPr txBox="1"/>
          <p:nvPr/>
        </p:nvSpPr>
        <p:spPr>
          <a:xfrm>
            <a:off x="9153906" y="2965958"/>
            <a:ext cx="610403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163" name="TextBox 1163"/>
          <p:cNvSpPr txBox="1"/>
          <p:nvPr/>
        </p:nvSpPr>
        <p:spPr>
          <a:xfrm>
            <a:off x="659890" y="3691006"/>
            <a:ext cx="3525638" cy="20903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1474"/>
              </a:lnSpc>
            </a:pP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£50m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synergies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118873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FY17</a:t>
            </a:r>
          </a:p>
          <a:p>
            <a:pPr indent="0">
              <a:lnSpc>
                <a:spcPts val="1914"/>
              </a:lnSpc>
            </a:pP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accretive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67229">
              <a:lnSpc>
                <a:spcPts val="218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Summer</a:t>
            </a:r>
          </a:p>
          <a:p>
            <a:pPr indent="3091435">
              <a:lnSpc>
                <a:spcPts val="145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99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Compressors,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engines</a:t>
            </a:r>
          </a:p>
          <a:p>
            <a:pPr indent="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Oil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</a:p>
        </p:txBody>
      </p:sp>
      <p:sp>
        <p:nvSpPr>
          <p:cNvPr id="1164" name="TextBox 1164"/>
          <p:cNvSpPr txBox="1"/>
          <p:nvPr/>
        </p:nvSpPr>
        <p:spPr>
          <a:xfrm>
            <a:off x="5845302" y="3764361"/>
            <a:ext cx="3918729" cy="1709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Audiology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                                                     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  <a:p>
            <a:pPr indent="0">
              <a:lnSpc>
                <a:spcPts val="155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EQT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€2.15bn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announced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AEA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Partners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29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Metals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</a:t>
            </a:r>
          </a:p>
          <a:p>
            <a:pPr indent="0">
              <a:lnSpc>
                <a:spcPts val="155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JV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Mitsubishi–Hitachi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Heavy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Machinery</a:t>
            </a:r>
          </a:p>
        </p:txBody>
      </p:sp>
      <p:sp>
        <p:nvSpPr>
          <p:cNvPr id="1165" name="TextBox 1165"/>
          <p:cNvSpPr txBox="1"/>
          <p:nvPr/>
        </p:nvSpPr>
        <p:spPr>
          <a:xfrm>
            <a:off x="659892" y="5832226"/>
            <a:ext cx="3065017" cy="6315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US$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83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share,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consideration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8873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US$7.6bn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(~€5.8bn)</a:t>
            </a:r>
          </a:p>
          <a:p>
            <a:pPr indent="0">
              <a:lnSpc>
                <a:spcPts val="1914"/>
              </a:lnSpc>
            </a:pP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~€150m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synergies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FY19</a:t>
            </a:r>
          </a:p>
        </p:txBody>
      </p:sp>
      <p:sp>
        <p:nvSpPr>
          <p:cNvPr id="1166" name="TextBox 1166"/>
          <p:cNvSpPr txBox="1"/>
          <p:nvPr/>
        </p:nvSpPr>
        <p:spPr>
          <a:xfrm>
            <a:off x="5845302" y="5802711"/>
            <a:ext cx="3224372" cy="713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B/S/H/</a:t>
            </a:r>
          </a:p>
          <a:p>
            <a:pPr indent="0">
              <a:lnSpc>
                <a:spcPts val="188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50%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Bosch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planned</a:t>
            </a:r>
          </a:p>
          <a:p>
            <a:pPr indent="0">
              <a:lnSpc>
                <a:spcPts val="191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€3.25bn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thereof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€3.0bn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</a:p>
        </p:txBody>
      </p:sp>
      <p:sp>
        <p:nvSpPr>
          <p:cNvPr id="1167" name="TextBox 1167"/>
          <p:cNvSpPr txBox="1"/>
          <p:nvPr/>
        </p:nvSpPr>
        <p:spPr>
          <a:xfrm>
            <a:off x="9157716" y="5804407"/>
            <a:ext cx="603417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168" name="TextBox 1168"/>
          <p:cNvSpPr txBox="1"/>
          <p:nvPr/>
        </p:nvSpPr>
        <p:spPr>
          <a:xfrm>
            <a:off x="594362" y="6519550"/>
            <a:ext cx="2645315" cy="777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5530">
              <a:lnSpc>
                <a:spcPts val="1474"/>
              </a:lnSpc>
            </a:pP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accretive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51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169" name="TextBox 1169"/>
          <p:cNvSpPr txBox="1"/>
          <p:nvPr/>
        </p:nvSpPr>
        <p:spPr>
          <a:xfrm>
            <a:off x="5845302" y="6530218"/>
            <a:ext cx="3370463" cy="388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urchase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rice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250m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ecial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dividend</a:t>
            </a:r>
          </a:p>
        </p:txBody>
      </p:sp>
      <p:sp>
        <p:nvSpPr>
          <p:cNvPr id="1170" name="TextBox 1170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</a:p>
        </p:txBody>
      </p:sp>
      <p:sp>
        <p:nvSpPr>
          <p:cNvPr id="1171" name="TextBox 1171"/>
          <p:cNvSpPr txBox="1"/>
          <p:nvPr/>
        </p:nvSpPr>
        <p:spPr>
          <a:xfrm>
            <a:off x="1623822" y="7385559"/>
            <a:ext cx="114407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72" name="TextBox 1172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571500" y="4457700"/>
            <a:ext cx="9029700" cy="19050"/>
          </a:xfrm>
          <a:custGeom>
            <a:avLst/>
            <a:gdLst>
              <a:gd name="connsiteX0" fmla="*/ 12191 w 9029700"/>
              <a:gd name="connsiteY0" fmla="*/ 22860 h 19050"/>
              <a:gd name="connsiteX1" fmla="*/ 9033511 w 9029700"/>
              <a:gd name="connsiteY1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29700" h="19050">
                <a:moveTo>
                  <a:pt x="12191" y="22860"/>
                </a:moveTo>
                <a:lnTo>
                  <a:pt x="9033511" y="22860"/>
                </a:lnTo>
              </a:path>
            </a:pathLst>
          </a:custGeom>
          <a:ln w="14224">
            <a:solidFill>
              <a:srgbClr val="00638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6604218" y="3762473"/>
            <a:ext cx="230708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93591" y="915708"/>
            <a:ext cx="9010296" cy="6381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8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Looking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">
              <a:lnSpc>
                <a:spcPts val="168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5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constitute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identified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“expect,”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“look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“anticipate”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“intend,”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“plan,”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“believe,”</a:t>
            </a:r>
          </a:p>
          <a:p>
            <a:pPr indent="5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“seek,”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“estimate,”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“will,”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“project”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meaning.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</a:p>
          <a:p>
            <a:pPr indent="6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disclosures,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Report.</a:t>
            </a:r>
          </a:p>
          <a:p>
            <a:pPr indent="6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materialize,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occur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incorrect,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(negatively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positively)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explicitly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implicitly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neither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6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anticipated.</a:t>
            </a:r>
          </a:p>
          <a:p>
            <a:pPr indent="6">
              <a:lnSpc>
                <a:spcPts val="143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isolation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alternatives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5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4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 indent="4">
              <a:lnSpc>
                <a:spcPts val="143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</a:p>
          <a:p>
            <a:pPr indent="4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assist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businesses'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-ove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eriod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eriod.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necessaril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indicative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 indent="6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 indent="6">
              <a:lnSpc>
                <a:spcPts val="143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rounding,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precisely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percentages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precisely</a:t>
            </a:r>
          </a:p>
          <a:p>
            <a:pPr indent="6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absolute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">
              <a:lnSpc>
                <a:spcPts val="1859"/>
              </a:lnSpc>
            </a:pP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competition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(FY2014)</a:t>
            </a:r>
          </a:p>
          <a:p>
            <a:pPr indent="6">
              <a:lnSpc>
                <a:spcPts val="184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illustrate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management’s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perspective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Company’s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ABB,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Philips,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Rockwell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Schneider.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6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earlier.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derived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dedicated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basket's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baskets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Sector.</a:t>
            </a:r>
          </a:p>
          <a:p>
            <a:pPr indent="6">
              <a:lnSpc>
                <a:spcPts val="143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However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</a:p>
          <a:p>
            <a:pPr indent="1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limitations,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following: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metric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0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accepted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accordingly,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published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responsibility.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data’s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Furthermore,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exceptions,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either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Because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availability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coincide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availability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</a:p>
          <a:p>
            <a:pPr indent="6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0">
              <a:lnSpc>
                <a:spcPts val="1683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Picture 117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174" name="TextBox 1174"/>
          <p:cNvSpPr txBox="1"/>
          <p:nvPr/>
        </p:nvSpPr>
        <p:spPr>
          <a:xfrm>
            <a:off x="7051548" y="4747341"/>
            <a:ext cx="485730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</a:p>
        </p:txBody>
      </p:sp>
      <p:sp>
        <p:nvSpPr>
          <p:cNvPr id="1175" name="TextBox 1175"/>
          <p:cNvSpPr txBox="1"/>
          <p:nvPr/>
        </p:nvSpPr>
        <p:spPr>
          <a:xfrm>
            <a:off x="4264859" y="6661282"/>
            <a:ext cx="186148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176" name="TextBox 1176"/>
          <p:cNvSpPr txBox="1"/>
          <p:nvPr/>
        </p:nvSpPr>
        <p:spPr>
          <a:xfrm>
            <a:off x="594360" y="580428"/>
            <a:ext cx="5727851" cy="6599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0">
              <a:lnSpc>
                <a:spcPts val="2591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Audiology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15bn</a:t>
            </a:r>
          </a:p>
        </p:txBody>
      </p:sp>
      <p:sp>
        <p:nvSpPr>
          <p:cNvPr id="1177" name="TextBox 1177"/>
          <p:cNvSpPr txBox="1"/>
          <p:nvPr/>
        </p:nvSpPr>
        <p:spPr>
          <a:xfrm>
            <a:off x="720090" y="1715343"/>
            <a:ext cx="1097305" cy="4965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669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68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Area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Potential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pool?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Why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8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Synergetic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Paradigm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shift</a:t>
            </a:r>
          </a:p>
        </p:txBody>
      </p:sp>
      <p:sp>
        <p:nvSpPr>
          <p:cNvPr id="1178" name="TextBox 1178"/>
          <p:cNvSpPr txBox="1"/>
          <p:nvPr/>
        </p:nvSpPr>
        <p:spPr>
          <a:xfrm>
            <a:off x="2199132" y="1712288"/>
            <a:ext cx="2327422" cy="51399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5859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rationale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1"/>
              </a:lnSpc>
            </a:pPr>
            <a:r>
              <a:rPr lang="en-US" altLang="zh-CN" sz="1518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18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player;</a:t>
            </a:r>
          </a:p>
          <a:p>
            <a:pPr indent="198882">
              <a:lnSpc>
                <a:spcPts val="154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emerging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 indent="0">
              <a:lnSpc>
                <a:spcPts val="1624"/>
              </a:lnSpc>
            </a:pPr>
            <a:r>
              <a:rPr lang="en-US" altLang="zh-CN" sz="1518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18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~3-4%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p.a.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4"/>
              </a:lnSpc>
            </a:pP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5"/>
              </a:lnSpc>
            </a:pP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Technological</a:t>
            </a:r>
          </a:p>
          <a:p>
            <a:pPr indent="19583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differentiation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Increasingly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19583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consumer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electronics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8"/>
              </a:lnSpc>
            </a:pP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synergies</a:t>
            </a:r>
          </a:p>
          <a:p>
            <a:pPr indent="19583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</a:t>
            </a:r>
          </a:p>
          <a:p>
            <a:pPr indent="19583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channels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8"/>
              </a:lnSpc>
            </a:pP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9583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retail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chains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319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95833">
              <a:lnSpc>
                <a:spcPts val="158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dj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acenc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mp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179" name="TextBox 1179"/>
          <p:cNvSpPr txBox="1"/>
          <p:nvPr/>
        </p:nvSpPr>
        <p:spPr>
          <a:xfrm>
            <a:off x="4753356" y="2391426"/>
            <a:ext cx="197558" cy="4186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97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979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90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979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1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Wingdings 2" charset="0"/>
                <a:cs typeface="Wingdings 2" charset="0"/>
              </a:rPr>
              <a:t></a:t>
            </a:r>
            <a:r>
              <a:rPr lang="en-US" altLang="zh-CN" sz="1979" dirty="0" smtClean="0">
                <a:solidFill>
                  <a:srgbClr val="fefefe"/>
                </a:solidFill>
                <a:latin typeface="Wingdings 2" charset="0"/>
                <a:cs typeface="Wingdings 2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Wingdings 2" charset="0"/>
                <a:cs typeface="Wingdings 2" charset="0"/>
              </a:rPr>
              <a:t>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">
              <a:lnSpc>
                <a:spcPts val="2716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Wingdings 2" charset="0"/>
                <a:cs typeface="Wingdings 2" charset="0"/>
              </a:rPr>
              <a:t></a:t>
            </a:r>
            <a:r>
              <a:rPr lang="en-US" altLang="zh-CN" sz="1979" dirty="0" smtClean="0">
                <a:solidFill>
                  <a:srgbClr val="fefefe"/>
                </a:solidFill>
                <a:latin typeface="Wingdings 2" charset="0"/>
                <a:cs typeface="Wingdings 2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Wingdings 2" charset="0"/>
                <a:cs typeface="Wingdings 2" charset="0"/>
              </a:rPr>
              <a:t></a:t>
            </a:r>
          </a:p>
        </p:txBody>
      </p:sp>
      <p:sp>
        <p:nvSpPr>
          <p:cNvPr id="1180" name="TextBox 1180"/>
          <p:cNvSpPr txBox="1"/>
          <p:nvPr/>
        </p:nvSpPr>
        <p:spPr>
          <a:xfrm>
            <a:off x="6309359" y="1803735"/>
            <a:ext cx="3309354" cy="5021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50748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transaction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family</a:t>
            </a:r>
          </a:p>
          <a:p>
            <a:pPr indent="197362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Struengmann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investors</a:t>
            </a:r>
          </a:p>
          <a:p>
            <a:pPr indent="197362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concept</a:t>
            </a:r>
          </a:p>
          <a:p>
            <a:pPr indent="0">
              <a:lnSpc>
                <a:spcPts val="217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Enterprise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€2.15bn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plus</a:t>
            </a:r>
          </a:p>
          <a:p>
            <a:pPr indent="19736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earn-out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component</a:t>
            </a:r>
          </a:p>
          <a:p>
            <a:pPr indent="0">
              <a:lnSpc>
                <a:spcPts val="217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re-investment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€0.2bn</a:t>
            </a:r>
          </a:p>
          <a:p>
            <a:pPr indent="197361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</a:p>
          <a:p>
            <a:pPr indent="0">
              <a:lnSpc>
                <a:spcPts val="221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financing: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~50%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  <a:p>
            <a:pPr indent="0">
              <a:lnSpc>
                <a:spcPts val="217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</a:t>
            </a:r>
          </a:p>
          <a:p>
            <a:pPr indent="197362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medium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term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xpec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197362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approvals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6690">
              <a:lnSpc>
                <a:spcPts val="2156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Audiology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(FY2014)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5">
              <a:lnSpc>
                <a:spcPts val="254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€693m</a:t>
            </a:r>
          </a:p>
          <a:p>
            <a:pPr indent="1524">
              <a:lnSpc>
                <a:spcPts val="250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€145m</a:t>
            </a:r>
          </a:p>
          <a:p>
            <a:pPr indent="1525">
              <a:lnSpc>
                <a:spcPts val="250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</a:t>
            </a:r>
            <a:r>
              <a:rPr lang="en-US" altLang="zh-CN" sz="1542" dirty="0" smtClean="0">
                <a:solidFill>
                  <a:srgbClr val="8599a9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~5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000</a:t>
            </a:r>
          </a:p>
        </p:txBody>
      </p:sp>
      <p:sp>
        <p:nvSpPr>
          <p:cNvPr id="1181" name="TextBox 1181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182" name="TextBox 1182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1183" name="TextBox 1183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84" name="TextBox 1184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Freeform 1185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Freeform 118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Freeform 1187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Freeform 1188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 1189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Freeform 1190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Freeform 1191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Freeform 1192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Freeform 1193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Freeform 1194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Freeform 1195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Freeform 1196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Freeform 1197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Freeform 1198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Freeform 1199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Freeform 1200"> 
				</p:cNvPr>
          <p:cNvSpPr/>
          <p:nvPr/>
        </p:nvSpPr>
        <p:spPr>
          <a:xfrm>
            <a:off x="561975" y="2743200"/>
            <a:ext cx="2228850" cy="190500"/>
          </a:xfrm>
          <a:custGeom>
            <a:avLst/>
            <a:gdLst>
              <a:gd name="connsiteX0" fmla="*/ 18669 w 2228850"/>
              <a:gd name="connsiteY0" fmla="*/ 14478 h 190500"/>
              <a:gd name="connsiteX1" fmla="*/ 18669 w 2228850"/>
              <a:gd name="connsiteY1" fmla="*/ 198882 h 190500"/>
              <a:gd name="connsiteX2" fmla="*/ 2236089 w 2228850"/>
              <a:gd name="connsiteY2" fmla="*/ 198882 h 190500"/>
              <a:gd name="connsiteX3" fmla="*/ 2236089 w 2228850"/>
              <a:gd name="connsiteY3" fmla="*/ 14478 h 190500"/>
              <a:gd name="connsiteX4" fmla="*/ 18669 w 2228850"/>
              <a:gd name="connsiteY4" fmla="*/ 1447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190500">
                <a:moveTo>
                  <a:pt x="18669" y="14478"/>
                </a:moveTo>
                <a:lnTo>
                  <a:pt x="18669" y="198882"/>
                </a:lnTo>
                <a:lnTo>
                  <a:pt x="2236089" y="198882"/>
                </a:lnTo>
                <a:lnTo>
                  <a:pt x="2236089" y="14478"/>
                </a:lnTo>
                <a:lnTo>
                  <a:pt x="18669" y="14478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Freeform 1201"> 
				</p:cNvPr>
          <p:cNvSpPr/>
          <p:nvPr/>
        </p:nvSpPr>
        <p:spPr>
          <a:xfrm>
            <a:off x="561975" y="2733675"/>
            <a:ext cx="2238375" cy="1933575"/>
          </a:xfrm>
          <a:custGeom>
            <a:avLst/>
            <a:gdLst>
              <a:gd name="connsiteX0" fmla="*/ 11811 w 2238375"/>
              <a:gd name="connsiteY0" fmla="*/ 1938146 h 1933575"/>
              <a:gd name="connsiteX1" fmla="*/ 11811 w 2238375"/>
              <a:gd name="connsiteY1" fmla="*/ 17144 h 1933575"/>
              <a:gd name="connsiteX2" fmla="*/ 2242946 w 2238375"/>
              <a:gd name="connsiteY2" fmla="*/ 17144 h 1933575"/>
              <a:gd name="connsiteX3" fmla="*/ 2242946 w 2238375"/>
              <a:gd name="connsiteY3" fmla="*/ 1938146 h 1933575"/>
              <a:gd name="connsiteX4" fmla="*/ 11811 w 2238375"/>
              <a:gd name="connsiteY4" fmla="*/ 1938146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933575">
                <a:moveTo>
                  <a:pt x="11811" y="1938146"/>
                </a:moveTo>
                <a:lnTo>
                  <a:pt x="11811" y="17144"/>
                </a:lnTo>
                <a:lnTo>
                  <a:pt x="2242946" y="17144"/>
                </a:lnTo>
                <a:lnTo>
                  <a:pt x="2242946" y="1938146"/>
                </a:lnTo>
                <a:lnTo>
                  <a:pt x="11811" y="19381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Freeform 1202"> 
				</p:cNvPr>
          <p:cNvSpPr/>
          <p:nvPr/>
        </p:nvSpPr>
        <p:spPr>
          <a:xfrm>
            <a:off x="561975" y="2743200"/>
            <a:ext cx="2228850" cy="1914525"/>
          </a:xfrm>
          <a:custGeom>
            <a:avLst/>
            <a:gdLst>
              <a:gd name="connsiteX0" fmla="*/ 25527 w 2228850"/>
              <a:gd name="connsiteY0" fmla="*/ 1921764 h 1914525"/>
              <a:gd name="connsiteX1" fmla="*/ 18669 w 2228850"/>
              <a:gd name="connsiteY1" fmla="*/ 1914906 h 1914525"/>
              <a:gd name="connsiteX2" fmla="*/ 2236089 w 2228850"/>
              <a:gd name="connsiteY2" fmla="*/ 1914906 h 1914525"/>
              <a:gd name="connsiteX3" fmla="*/ 2229231 w 2228850"/>
              <a:gd name="connsiteY3" fmla="*/ 1921764 h 1914525"/>
              <a:gd name="connsiteX4" fmla="*/ 2229231 w 2228850"/>
              <a:gd name="connsiteY4" fmla="*/ 14478 h 1914525"/>
              <a:gd name="connsiteX5" fmla="*/ 2236089 w 2228850"/>
              <a:gd name="connsiteY5" fmla="*/ 22098 h 1914525"/>
              <a:gd name="connsiteX6" fmla="*/ 18669 w 2228850"/>
              <a:gd name="connsiteY6" fmla="*/ 22098 h 1914525"/>
              <a:gd name="connsiteX7" fmla="*/ 25527 w 2228850"/>
              <a:gd name="connsiteY7" fmla="*/ 14478 h 1914525"/>
              <a:gd name="connsiteX8" fmla="*/ 25527 w 2228850"/>
              <a:gd name="connsiteY8" fmla="*/ 192176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1914525">
                <a:moveTo>
                  <a:pt x="25527" y="1921764"/>
                </a:moveTo>
                <a:lnTo>
                  <a:pt x="18669" y="1914906"/>
                </a:lnTo>
                <a:lnTo>
                  <a:pt x="2236089" y="1914906"/>
                </a:lnTo>
                <a:lnTo>
                  <a:pt x="2229231" y="1921764"/>
                </a:lnTo>
                <a:lnTo>
                  <a:pt x="2229231" y="14478"/>
                </a:lnTo>
                <a:lnTo>
                  <a:pt x="2236089" y="22098"/>
                </a:lnTo>
                <a:lnTo>
                  <a:pt x="18669" y="22098"/>
                </a:lnTo>
                <a:lnTo>
                  <a:pt x="25527" y="14478"/>
                </a:lnTo>
                <a:lnTo>
                  <a:pt x="25527" y="1921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Freeform 1203"> 
				</p:cNvPr>
          <p:cNvSpPr/>
          <p:nvPr/>
        </p:nvSpPr>
        <p:spPr>
          <a:xfrm>
            <a:off x="561975" y="2333625"/>
            <a:ext cx="2228850" cy="409575"/>
          </a:xfrm>
          <a:custGeom>
            <a:avLst/>
            <a:gdLst>
              <a:gd name="connsiteX0" fmla="*/ 18669 w 2228850"/>
              <a:gd name="connsiteY0" fmla="*/ 17145 h 409575"/>
              <a:gd name="connsiteX1" fmla="*/ 18669 w 2228850"/>
              <a:gd name="connsiteY1" fmla="*/ 413385 h 409575"/>
              <a:gd name="connsiteX2" fmla="*/ 2236089 w 2228850"/>
              <a:gd name="connsiteY2" fmla="*/ 413385 h 409575"/>
              <a:gd name="connsiteX3" fmla="*/ 2236089 w 2228850"/>
              <a:gd name="connsiteY3" fmla="*/ 17145 h 409575"/>
              <a:gd name="connsiteX4" fmla="*/ 18669 w 2228850"/>
              <a:gd name="connsiteY4" fmla="*/ 171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409575">
                <a:moveTo>
                  <a:pt x="18669" y="17145"/>
                </a:moveTo>
                <a:lnTo>
                  <a:pt x="18669" y="413385"/>
                </a:lnTo>
                <a:lnTo>
                  <a:pt x="2236089" y="413385"/>
                </a:lnTo>
                <a:lnTo>
                  <a:pt x="2236089" y="17145"/>
                </a:lnTo>
                <a:lnTo>
                  <a:pt x="18669" y="17145"/>
                </a:lnTo>
                <a:close/>
              </a:path>
            </a:pathLst>
          </a:custGeom>
          <a:solidFill>
            <a:srgbClr val="5e738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Freeform 1204"> 
				</p:cNvPr>
          <p:cNvSpPr/>
          <p:nvPr/>
        </p:nvSpPr>
        <p:spPr>
          <a:xfrm>
            <a:off x="561975" y="2333625"/>
            <a:ext cx="2228850" cy="409575"/>
          </a:xfrm>
          <a:custGeom>
            <a:avLst/>
            <a:gdLst>
              <a:gd name="connsiteX0" fmla="*/ 25527 w 2228850"/>
              <a:gd name="connsiteY0" fmla="*/ 413385 h 409575"/>
              <a:gd name="connsiteX1" fmla="*/ 18669 w 2228850"/>
              <a:gd name="connsiteY1" fmla="*/ 406527 h 409575"/>
              <a:gd name="connsiteX2" fmla="*/ 2236089 w 2228850"/>
              <a:gd name="connsiteY2" fmla="*/ 406527 h 409575"/>
              <a:gd name="connsiteX3" fmla="*/ 2229231 w 2228850"/>
              <a:gd name="connsiteY3" fmla="*/ 413385 h 409575"/>
              <a:gd name="connsiteX4" fmla="*/ 2229231 w 2228850"/>
              <a:gd name="connsiteY4" fmla="*/ 17145 h 409575"/>
              <a:gd name="connsiteX5" fmla="*/ 2236089 w 2228850"/>
              <a:gd name="connsiteY5" fmla="*/ 24003 h 409575"/>
              <a:gd name="connsiteX6" fmla="*/ 18669 w 2228850"/>
              <a:gd name="connsiteY6" fmla="*/ 24003 h 409575"/>
              <a:gd name="connsiteX7" fmla="*/ 25527 w 2228850"/>
              <a:gd name="connsiteY7" fmla="*/ 17145 h 409575"/>
              <a:gd name="connsiteX8" fmla="*/ 25527 w 2228850"/>
              <a:gd name="connsiteY8" fmla="*/ 41338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409575">
                <a:moveTo>
                  <a:pt x="25527" y="413385"/>
                </a:moveTo>
                <a:lnTo>
                  <a:pt x="18669" y="406527"/>
                </a:lnTo>
                <a:lnTo>
                  <a:pt x="2236089" y="406527"/>
                </a:lnTo>
                <a:lnTo>
                  <a:pt x="2229231" y="413385"/>
                </a:lnTo>
                <a:lnTo>
                  <a:pt x="2229231" y="17145"/>
                </a:lnTo>
                <a:lnTo>
                  <a:pt x="2236089" y="24003"/>
                </a:lnTo>
                <a:lnTo>
                  <a:pt x="18669" y="24003"/>
                </a:lnTo>
                <a:lnTo>
                  <a:pt x="25527" y="17145"/>
                </a:lnTo>
                <a:lnTo>
                  <a:pt x="25527" y="41338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Freeform 1205"> 
				</p:cNvPr>
          <p:cNvSpPr/>
          <p:nvPr/>
        </p:nvSpPr>
        <p:spPr>
          <a:xfrm>
            <a:off x="561975" y="2333625"/>
            <a:ext cx="2238375" cy="419100"/>
          </a:xfrm>
          <a:custGeom>
            <a:avLst/>
            <a:gdLst>
              <a:gd name="connsiteX0" fmla="*/ 11811 w 2238375"/>
              <a:gd name="connsiteY0" fmla="*/ 17145 h 419100"/>
              <a:gd name="connsiteX1" fmla="*/ 18669 w 2238375"/>
              <a:gd name="connsiteY1" fmla="*/ 10287 h 419100"/>
              <a:gd name="connsiteX2" fmla="*/ 2236089 w 2238375"/>
              <a:gd name="connsiteY2" fmla="*/ 10287 h 419100"/>
              <a:gd name="connsiteX3" fmla="*/ 2243709 w 2238375"/>
              <a:gd name="connsiteY3" fmla="*/ 17145 h 419100"/>
              <a:gd name="connsiteX4" fmla="*/ 2243709 w 2238375"/>
              <a:gd name="connsiteY4" fmla="*/ 413385 h 419100"/>
              <a:gd name="connsiteX5" fmla="*/ 2236089 w 2238375"/>
              <a:gd name="connsiteY5" fmla="*/ 420243 h 419100"/>
              <a:gd name="connsiteX6" fmla="*/ 18669 w 2238375"/>
              <a:gd name="connsiteY6" fmla="*/ 420243 h 419100"/>
              <a:gd name="connsiteX7" fmla="*/ 11811 w 2238375"/>
              <a:gd name="connsiteY7" fmla="*/ 413385 h 419100"/>
              <a:gd name="connsiteX8" fmla="*/ 11811 w 2238375"/>
              <a:gd name="connsiteY8" fmla="*/ 1714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19100">
                <a:moveTo>
                  <a:pt x="11811" y="17145"/>
                </a:moveTo>
                <a:cubicBezTo>
                  <a:pt x="11811" y="13335"/>
                  <a:pt x="14859" y="10287"/>
                  <a:pt x="18669" y="10287"/>
                </a:cubicBezTo>
                <a:lnTo>
                  <a:pt x="2236089" y="10287"/>
                </a:lnTo>
                <a:cubicBezTo>
                  <a:pt x="2239899" y="10287"/>
                  <a:pt x="2243709" y="13335"/>
                  <a:pt x="2243709" y="17145"/>
                </a:cubicBezTo>
                <a:lnTo>
                  <a:pt x="2243709" y="413385"/>
                </a:lnTo>
                <a:cubicBezTo>
                  <a:pt x="2243709" y="417195"/>
                  <a:pt x="2239899" y="420243"/>
                  <a:pt x="2236089" y="420243"/>
                </a:cubicBezTo>
                <a:lnTo>
                  <a:pt x="18669" y="420243"/>
                </a:lnTo>
                <a:cubicBezTo>
                  <a:pt x="14859" y="420243"/>
                  <a:pt x="11811" y="417195"/>
                  <a:pt x="11811" y="413385"/>
                </a:cubicBezTo>
                <a:lnTo>
                  <a:pt x="11811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Freeform 1206"> 
				</p:cNvPr>
          <p:cNvSpPr/>
          <p:nvPr/>
        </p:nvSpPr>
        <p:spPr>
          <a:xfrm>
            <a:off x="7534275" y="2743200"/>
            <a:ext cx="2228850" cy="190500"/>
          </a:xfrm>
          <a:custGeom>
            <a:avLst/>
            <a:gdLst>
              <a:gd name="connsiteX0" fmla="*/ 16382 w 2228850"/>
              <a:gd name="connsiteY0" fmla="*/ 15240 h 190500"/>
              <a:gd name="connsiteX1" fmla="*/ 16382 w 2228850"/>
              <a:gd name="connsiteY1" fmla="*/ 198882 h 190500"/>
              <a:gd name="connsiteX2" fmla="*/ 2234564 w 2228850"/>
              <a:gd name="connsiteY2" fmla="*/ 198882 h 190500"/>
              <a:gd name="connsiteX3" fmla="*/ 2234564 w 2228850"/>
              <a:gd name="connsiteY3" fmla="*/ 15240 h 190500"/>
              <a:gd name="connsiteX4" fmla="*/ 16382 w 2228850"/>
              <a:gd name="connsiteY4" fmla="*/ 1524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190500">
                <a:moveTo>
                  <a:pt x="16382" y="15240"/>
                </a:moveTo>
                <a:lnTo>
                  <a:pt x="16382" y="198882"/>
                </a:lnTo>
                <a:lnTo>
                  <a:pt x="2234564" y="198882"/>
                </a:lnTo>
                <a:lnTo>
                  <a:pt x="2234564" y="15240"/>
                </a:lnTo>
                <a:lnTo>
                  <a:pt x="16382" y="15240"/>
                </a:lnTo>
                <a:close/>
              </a:path>
            </a:pathLst>
          </a:custGeom>
          <a:solidFill>
            <a:srgbClr val="b6c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Freeform 1207"> 
				</p:cNvPr>
          <p:cNvSpPr/>
          <p:nvPr/>
        </p:nvSpPr>
        <p:spPr>
          <a:xfrm>
            <a:off x="7534275" y="2733675"/>
            <a:ext cx="2238375" cy="1933575"/>
          </a:xfrm>
          <a:custGeom>
            <a:avLst/>
            <a:gdLst>
              <a:gd name="connsiteX0" fmla="*/ 9525 w 2238375"/>
              <a:gd name="connsiteY0" fmla="*/ 1938146 h 1933575"/>
              <a:gd name="connsiteX1" fmla="*/ 9525 w 2238375"/>
              <a:gd name="connsiteY1" fmla="*/ 17907 h 1933575"/>
              <a:gd name="connsiteX2" fmla="*/ 2241423 w 2238375"/>
              <a:gd name="connsiteY2" fmla="*/ 17907 h 1933575"/>
              <a:gd name="connsiteX3" fmla="*/ 2241423 w 2238375"/>
              <a:gd name="connsiteY3" fmla="*/ 1938146 h 1933575"/>
              <a:gd name="connsiteX4" fmla="*/ 9525 w 2238375"/>
              <a:gd name="connsiteY4" fmla="*/ 1938146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933575">
                <a:moveTo>
                  <a:pt x="9525" y="1938146"/>
                </a:moveTo>
                <a:lnTo>
                  <a:pt x="9525" y="17907"/>
                </a:lnTo>
                <a:lnTo>
                  <a:pt x="2241423" y="17907"/>
                </a:lnTo>
                <a:lnTo>
                  <a:pt x="2241423" y="1938146"/>
                </a:lnTo>
                <a:lnTo>
                  <a:pt x="9525" y="19381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1208"> 
				</p:cNvPr>
          <p:cNvSpPr/>
          <p:nvPr/>
        </p:nvSpPr>
        <p:spPr>
          <a:xfrm>
            <a:off x="7534275" y="2743200"/>
            <a:ext cx="2228850" cy="1914525"/>
          </a:xfrm>
          <a:custGeom>
            <a:avLst/>
            <a:gdLst>
              <a:gd name="connsiteX0" fmla="*/ 24003 w 2228850"/>
              <a:gd name="connsiteY0" fmla="*/ 1921764 h 1914525"/>
              <a:gd name="connsiteX1" fmla="*/ 16382 w 2228850"/>
              <a:gd name="connsiteY1" fmla="*/ 1914906 h 1914525"/>
              <a:gd name="connsiteX2" fmla="*/ 2234566 w 2228850"/>
              <a:gd name="connsiteY2" fmla="*/ 1914906 h 1914525"/>
              <a:gd name="connsiteX3" fmla="*/ 2227707 w 2228850"/>
              <a:gd name="connsiteY3" fmla="*/ 1921764 h 1914525"/>
              <a:gd name="connsiteX4" fmla="*/ 2227707 w 2228850"/>
              <a:gd name="connsiteY4" fmla="*/ 15240 h 1914525"/>
              <a:gd name="connsiteX5" fmla="*/ 2234566 w 2228850"/>
              <a:gd name="connsiteY5" fmla="*/ 22098 h 1914525"/>
              <a:gd name="connsiteX6" fmla="*/ 16382 w 2228850"/>
              <a:gd name="connsiteY6" fmla="*/ 22098 h 1914525"/>
              <a:gd name="connsiteX7" fmla="*/ 24003 w 2228850"/>
              <a:gd name="connsiteY7" fmla="*/ 15240 h 1914525"/>
              <a:gd name="connsiteX8" fmla="*/ 24003 w 2228850"/>
              <a:gd name="connsiteY8" fmla="*/ 192176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1914525">
                <a:moveTo>
                  <a:pt x="24003" y="1921764"/>
                </a:moveTo>
                <a:lnTo>
                  <a:pt x="16382" y="1914906"/>
                </a:lnTo>
                <a:lnTo>
                  <a:pt x="2234566" y="1914906"/>
                </a:lnTo>
                <a:lnTo>
                  <a:pt x="2227707" y="1921764"/>
                </a:lnTo>
                <a:lnTo>
                  <a:pt x="2227707" y="15240"/>
                </a:lnTo>
                <a:lnTo>
                  <a:pt x="2234566" y="22098"/>
                </a:lnTo>
                <a:lnTo>
                  <a:pt x="16382" y="22098"/>
                </a:lnTo>
                <a:lnTo>
                  <a:pt x="24003" y="15240"/>
                </a:lnTo>
                <a:lnTo>
                  <a:pt x="24003" y="1921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Freeform 1209"> 
				</p:cNvPr>
          <p:cNvSpPr/>
          <p:nvPr/>
        </p:nvSpPr>
        <p:spPr>
          <a:xfrm>
            <a:off x="7534275" y="2333625"/>
            <a:ext cx="2228850" cy="409575"/>
          </a:xfrm>
          <a:custGeom>
            <a:avLst/>
            <a:gdLst>
              <a:gd name="connsiteX0" fmla="*/ 18668 w 2228850"/>
              <a:gd name="connsiteY0" fmla="*/ 17145 h 409575"/>
              <a:gd name="connsiteX1" fmla="*/ 18668 w 2228850"/>
              <a:gd name="connsiteY1" fmla="*/ 412623 h 409575"/>
              <a:gd name="connsiteX2" fmla="*/ 2236089 w 2228850"/>
              <a:gd name="connsiteY2" fmla="*/ 412623 h 409575"/>
              <a:gd name="connsiteX3" fmla="*/ 2236089 w 2228850"/>
              <a:gd name="connsiteY3" fmla="*/ 17145 h 409575"/>
              <a:gd name="connsiteX4" fmla="*/ 18668 w 2228850"/>
              <a:gd name="connsiteY4" fmla="*/ 171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409575">
                <a:moveTo>
                  <a:pt x="18668" y="17145"/>
                </a:moveTo>
                <a:lnTo>
                  <a:pt x="18668" y="412623"/>
                </a:lnTo>
                <a:lnTo>
                  <a:pt x="2236089" y="412623"/>
                </a:lnTo>
                <a:lnTo>
                  <a:pt x="2236089" y="17145"/>
                </a:lnTo>
                <a:lnTo>
                  <a:pt x="18668" y="17145"/>
                </a:lnTo>
                <a:close/>
              </a:path>
            </a:pathLst>
          </a:custGeom>
          <a:solidFill>
            <a:srgbClr val="5e738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Freeform 1210"> 
				</p:cNvPr>
          <p:cNvSpPr/>
          <p:nvPr/>
        </p:nvSpPr>
        <p:spPr>
          <a:xfrm>
            <a:off x="7534275" y="2333625"/>
            <a:ext cx="2238375" cy="419100"/>
          </a:xfrm>
          <a:custGeom>
            <a:avLst/>
            <a:gdLst>
              <a:gd name="connsiteX0" fmla="*/ 11810 w 2238375"/>
              <a:gd name="connsiteY0" fmla="*/ 17145 h 419100"/>
              <a:gd name="connsiteX1" fmla="*/ 18668 w 2238375"/>
              <a:gd name="connsiteY1" fmla="*/ 10287 h 419100"/>
              <a:gd name="connsiteX2" fmla="*/ 2236089 w 2238375"/>
              <a:gd name="connsiteY2" fmla="*/ 10287 h 419100"/>
              <a:gd name="connsiteX3" fmla="*/ 2242946 w 2238375"/>
              <a:gd name="connsiteY3" fmla="*/ 17145 h 419100"/>
              <a:gd name="connsiteX4" fmla="*/ 2242946 w 2238375"/>
              <a:gd name="connsiteY4" fmla="*/ 412623 h 419100"/>
              <a:gd name="connsiteX5" fmla="*/ 2236089 w 2238375"/>
              <a:gd name="connsiteY5" fmla="*/ 420243 h 419100"/>
              <a:gd name="connsiteX6" fmla="*/ 18668 w 2238375"/>
              <a:gd name="connsiteY6" fmla="*/ 420243 h 419100"/>
              <a:gd name="connsiteX7" fmla="*/ 11810 w 2238375"/>
              <a:gd name="connsiteY7" fmla="*/ 412623 h 419100"/>
              <a:gd name="connsiteX8" fmla="*/ 11810 w 2238375"/>
              <a:gd name="connsiteY8" fmla="*/ 1714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19100">
                <a:moveTo>
                  <a:pt x="11810" y="17145"/>
                </a:moveTo>
                <a:cubicBezTo>
                  <a:pt x="11810" y="13335"/>
                  <a:pt x="14858" y="10287"/>
                  <a:pt x="18668" y="10287"/>
                </a:cubicBezTo>
                <a:lnTo>
                  <a:pt x="2236089" y="10287"/>
                </a:lnTo>
                <a:cubicBezTo>
                  <a:pt x="2239899" y="10287"/>
                  <a:pt x="2242946" y="13335"/>
                  <a:pt x="2242946" y="17145"/>
                </a:cubicBezTo>
                <a:lnTo>
                  <a:pt x="2242946" y="412623"/>
                </a:lnTo>
                <a:cubicBezTo>
                  <a:pt x="2242946" y="416433"/>
                  <a:pt x="2239899" y="420243"/>
                  <a:pt x="2236089" y="420243"/>
                </a:cubicBezTo>
                <a:lnTo>
                  <a:pt x="18668" y="420243"/>
                </a:lnTo>
                <a:cubicBezTo>
                  <a:pt x="14858" y="420243"/>
                  <a:pt x="11810" y="416433"/>
                  <a:pt x="11810" y="412623"/>
                </a:cubicBezTo>
                <a:lnTo>
                  <a:pt x="11810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Freeform 1211"> 
				</p:cNvPr>
          <p:cNvSpPr/>
          <p:nvPr/>
        </p:nvSpPr>
        <p:spPr>
          <a:xfrm>
            <a:off x="7534275" y="2333625"/>
            <a:ext cx="2228850" cy="409575"/>
          </a:xfrm>
          <a:custGeom>
            <a:avLst/>
            <a:gdLst>
              <a:gd name="connsiteX0" fmla="*/ 25527 w 2228850"/>
              <a:gd name="connsiteY0" fmla="*/ 412623 h 409575"/>
              <a:gd name="connsiteX1" fmla="*/ 18668 w 2228850"/>
              <a:gd name="connsiteY1" fmla="*/ 405765 h 409575"/>
              <a:gd name="connsiteX2" fmla="*/ 2236089 w 2228850"/>
              <a:gd name="connsiteY2" fmla="*/ 405765 h 409575"/>
              <a:gd name="connsiteX3" fmla="*/ 2229231 w 2228850"/>
              <a:gd name="connsiteY3" fmla="*/ 412623 h 409575"/>
              <a:gd name="connsiteX4" fmla="*/ 2229231 w 2228850"/>
              <a:gd name="connsiteY4" fmla="*/ 17145 h 409575"/>
              <a:gd name="connsiteX5" fmla="*/ 2236089 w 2228850"/>
              <a:gd name="connsiteY5" fmla="*/ 24003 h 409575"/>
              <a:gd name="connsiteX6" fmla="*/ 18668 w 2228850"/>
              <a:gd name="connsiteY6" fmla="*/ 24003 h 409575"/>
              <a:gd name="connsiteX7" fmla="*/ 25527 w 2228850"/>
              <a:gd name="connsiteY7" fmla="*/ 17145 h 409575"/>
              <a:gd name="connsiteX8" fmla="*/ 25527 w 2228850"/>
              <a:gd name="connsiteY8" fmla="*/ 41262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409575">
                <a:moveTo>
                  <a:pt x="25527" y="412623"/>
                </a:moveTo>
                <a:lnTo>
                  <a:pt x="18668" y="405765"/>
                </a:lnTo>
                <a:lnTo>
                  <a:pt x="2236089" y="405765"/>
                </a:lnTo>
                <a:lnTo>
                  <a:pt x="2229231" y="412623"/>
                </a:lnTo>
                <a:lnTo>
                  <a:pt x="2229231" y="17145"/>
                </a:lnTo>
                <a:lnTo>
                  <a:pt x="2236089" y="24003"/>
                </a:lnTo>
                <a:lnTo>
                  <a:pt x="18668" y="24003"/>
                </a:lnTo>
                <a:lnTo>
                  <a:pt x="25527" y="17145"/>
                </a:lnTo>
                <a:lnTo>
                  <a:pt x="25527" y="41262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Freeform 1212"> 
				</p:cNvPr>
          <p:cNvSpPr/>
          <p:nvPr/>
        </p:nvSpPr>
        <p:spPr>
          <a:xfrm>
            <a:off x="4029075" y="2743200"/>
            <a:ext cx="2219325" cy="190500"/>
          </a:xfrm>
          <a:custGeom>
            <a:avLst/>
            <a:gdLst>
              <a:gd name="connsiteX0" fmla="*/ 9525 w 2219325"/>
              <a:gd name="connsiteY0" fmla="*/ 15240 h 190500"/>
              <a:gd name="connsiteX1" fmla="*/ 9525 w 2219325"/>
              <a:gd name="connsiteY1" fmla="*/ 198882 h 190500"/>
              <a:gd name="connsiteX2" fmla="*/ 2227707 w 2219325"/>
              <a:gd name="connsiteY2" fmla="*/ 198882 h 190500"/>
              <a:gd name="connsiteX3" fmla="*/ 2227707 w 2219325"/>
              <a:gd name="connsiteY3" fmla="*/ 15240 h 190500"/>
              <a:gd name="connsiteX4" fmla="*/ 9525 w 2219325"/>
              <a:gd name="connsiteY4" fmla="*/ 1524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325" h="190500">
                <a:moveTo>
                  <a:pt x="9525" y="15240"/>
                </a:moveTo>
                <a:lnTo>
                  <a:pt x="9525" y="198882"/>
                </a:lnTo>
                <a:lnTo>
                  <a:pt x="2227707" y="198882"/>
                </a:lnTo>
                <a:lnTo>
                  <a:pt x="2227707" y="15240"/>
                </a:lnTo>
                <a:lnTo>
                  <a:pt x="9525" y="15240"/>
                </a:lnTo>
                <a:close/>
              </a:path>
            </a:pathLst>
          </a:custGeom>
          <a:solidFill>
            <a:srgbClr val="cdd6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Freeform 1213"> 
				</p:cNvPr>
          <p:cNvSpPr/>
          <p:nvPr/>
        </p:nvSpPr>
        <p:spPr>
          <a:xfrm>
            <a:off x="4029075" y="2743200"/>
            <a:ext cx="2219325" cy="1914525"/>
          </a:xfrm>
          <a:custGeom>
            <a:avLst/>
            <a:gdLst>
              <a:gd name="connsiteX0" fmla="*/ 16383 w 2219325"/>
              <a:gd name="connsiteY0" fmla="*/ 1921764 h 1914525"/>
              <a:gd name="connsiteX1" fmla="*/ 9525 w 2219325"/>
              <a:gd name="connsiteY1" fmla="*/ 1914906 h 1914525"/>
              <a:gd name="connsiteX2" fmla="*/ 2227707 w 2219325"/>
              <a:gd name="connsiteY2" fmla="*/ 1914906 h 1914525"/>
              <a:gd name="connsiteX3" fmla="*/ 2220087 w 2219325"/>
              <a:gd name="connsiteY3" fmla="*/ 1921764 h 1914525"/>
              <a:gd name="connsiteX4" fmla="*/ 2220087 w 2219325"/>
              <a:gd name="connsiteY4" fmla="*/ 15240 h 1914525"/>
              <a:gd name="connsiteX5" fmla="*/ 2227707 w 2219325"/>
              <a:gd name="connsiteY5" fmla="*/ 22098 h 1914525"/>
              <a:gd name="connsiteX6" fmla="*/ 9525 w 2219325"/>
              <a:gd name="connsiteY6" fmla="*/ 22098 h 1914525"/>
              <a:gd name="connsiteX7" fmla="*/ 16383 w 2219325"/>
              <a:gd name="connsiteY7" fmla="*/ 15240 h 1914525"/>
              <a:gd name="connsiteX8" fmla="*/ 16383 w 2219325"/>
              <a:gd name="connsiteY8" fmla="*/ 192176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9325" h="1914525">
                <a:moveTo>
                  <a:pt x="16383" y="1921764"/>
                </a:moveTo>
                <a:lnTo>
                  <a:pt x="9525" y="1914906"/>
                </a:lnTo>
                <a:lnTo>
                  <a:pt x="2227707" y="1914906"/>
                </a:lnTo>
                <a:lnTo>
                  <a:pt x="2220087" y="1921764"/>
                </a:lnTo>
                <a:lnTo>
                  <a:pt x="2220087" y="15240"/>
                </a:lnTo>
                <a:lnTo>
                  <a:pt x="2227707" y="22098"/>
                </a:lnTo>
                <a:lnTo>
                  <a:pt x="9525" y="22098"/>
                </a:lnTo>
                <a:lnTo>
                  <a:pt x="16383" y="15240"/>
                </a:lnTo>
                <a:lnTo>
                  <a:pt x="16383" y="1921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Freeform 1214"> 
				</p:cNvPr>
          <p:cNvSpPr/>
          <p:nvPr/>
        </p:nvSpPr>
        <p:spPr>
          <a:xfrm>
            <a:off x="4019550" y="2733675"/>
            <a:ext cx="2238375" cy="1933575"/>
          </a:xfrm>
          <a:custGeom>
            <a:avLst/>
            <a:gdLst>
              <a:gd name="connsiteX0" fmla="*/ 12191 w 2238375"/>
              <a:gd name="connsiteY0" fmla="*/ 1938146 h 1933575"/>
              <a:gd name="connsiteX1" fmla="*/ 12191 w 2238375"/>
              <a:gd name="connsiteY1" fmla="*/ 17907 h 1933575"/>
              <a:gd name="connsiteX2" fmla="*/ 2244090 w 2238375"/>
              <a:gd name="connsiteY2" fmla="*/ 17907 h 1933575"/>
              <a:gd name="connsiteX3" fmla="*/ 2244090 w 2238375"/>
              <a:gd name="connsiteY3" fmla="*/ 1938146 h 1933575"/>
              <a:gd name="connsiteX4" fmla="*/ 12191 w 2238375"/>
              <a:gd name="connsiteY4" fmla="*/ 1938146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933575">
                <a:moveTo>
                  <a:pt x="12191" y="1938146"/>
                </a:moveTo>
                <a:lnTo>
                  <a:pt x="12191" y="17907"/>
                </a:lnTo>
                <a:lnTo>
                  <a:pt x="2244090" y="17907"/>
                </a:lnTo>
                <a:lnTo>
                  <a:pt x="2244090" y="1938146"/>
                </a:lnTo>
                <a:lnTo>
                  <a:pt x="12191" y="19381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Freeform 1215"> 
				</p:cNvPr>
          <p:cNvSpPr/>
          <p:nvPr/>
        </p:nvSpPr>
        <p:spPr>
          <a:xfrm>
            <a:off x="4019550" y="2333625"/>
            <a:ext cx="2228850" cy="409575"/>
          </a:xfrm>
          <a:custGeom>
            <a:avLst/>
            <a:gdLst>
              <a:gd name="connsiteX0" fmla="*/ 18288 w 2228850"/>
              <a:gd name="connsiteY0" fmla="*/ 17145 h 409575"/>
              <a:gd name="connsiteX1" fmla="*/ 18288 w 2228850"/>
              <a:gd name="connsiteY1" fmla="*/ 412623 h 409575"/>
              <a:gd name="connsiteX2" fmla="*/ 2235708 w 2228850"/>
              <a:gd name="connsiteY2" fmla="*/ 412623 h 409575"/>
              <a:gd name="connsiteX3" fmla="*/ 2235708 w 2228850"/>
              <a:gd name="connsiteY3" fmla="*/ 17145 h 409575"/>
              <a:gd name="connsiteX4" fmla="*/ 18288 w 2228850"/>
              <a:gd name="connsiteY4" fmla="*/ 171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409575">
                <a:moveTo>
                  <a:pt x="18288" y="17145"/>
                </a:moveTo>
                <a:lnTo>
                  <a:pt x="18288" y="412623"/>
                </a:lnTo>
                <a:lnTo>
                  <a:pt x="2235708" y="412623"/>
                </a:lnTo>
                <a:lnTo>
                  <a:pt x="2235708" y="17145"/>
                </a:lnTo>
                <a:lnTo>
                  <a:pt x="18288" y="17145"/>
                </a:lnTo>
                <a:close/>
              </a:path>
            </a:pathLst>
          </a:custGeom>
          <a:solidFill>
            <a:srgbClr val="5e738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Freeform 1216"> 
				</p:cNvPr>
          <p:cNvSpPr/>
          <p:nvPr/>
        </p:nvSpPr>
        <p:spPr>
          <a:xfrm>
            <a:off x="4019550" y="2333625"/>
            <a:ext cx="2238375" cy="419100"/>
          </a:xfrm>
          <a:custGeom>
            <a:avLst/>
            <a:gdLst>
              <a:gd name="connsiteX0" fmla="*/ 11430 w 2238375"/>
              <a:gd name="connsiteY0" fmla="*/ 17145 h 419100"/>
              <a:gd name="connsiteX1" fmla="*/ 18288 w 2238375"/>
              <a:gd name="connsiteY1" fmla="*/ 10287 h 419100"/>
              <a:gd name="connsiteX2" fmla="*/ 2235708 w 2238375"/>
              <a:gd name="connsiteY2" fmla="*/ 10287 h 419100"/>
              <a:gd name="connsiteX3" fmla="*/ 2242566 w 2238375"/>
              <a:gd name="connsiteY3" fmla="*/ 17145 h 419100"/>
              <a:gd name="connsiteX4" fmla="*/ 2242566 w 2238375"/>
              <a:gd name="connsiteY4" fmla="*/ 412623 h 419100"/>
              <a:gd name="connsiteX5" fmla="*/ 2235708 w 2238375"/>
              <a:gd name="connsiteY5" fmla="*/ 420243 h 419100"/>
              <a:gd name="connsiteX6" fmla="*/ 18288 w 2238375"/>
              <a:gd name="connsiteY6" fmla="*/ 420243 h 419100"/>
              <a:gd name="connsiteX7" fmla="*/ 11430 w 2238375"/>
              <a:gd name="connsiteY7" fmla="*/ 412623 h 419100"/>
              <a:gd name="connsiteX8" fmla="*/ 11430 w 2238375"/>
              <a:gd name="connsiteY8" fmla="*/ 1714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19100">
                <a:moveTo>
                  <a:pt x="11430" y="17145"/>
                </a:moveTo>
                <a:cubicBezTo>
                  <a:pt x="11430" y="13335"/>
                  <a:pt x="14478" y="10287"/>
                  <a:pt x="18288" y="10287"/>
                </a:cubicBezTo>
                <a:lnTo>
                  <a:pt x="2235708" y="10287"/>
                </a:lnTo>
                <a:cubicBezTo>
                  <a:pt x="2239518" y="10287"/>
                  <a:pt x="2242566" y="13335"/>
                  <a:pt x="2242566" y="17145"/>
                </a:cubicBezTo>
                <a:lnTo>
                  <a:pt x="2242566" y="412623"/>
                </a:lnTo>
                <a:cubicBezTo>
                  <a:pt x="2242566" y="416433"/>
                  <a:pt x="2239518" y="420243"/>
                  <a:pt x="2235708" y="420243"/>
                </a:cubicBezTo>
                <a:lnTo>
                  <a:pt x="18288" y="420243"/>
                </a:lnTo>
                <a:cubicBezTo>
                  <a:pt x="14478" y="420243"/>
                  <a:pt x="11430" y="416433"/>
                  <a:pt x="11430" y="412623"/>
                </a:cubicBezTo>
                <a:lnTo>
                  <a:pt x="11430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Freeform 1217"> 
				</p:cNvPr>
          <p:cNvSpPr/>
          <p:nvPr/>
        </p:nvSpPr>
        <p:spPr>
          <a:xfrm>
            <a:off x="4019550" y="2333625"/>
            <a:ext cx="2228850" cy="409575"/>
          </a:xfrm>
          <a:custGeom>
            <a:avLst/>
            <a:gdLst>
              <a:gd name="connsiteX0" fmla="*/ 25146 w 2228850"/>
              <a:gd name="connsiteY0" fmla="*/ 412623 h 409575"/>
              <a:gd name="connsiteX1" fmla="*/ 18288 w 2228850"/>
              <a:gd name="connsiteY1" fmla="*/ 405765 h 409575"/>
              <a:gd name="connsiteX2" fmla="*/ 2235708 w 2228850"/>
              <a:gd name="connsiteY2" fmla="*/ 405765 h 409575"/>
              <a:gd name="connsiteX3" fmla="*/ 2228850 w 2228850"/>
              <a:gd name="connsiteY3" fmla="*/ 412623 h 409575"/>
              <a:gd name="connsiteX4" fmla="*/ 2228850 w 2228850"/>
              <a:gd name="connsiteY4" fmla="*/ 17145 h 409575"/>
              <a:gd name="connsiteX5" fmla="*/ 2235708 w 2228850"/>
              <a:gd name="connsiteY5" fmla="*/ 24003 h 409575"/>
              <a:gd name="connsiteX6" fmla="*/ 18288 w 2228850"/>
              <a:gd name="connsiteY6" fmla="*/ 24003 h 409575"/>
              <a:gd name="connsiteX7" fmla="*/ 25146 w 2228850"/>
              <a:gd name="connsiteY7" fmla="*/ 17145 h 409575"/>
              <a:gd name="connsiteX8" fmla="*/ 25146 w 2228850"/>
              <a:gd name="connsiteY8" fmla="*/ 41262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409575">
                <a:moveTo>
                  <a:pt x="25146" y="412623"/>
                </a:moveTo>
                <a:lnTo>
                  <a:pt x="18288" y="405765"/>
                </a:lnTo>
                <a:lnTo>
                  <a:pt x="2235708" y="405765"/>
                </a:lnTo>
                <a:lnTo>
                  <a:pt x="2228850" y="412623"/>
                </a:lnTo>
                <a:lnTo>
                  <a:pt x="2228850" y="17145"/>
                </a:lnTo>
                <a:lnTo>
                  <a:pt x="2235708" y="24003"/>
                </a:lnTo>
                <a:lnTo>
                  <a:pt x="18288" y="24003"/>
                </a:lnTo>
                <a:lnTo>
                  <a:pt x="25146" y="17145"/>
                </a:lnTo>
                <a:lnTo>
                  <a:pt x="25146" y="41262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Freeform 1218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Freeform 1219"> 
				</p:cNvPr>
          <p:cNvSpPr/>
          <p:nvPr/>
        </p:nvSpPr>
        <p:spPr>
          <a:xfrm>
            <a:off x="3133725" y="3238500"/>
            <a:ext cx="523875" cy="523875"/>
          </a:xfrm>
          <a:custGeom>
            <a:avLst/>
            <a:gdLst>
              <a:gd name="connsiteX0" fmla="*/ 11048 w 523875"/>
              <a:gd name="connsiteY0" fmla="*/ 268985 h 523875"/>
              <a:gd name="connsiteX1" fmla="*/ 268605 w 523875"/>
              <a:gd name="connsiteY1" fmla="*/ 12191 h 523875"/>
              <a:gd name="connsiteX2" fmla="*/ 526160 w 523875"/>
              <a:gd name="connsiteY2" fmla="*/ 268985 h 523875"/>
              <a:gd name="connsiteX3" fmla="*/ 268605 w 523875"/>
              <a:gd name="connsiteY3" fmla="*/ 526541 h 523875"/>
              <a:gd name="connsiteX4" fmla="*/ 11048 w 523875"/>
              <a:gd name="connsiteY4" fmla="*/ 26898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523875">
                <a:moveTo>
                  <a:pt x="11048" y="268985"/>
                </a:moveTo>
                <a:cubicBezTo>
                  <a:pt x="11048" y="127253"/>
                  <a:pt x="126110" y="12191"/>
                  <a:pt x="268605" y="12191"/>
                </a:cubicBezTo>
                <a:cubicBezTo>
                  <a:pt x="410336" y="12191"/>
                  <a:pt x="526160" y="127253"/>
                  <a:pt x="526160" y="268985"/>
                </a:cubicBezTo>
                <a:cubicBezTo>
                  <a:pt x="526160" y="411479"/>
                  <a:pt x="410336" y="526541"/>
                  <a:pt x="268605" y="526541"/>
                </a:cubicBezTo>
                <a:cubicBezTo>
                  <a:pt x="126110" y="526541"/>
                  <a:pt x="11048" y="411479"/>
                  <a:pt x="11048" y="268985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Freeform 1220"> 
				</p:cNvPr>
          <p:cNvSpPr/>
          <p:nvPr/>
        </p:nvSpPr>
        <p:spPr>
          <a:xfrm>
            <a:off x="6638925" y="3238500"/>
            <a:ext cx="523875" cy="523875"/>
          </a:xfrm>
          <a:custGeom>
            <a:avLst/>
            <a:gdLst>
              <a:gd name="connsiteX0" fmla="*/ 15620 w 523875"/>
              <a:gd name="connsiteY0" fmla="*/ 268985 h 523875"/>
              <a:gd name="connsiteX1" fmla="*/ 273177 w 523875"/>
              <a:gd name="connsiteY1" fmla="*/ 12191 h 523875"/>
              <a:gd name="connsiteX2" fmla="*/ 530733 w 523875"/>
              <a:gd name="connsiteY2" fmla="*/ 268985 h 523875"/>
              <a:gd name="connsiteX3" fmla="*/ 273177 w 523875"/>
              <a:gd name="connsiteY3" fmla="*/ 526541 h 523875"/>
              <a:gd name="connsiteX4" fmla="*/ 15620 w 523875"/>
              <a:gd name="connsiteY4" fmla="*/ 26898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523875">
                <a:moveTo>
                  <a:pt x="15620" y="268985"/>
                </a:moveTo>
                <a:cubicBezTo>
                  <a:pt x="15620" y="127253"/>
                  <a:pt x="130683" y="12191"/>
                  <a:pt x="273177" y="12191"/>
                </a:cubicBezTo>
                <a:cubicBezTo>
                  <a:pt x="414908" y="12191"/>
                  <a:pt x="530733" y="127253"/>
                  <a:pt x="530733" y="268985"/>
                </a:cubicBezTo>
                <a:cubicBezTo>
                  <a:pt x="530733" y="411479"/>
                  <a:pt x="414908" y="526541"/>
                  <a:pt x="273177" y="526541"/>
                </a:cubicBezTo>
                <a:cubicBezTo>
                  <a:pt x="130683" y="526541"/>
                  <a:pt x="15620" y="411479"/>
                  <a:pt x="15620" y="268985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Freeform 1221"> 
				</p:cNvPr>
          <p:cNvSpPr/>
          <p:nvPr/>
        </p:nvSpPr>
        <p:spPr>
          <a:xfrm>
            <a:off x="561975" y="2924175"/>
            <a:ext cx="2228850" cy="952500"/>
          </a:xfrm>
          <a:custGeom>
            <a:avLst/>
            <a:gdLst>
              <a:gd name="connsiteX0" fmla="*/ 18669 w 2228850"/>
              <a:gd name="connsiteY0" fmla="*/ 17145 h 952500"/>
              <a:gd name="connsiteX1" fmla="*/ 18669 w 2228850"/>
              <a:gd name="connsiteY1" fmla="*/ 960501 h 952500"/>
              <a:gd name="connsiteX2" fmla="*/ 2236089 w 2228850"/>
              <a:gd name="connsiteY2" fmla="*/ 960501 h 952500"/>
              <a:gd name="connsiteX3" fmla="*/ 2236089 w 2228850"/>
              <a:gd name="connsiteY3" fmla="*/ 17145 h 952500"/>
              <a:gd name="connsiteX4" fmla="*/ 18669 w 222885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952500">
                <a:moveTo>
                  <a:pt x="18669" y="17145"/>
                </a:moveTo>
                <a:lnTo>
                  <a:pt x="18669" y="960501"/>
                </a:lnTo>
                <a:lnTo>
                  <a:pt x="2236089" y="960501"/>
                </a:lnTo>
                <a:lnTo>
                  <a:pt x="2236089" y="17145"/>
                </a:lnTo>
                <a:lnTo>
                  <a:pt x="18669" y="17145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Freeform 1222"> 
				</p:cNvPr>
          <p:cNvSpPr/>
          <p:nvPr/>
        </p:nvSpPr>
        <p:spPr>
          <a:xfrm>
            <a:off x="561975" y="2743200"/>
            <a:ext cx="2228850" cy="1914525"/>
          </a:xfrm>
          <a:custGeom>
            <a:avLst/>
            <a:gdLst>
              <a:gd name="connsiteX0" fmla="*/ 25527 w 2228850"/>
              <a:gd name="connsiteY0" fmla="*/ 1921764 h 1914525"/>
              <a:gd name="connsiteX1" fmla="*/ 18669 w 2228850"/>
              <a:gd name="connsiteY1" fmla="*/ 1914906 h 1914525"/>
              <a:gd name="connsiteX2" fmla="*/ 2236089 w 2228850"/>
              <a:gd name="connsiteY2" fmla="*/ 1914906 h 1914525"/>
              <a:gd name="connsiteX3" fmla="*/ 2229231 w 2228850"/>
              <a:gd name="connsiteY3" fmla="*/ 1921764 h 1914525"/>
              <a:gd name="connsiteX4" fmla="*/ 2229231 w 2228850"/>
              <a:gd name="connsiteY4" fmla="*/ 14478 h 1914525"/>
              <a:gd name="connsiteX5" fmla="*/ 2236089 w 2228850"/>
              <a:gd name="connsiteY5" fmla="*/ 22098 h 1914525"/>
              <a:gd name="connsiteX6" fmla="*/ 18669 w 2228850"/>
              <a:gd name="connsiteY6" fmla="*/ 22098 h 1914525"/>
              <a:gd name="connsiteX7" fmla="*/ 25527 w 2228850"/>
              <a:gd name="connsiteY7" fmla="*/ 14478 h 1914525"/>
              <a:gd name="connsiteX8" fmla="*/ 25527 w 2228850"/>
              <a:gd name="connsiteY8" fmla="*/ 192176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1914525">
                <a:moveTo>
                  <a:pt x="25527" y="1921764"/>
                </a:moveTo>
                <a:lnTo>
                  <a:pt x="18669" y="1914906"/>
                </a:lnTo>
                <a:lnTo>
                  <a:pt x="2236089" y="1914906"/>
                </a:lnTo>
                <a:lnTo>
                  <a:pt x="2229231" y="1921764"/>
                </a:lnTo>
                <a:lnTo>
                  <a:pt x="2229231" y="14478"/>
                </a:lnTo>
                <a:lnTo>
                  <a:pt x="2236089" y="22098"/>
                </a:lnTo>
                <a:lnTo>
                  <a:pt x="18669" y="22098"/>
                </a:lnTo>
                <a:lnTo>
                  <a:pt x="25527" y="14478"/>
                </a:lnTo>
                <a:lnTo>
                  <a:pt x="25527" y="1921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Freeform 1223"> 
				</p:cNvPr>
          <p:cNvSpPr/>
          <p:nvPr/>
        </p:nvSpPr>
        <p:spPr>
          <a:xfrm>
            <a:off x="561975" y="2733675"/>
            <a:ext cx="2238375" cy="1933575"/>
          </a:xfrm>
          <a:custGeom>
            <a:avLst/>
            <a:gdLst>
              <a:gd name="connsiteX0" fmla="*/ 11811 w 2238375"/>
              <a:gd name="connsiteY0" fmla="*/ 1938146 h 1933575"/>
              <a:gd name="connsiteX1" fmla="*/ 11811 w 2238375"/>
              <a:gd name="connsiteY1" fmla="*/ 17144 h 1933575"/>
              <a:gd name="connsiteX2" fmla="*/ 2242946 w 2238375"/>
              <a:gd name="connsiteY2" fmla="*/ 17144 h 1933575"/>
              <a:gd name="connsiteX3" fmla="*/ 2242946 w 2238375"/>
              <a:gd name="connsiteY3" fmla="*/ 1938146 h 1933575"/>
              <a:gd name="connsiteX4" fmla="*/ 11811 w 2238375"/>
              <a:gd name="connsiteY4" fmla="*/ 1938146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933575">
                <a:moveTo>
                  <a:pt x="11811" y="1938146"/>
                </a:moveTo>
                <a:lnTo>
                  <a:pt x="11811" y="17144"/>
                </a:lnTo>
                <a:lnTo>
                  <a:pt x="2242946" y="17144"/>
                </a:lnTo>
                <a:lnTo>
                  <a:pt x="2242946" y="1938146"/>
                </a:lnTo>
                <a:lnTo>
                  <a:pt x="11811" y="19381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Freeform 1224"> 
				</p:cNvPr>
          <p:cNvSpPr/>
          <p:nvPr/>
        </p:nvSpPr>
        <p:spPr>
          <a:xfrm>
            <a:off x="7534275" y="2924175"/>
            <a:ext cx="2228850" cy="952500"/>
          </a:xfrm>
          <a:custGeom>
            <a:avLst/>
            <a:gdLst>
              <a:gd name="connsiteX0" fmla="*/ 16382 w 2228850"/>
              <a:gd name="connsiteY0" fmla="*/ 17145 h 952500"/>
              <a:gd name="connsiteX1" fmla="*/ 16382 w 2228850"/>
              <a:gd name="connsiteY1" fmla="*/ 960501 h 952500"/>
              <a:gd name="connsiteX2" fmla="*/ 2234564 w 2228850"/>
              <a:gd name="connsiteY2" fmla="*/ 960501 h 952500"/>
              <a:gd name="connsiteX3" fmla="*/ 2234564 w 2228850"/>
              <a:gd name="connsiteY3" fmla="*/ 17145 h 952500"/>
              <a:gd name="connsiteX4" fmla="*/ 16382 w 222885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952500">
                <a:moveTo>
                  <a:pt x="16382" y="17145"/>
                </a:moveTo>
                <a:lnTo>
                  <a:pt x="16382" y="960501"/>
                </a:lnTo>
                <a:lnTo>
                  <a:pt x="2234564" y="960501"/>
                </a:lnTo>
                <a:lnTo>
                  <a:pt x="2234564" y="17145"/>
                </a:lnTo>
                <a:lnTo>
                  <a:pt x="16382" y="17145"/>
                </a:lnTo>
                <a:close/>
              </a:path>
            </a:pathLst>
          </a:custGeom>
          <a:solidFill>
            <a:srgbClr val="b6c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Freeform 1225"> 
				</p:cNvPr>
          <p:cNvSpPr/>
          <p:nvPr/>
        </p:nvSpPr>
        <p:spPr>
          <a:xfrm>
            <a:off x="7534275" y="2733675"/>
            <a:ext cx="2238375" cy="1933575"/>
          </a:xfrm>
          <a:custGeom>
            <a:avLst/>
            <a:gdLst>
              <a:gd name="connsiteX0" fmla="*/ 9525 w 2238375"/>
              <a:gd name="connsiteY0" fmla="*/ 1938146 h 1933575"/>
              <a:gd name="connsiteX1" fmla="*/ 9525 w 2238375"/>
              <a:gd name="connsiteY1" fmla="*/ 17907 h 1933575"/>
              <a:gd name="connsiteX2" fmla="*/ 2241423 w 2238375"/>
              <a:gd name="connsiteY2" fmla="*/ 17907 h 1933575"/>
              <a:gd name="connsiteX3" fmla="*/ 2241423 w 2238375"/>
              <a:gd name="connsiteY3" fmla="*/ 1938146 h 1933575"/>
              <a:gd name="connsiteX4" fmla="*/ 9525 w 2238375"/>
              <a:gd name="connsiteY4" fmla="*/ 1938146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933575">
                <a:moveTo>
                  <a:pt x="9525" y="1938146"/>
                </a:moveTo>
                <a:lnTo>
                  <a:pt x="9525" y="17907"/>
                </a:lnTo>
                <a:lnTo>
                  <a:pt x="2241423" y="17907"/>
                </a:lnTo>
                <a:lnTo>
                  <a:pt x="2241423" y="1938146"/>
                </a:lnTo>
                <a:lnTo>
                  <a:pt x="9525" y="19381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Freeform 1226"> 
				</p:cNvPr>
          <p:cNvSpPr/>
          <p:nvPr/>
        </p:nvSpPr>
        <p:spPr>
          <a:xfrm>
            <a:off x="7534275" y="2743200"/>
            <a:ext cx="2228850" cy="1914525"/>
          </a:xfrm>
          <a:custGeom>
            <a:avLst/>
            <a:gdLst>
              <a:gd name="connsiteX0" fmla="*/ 24003 w 2228850"/>
              <a:gd name="connsiteY0" fmla="*/ 1921764 h 1914525"/>
              <a:gd name="connsiteX1" fmla="*/ 16382 w 2228850"/>
              <a:gd name="connsiteY1" fmla="*/ 1914906 h 1914525"/>
              <a:gd name="connsiteX2" fmla="*/ 2234566 w 2228850"/>
              <a:gd name="connsiteY2" fmla="*/ 1914906 h 1914525"/>
              <a:gd name="connsiteX3" fmla="*/ 2227707 w 2228850"/>
              <a:gd name="connsiteY3" fmla="*/ 1921764 h 1914525"/>
              <a:gd name="connsiteX4" fmla="*/ 2227707 w 2228850"/>
              <a:gd name="connsiteY4" fmla="*/ 15240 h 1914525"/>
              <a:gd name="connsiteX5" fmla="*/ 2234566 w 2228850"/>
              <a:gd name="connsiteY5" fmla="*/ 22098 h 1914525"/>
              <a:gd name="connsiteX6" fmla="*/ 16382 w 2228850"/>
              <a:gd name="connsiteY6" fmla="*/ 22098 h 1914525"/>
              <a:gd name="connsiteX7" fmla="*/ 24003 w 2228850"/>
              <a:gd name="connsiteY7" fmla="*/ 15240 h 1914525"/>
              <a:gd name="connsiteX8" fmla="*/ 24003 w 2228850"/>
              <a:gd name="connsiteY8" fmla="*/ 192176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1914525">
                <a:moveTo>
                  <a:pt x="24003" y="1921764"/>
                </a:moveTo>
                <a:lnTo>
                  <a:pt x="16382" y="1914906"/>
                </a:lnTo>
                <a:lnTo>
                  <a:pt x="2234566" y="1914906"/>
                </a:lnTo>
                <a:lnTo>
                  <a:pt x="2227707" y="1921764"/>
                </a:lnTo>
                <a:lnTo>
                  <a:pt x="2227707" y="15240"/>
                </a:lnTo>
                <a:lnTo>
                  <a:pt x="2234566" y="22098"/>
                </a:lnTo>
                <a:lnTo>
                  <a:pt x="16382" y="22098"/>
                </a:lnTo>
                <a:lnTo>
                  <a:pt x="24003" y="15240"/>
                </a:lnTo>
                <a:lnTo>
                  <a:pt x="24003" y="1921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Freeform 1227"> 
				</p:cNvPr>
          <p:cNvSpPr/>
          <p:nvPr/>
        </p:nvSpPr>
        <p:spPr>
          <a:xfrm>
            <a:off x="4962525" y="3409950"/>
            <a:ext cx="19050" cy="219075"/>
          </a:xfrm>
          <a:custGeom>
            <a:avLst/>
            <a:gdLst>
              <a:gd name="connsiteX0" fmla="*/ 14096 w 19050"/>
              <a:gd name="connsiteY0" fmla="*/ 12953 h 219075"/>
              <a:gd name="connsiteX1" fmla="*/ 14096 w 19050"/>
              <a:gd name="connsiteY1" fmla="*/ 227838 h 219075"/>
              <a:gd name="connsiteX2" fmla="*/ 27813 w 19050"/>
              <a:gd name="connsiteY2" fmla="*/ 227838 h 219075"/>
              <a:gd name="connsiteX3" fmla="*/ 27813 w 19050"/>
              <a:gd name="connsiteY3" fmla="*/ 12953 h 219075"/>
              <a:gd name="connsiteX4" fmla="*/ 14096 w 19050"/>
              <a:gd name="connsiteY4" fmla="*/ 1295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219075">
                <a:moveTo>
                  <a:pt x="14096" y="12953"/>
                </a:moveTo>
                <a:lnTo>
                  <a:pt x="14096" y="227838"/>
                </a:lnTo>
                <a:lnTo>
                  <a:pt x="27813" y="227838"/>
                </a:lnTo>
                <a:lnTo>
                  <a:pt x="27813" y="12953"/>
                </a:lnTo>
                <a:lnTo>
                  <a:pt x="14096" y="12953"/>
                </a:lnTo>
                <a:close/>
              </a:path>
            </a:pathLst>
          </a:custGeom>
          <a:solidFill>
            <a:srgbClr val="733a0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Freeform 1228"> 
				</p:cNvPr>
          <p:cNvSpPr/>
          <p:nvPr/>
        </p:nvSpPr>
        <p:spPr>
          <a:xfrm>
            <a:off x="4029075" y="2924175"/>
            <a:ext cx="2219325" cy="952500"/>
          </a:xfrm>
          <a:custGeom>
            <a:avLst/>
            <a:gdLst>
              <a:gd name="connsiteX0" fmla="*/ 9525 w 2219325"/>
              <a:gd name="connsiteY0" fmla="*/ 17145 h 952500"/>
              <a:gd name="connsiteX1" fmla="*/ 9525 w 2219325"/>
              <a:gd name="connsiteY1" fmla="*/ 960501 h 952500"/>
              <a:gd name="connsiteX2" fmla="*/ 2227707 w 2219325"/>
              <a:gd name="connsiteY2" fmla="*/ 960501 h 952500"/>
              <a:gd name="connsiteX3" fmla="*/ 2227707 w 2219325"/>
              <a:gd name="connsiteY3" fmla="*/ 17145 h 952500"/>
              <a:gd name="connsiteX4" fmla="*/ 9525 w 22193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325" h="952500">
                <a:moveTo>
                  <a:pt x="9525" y="17145"/>
                </a:moveTo>
                <a:lnTo>
                  <a:pt x="9525" y="960501"/>
                </a:lnTo>
                <a:lnTo>
                  <a:pt x="2227707" y="960501"/>
                </a:lnTo>
                <a:lnTo>
                  <a:pt x="2227707" y="17145"/>
                </a:lnTo>
                <a:lnTo>
                  <a:pt x="9525" y="17145"/>
                </a:lnTo>
                <a:close/>
              </a:path>
            </a:pathLst>
          </a:custGeom>
          <a:solidFill>
            <a:srgbClr val="cdd6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Freeform 1229"> 
				</p:cNvPr>
          <p:cNvSpPr/>
          <p:nvPr/>
        </p:nvSpPr>
        <p:spPr>
          <a:xfrm>
            <a:off x="4019550" y="2733675"/>
            <a:ext cx="2238375" cy="1933575"/>
          </a:xfrm>
          <a:custGeom>
            <a:avLst/>
            <a:gdLst>
              <a:gd name="connsiteX0" fmla="*/ 12191 w 2238375"/>
              <a:gd name="connsiteY0" fmla="*/ 1938146 h 1933575"/>
              <a:gd name="connsiteX1" fmla="*/ 12191 w 2238375"/>
              <a:gd name="connsiteY1" fmla="*/ 17907 h 1933575"/>
              <a:gd name="connsiteX2" fmla="*/ 2244090 w 2238375"/>
              <a:gd name="connsiteY2" fmla="*/ 17907 h 1933575"/>
              <a:gd name="connsiteX3" fmla="*/ 2244090 w 2238375"/>
              <a:gd name="connsiteY3" fmla="*/ 1938146 h 1933575"/>
              <a:gd name="connsiteX4" fmla="*/ 12191 w 2238375"/>
              <a:gd name="connsiteY4" fmla="*/ 1938146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933575">
                <a:moveTo>
                  <a:pt x="12191" y="1938146"/>
                </a:moveTo>
                <a:lnTo>
                  <a:pt x="12191" y="17907"/>
                </a:lnTo>
                <a:lnTo>
                  <a:pt x="2244090" y="17907"/>
                </a:lnTo>
                <a:lnTo>
                  <a:pt x="2244090" y="1938146"/>
                </a:lnTo>
                <a:lnTo>
                  <a:pt x="12191" y="19381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Freeform 1230"> 
				</p:cNvPr>
          <p:cNvSpPr/>
          <p:nvPr/>
        </p:nvSpPr>
        <p:spPr>
          <a:xfrm>
            <a:off x="4029075" y="2743200"/>
            <a:ext cx="2219325" cy="1914525"/>
          </a:xfrm>
          <a:custGeom>
            <a:avLst/>
            <a:gdLst>
              <a:gd name="connsiteX0" fmla="*/ 16383 w 2219325"/>
              <a:gd name="connsiteY0" fmla="*/ 1921764 h 1914525"/>
              <a:gd name="connsiteX1" fmla="*/ 9525 w 2219325"/>
              <a:gd name="connsiteY1" fmla="*/ 1914906 h 1914525"/>
              <a:gd name="connsiteX2" fmla="*/ 2227707 w 2219325"/>
              <a:gd name="connsiteY2" fmla="*/ 1914906 h 1914525"/>
              <a:gd name="connsiteX3" fmla="*/ 2220087 w 2219325"/>
              <a:gd name="connsiteY3" fmla="*/ 1921764 h 1914525"/>
              <a:gd name="connsiteX4" fmla="*/ 2220087 w 2219325"/>
              <a:gd name="connsiteY4" fmla="*/ 15240 h 1914525"/>
              <a:gd name="connsiteX5" fmla="*/ 2227707 w 2219325"/>
              <a:gd name="connsiteY5" fmla="*/ 22098 h 1914525"/>
              <a:gd name="connsiteX6" fmla="*/ 9525 w 2219325"/>
              <a:gd name="connsiteY6" fmla="*/ 22098 h 1914525"/>
              <a:gd name="connsiteX7" fmla="*/ 16383 w 2219325"/>
              <a:gd name="connsiteY7" fmla="*/ 15240 h 1914525"/>
              <a:gd name="connsiteX8" fmla="*/ 16383 w 2219325"/>
              <a:gd name="connsiteY8" fmla="*/ 192176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9325" h="1914525">
                <a:moveTo>
                  <a:pt x="16383" y="1921764"/>
                </a:moveTo>
                <a:lnTo>
                  <a:pt x="9525" y="1914906"/>
                </a:lnTo>
                <a:lnTo>
                  <a:pt x="2227707" y="1914906"/>
                </a:lnTo>
                <a:lnTo>
                  <a:pt x="2220087" y="1921764"/>
                </a:lnTo>
                <a:lnTo>
                  <a:pt x="2220087" y="15240"/>
                </a:lnTo>
                <a:lnTo>
                  <a:pt x="2227707" y="22098"/>
                </a:lnTo>
                <a:lnTo>
                  <a:pt x="9525" y="22098"/>
                </a:lnTo>
                <a:lnTo>
                  <a:pt x="16383" y="15240"/>
                </a:lnTo>
                <a:lnTo>
                  <a:pt x="16383" y="1921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Freeform 1231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Freeform 1232"> 
				</p:cNvPr>
          <p:cNvSpPr/>
          <p:nvPr/>
        </p:nvSpPr>
        <p:spPr>
          <a:xfrm>
            <a:off x="561975" y="3867150"/>
            <a:ext cx="2228850" cy="790575"/>
          </a:xfrm>
          <a:custGeom>
            <a:avLst/>
            <a:gdLst>
              <a:gd name="connsiteX0" fmla="*/ 18669 w 2228850"/>
              <a:gd name="connsiteY0" fmla="*/ 16764 h 790575"/>
              <a:gd name="connsiteX1" fmla="*/ 18669 w 2228850"/>
              <a:gd name="connsiteY1" fmla="*/ 797814 h 790575"/>
              <a:gd name="connsiteX2" fmla="*/ 2236089 w 2228850"/>
              <a:gd name="connsiteY2" fmla="*/ 797814 h 790575"/>
              <a:gd name="connsiteX3" fmla="*/ 2236089 w 2228850"/>
              <a:gd name="connsiteY3" fmla="*/ 16764 h 790575"/>
              <a:gd name="connsiteX4" fmla="*/ 18669 w 2228850"/>
              <a:gd name="connsiteY4" fmla="*/ 16764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790575">
                <a:moveTo>
                  <a:pt x="18669" y="16764"/>
                </a:moveTo>
                <a:lnTo>
                  <a:pt x="18669" y="797814"/>
                </a:lnTo>
                <a:lnTo>
                  <a:pt x="2236089" y="797814"/>
                </a:lnTo>
                <a:lnTo>
                  <a:pt x="2236089" y="16764"/>
                </a:lnTo>
                <a:lnTo>
                  <a:pt x="18669" y="16764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Freeform 1233"> 
				</p:cNvPr>
          <p:cNvSpPr/>
          <p:nvPr/>
        </p:nvSpPr>
        <p:spPr>
          <a:xfrm>
            <a:off x="561975" y="2733675"/>
            <a:ext cx="2238375" cy="1933575"/>
          </a:xfrm>
          <a:custGeom>
            <a:avLst/>
            <a:gdLst>
              <a:gd name="connsiteX0" fmla="*/ 11811 w 2238375"/>
              <a:gd name="connsiteY0" fmla="*/ 1938146 h 1933575"/>
              <a:gd name="connsiteX1" fmla="*/ 11811 w 2238375"/>
              <a:gd name="connsiteY1" fmla="*/ 17144 h 1933575"/>
              <a:gd name="connsiteX2" fmla="*/ 2242946 w 2238375"/>
              <a:gd name="connsiteY2" fmla="*/ 17144 h 1933575"/>
              <a:gd name="connsiteX3" fmla="*/ 2242946 w 2238375"/>
              <a:gd name="connsiteY3" fmla="*/ 1938146 h 1933575"/>
              <a:gd name="connsiteX4" fmla="*/ 11811 w 2238375"/>
              <a:gd name="connsiteY4" fmla="*/ 1938146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933575">
                <a:moveTo>
                  <a:pt x="11811" y="1938146"/>
                </a:moveTo>
                <a:lnTo>
                  <a:pt x="11811" y="17144"/>
                </a:lnTo>
                <a:lnTo>
                  <a:pt x="2242946" y="17144"/>
                </a:lnTo>
                <a:lnTo>
                  <a:pt x="2242946" y="1938146"/>
                </a:lnTo>
                <a:lnTo>
                  <a:pt x="11811" y="19381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Freeform 1234"> 
				</p:cNvPr>
          <p:cNvSpPr/>
          <p:nvPr/>
        </p:nvSpPr>
        <p:spPr>
          <a:xfrm>
            <a:off x="561975" y="2743200"/>
            <a:ext cx="2228850" cy="1914525"/>
          </a:xfrm>
          <a:custGeom>
            <a:avLst/>
            <a:gdLst>
              <a:gd name="connsiteX0" fmla="*/ 25527 w 2228850"/>
              <a:gd name="connsiteY0" fmla="*/ 1921764 h 1914525"/>
              <a:gd name="connsiteX1" fmla="*/ 18669 w 2228850"/>
              <a:gd name="connsiteY1" fmla="*/ 1914906 h 1914525"/>
              <a:gd name="connsiteX2" fmla="*/ 2236089 w 2228850"/>
              <a:gd name="connsiteY2" fmla="*/ 1914906 h 1914525"/>
              <a:gd name="connsiteX3" fmla="*/ 2229231 w 2228850"/>
              <a:gd name="connsiteY3" fmla="*/ 1921764 h 1914525"/>
              <a:gd name="connsiteX4" fmla="*/ 2229231 w 2228850"/>
              <a:gd name="connsiteY4" fmla="*/ 14478 h 1914525"/>
              <a:gd name="connsiteX5" fmla="*/ 2236089 w 2228850"/>
              <a:gd name="connsiteY5" fmla="*/ 22098 h 1914525"/>
              <a:gd name="connsiteX6" fmla="*/ 18669 w 2228850"/>
              <a:gd name="connsiteY6" fmla="*/ 22098 h 1914525"/>
              <a:gd name="connsiteX7" fmla="*/ 25527 w 2228850"/>
              <a:gd name="connsiteY7" fmla="*/ 14478 h 1914525"/>
              <a:gd name="connsiteX8" fmla="*/ 25527 w 2228850"/>
              <a:gd name="connsiteY8" fmla="*/ 192176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1914525">
                <a:moveTo>
                  <a:pt x="25527" y="1921764"/>
                </a:moveTo>
                <a:lnTo>
                  <a:pt x="18669" y="1914906"/>
                </a:lnTo>
                <a:lnTo>
                  <a:pt x="2236089" y="1914906"/>
                </a:lnTo>
                <a:lnTo>
                  <a:pt x="2229231" y="1921764"/>
                </a:lnTo>
                <a:lnTo>
                  <a:pt x="2229231" y="14478"/>
                </a:lnTo>
                <a:lnTo>
                  <a:pt x="2236089" y="22098"/>
                </a:lnTo>
                <a:lnTo>
                  <a:pt x="18669" y="22098"/>
                </a:lnTo>
                <a:lnTo>
                  <a:pt x="25527" y="14478"/>
                </a:lnTo>
                <a:lnTo>
                  <a:pt x="25527" y="1921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Freeform 1235"> 
				</p:cNvPr>
          <p:cNvSpPr/>
          <p:nvPr/>
        </p:nvSpPr>
        <p:spPr>
          <a:xfrm>
            <a:off x="8562975" y="3943350"/>
            <a:ext cx="28575" cy="219075"/>
          </a:xfrm>
          <a:custGeom>
            <a:avLst/>
            <a:gdLst>
              <a:gd name="connsiteX0" fmla="*/ 18668 w 28575"/>
              <a:gd name="connsiteY0" fmla="*/ 10667 h 219075"/>
              <a:gd name="connsiteX1" fmla="*/ 18668 w 28575"/>
              <a:gd name="connsiteY1" fmla="*/ 224790 h 219075"/>
              <a:gd name="connsiteX2" fmla="*/ 32385 w 28575"/>
              <a:gd name="connsiteY2" fmla="*/ 224790 h 219075"/>
              <a:gd name="connsiteX3" fmla="*/ 32385 w 28575"/>
              <a:gd name="connsiteY3" fmla="*/ 10667 h 219075"/>
              <a:gd name="connsiteX4" fmla="*/ 18668 w 28575"/>
              <a:gd name="connsiteY4" fmla="*/ 1066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19075">
                <a:moveTo>
                  <a:pt x="18668" y="10667"/>
                </a:moveTo>
                <a:lnTo>
                  <a:pt x="18668" y="224790"/>
                </a:lnTo>
                <a:lnTo>
                  <a:pt x="32385" y="224790"/>
                </a:lnTo>
                <a:lnTo>
                  <a:pt x="32385" y="10667"/>
                </a:lnTo>
                <a:lnTo>
                  <a:pt x="18668" y="10667"/>
                </a:lnTo>
                <a:close/>
              </a:path>
            </a:pathLst>
          </a:custGeom>
          <a:solidFill>
            <a:srgbClr val="733a0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Freeform 1236"> 
				</p:cNvPr>
          <p:cNvSpPr/>
          <p:nvPr/>
        </p:nvSpPr>
        <p:spPr>
          <a:xfrm>
            <a:off x="7534275" y="3867150"/>
            <a:ext cx="2228850" cy="790575"/>
          </a:xfrm>
          <a:custGeom>
            <a:avLst/>
            <a:gdLst>
              <a:gd name="connsiteX0" fmla="*/ 16382 w 2228850"/>
              <a:gd name="connsiteY0" fmla="*/ 16764 h 790575"/>
              <a:gd name="connsiteX1" fmla="*/ 16382 w 2228850"/>
              <a:gd name="connsiteY1" fmla="*/ 797814 h 790575"/>
              <a:gd name="connsiteX2" fmla="*/ 2234564 w 2228850"/>
              <a:gd name="connsiteY2" fmla="*/ 797814 h 790575"/>
              <a:gd name="connsiteX3" fmla="*/ 2234564 w 2228850"/>
              <a:gd name="connsiteY3" fmla="*/ 16764 h 790575"/>
              <a:gd name="connsiteX4" fmla="*/ 16382 w 2228850"/>
              <a:gd name="connsiteY4" fmla="*/ 16764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790575">
                <a:moveTo>
                  <a:pt x="16382" y="16764"/>
                </a:moveTo>
                <a:lnTo>
                  <a:pt x="16382" y="797814"/>
                </a:lnTo>
                <a:lnTo>
                  <a:pt x="2234564" y="797814"/>
                </a:lnTo>
                <a:lnTo>
                  <a:pt x="2234564" y="16764"/>
                </a:lnTo>
                <a:lnTo>
                  <a:pt x="16382" y="16764"/>
                </a:lnTo>
                <a:close/>
              </a:path>
            </a:pathLst>
          </a:custGeom>
          <a:solidFill>
            <a:srgbClr val="b6c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Freeform 1237"> 
				</p:cNvPr>
          <p:cNvSpPr/>
          <p:nvPr/>
        </p:nvSpPr>
        <p:spPr>
          <a:xfrm>
            <a:off x="7534275" y="2733675"/>
            <a:ext cx="2238375" cy="1933575"/>
          </a:xfrm>
          <a:custGeom>
            <a:avLst/>
            <a:gdLst>
              <a:gd name="connsiteX0" fmla="*/ 9525 w 2238375"/>
              <a:gd name="connsiteY0" fmla="*/ 1938146 h 1933575"/>
              <a:gd name="connsiteX1" fmla="*/ 9525 w 2238375"/>
              <a:gd name="connsiteY1" fmla="*/ 17907 h 1933575"/>
              <a:gd name="connsiteX2" fmla="*/ 2241423 w 2238375"/>
              <a:gd name="connsiteY2" fmla="*/ 17907 h 1933575"/>
              <a:gd name="connsiteX3" fmla="*/ 2241423 w 2238375"/>
              <a:gd name="connsiteY3" fmla="*/ 1938146 h 1933575"/>
              <a:gd name="connsiteX4" fmla="*/ 9525 w 2238375"/>
              <a:gd name="connsiteY4" fmla="*/ 1938146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933575">
                <a:moveTo>
                  <a:pt x="9525" y="1938146"/>
                </a:moveTo>
                <a:lnTo>
                  <a:pt x="9525" y="17907"/>
                </a:lnTo>
                <a:lnTo>
                  <a:pt x="2241423" y="17907"/>
                </a:lnTo>
                <a:lnTo>
                  <a:pt x="2241423" y="1938146"/>
                </a:lnTo>
                <a:lnTo>
                  <a:pt x="9525" y="19381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Freeform 1238"> 
				</p:cNvPr>
          <p:cNvSpPr/>
          <p:nvPr/>
        </p:nvSpPr>
        <p:spPr>
          <a:xfrm>
            <a:off x="7534275" y="2743200"/>
            <a:ext cx="2228850" cy="1914525"/>
          </a:xfrm>
          <a:custGeom>
            <a:avLst/>
            <a:gdLst>
              <a:gd name="connsiteX0" fmla="*/ 24003 w 2228850"/>
              <a:gd name="connsiteY0" fmla="*/ 1921764 h 1914525"/>
              <a:gd name="connsiteX1" fmla="*/ 16382 w 2228850"/>
              <a:gd name="connsiteY1" fmla="*/ 1914906 h 1914525"/>
              <a:gd name="connsiteX2" fmla="*/ 2234566 w 2228850"/>
              <a:gd name="connsiteY2" fmla="*/ 1914906 h 1914525"/>
              <a:gd name="connsiteX3" fmla="*/ 2227707 w 2228850"/>
              <a:gd name="connsiteY3" fmla="*/ 1921764 h 1914525"/>
              <a:gd name="connsiteX4" fmla="*/ 2227707 w 2228850"/>
              <a:gd name="connsiteY4" fmla="*/ 15240 h 1914525"/>
              <a:gd name="connsiteX5" fmla="*/ 2234566 w 2228850"/>
              <a:gd name="connsiteY5" fmla="*/ 22098 h 1914525"/>
              <a:gd name="connsiteX6" fmla="*/ 16382 w 2228850"/>
              <a:gd name="connsiteY6" fmla="*/ 22098 h 1914525"/>
              <a:gd name="connsiteX7" fmla="*/ 24003 w 2228850"/>
              <a:gd name="connsiteY7" fmla="*/ 15240 h 1914525"/>
              <a:gd name="connsiteX8" fmla="*/ 24003 w 2228850"/>
              <a:gd name="connsiteY8" fmla="*/ 192176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1914525">
                <a:moveTo>
                  <a:pt x="24003" y="1921764"/>
                </a:moveTo>
                <a:lnTo>
                  <a:pt x="16382" y="1914906"/>
                </a:lnTo>
                <a:lnTo>
                  <a:pt x="2234566" y="1914906"/>
                </a:lnTo>
                <a:lnTo>
                  <a:pt x="2227707" y="1921764"/>
                </a:lnTo>
                <a:lnTo>
                  <a:pt x="2227707" y="15240"/>
                </a:lnTo>
                <a:lnTo>
                  <a:pt x="2234566" y="22098"/>
                </a:lnTo>
                <a:lnTo>
                  <a:pt x="16382" y="22098"/>
                </a:lnTo>
                <a:lnTo>
                  <a:pt x="24003" y="15240"/>
                </a:lnTo>
                <a:lnTo>
                  <a:pt x="24003" y="1921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Freeform 1239"> 
				</p:cNvPr>
          <p:cNvSpPr/>
          <p:nvPr/>
        </p:nvSpPr>
        <p:spPr>
          <a:xfrm>
            <a:off x="7610475" y="4029075"/>
            <a:ext cx="2066925" cy="447675"/>
          </a:xfrm>
          <a:custGeom>
            <a:avLst/>
            <a:gdLst>
              <a:gd name="connsiteX0" fmla="*/ 17907 w 2066925"/>
              <a:gd name="connsiteY0" fmla="*/ 17145 h 447675"/>
              <a:gd name="connsiteX1" fmla="*/ 17907 w 2066925"/>
              <a:gd name="connsiteY1" fmla="*/ 452247 h 447675"/>
              <a:gd name="connsiteX2" fmla="*/ 2074544 w 2066925"/>
              <a:gd name="connsiteY2" fmla="*/ 452247 h 447675"/>
              <a:gd name="connsiteX3" fmla="*/ 2074544 w 2066925"/>
              <a:gd name="connsiteY3" fmla="*/ 17145 h 447675"/>
              <a:gd name="connsiteX4" fmla="*/ 17907 w 2066925"/>
              <a:gd name="connsiteY4" fmla="*/ 171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6925" h="447675">
                <a:moveTo>
                  <a:pt x="17907" y="17145"/>
                </a:moveTo>
                <a:lnTo>
                  <a:pt x="17907" y="452247"/>
                </a:lnTo>
                <a:lnTo>
                  <a:pt x="2074544" y="452247"/>
                </a:lnTo>
                <a:lnTo>
                  <a:pt x="2074544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Freeform 1240"> 
				</p:cNvPr>
          <p:cNvSpPr/>
          <p:nvPr/>
        </p:nvSpPr>
        <p:spPr>
          <a:xfrm>
            <a:off x="7610475" y="4029075"/>
            <a:ext cx="2076450" cy="457200"/>
          </a:xfrm>
          <a:custGeom>
            <a:avLst/>
            <a:gdLst>
              <a:gd name="connsiteX0" fmla="*/ 11048 w 2076450"/>
              <a:gd name="connsiteY0" fmla="*/ 459866 h 457200"/>
              <a:gd name="connsiteX1" fmla="*/ 11048 w 2076450"/>
              <a:gd name="connsiteY1" fmla="*/ 10286 h 457200"/>
              <a:gd name="connsiteX2" fmla="*/ 2081403 w 2076450"/>
              <a:gd name="connsiteY2" fmla="*/ 10286 h 457200"/>
              <a:gd name="connsiteX3" fmla="*/ 2081403 w 2076450"/>
              <a:gd name="connsiteY3" fmla="*/ 459866 h 457200"/>
              <a:gd name="connsiteX4" fmla="*/ 11048 w 2076450"/>
              <a:gd name="connsiteY4" fmla="*/ 459866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457200">
                <a:moveTo>
                  <a:pt x="11048" y="459866"/>
                </a:moveTo>
                <a:lnTo>
                  <a:pt x="11048" y="10286"/>
                </a:lnTo>
                <a:lnTo>
                  <a:pt x="2081403" y="10286"/>
                </a:lnTo>
                <a:lnTo>
                  <a:pt x="2081403" y="459866"/>
                </a:lnTo>
                <a:lnTo>
                  <a:pt x="11048" y="45986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Freeform 1241"> 
				</p:cNvPr>
          <p:cNvSpPr/>
          <p:nvPr/>
        </p:nvSpPr>
        <p:spPr>
          <a:xfrm>
            <a:off x="7610475" y="4029075"/>
            <a:ext cx="2066925" cy="447675"/>
          </a:xfrm>
          <a:custGeom>
            <a:avLst/>
            <a:gdLst>
              <a:gd name="connsiteX0" fmla="*/ 24765 w 2066925"/>
              <a:gd name="connsiteY0" fmla="*/ 452246 h 447675"/>
              <a:gd name="connsiteX1" fmla="*/ 17907 w 2066925"/>
              <a:gd name="connsiteY1" fmla="*/ 445389 h 447675"/>
              <a:gd name="connsiteX2" fmla="*/ 2074544 w 2066925"/>
              <a:gd name="connsiteY2" fmla="*/ 445389 h 447675"/>
              <a:gd name="connsiteX3" fmla="*/ 2067687 w 2066925"/>
              <a:gd name="connsiteY3" fmla="*/ 452246 h 447675"/>
              <a:gd name="connsiteX4" fmla="*/ 2067687 w 2066925"/>
              <a:gd name="connsiteY4" fmla="*/ 17145 h 447675"/>
              <a:gd name="connsiteX5" fmla="*/ 2074544 w 2066925"/>
              <a:gd name="connsiteY5" fmla="*/ 24003 h 447675"/>
              <a:gd name="connsiteX6" fmla="*/ 17907 w 2066925"/>
              <a:gd name="connsiteY6" fmla="*/ 24003 h 447675"/>
              <a:gd name="connsiteX7" fmla="*/ 24765 w 2066925"/>
              <a:gd name="connsiteY7" fmla="*/ 17145 h 447675"/>
              <a:gd name="connsiteX8" fmla="*/ 24765 w 2066925"/>
              <a:gd name="connsiteY8" fmla="*/ 452246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6925" h="447675">
                <a:moveTo>
                  <a:pt x="24765" y="452246"/>
                </a:moveTo>
                <a:lnTo>
                  <a:pt x="17907" y="445389"/>
                </a:lnTo>
                <a:lnTo>
                  <a:pt x="2074544" y="445389"/>
                </a:lnTo>
                <a:lnTo>
                  <a:pt x="2067687" y="452246"/>
                </a:lnTo>
                <a:lnTo>
                  <a:pt x="2067687" y="17145"/>
                </a:lnTo>
                <a:lnTo>
                  <a:pt x="2074544" y="24003"/>
                </a:lnTo>
                <a:lnTo>
                  <a:pt x="17907" y="24003"/>
                </a:lnTo>
                <a:lnTo>
                  <a:pt x="24765" y="17145"/>
                </a:lnTo>
                <a:lnTo>
                  <a:pt x="24765" y="4522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Freeform 1242"> 
				</p:cNvPr>
          <p:cNvSpPr/>
          <p:nvPr/>
        </p:nvSpPr>
        <p:spPr>
          <a:xfrm>
            <a:off x="4029075" y="3867150"/>
            <a:ext cx="2219325" cy="790575"/>
          </a:xfrm>
          <a:custGeom>
            <a:avLst/>
            <a:gdLst>
              <a:gd name="connsiteX0" fmla="*/ 9525 w 2219325"/>
              <a:gd name="connsiteY0" fmla="*/ 16764 h 790575"/>
              <a:gd name="connsiteX1" fmla="*/ 9525 w 2219325"/>
              <a:gd name="connsiteY1" fmla="*/ 797814 h 790575"/>
              <a:gd name="connsiteX2" fmla="*/ 2227707 w 2219325"/>
              <a:gd name="connsiteY2" fmla="*/ 797814 h 790575"/>
              <a:gd name="connsiteX3" fmla="*/ 2227707 w 2219325"/>
              <a:gd name="connsiteY3" fmla="*/ 16764 h 790575"/>
              <a:gd name="connsiteX4" fmla="*/ 9525 w 2219325"/>
              <a:gd name="connsiteY4" fmla="*/ 16764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325" h="790575">
                <a:moveTo>
                  <a:pt x="9525" y="16764"/>
                </a:moveTo>
                <a:lnTo>
                  <a:pt x="9525" y="797814"/>
                </a:lnTo>
                <a:lnTo>
                  <a:pt x="2227707" y="797814"/>
                </a:lnTo>
                <a:lnTo>
                  <a:pt x="2227707" y="16764"/>
                </a:lnTo>
                <a:lnTo>
                  <a:pt x="9525" y="16764"/>
                </a:lnTo>
                <a:close/>
              </a:path>
            </a:pathLst>
          </a:custGeom>
          <a:solidFill>
            <a:srgbClr val="cdd6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Freeform 1243"> 
				</p:cNvPr>
          <p:cNvSpPr/>
          <p:nvPr/>
        </p:nvSpPr>
        <p:spPr>
          <a:xfrm>
            <a:off x="4019550" y="2733675"/>
            <a:ext cx="2238375" cy="1933575"/>
          </a:xfrm>
          <a:custGeom>
            <a:avLst/>
            <a:gdLst>
              <a:gd name="connsiteX0" fmla="*/ 12191 w 2238375"/>
              <a:gd name="connsiteY0" fmla="*/ 1938146 h 1933575"/>
              <a:gd name="connsiteX1" fmla="*/ 12191 w 2238375"/>
              <a:gd name="connsiteY1" fmla="*/ 17907 h 1933575"/>
              <a:gd name="connsiteX2" fmla="*/ 2244090 w 2238375"/>
              <a:gd name="connsiteY2" fmla="*/ 17907 h 1933575"/>
              <a:gd name="connsiteX3" fmla="*/ 2244090 w 2238375"/>
              <a:gd name="connsiteY3" fmla="*/ 1938146 h 1933575"/>
              <a:gd name="connsiteX4" fmla="*/ 12191 w 2238375"/>
              <a:gd name="connsiteY4" fmla="*/ 1938146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933575">
                <a:moveTo>
                  <a:pt x="12191" y="1938146"/>
                </a:moveTo>
                <a:lnTo>
                  <a:pt x="12191" y="17907"/>
                </a:lnTo>
                <a:lnTo>
                  <a:pt x="2244090" y="17907"/>
                </a:lnTo>
                <a:lnTo>
                  <a:pt x="2244090" y="1938146"/>
                </a:lnTo>
                <a:lnTo>
                  <a:pt x="12191" y="19381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Freeform 1244"> 
				</p:cNvPr>
          <p:cNvSpPr/>
          <p:nvPr/>
        </p:nvSpPr>
        <p:spPr>
          <a:xfrm>
            <a:off x="4029075" y="2743200"/>
            <a:ext cx="2219325" cy="1914525"/>
          </a:xfrm>
          <a:custGeom>
            <a:avLst/>
            <a:gdLst>
              <a:gd name="connsiteX0" fmla="*/ 16383 w 2219325"/>
              <a:gd name="connsiteY0" fmla="*/ 1921764 h 1914525"/>
              <a:gd name="connsiteX1" fmla="*/ 9525 w 2219325"/>
              <a:gd name="connsiteY1" fmla="*/ 1914906 h 1914525"/>
              <a:gd name="connsiteX2" fmla="*/ 2227707 w 2219325"/>
              <a:gd name="connsiteY2" fmla="*/ 1914906 h 1914525"/>
              <a:gd name="connsiteX3" fmla="*/ 2220087 w 2219325"/>
              <a:gd name="connsiteY3" fmla="*/ 1921764 h 1914525"/>
              <a:gd name="connsiteX4" fmla="*/ 2220087 w 2219325"/>
              <a:gd name="connsiteY4" fmla="*/ 15240 h 1914525"/>
              <a:gd name="connsiteX5" fmla="*/ 2227707 w 2219325"/>
              <a:gd name="connsiteY5" fmla="*/ 22098 h 1914525"/>
              <a:gd name="connsiteX6" fmla="*/ 9525 w 2219325"/>
              <a:gd name="connsiteY6" fmla="*/ 22098 h 1914525"/>
              <a:gd name="connsiteX7" fmla="*/ 16383 w 2219325"/>
              <a:gd name="connsiteY7" fmla="*/ 15240 h 1914525"/>
              <a:gd name="connsiteX8" fmla="*/ 16383 w 2219325"/>
              <a:gd name="connsiteY8" fmla="*/ 1921764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9325" h="1914525">
                <a:moveTo>
                  <a:pt x="16383" y="1921764"/>
                </a:moveTo>
                <a:lnTo>
                  <a:pt x="9525" y="1914906"/>
                </a:lnTo>
                <a:lnTo>
                  <a:pt x="2227707" y="1914906"/>
                </a:lnTo>
                <a:lnTo>
                  <a:pt x="2220087" y="1921764"/>
                </a:lnTo>
                <a:lnTo>
                  <a:pt x="2220087" y="15240"/>
                </a:lnTo>
                <a:lnTo>
                  <a:pt x="2227707" y="22098"/>
                </a:lnTo>
                <a:lnTo>
                  <a:pt x="9525" y="22098"/>
                </a:lnTo>
                <a:lnTo>
                  <a:pt x="16383" y="15240"/>
                </a:lnTo>
                <a:lnTo>
                  <a:pt x="16383" y="1921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Freeform 1245"> 
				</p:cNvPr>
          <p:cNvSpPr/>
          <p:nvPr/>
        </p:nvSpPr>
        <p:spPr>
          <a:xfrm>
            <a:off x="4095750" y="4029075"/>
            <a:ext cx="657225" cy="447675"/>
          </a:xfrm>
          <a:custGeom>
            <a:avLst/>
            <a:gdLst>
              <a:gd name="connsiteX0" fmla="*/ 12191 w 657225"/>
              <a:gd name="connsiteY0" fmla="*/ 17145 h 447675"/>
              <a:gd name="connsiteX1" fmla="*/ 12191 w 657225"/>
              <a:gd name="connsiteY1" fmla="*/ 450722 h 447675"/>
              <a:gd name="connsiteX2" fmla="*/ 659891 w 657225"/>
              <a:gd name="connsiteY2" fmla="*/ 450722 h 447675"/>
              <a:gd name="connsiteX3" fmla="*/ 659891 w 657225"/>
              <a:gd name="connsiteY3" fmla="*/ 17145 h 447675"/>
              <a:gd name="connsiteX4" fmla="*/ 12191 w 657225"/>
              <a:gd name="connsiteY4" fmla="*/ 171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447675">
                <a:moveTo>
                  <a:pt x="12191" y="17145"/>
                </a:moveTo>
                <a:lnTo>
                  <a:pt x="12191" y="450722"/>
                </a:lnTo>
                <a:lnTo>
                  <a:pt x="659891" y="450722"/>
                </a:lnTo>
                <a:lnTo>
                  <a:pt x="659891" y="17145"/>
                </a:lnTo>
                <a:lnTo>
                  <a:pt x="12191" y="17145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Freeform 1246"> 
				</p:cNvPr>
          <p:cNvSpPr/>
          <p:nvPr/>
        </p:nvSpPr>
        <p:spPr>
          <a:xfrm>
            <a:off x="4086225" y="4029075"/>
            <a:ext cx="676275" cy="457200"/>
          </a:xfrm>
          <a:custGeom>
            <a:avLst/>
            <a:gdLst>
              <a:gd name="connsiteX0" fmla="*/ 14096 w 676275"/>
              <a:gd name="connsiteY0" fmla="*/ 457581 h 457200"/>
              <a:gd name="connsiteX1" fmla="*/ 14096 w 676275"/>
              <a:gd name="connsiteY1" fmla="*/ 10286 h 457200"/>
              <a:gd name="connsiteX2" fmla="*/ 676275 w 676275"/>
              <a:gd name="connsiteY2" fmla="*/ 10286 h 457200"/>
              <a:gd name="connsiteX3" fmla="*/ 676275 w 676275"/>
              <a:gd name="connsiteY3" fmla="*/ 457581 h 457200"/>
              <a:gd name="connsiteX4" fmla="*/ 14096 w 676275"/>
              <a:gd name="connsiteY4" fmla="*/ 457581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457200">
                <a:moveTo>
                  <a:pt x="14096" y="457581"/>
                </a:moveTo>
                <a:lnTo>
                  <a:pt x="14096" y="10286"/>
                </a:lnTo>
                <a:lnTo>
                  <a:pt x="676275" y="10286"/>
                </a:lnTo>
                <a:lnTo>
                  <a:pt x="676275" y="457581"/>
                </a:lnTo>
                <a:lnTo>
                  <a:pt x="14096" y="457581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Freeform 1247"> 
				</p:cNvPr>
          <p:cNvSpPr/>
          <p:nvPr/>
        </p:nvSpPr>
        <p:spPr>
          <a:xfrm>
            <a:off x="4095750" y="4029075"/>
            <a:ext cx="657225" cy="447675"/>
          </a:xfrm>
          <a:custGeom>
            <a:avLst/>
            <a:gdLst>
              <a:gd name="connsiteX0" fmla="*/ 19050 w 657225"/>
              <a:gd name="connsiteY0" fmla="*/ 450722 h 447675"/>
              <a:gd name="connsiteX1" fmla="*/ 12191 w 657225"/>
              <a:gd name="connsiteY1" fmla="*/ 443865 h 447675"/>
              <a:gd name="connsiteX2" fmla="*/ 659891 w 657225"/>
              <a:gd name="connsiteY2" fmla="*/ 443865 h 447675"/>
              <a:gd name="connsiteX3" fmla="*/ 652271 w 657225"/>
              <a:gd name="connsiteY3" fmla="*/ 450722 h 447675"/>
              <a:gd name="connsiteX4" fmla="*/ 652271 w 657225"/>
              <a:gd name="connsiteY4" fmla="*/ 17145 h 447675"/>
              <a:gd name="connsiteX5" fmla="*/ 659891 w 657225"/>
              <a:gd name="connsiteY5" fmla="*/ 24003 h 447675"/>
              <a:gd name="connsiteX6" fmla="*/ 12191 w 657225"/>
              <a:gd name="connsiteY6" fmla="*/ 24003 h 447675"/>
              <a:gd name="connsiteX7" fmla="*/ 19050 w 657225"/>
              <a:gd name="connsiteY7" fmla="*/ 17145 h 447675"/>
              <a:gd name="connsiteX8" fmla="*/ 19050 w 657225"/>
              <a:gd name="connsiteY8" fmla="*/ 450722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225" h="447675">
                <a:moveTo>
                  <a:pt x="19050" y="450722"/>
                </a:moveTo>
                <a:lnTo>
                  <a:pt x="12191" y="443865"/>
                </a:lnTo>
                <a:lnTo>
                  <a:pt x="659891" y="443865"/>
                </a:lnTo>
                <a:lnTo>
                  <a:pt x="652271" y="450722"/>
                </a:lnTo>
                <a:lnTo>
                  <a:pt x="652271" y="17145"/>
                </a:lnTo>
                <a:lnTo>
                  <a:pt x="659891" y="24003"/>
                </a:lnTo>
                <a:lnTo>
                  <a:pt x="12191" y="24003"/>
                </a:lnTo>
                <a:lnTo>
                  <a:pt x="19050" y="17145"/>
                </a:lnTo>
                <a:lnTo>
                  <a:pt x="19050" y="450722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Freeform 1248"> 
				</p:cNvPr>
          <p:cNvSpPr/>
          <p:nvPr/>
        </p:nvSpPr>
        <p:spPr>
          <a:xfrm>
            <a:off x="5534025" y="4029075"/>
            <a:ext cx="647700" cy="447675"/>
          </a:xfrm>
          <a:custGeom>
            <a:avLst/>
            <a:gdLst>
              <a:gd name="connsiteX0" fmla="*/ 14859 w 647700"/>
              <a:gd name="connsiteY0" fmla="*/ 17145 h 447675"/>
              <a:gd name="connsiteX1" fmla="*/ 14859 w 647700"/>
              <a:gd name="connsiteY1" fmla="*/ 452247 h 447675"/>
              <a:gd name="connsiteX2" fmla="*/ 648843 w 647700"/>
              <a:gd name="connsiteY2" fmla="*/ 452247 h 447675"/>
              <a:gd name="connsiteX3" fmla="*/ 648843 w 647700"/>
              <a:gd name="connsiteY3" fmla="*/ 17145 h 447675"/>
              <a:gd name="connsiteX4" fmla="*/ 14859 w 647700"/>
              <a:gd name="connsiteY4" fmla="*/ 171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7675">
                <a:moveTo>
                  <a:pt x="14859" y="17145"/>
                </a:moveTo>
                <a:lnTo>
                  <a:pt x="14859" y="452247"/>
                </a:lnTo>
                <a:lnTo>
                  <a:pt x="648843" y="452247"/>
                </a:lnTo>
                <a:lnTo>
                  <a:pt x="648843" y="17145"/>
                </a:lnTo>
                <a:lnTo>
                  <a:pt x="14859" y="17145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Freeform 1249"> 
				</p:cNvPr>
          <p:cNvSpPr/>
          <p:nvPr/>
        </p:nvSpPr>
        <p:spPr>
          <a:xfrm>
            <a:off x="5524500" y="4029075"/>
            <a:ext cx="657225" cy="457200"/>
          </a:xfrm>
          <a:custGeom>
            <a:avLst/>
            <a:gdLst>
              <a:gd name="connsiteX0" fmla="*/ 17526 w 657225"/>
              <a:gd name="connsiteY0" fmla="*/ 459866 h 457200"/>
              <a:gd name="connsiteX1" fmla="*/ 17526 w 657225"/>
              <a:gd name="connsiteY1" fmla="*/ 10286 h 457200"/>
              <a:gd name="connsiteX2" fmla="*/ 665226 w 657225"/>
              <a:gd name="connsiteY2" fmla="*/ 10286 h 457200"/>
              <a:gd name="connsiteX3" fmla="*/ 665226 w 657225"/>
              <a:gd name="connsiteY3" fmla="*/ 459866 h 457200"/>
              <a:gd name="connsiteX4" fmla="*/ 17526 w 657225"/>
              <a:gd name="connsiteY4" fmla="*/ 459866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457200">
                <a:moveTo>
                  <a:pt x="17526" y="459866"/>
                </a:moveTo>
                <a:lnTo>
                  <a:pt x="17526" y="10286"/>
                </a:lnTo>
                <a:lnTo>
                  <a:pt x="665226" y="10286"/>
                </a:lnTo>
                <a:lnTo>
                  <a:pt x="665226" y="459866"/>
                </a:lnTo>
                <a:lnTo>
                  <a:pt x="17526" y="45986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Freeform 1250"> 
				</p:cNvPr>
          <p:cNvSpPr/>
          <p:nvPr/>
        </p:nvSpPr>
        <p:spPr>
          <a:xfrm>
            <a:off x="5534025" y="4029075"/>
            <a:ext cx="647700" cy="447675"/>
          </a:xfrm>
          <a:custGeom>
            <a:avLst/>
            <a:gdLst>
              <a:gd name="connsiteX0" fmla="*/ 22478 w 647700"/>
              <a:gd name="connsiteY0" fmla="*/ 452246 h 447675"/>
              <a:gd name="connsiteX1" fmla="*/ 14859 w 647700"/>
              <a:gd name="connsiteY1" fmla="*/ 445389 h 447675"/>
              <a:gd name="connsiteX2" fmla="*/ 648842 w 647700"/>
              <a:gd name="connsiteY2" fmla="*/ 445389 h 447675"/>
              <a:gd name="connsiteX3" fmla="*/ 641985 w 647700"/>
              <a:gd name="connsiteY3" fmla="*/ 452246 h 447675"/>
              <a:gd name="connsiteX4" fmla="*/ 641985 w 647700"/>
              <a:gd name="connsiteY4" fmla="*/ 17145 h 447675"/>
              <a:gd name="connsiteX5" fmla="*/ 648842 w 647700"/>
              <a:gd name="connsiteY5" fmla="*/ 24003 h 447675"/>
              <a:gd name="connsiteX6" fmla="*/ 14859 w 647700"/>
              <a:gd name="connsiteY6" fmla="*/ 24003 h 447675"/>
              <a:gd name="connsiteX7" fmla="*/ 22478 w 647700"/>
              <a:gd name="connsiteY7" fmla="*/ 17145 h 447675"/>
              <a:gd name="connsiteX8" fmla="*/ 22478 w 647700"/>
              <a:gd name="connsiteY8" fmla="*/ 452246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700" h="447675">
                <a:moveTo>
                  <a:pt x="22478" y="452246"/>
                </a:moveTo>
                <a:lnTo>
                  <a:pt x="14859" y="445389"/>
                </a:lnTo>
                <a:lnTo>
                  <a:pt x="648842" y="445389"/>
                </a:lnTo>
                <a:lnTo>
                  <a:pt x="641985" y="452246"/>
                </a:lnTo>
                <a:lnTo>
                  <a:pt x="641985" y="17145"/>
                </a:lnTo>
                <a:lnTo>
                  <a:pt x="648842" y="24003"/>
                </a:lnTo>
                <a:lnTo>
                  <a:pt x="14859" y="24003"/>
                </a:lnTo>
                <a:lnTo>
                  <a:pt x="22478" y="17145"/>
                </a:lnTo>
                <a:lnTo>
                  <a:pt x="22478" y="4522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Freeform 1251"> 
				</p:cNvPr>
          <p:cNvSpPr/>
          <p:nvPr/>
        </p:nvSpPr>
        <p:spPr>
          <a:xfrm>
            <a:off x="4819650" y="4029075"/>
            <a:ext cx="647700" cy="447675"/>
          </a:xfrm>
          <a:custGeom>
            <a:avLst/>
            <a:gdLst>
              <a:gd name="connsiteX0" fmla="*/ 16002 w 647700"/>
              <a:gd name="connsiteY0" fmla="*/ 17145 h 447675"/>
              <a:gd name="connsiteX1" fmla="*/ 16002 w 647700"/>
              <a:gd name="connsiteY1" fmla="*/ 452247 h 447675"/>
              <a:gd name="connsiteX2" fmla="*/ 649224 w 647700"/>
              <a:gd name="connsiteY2" fmla="*/ 452247 h 447675"/>
              <a:gd name="connsiteX3" fmla="*/ 649224 w 647700"/>
              <a:gd name="connsiteY3" fmla="*/ 17145 h 447675"/>
              <a:gd name="connsiteX4" fmla="*/ 16002 w 647700"/>
              <a:gd name="connsiteY4" fmla="*/ 171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7675">
                <a:moveTo>
                  <a:pt x="16002" y="17145"/>
                </a:moveTo>
                <a:lnTo>
                  <a:pt x="16002" y="452247"/>
                </a:lnTo>
                <a:lnTo>
                  <a:pt x="649224" y="452247"/>
                </a:lnTo>
                <a:lnTo>
                  <a:pt x="649224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Freeform 1252"> 
				</p:cNvPr>
          <p:cNvSpPr/>
          <p:nvPr/>
        </p:nvSpPr>
        <p:spPr>
          <a:xfrm>
            <a:off x="4819650" y="4029075"/>
            <a:ext cx="647700" cy="447675"/>
          </a:xfrm>
          <a:custGeom>
            <a:avLst/>
            <a:gdLst>
              <a:gd name="connsiteX0" fmla="*/ 22859 w 647700"/>
              <a:gd name="connsiteY0" fmla="*/ 452246 h 447675"/>
              <a:gd name="connsiteX1" fmla="*/ 16002 w 647700"/>
              <a:gd name="connsiteY1" fmla="*/ 445389 h 447675"/>
              <a:gd name="connsiteX2" fmla="*/ 649224 w 647700"/>
              <a:gd name="connsiteY2" fmla="*/ 445389 h 447675"/>
              <a:gd name="connsiteX3" fmla="*/ 642366 w 647700"/>
              <a:gd name="connsiteY3" fmla="*/ 452246 h 447675"/>
              <a:gd name="connsiteX4" fmla="*/ 642366 w 647700"/>
              <a:gd name="connsiteY4" fmla="*/ 17145 h 447675"/>
              <a:gd name="connsiteX5" fmla="*/ 649224 w 647700"/>
              <a:gd name="connsiteY5" fmla="*/ 24003 h 447675"/>
              <a:gd name="connsiteX6" fmla="*/ 16002 w 647700"/>
              <a:gd name="connsiteY6" fmla="*/ 24003 h 447675"/>
              <a:gd name="connsiteX7" fmla="*/ 22859 w 647700"/>
              <a:gd name="connsiteY7" fmla="*/ 17145 h 447675"/>
              <a:gd name="connsiteX8" fmla="*/ 22859 w 647700"/>
              <a:gd name="connsiteY8" fmla="*/ 452246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700" h="447675">
                <a:moveTo>
                  <a:pt x="22859" y="452246"/>
                </a:moveTo>
                <a:lnTo>
                  <a:pt x="16002" y="445389"/>
                </a:lnTo>
                <a:lnTo>
                  <a:pt x="649224" y="445389"/>
                </a:lnTo>
                <a:lnTo>
                  <a:pt x="642366" y="452246"/>
                </a:lnTo>
                <a:lnTo>
                  <a:pt x="642366" y="17145"/>
                </a:lnTo>
                <a:lnTo>
                  <a:pt x="649224" y="24003"/>
                </a:lnTo>
                <a:lnTo>
                  <a:pt x="16002" y="24003"/>
                </a:lnTo>
                <a:lnTo>
                  <a:pt x="22859" y="17145"/>
                </a:lnTo>
                <a:lnTo>
                  <a:pt x="22859" y="45224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Freeform 1253"> 
				</p:cNvPr>
          <p:cNvSpPr/>
          <p:nvPr/>
        </p:nvSpPr>
        <p:spPr>
          <a:xfrm>
            <a:off x="4810125" y="4029075"/>
            <a:ext cx="657225" cy="457200"/>
          </a:xfrm>
          <a:custGeom>
            <a:avLst/>
            <a:gdLst>
              <a:gd name="connsiteX0" fmla="*/ 18669 w 657225"/>
              <a:gd name="connsiteY0" fmla="*/ 459866 h 457200"/>
              <a:gd name="connsiteX1" fmla="*/ 18669 w 657225"/>
              <a:gd name="connsiteY1" fmla="*/ 10286 h 457200"/>
              <a:gd name="connsiteX2" fmla="*/ 665607 w 657225"/>
              <a:gd name="connsiteY2" fmla="*/ 10286 h 457200"/>
              <a:gd name="connsiteX3" fmla="*/ 665607 w 657225"/>
              <a:gd name="connsiteY3" fmla="*/ 459866 h 457200"/>
              <a:gd name="connsiteX4" fmla="*/ 18669 w 657225"/>
              <a:gd name="connsiteY4" fmla="*/ 459866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457200">
                <a:moveTo>
                  <a:pt x="18669" y="459866"/>
                </a:moveTo>
                <a:lnTo>
                  <a:pt x="18669" y="10286"/>
                </a:lnTo>
                <a:lnTo>
                  <a:pt x="665607" y="10286"/>
                </a:lnTo>
                <a:lnTo>
                  <a:pt x="665607" y="459866"/>
                </a:lnTo>
                <a:lnTo>
                  <a:pt x="18669" y="45986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Freeform 1254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Freeform 1255"> 
				</p:cNvPr>
          <p:cNvSpPr/>
          <p:nvPr/>
        </p:nvSpPr>
        <p:spPr>
          <a:xfrm>
            <a:off x="581025" y="4867275"/>
            <a:ext cx="9182100" cy="895350"/>
          </a:xfrm>
          <a:custGeom>
            <a:avLst/>
            <a:gdLst>
              <a:gd name="connsiteX0" fmla="*/ 13335 w 9182100"/>
              <a:gd name="connsiteY0" fmla="*/ 15621 h 895350"/>
              <a:gd name="connsiteX1" fmla="*/ 13335 w 9182100"/>
              <a:gd name="connsiteY1" fmla="*/ 902589 h 895350"/>
              <a:gd name="connsiteX2" fmla="*/ 9186292 w 9182100"/>
              <a:gd name="connsiteY2" fmla="*/ 902589 h 895350"/>
              <a:gd name="connsiteX3" fmla="*/ 9186292 w 9182100"/>
              <a:gd name="connsiteY3" fmla="*/ 15621 h 895350"/>
              <a:gd name="connsiteX4" fmla="*/ 13335 w 9182100"/>
              <a:gd name="connsiteY4" fmla="*/ 15621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100" h="895350">
                <a:moveTo>
                  <a:pt x="13335" y="15621"/>
                </a:moveTo>
                <a:lnTo>
                  <a:pt x="13335" y="902589"/>
                </a:lnTo>
                <a:lnTo>
                  <a:pt x="9186292" y="902589"/>
                </a:lnTo>
                <a:lnTo>
                  <a:pt x="9186292" y="15621"/>
                </a:lnTo>
                <a:lnTo>
                  <a:pt x="13335" y="15621"/>
                </a:lnTo>
                <a:close/>
              </a:path>
            </a:pathLst>
          </a:custGeom>
          <a:solidFill>
            <a:srgbClr val="d7d7d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Freeform 1256"> 
				</p:cNvPr>
          <p:cNvSpPr/>
          <p:nvPr/>
        </p:nvSpPr>
        <p:spPr>
          <a:xfrm>
            <a:off x="809625" y="4962525"/>
            <a:ext cx="8648700" cy="800100"/>
          </a:xfrm>
          <a:custGeom>
            <a:avLst/>
            <a:gdLst>
              <a:gd name="connsiteX0" fmla="*/ 12572 w 8648700"/>
              <a:gd name="connsiteY0" fmla="*/ 9525 h 800100"/>
              <a:gd name="connsiteX1" fmla="*/ 12572 w 8648700"/>
              <a:gd name="connsiteY1" fmla="*/ 807339 h 800100"/>
              <a:gd name="connsiteX2" fmla="*/ 8649843 w 8648700"/>
              <a:gd name="connsiteY2" fmla="*/ 807339 h 800100"/>
              <a:gd name="connsiteX3" fmla="*/ 8649843 w 8648700"/>
              <a:gd name="connsiteY3" fmla="*/ 9525 h 800100"/>
              <a:gd name="connsiteX4" fmla="*/ 12572 w 8648700"/>
              <a:gd name="connsiteY4" fmla="*/ 9525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700" h="800100">
                <a:moveTo>
                  <a:pt x="12572" y="9525"/>
                </a:moveTo>
                <a:lnTo>
                  <a:pt x="12572" y="807339"/>
                </a:lnTo>
                <a:lnTo>
                  <a:pt x="8649843" y="807339"/>
                </a:lnTo>
                <a:lnTo>
                  <a:pt x="8649843" y="9525"/>
                </a:lnTo>
                <a:lnTo>
                  <a:pt x="12572" y="9525"/>
                </a:lnTo>
                <a:close/>
              </a:path>
            </a:pathLst>
          </a:custGeom>
          <a:solidFill>
            <a:srgbClr val="d7d7d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Freeform 125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Freeform 1258"> 
				</p:cNvPr>
          <p:cNvSpPr/>
          <p:nvPr/>
        </p:nvSpPr>
        <p:spPr>
          <a:xfrm>
            <a:off x="581025" y="5753100"/>
            <a:ext cx="9182100" cy="952500"/>
          </a:xfrm>
          <a:custGeom>
            <a:avLst/>
            <a:gdLst>
              <a:gd name="connsiteX0" fmla="*/ 13335 w 9182100"/>
              <a:gd name="connsiteY0" fmla="*/ 16002 h 952500"/>
              <a:gd name="connsiteX1" fmla="*/ 13335 w 9182100"/>
              <a:gd name="connsiteY1" fmla="*/ 959358 h 952500"/>
              <a:gd name="connsiteX2" fmla="*/ 9186292 w 9182100"/>
              <a:gd name="connsiteY2" fmla="*/ 959358 h 952500"/>
              <a:gd name="connsiteX3" fmla="*/ 9186292 w 9182100"/>
              <a:gd name="connsiteY3" fmla="*/ 16002 h 952500"/>
              <a:gd name="connsiteX4" fmla="*/ 13335 w 91821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100" h="952500">
                <a:moveTo>
                  <a:pt x="13335" y="16002"/>
                </a:moveTo>
                <a:lnTo>
                  <a:pt x="13335" y="959358"/>
                </a:lnTo>
                <a:lnTo>
                  <a:pt x="9186292" y="959358"/>
                </a:lnTo>
                <a:lnTo>
                  <a:pt x="9186292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d7d7d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Freeform 1259"> 
				</p:cNvPr>
          <p:cNvSpPr/>
          <p:nvPr/>
        </p:nvSpPr>
        <p:spPr>
          <a:xfrm>
            <a:off x="809625" y="5753100"/>
            <a:ext cx="8648700" cy="895350"/>
          </a:xfrm>
          <a:custGeom>
            <a:avLst/>
            <a:gdLst>
              <a:gd name="connsiteX0" fmla="*/ 12572 w 8648700"/>
              <a:gd name="connsiteY0" fmla="*/ 16002 h 895350"/>
              <a:gd name="connsiteX1" fmla="*/ 12572 w 8648700"/>
              <a:gd name="connsiteY1" fmla="*/ 901445 h 895350"/>
              <a:gd name="connsiteX2" fmla="*/ 8649843 w 8648700"/>
              <a:gd name="connsiteY2" fmla="*/ 901445 h 895350"/>
              <a:gd name="connsiteX3" fmla="*/ 8649843 w 8648700"/>
              <a:gd name="connsiteY3" fmla="*/ 16002 h 895350"/>
              <a:gd name="connsiteX4" fmla="*/ 12572 w 8648700"/>
              <a:gd name="connsiteY4" fmla="*/ 16002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700" h="895350">
                <a:moveTo>
                  <a:pt x="12572" y="16002"/>
                </a:moveTo>
                <a:lnTo>
                  <a:pt x="12572" y="901445"/>
                </a:lnTo>
                <a:lnTo>
                  <a:pt x="8649843" y="901445"/>
                </a:lnTo>
                <a:lnTo>
                  <a:pt x="8649843" y="16002"/>
                </a:lnTo>
                <a:lnTo>
                  <a:pt x="12572" y="16002"/>
                </a:lnTo>
                <a:close/>
              </a:path>
            </a:pathLst>
          </a:custGeom>
          <a:solidFill>
            <a:srgbClr val="d7d7d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Freeform 1260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Freeform 1261"> 
				</p:cNvPr>
          <p:cNvSpPr/>
          <p:nvPr/>
        </p:nvSpPr>
        <p:spPr>
          <a:xfrm>
            <a:off x="581025" y="6696075"/>
            <a:ext cx="9182100" cy="47625"/>
          </a:xfrm>
          <a:custGeom>
            <a:avLst/>
            <a:gdLst>
              <a:gd name="connsiteX0" fmla="*/ 13335 w 9182100"/>
              <a:gd name="connsiteY0" fmla="*/ 15620 h 47625"/>
              <a:gd name="connsiteX1" fmla="*/ 13335 w 9182100"/>
              <a:gd name="connsiteY1" fmla="*/ 47625 h 47625"/>
              <a:gd name="connsiteX2" fmla="*/ 9186292 w 9182100"/>
              <a:gd name="connsiteY2" fmla="*/ 47625 h 47625"/>
              <a:gd name="connsiteX3" fmla="*/ 9186292 w 9182100"/>
              <a:gd name="connsiteY3" fmla="*/ 15620 h 47625"/>
              <a:gd name="connsiteX4" fmla="*/ 13335 w 9182100"/>
              <a:gd name="connsiteY4" fmla="*/ 1562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100" h="47625">
                <a:moveTo>
                  <a:pt x="13335" y="15620"/>
                </a:moveTo>
                <a:lnTo>
                  <a:pt x="13335" y="47625"/>
                </a:lnTo>
                <a:lnTo>
                  <a:pt x="9186292" y="47625"/>
                </a:lnTo>
                <a:lnTo>
                  <a:pt x="9186292" y="15620"/>
                </a:lnTo>
                <a:lnTo>
                  <a:pt x="13335" y="15620"/>
                </a:lnTo>
                <a:close/>
              </a:path>
            </a:pathLst>
          </a:custGeom>
          <a:solidFill>
            <a:srgbClr val="d7d7d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TextBox 1262"/>
          <p:cNvSpPr txBox="1"/>
          <p:nvPr/>
        </p:nvSpPr>
        <p:spPr>
          <a:xfrm>
            <a:off x="594360" y="580428"/>
            <a:ext cx="6427179" cy="1366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0">
              <a:lnSpc>
                <a:spcPts val="2591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Simplified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58">
              <a:lnSpc>
                <a:spcPts val="256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Board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263" name="TextBox 1263"/>
          <p:cNvSpPr txBox="1"/>
          <p:nvPr/>
        </p:nvSpPr>
        <p:spPr>
          <a:xfrm>
            <a:off x="1027175" y="2413972"/>
            <a:ext cx="1323713" cy="16712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3870">
              <a:lnSpc>
                <a:spcPts val="2079"/>
              </a:lnSpc>
            </a:pP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1/3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6146">
              <a:lnSpc>
                <a:spcPts val="238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</a:p>
          <a:p>
            <a:pPr indent="18972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</a:p>
          <a:p>
            <a:pPr indent="0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compensation</a:t>
            </a:r>
          </a:p>
        </p:txBody>
      </p:sp>
      <p:sp>
        <p:nvSpPr>
          <p:cNvPr id="1264" name="TextBox 1264"/>
          <p:cNvSpPr txBox="1"/>
          <p:nvPr/>
        </p:nvSpPr>
        <p:spPr>
          <a:xfrm>
            <a:off x="3304032" y="3300557"/>
            <a:ext cx="195788" cy="3966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123"/>
              </a:lnSpc>
            </a:pPr>
            <a:r>
              <a:rPr lang="en-US" altLang="zh-CN" sz="26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265" name="TextBox 1265"/>
          <p:cNvSpPr txBox="1"/>
          <p:nvPr/>
        </p:nvSpPr>
        <p:spPr>
          <a:xfrm>
            <a:off x="4139944" y="2417020"/>
            <a:ext cx="2019691" cy="20115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67157">
              <a:lnSpc>
                <a:spcPts val="2079"/>
              </a:lnSpc>
            </a:pP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1/3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41605">
              <a:lnSpc>
                <a:spcPts val="276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ariable</a:t>
            </a:r>
          </a:p>
          <a:p>
            <a:pPr indent="35509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compensation</a:t>
            </a:r>
          </a:p>
          <a:p>
            <a:pPr indent="382535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(Cash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Bonus)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835">
              <a:lnSpc>
                <a:spcPts val="162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1/3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1/3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153">
              <a:lnSpc>
                <a:spcPts val="1353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</a:p>
          <a:p>
            <a:pPr indent="848869">
              <a:lnSpc>
                <a:spcPts val="66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 indent="1431037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Individual</a:t>
            </a:r>
          </a:p>
          <a:p>
            <a:pPr indent="0">
              <a:lnSpc>
                <a:spcPts val="65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</p:txBody>
      </p:sp>
      <p:sp>
        <p:nvSpPr>
          <p:cNvPr id="1266" name="TextBox 1266"/>
          <p:cNvSpPr txBox="1"/>
          <p:nvPr/>
        </p:nvSpPr>
        <p:spPr>
          <a:xfrm>
            <a:off x="6813804" y="3300557"/>
            <a:ext cx="195788" cy="3966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123"/>
              </a:lnSpc>
            </a:pPr>
            <a:r>
              <a:rPr lang="en-US" altLang="zh-CN" sz="26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267" name="TextBox 1267"/>
          <p:cNvSpPr txBox="1"/>
          <p:nvPr/>
        </p:nvSpPr>
        <p:spPr>
          <a:xfrm>
            <a:off x="7696200" y="2420830"/>
            <a:ext cx="1940867" cy="2008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18386">
              <a:lnSpc>
                <a:spcPts val="2079"/>
              </a:lnSpc>
            </a:pP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1/3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9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  <a:p>
            <a:pPr indent="308617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compensation</a:t>
            </a:r>
          </a:p>
          <a:p>
            <a:pPr indent="24309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(Siemens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</a:p>
          <a:p>
            <a:pPr indent="585996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Awards)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6690">
              <a:lnSpc>
                <a:spcPts val="158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  <a:p>
            <a:pPr indent="198124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</a:t>
            </a:r>
          </a:p>
        </p:txBody>
      </p:sp>
      <p:sp>
        <p:nvSpPr>
          <p:cNvPr id="1268" name="TextBox 1268"/>
          <p:cNvSpPr txBox="1"/>
          <p:nvPr/>
        </p:nvSpPr>
        <p:spPr>
          <a:xfrm>
            <a:off x="594362" y="4975941"/>
            <a:ext cx="8440662" cy="23215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936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imperatives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setting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 indent="525010">
              <a:lnSpc>
                <a:spcPts val="250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Transparency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simplicity</a:t>
            </a:r>
          </a:p>
          <a:p>
            <a:pPr indent="525010">
              <a:lnSpc>
                <a:spcPts val="250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incentives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external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benchmarks</a:t>
            </a:r>
          </a:p>
          <a:p>
            <a:pPr indent="525016">
              <a:lnSpc>
                <a:spcPts val="250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Emphasis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sustainability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ownership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guidelines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long-term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stock-</a:t>
            </a:r>
          </a:p>
          <a:p>
            <a:pPr indent="720086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component</a:t>
            </a:r>
          </a:p>
          <a:p>
            <a:pPr indent="525016">
              <a:lnSpc>
                <a:spcPts val="250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7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269" name="TextBox 1269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1270" name="TextBox 1270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71" name="TextBox 1271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Freeform 1272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Freeform 1273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Freeform 1274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Freeform 1275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Freeform 1276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Freeform 1277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Freeform 1278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Freeform 1279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Freeform 1280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Freeform 1281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Freeform 1282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eform 1283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Freeform 1284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Freeform 1285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Freeform 1286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Freeform 1287"> 
				</p:cNvPr>
          <p:cNvSpPr/>
          <p:nvPr/>
        </p:nvSpPr>
        <p:spPr>
          <a:xfrm>
            <a:off x="581025" y="2019300"/>
            <a:ext cx="8791575" cy="638175"/>
          </a:xfrm>
          <a:custGeom>
            <a:avLst/>
            <a:gdLst>
              <a:gd name="connsiteX0" fmla="*/ 28575 w 8791575"/>
              <a:gd name="connsiteY0" fmla="*/ 645414 h 638175"/>
              <a:gd name="connsiteX1" fmla="*/ 13335 w 8791575"/>
              <a:gd name="connsiteY1" fmla="*/ 629412 h 638175"/>
              <a:gd name="connsiteX2" fmla="*/ 8800719 w 8791575"/>
              <a:gd name="connsiteY2" fmla="*/ 629412 h 638175"/>
              <a:gd name="connsiteX3" fmla="*/ 8784717 w 8791575"/>
              <a:gd name="connsiteY3" fmla="*/ 645414 h 638175"/>
              <a:gd name="connsiteX4" fmla="*/ 8784717 w 8791575"/>
              <a:gd name="connsiteY4" fmla="*/ 11429 h 638175"/>
              <a:gd name="connsiteX5" fmla="*/ 8800719 w 8791575"/>
              <a:gd name="connsiteY5" fmla="*/ 27432 h 638175"/>
              <a:gd name="connsiteX6" fmla="*/ 13335 w 8791575"/>
              <a:gd name="connsiteY6" fmla="*/ 27432 h 638175"/>
              <a:gd name="connsiteX7" fmla="*/ 28575 w 8791575"/>
              <a:gd name="connsiteY7" fmla="*/ 11429 h 638175"/>
              <a:gd name="connsiteX8" fmla="*/ 28575 w 8791575"/>
              <a:gd name="connsiteY8" fmla="*/ 645414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38175">
                <a:moveTo>
                  <a:pt x="28575" y="645414"/>
                </a:moveTo>
                <a:lnTo>
                  <a:pt x="13335" y="629412"/>
                </a:lnTo>
                <a:lnTo>
                  <a:pt x="8800719" y="629412"/>
                </a:lnTo>
                <a:lnTo>
                  <a:pt x="8784717" y="645414"/>
                </a:lnTo>
                <a:lnTo>
                  <a:pt x="8784717" y="11429"/>
                </a:lnTo>
                <a:lnTo>
                  <a:pt x="8800719" y="27432"/>
                </a:lnTo>
                <a:lnTo>
                  <a:pt x="13335" y="27432"/>
                </a:lnTo>
                <a:lnTo>
                  <a:pt x="28575" y="11429"/>
                </a:lnTo>
                <a:lnTo>
                  <a:pt x="28575" y="64541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Freeform 1288"> 
				</p:cNvPr>
          <p:cNvSpPr/>
          <p:nvPr/>
        </p:nvSpPr>
        <p:spPr>
          <a:xfrm>
            <a:off x="561975" y="2000250"/>
            <a:ext cx="8829675" cy="676275"/>
          </a:xfrm>
          <a:custGeom>
            <a:avLst/>
            <a:gdLst>
              <a:gd name="connsiteX0" fmla="*/ 16383 w 8829675"/>
              <a:gd name="connsiteY0" fmla="*/ 680466 h 676275"/>
              <a:gd name="connsiteX1" fmla="*/ 16383 w 8829675"/>
              <a:gd name="connsiteY1" fmla="*/ 15240 h 676275"/>
              <a:gd name="connsiteX2" fmla="*/ 8835771 w 8829675"/>
              <a:gd name="connsiteY2" fmla="*/ 15240 h 676275"/>
              <a:gd name="connsiteX3" fmla="*/ 8835771 w 8829675"/>
              <a:gd name="connsiteY3" fmla="*/ 680466 h 676275"/>
              <a:gd name="connsiteX4" fmla="*/ 16383 w 8829675"/>
              <a:gd name="connsiteY4" fmla="*/ 680466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676275">
                <a:moveTo>
                  <a:pt x="16383" y="680466"/>
                </a:moveTo>
                <a:lnTo>
                  <a:pt x="16383" y="15240"/>
                </a:lnTo>
                <a:lnTo>
                  <a:pt x="8835771" y="15240"/>
                </a:lnTo>
                <a:lnTo>
                  <a:pt x="8835771" y="680466"/>
                </a:lnTo>
                <a:lnTo>
                  <a:pt x="16383" y="68046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Freeform 1289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Freeform 1290"> 
				</p:cNvPr>
          <p:cNvSpPr/>
          <p:nvPr/>
        </p:nvSpPr>
        <p:spPr>
          <a:xfrm>
            <a:off x="561975" y="3028950"/>
            <a:ext cx="8829675" cy="666750"/>
          </a:xfrm>
          <a:custGeom>
            <a:avLst/>
            <a:gdLst>
              <a:gd name="connsiteX0" fmla="*/ 16383 w 8829675"/>
              <a:gd name="connsiteY0" fmla="*/ 675894 h 666750"/>
              <a:gd name="connsiteX1" fmla="*/ 16383 w 8829675"/>
              <a:gd name="connsiteY1" fmla="*/ 10667 h 666750"/>
              <a:gd name="connsiteX2" fmla="*/ 8835771 w 8829675"/>
              <a:gd name="connsiteY2" fmla="*/ 10667 h 666750"/>
              <a:gd name="connsiteX3" fmla="*/ 8835771 w 8829675"/>
              <a:gd name="connsiteY3" fmla="*/ 675894 h 666750"/>
              <a:gd name="connsiteX4" fmla="*/ 16383 w 8829675"/>
              <a:gd name="connsiteY4" fmla="*/ 67589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666750">
                <a:moveTo>
                  <a:pt x="16383" y="675894"/>
                </a:moveTo>
                <a:lnTo>
                  <a:pt x="16383" y="10667"/>
                </a:lnTo>
                <a:lnTo>
                  <a:pt x="8835771" y="10667"/>
                </a:lnTo>
                <a:lnTo>
                  <a:pt x="8835771" y="675894"/>
                </a:lnTo>
                <a:lnTo>
                  <a:pt x="16383" y="67589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Freeform 1291"> 
				</p:cNvPr>
          <p:cNvSpPr/>
          <p:nvPr/>
        </p:nvSpPr>
        <p:spPr>
          <a:xfrm>
            <a:off x="581025" y="3038475"/>
            <a:ext cx="8791575" cy="647700"/>
          </a:xfrm>
          <a:custGeom>
            <a:avLst/>
            <a:gdLst>
              <a:gd name="connsiteX0" fmla="*/ 28575 w 8791575"/>
              <a:gd name="connsiteY0" fmla="*/ 650366 h 647700"/>
              <a:gd name="connsiteX1" fmla="*/ 13335 w 8791575"/>
              <a:gd name="connsiteY1" fmla="*/ 635127 h 647700"/>
              <a:gd name="connsiteX2" fmla="*/ 8800719 w 8791575"/>
              <a:gd name="connsiteY2" fmla="*/ 635127 h 647700"/>
              <a:gd name="connsiteX3" fmla="*/ 8784717 w 8791575"/>
              <a:gd name="connsiteY3" fmla="*/ 650366 h 647700"/>
              <a:gd name="connsiteX4" fmla="*/ 8784717 w 8791575"/>
              <a:gd name="connsiteY4" fmla="*/ 17145 h 647700"/>
              <a:gd name="connsiteX5" fmla="*/ 8800719 w 8791575"/>
              <a:gd name="connsiteY5" fmla="*/ 32385 h 647700"/>
              <a:gd name="connsiteX6" fmla="*/ 13335 w 8791575"/>
              <a:gd name="connsiteY6" fmla="*/ 32385 h 647700"/>
              <a:gd name="connsiteX7" fmla="*/ 28575 w 8791575"/>
              <a:gd name="connsiteY7" fmla="*/ 17145 h 647700"/>
              <a:gd name="connsiteX8" fmla="*/ 28575 w 8791575"/>
              <a:gd name="connsiteY8" fmla="*/ 650366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28575" y="650366"/>
                </a:moveTo>
                <a:lnTo>
                  <a:pt x="13335" y="635127"/>
                </a:lnTo>
                <a:lnTo>
                  <a:pt x="8800719" y="635127"/>
                </a:lnTo>
                <a:lnTo>
                  <a:pt x="8784717" y="650366"/>
                </a:lnTo>
                <a:lnTo>
                  <a:pt x="8784717" y="17145"/>
                </a:lnTo>
                <a:lnTo>
                  <a:pt x="8800719" y="32385"/>
                </a:lnTo>
                <a:lnTo>
                  <a:pt x="13335" y="32385"/>
                </a:lnTo>
                <a:lnTo>
                  <a:pt x="28575" y="17145"/>
                </a:lnTo>
                <a:lnTo>
                  <a:pt x="28575" y="65036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Freeform 1292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Freeform 1293"> 
				</p:cNvPr>
          <p:cNvSpPr/>
          <p:nvPr/>
        </p:nvSpPr>
        <p:spPr>
          <a:xfrm>
            <a:off x="561975" y="4048125"/>
            <a:ext cx="8829675" cy="676275"/>
          </a:xfrm>
          <a:custGeom>
            <a:avLst/>
            <a:gdLst>
              <a:gd name="connsiteX0" fmla="*/ 16383 w 8829675"/>
              <a:gd name="connsiteY0" fmla="*/ 681609 h 676275"/>
              <a:gd name="connsiteX1" fmla="*/ 16383 w 8829675"/>
              <a:gd name="connsiteY1" fmla="*/ 15621 h 676275"/>
              <a:gd name="connsiteX2" fmla="*/ 8835771 w 8829675"/>
              <a:gd name="connsiteY2" fmla="*/ 15621 h 676275"/>
              <a:gd name="connsiteX3" fmla="*/ 8835771 w 8829675"/>
              <a:gd name="connsiteY3" fmla="*/ 681609 h 676275"/>
              <a:gd name="connsiteX4" fmla="*/ 16383 w 8829675"/>
              <a:gd name="connsiteY4" fmla="*/ 681609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676275">
                <a:moveTo>
                  <a:pt x="16383" y="681609"/>
                </a:moveTo>
                <a:lnTo>
                  <a:pt x="16383" y="15621"/>
                </a:lnTo>
                <a:lnTo>
                  <a:pt x="8835771" y="15621"/>
                </a:lnTo>
                <a:lnTo>
                  <a:pt x="8835771" y="681609"/>
                </a:lnTo>
                <a:lnTo>
                  <a:pt x="16383" y="681609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Freeform 1294"> 
				</p:cNvPr>
          <p:cNvSpPr/>
          <p:nvPr/>
        </p:nvSpPr>
        <p:spPr>
          <a:xfrm>
            <a:off x="581025" y="4067175"/>
            <a:ext cx="8791575" cy="638175"/>
          </a:xfrm>
          <a:custGeom>
            <a:avLst/>
            <a:gdLst>
              <a:gd name="connsiteX0" fmla="*/ 28575 w 8791575"/>
              <a:gd name="connsiteY0" fmla="*/ 646557 h 638175"/>
              <a:gd name="connsiteX1" fmla="*/ 13335 w 8791575"/>
              <a:gd name="connsiteY1" fmla="*/ 630555 h 638175"/>
              <a:gd name="connsiteX2" fmla="*/ 8800719 w 8791575"/>
              <a:gd name="connsiteY2" fmla="*/ 630555 h 638175"/>
              <a:gd name="connsiteX3" fmla="*/ 8784717 w 8791575"/>
              <a:gd name="connsiteY3" fmla="*/ 646557 h 638175"/>
              <a:gd name="connsiteX4" fmla="*/ 8784717 w 8791575"/>
              <a:gd name="connsiteY4" fmla="*/ 12572 h 638175"/>
              <a:gd name="connsiteX5" fmla="*/ 8800719 w 8791575"/>
              <a:gd name="connsiteY5" fmla="*/ 28575 h 638175"/>
              <a:gd name="connsiteX6" fmla="*/ 13335 w 8791575"/>
              <a:gd name="connsiteY6" fmla="*/ 28575 h 638175"/>
              <a:gd name="connsiteX7" fmla="*/ 28575 w 8791575"/>
              <a:gd name="connsiteY7" fmla="*/ 12572 h 638175"/>
              <a:gd name="connsiteX8" fmla="*/ 28575 w 8791575"/>
              <a:gd name="connsiteY8" fmla="*/ 646557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38175">
                <a:moveTo>
                  <a:pt x="28575" y="646557"/>
                </a:moveTo>
                <a:lnTo>
                  <a:pt x="13335" y="630555"/>
                </a:lnTo>
                <a:lnTo>
                  <a:pt x="8800719" y="630555"/>
                </a:lnTo>
                <a:lnTo>
                  <a:pt x="8784717" y="646557"/>
                </a:lnTo>
                <a:lnTo>
                  <a:pt x="8784717" y="12572"/>
                </a:lnTo>
                <a:lnTo>
                  <a:pt x="8800719" y="28575"/>
                </a:lnTo>
                <a:lnTo>
                  <a:pt x="13335" y="28575"/>
                </a:lnTo>
                <a:lnTo>
                  <a:pt x="28575" y="12572"/>
                </a:lnTo>
                <a:lnTo>
                  <a:pt x="28575" y="64655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Freeform 1295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Freeform 1296"> 
				</p:cNvPr>
          <p:cNvSpPr/>
          <p:nvPr/>
        </p:nvSpPr>
        <p:spPr>
          <a:xfrm>
            <a:off x="561975" y="5076825"/>
            <a:ext cx="8829675" cy="676275"/>
          </a:xfrm>
          <a:custGeom>
            <a:avLst/>
            <a:gdLst>
              <a:gd name="connsiteX0" fmla="*/ 16383 w 8829675"/>
              <a:gd name="connsiteY0" fmla="*/ 677037 h 676275"/>
              <a:gd name="connsiteX1" fmla="*/ 16383 w 8829675"/>
              <a:gd name="connsiteY1" fmla="*/ 11810 h 676275"/>
              <a:gd name="connsiteX2" fmla="*/ 8835771 w 8829675"/>
              <a:gd name="connsiteY2" fmla="*/ 11810 h 676275"/>
              <a:gd name="connsiteX3" fmla="*/ 8835771 w 8829675"/>
              <a:gd name="connsiteY3" fmla="*/ 677037 h 676275"/>
              <a:gd name="connsiteX4" fmla="*/ 16383 w 8829675"/>
              <a:gd name="connsiteY4" fmla="*/ 677037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676275">
                <a:moveTo>
                  <a:pt x="16383" y="677037"/>
                </a:moveTo>
                <a:lnTo>
                  <a:pt x="16383" y="11810"/>
                </a:lnTo>
                <a:lnTo>
                  <a:pt x="8835771" y="11810"/>
                </a:lnTo>
                <a:lnTo>
                  <a:pt x="8835771" y="677037"/>
                </a:lnTo>
                <a:lnTo>
                  <a:pt x="16383" y="67703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Freeform 1297"> 
				</p:cNvPr>
          <p:cNvSpPr/>
          <p:nvPr/>
        </p:nvSpPr>
        <p:spPr>
          <a:xfrm>
            <a:off x="581025" y="5086350"/>
            <a:ext cx="8791575" cy="647700"/>
          </a:xfrm>
          <a:custGeom>
            <a:avLst/>
            <a:gdLst>
              <a:gd name="connsiteX0" fmla="*/ 28575 w 8791575"/>
              <a:gd name="connsiteY0" fmla="*/ 651510 h 647700"/>
              <a:gd name="connsiteX1" fmla="*/ 13335 w 8791575"/>
              <a:gd name="connsiteY1" fmla="*/ 636270 h 647700"/>
              <a:gd name="connsiteX2" fmla="*/ 8800719 w 8791575"/>
              <a:gd name="connsiteY2" fmla="*/ 636270 h 647700"/>
              <a:gd name="connsiteX3" fmla="*/ 8784717 w 8791575"/>
              <a:gd name="connsiteY3" fmla="*/ 651510 h 647700"/>
              <a:gd name="connsiteX4" fmla="*/ 8784717 w 8791575"/>
              <a:gd name="connsiteY4" fmla="*/ 18288 h 647700"/>
              <a:gd name="connsiteX5" fmla="*/ 8800719 w 8791575"/>
              <a:gd name="connsiteY5" fmla="*/ 33528 h 647700"/>
              <a:gd name="connsiteX6" fmla="*/ 13335 w 8791575"/>
              <a:gd name="connsiteY6" fmla="*/ 33528 h 647700"/>
              <a:gd name="connsiteX7" fmla="*/ 28575 w 8791575"/>
              <a:gd name="connsiteY7" fmla="*/ 18288 h 647700"/>
              <a:gd name="connsiteX8" fmla="*/ 28575 w 8791575"/>
              <a:gd name="connsiteY8" fmla="*/ 65151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28575" y="651510"/>
                </a:moveTo>
                <a:lnTo>
                  <a:pt x="13335" y="636270"/>
                </a:lnTo>
                <a:lnTo>
                  <a:pt x="8800719" y="636270"/>
                </a:lnTo>
                <a:lnTo>
                  <a:pt x="8784717" y="651510"/>
                </a:lnTo>
                <a:lnTo>
                  <a:pt x="8784717" y="18288"/>
                </a:lnTo>
                <a:lnTo>
                  <a:pt x="8800719" y="33528"/>
                </a:lnTo>
                <a:lnTo>
                  <a:pt x="13335" y="33528"/>
                </a:lnTo>
                <a:lnTo>
                  <a:pt x="28575" y="18288"/>
                </a:lnTo>
                <a:lnTo>
                  <a:pt x="28575" y="65151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Freeform 1298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Freeform 1299"> 
				</p:cNvPr>
          <p:cNvSpPr/>
          <p:nvPr/>
        </p:nvSpPr>
        <p:spPr>
          <a:xfrm>
            <a:off x="561975" y="6096000"/>
            <a:ext cx="8829675" cy="676275"/>
          </a:xfrm>
          <a:custGeom>
            <a:avLst/>
            <a:gdLst>
              <a:gd name="connsiteX0" fmla="*/ 16383 w 8829675"/>
              <a:gd name="connsiteY0" fmla="*/ 681990 h 676275"/>
              <a:gd name="connsiteX1" fmla="*/ 16383 w 8829675"/>
              <a:gd name="connsiteY1" fmla="*/ 16764 h 676275"/>
              <a:gd name="connsiteX2" fmla="*/ 8835771 w 8829675"/>
              <a:gd name="connsiteY2" fmla="*/ 16764 h 676275"/>
              <a:gd name="connsiteX3" fmla="*/ 8835771 w 8829675"/>
              <a:gd name="connsiteY3" fmla="*/ 681990 h 676275"/>
              <a:gd name="connsiteX4" fmla="*/ 16383 w 8829675"/>
              <a:gd name="connsiteY4" fmla="*/ 68199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676275">
                <a:moveTo>
                  <a:pt x="16383" y="681990"/>
                </a:moveTo>
                <a:lnTo>
                  <a:pt x="16383" y="16764"/>
                </a:lnTo>
                <a:lnTo>
                  <a:pt x="8835771" y="16764"/>
                </a:lnTo>
                <a:lnTo>
                  <a:pt x="8835771" y="681990"/>
                </a:lnTo>
                <a:lnTo>
                  <a:pt x="16383" y="68199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Freeform 1300"> 
				</p:cNvPr>
          <p:cNvSpPr/>
          <p:nvPr/>
        </p:nvSpPr>
        <p:spPr>
          <a:xfrm>
            <a:off x="581025" y="6115050"/>
            <a:ext cx="8791575" cy="647700"/>
          </a:xfrm>
          <a:custGeom>
            <a:avLst/>
            <a:gdLst>
              <a:gd name="connsiteX0" fmla="*/ 28575 w 8791575"/>
              <a:gd name="connsiteY0" fmla="*/ 647700 h 647700"/>
              <a:gd name="connsiteX1" fmla="*/ 13335 w 8791575"/>
              <a:gd name="connsiteY1" fmla="*/ 631697 h 647700"/>
              <a:gd name="connsiteX2" fmla="*/ 8800719 w 8791575"/>
              <a:gd name="connsiteY2" fmla="*/ 631697 h 647700"/>
              <a:gd name="connsiteX3" fmla="*/ 8784717 w 8791575"/>
              <a:gd name="connsiteY3" fmla="*/ 647700 h 647700"/>
              <a:gd name="connsiteX4" fmla="*/ 8784717 w 8791575"/>
              <a:gd name="connsiteY4" fmla="*/ 13716 h 647700"/>
              <a:gd name="connsiteX5" fmla="*/ 8800719 w 8791575"/>
              <a:gd name="connsiteY5" fmla="*/ 29717 h 647700"/>
              <a:gd name="connsiteX6" fmla="*/ 13335 w 8791575"/>
              <a:gd name="connsiteY6" fmla="*/ 29717 h 647700"/>
              <a:gd name="connsiteX7" fmla="*/ 28575 w 8791575"/>
              <a:gd name="connsiteY7" fmla="*/ 13716 h 647700"/>
              <a:gd name="connsiteX8" fmla="*/ 28575 w 879157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28575" y="647700"/>
                </a:moveTo>
                <a:lnTo>
                  <a:pt x="13335" y="631697"/>
                </a:lnTo>
                <a:lnTo>
                  <a:pt x="8800719" y="631697"/>
                </a:lnTo>
                <a:lnTo>
                  <a:pt x="8784717" y="647700"/>
                </a:lnTo>
                <a:lnTo>
                  <a:pt x="8784717" y="13716"/>
                </a:lnTo>
                <a:lnTo>
                  <a:pt x="8800719" y="29717"/>
                </a:lnTo>
                <a:lnTo>
                  <a:pt x="13335" y="29717"/>
                </a:lnTo>
                <a:lnTo>
                  <a:pt x="28575" y="13716"/>
                </a:lnTo>
                <a:lnTo>
                  <a:pt x="28575" y="64770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Freeform 1301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Freeform 1302"> 
				</p:cNvPr>
          <p:cNvSpPr/>
          <p:nvPr/>
        </p:nvSpPr>
        <p:spPr>
          <a:xfrm>
            <a:off x="561975" y="6096000"/>
            <a:ext cx="8829675" cy="676275"/>
          </a:xfrm>
          <a:custGeom>
            <a:avLst/>
            <a:gdLst>
              <a:gd name="connsiteX0" fmla="*/ 16383 w 8829675"/>
              <a:gd name="connsiteY0" fmla="*/ 681990 h 676275"/>
              <a:gd name="connsiteX1" fmla="*/ 16383 w 8829675"/>
              <a:gd name="connsiteY1" fmla="*/ 16764 h 676275"/>
              <a:gd name="connsiteX2" fmla="*/ 8835771 w 8829675"/>
              <a:gd name="connsiteY2" fmla="*/ 16764 h 676275"/>
              <a:gd name="connsiteX3" fmla="*/ 8835771 w 8829675"/>
              <a:gd name="connsiteY3" fmla="*/ 681990 h 676275"/>
              <a:gd name="connsiteX4" fmla="*/ 16383 w 8829675"/>
              <a:gd name="connsiteY4" fmla="*/ 68199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676275">
                <a:moveTo>
                  <a:pt x="16383" y="681990"/>
                </a:moveTo>
                <a:lnTo>
                  <a:pt x="16383" y="16764"/>
                </a:lnTo>
                <a:lnTo>
                  <a:pt x="8835771" y="16764"/>
                </a:lnTo>
                <a:lnTo>
                  <a:pt x="8835771" y="681990"/>
                </a:lnTo>
                <a:lnTo>
                  <a:pt x="16383" y="68199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Freeform 1303"> 
				</p:cNvPr>
          <p:cNvSpPr/>
          <p:nvPr/>
        </p:nvSpPr>
        <p:spPr>
          <a:xfrm>
            <a:off x="581025" y="6115050"/>
            <a:ext cx="8791575" cy="647700"/>
          </a:xfrm>
          <a:custGeom>
            <a:avLst/>
            <a:gdLst>
              <a:gd name="connsiteX0" fmla="*/ 28575 w 8791575"/>
              <a:gd name="connsiteY0" fmla="*/ 647700 h 647700"/>
              <a:gd name="connsiteX1" fmla="*/ 13335 w 8791575"/>
              <a:gd name="connsiteY1" fmla="*/ 631697 h 647700"/>
              <a:gd name="connsiteX2" fmla="*/ 8800719 w 8791575"/>
              <a:gd name="connsiteY2" fmla="*/ 631697 h 647700"/>
              <a:gd name="connsiteX3" fmla="*/ 8784717 w 8791575"/>
              <a:gd name="connsiteY3" fmla="*/ 647700 h 647700"/>
              <a:gd name="connsiteX4" fmla="*/ 8784717 w 8791575"/>
              <a:gd name="connsiteY4" fmla="*/ 13716 h 647700"/>
              <a:gd name="connsiteX5" fmla="*/ 8800719 w 8791575"/>
              <a:gd name="connsiteY5" fmla="*/ 29717 h 647700"/>
              <a:gd name="connsiteX6" fmla="*/ 13335 w 8791575"/>
              <a:gd name="connsiteY6" fmla="*/ 29717 h 647700"/>
              <a:gd name="connsiteX7" fmla="*/ 28575 w 8791575"/>
              <a:gd name="connsiteY7" fmla="*/ 13716 h 647700"/>
              <a:gd name="connsiteX8" fmla="*/ 28575 w 879157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28575" y="647700"/>
                </a:moveTo>
                <a:lnTo>
                  <a:pt x="13335" y="631697"/>
                </a:lnTo>
                <a:lnTo>
                  <a:pt x="8800719" y="631697"/>
                </a:lnTo>
                <a:lnTo>
                  <a:pt x="8784717" y="647700"/>
                </a:lnTo>
                <a:lnTo>
                  <a:pt x="8784717" y="13716"/>
                </a:lnTo>
                <a:lnTo>
                  <a:pt x="8800719" y="29717"/>
                </a:lnTo>
                <a:lnTo>
                  <a:pt x="13335" y="29717"/>
                </a:lnTo>
                <a:lnTo>
                  <a:pt x="28575" y="13716"/>
                </a:lnTo>
                <a:lnTo>
                  <a:pt x="28575" y="64770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TextBox 1304"/>
          <p:cNvSpPr txBox="1"/>
          <p:nvPr/>
        </p:nvSpPr>
        <p:spPr>
          <a:xfrm>
            <a:off x="594360" y="915708"/>
            <a:ext cx="8392599" cy="6381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Leadership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974">
              <a:lnSpc>
                <a:spcPts val="287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Capture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974">
              <a:lnSpc>
                <a:spcPts val="2876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Simplification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processes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rigorous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553974">
              <a:lnSpc>
                <a:spcPts val="2376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excellence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974">
              <a:lnSpc>
                <a:spcPts val="2694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Successful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553974">
              <a:lnSpc>
                <a:spcPts val="2376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974">
              <a:lnSpc>
                <a:spcPts val="2875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974">
              <a:lnSpc>
                <a:spcPts val="3063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Foster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ownership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across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511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305" name="TextBox 1305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</a:p>
        </p:txBody>
      </p:sp>
      <p:sp>
        <p:nvSpPr>
          <p:cNvPr id="1306" name="TextBox 1306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07" name="TextBox 1307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Freeform 130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Freeform 130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Freeform 1310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Freeform 1311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2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3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4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5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6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7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8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9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20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1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Freeform 1322"> 
				</p:cNvPr>
          <p:cNvSpPr/>
          <p:nvPr/>
        </p:nvSpPr>
        <p:spPr>
          <a:xfrm>
            <a:off x="571500" y="1952625"/>
            <a:ext cx="1762125" cy="38100"/>
          </a:xfrm>
          <a:custGeom>
            <a:avLst/>
            <a:gdLst>
              <a:gd name="connsiteX0" fmla="*/ 16002 w 1762125"/>
              <a:gd name="connsiteY0" fmla="*/ 14097 h 38100"/>
              <a:gd name="connsiteX1" fmla="*/ 16002 w 1762125"/>
              <a:gd name="connsiteY1" fmla="*/ 46863 h 38100"/>
              <a:gd name="connsiteX2" fmla="*/ 1762506 w 1762125"/>
              <a:gd name="connsiteY2" fmla="*/ 46863 h 38100"/>
              <a:gd name="connsiteX3" fmla="*/ 1762506 w 1762125"/>
              <a:gd name="connsiteY3" fmla="*/ 14097 h 38100"/>
              <a:gd name="connsiteX4" fmla="*/ 16002 w 1762125"/>
              <a:gd name="connsiteY4" fmla="*/ 1409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8100">
                <a:moveTo>
                  <a:pt x="16002" y="14097"/>
                </a:moveTo>
                <a:lnTo>
                  <a:pt x="16002" y="46863"/>
                </a:lnTo>
                <a:lnTo>
                  <a:pt x="1762506" y="46863"/>
                </a:lnTo>
                <a:lnTo>
                  <a:pt x="1762506" y="14097"/>
                </a:lnTo>
                <a:lnTo>
                  <a:pt x="16002" y="1409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Freeform 1323"> 
				</p:cNvPr>
          <p:cNvSpPr/>
          <p:nvPr/>
        </p:nvSpPr>
        <p:spPr>
          <a:xfrm>
            <a:off x="571500" y="1943100"/>
            <a:ext cx="1762125" cy="657225"/>
          </a:xfrm>
          <a:custGeom>
            <a:avLst/>
            <a:gdLst>
              <a:gd name="connsiteX0" fmla="*/ 10668 w 1762125"/>
              <a:gd name="connsiteY0" fmla="*/ 662178 h 657225"/>
              <a:gd name="connsiteX1" fmla="*/ 10668 w 1762125"/>
              <a:gd name="connsiteY1" fmla="*/ 18288 h 657225"/>
              <a:gd name="connsiteX2" fmla="*/ 1767840 w 1762125"/>
              <a:gd name="connsiteY2" fmla="*/ 18288 h 657225"/>
              <a:gd name="connsiteX3" fmla="*/ 1767840 w 1762125"/>
              <a:gd name="connsiteY3" fmla="*/ 662178 h 657225"/>
              <a:gd name="connsiteX4" fmla="*/ 10668 w 1762125"/>
              <a:gd name="connsiteY4" fmla="*/ 66217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657225">
                <a:moveTo>
                  <a:pt x="10668" y="662178"/>
                </a:moveTo>
                <a:lnTo>
                  <a:pt x="10668" y="18288"/>
                </a:lnTo>
                <a:lnTo>
                  <a:pt x="1767840" y="18288"/>
                </a:lnTo>
                <a:lnTo>
                  <a:pt x="1767840" y="662178"/>
                </a:lnTo>
                <a:lnTo>
                  <a:pt x="10668" y="66217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Freeform 1324"> 
				</p:cNvPr>
          <p:cNvSpPr/>
          <p:nvPr/>
        </p:nvSpPr>
        <p:spPr>
          <a:xfrm>
            <a:off x="571500" y="1952625"/>
            <a:ext cx="1762125" cy="638175"/>
          </a:xfrm>
          <a:custGeom>
            <a:avLst/>
            <a:gdLst>
              <a:gd name="connsiteX0" fmla="*/ 21336 w 1762125"/>
              <a:gd name="connsiteY0" fmla="*/ 647319 h 638175"/>
              <a:gd name="connsiteX1" fmla="*/ 16002 w 1762125"/>
              <a:gd name="connsiteY1" fmla="*/ 642747 h 638175"/>
              <a:gd name="connsiteX2" fmla="*/ 1762506 w 1762125"/>
              <a:gd name="connsiteY2" fmla="*/ 642747 h 638175"/>
              <a:gd name="connsiteX3" fmla="*/ 1757172 w 1762125"/>
              <a:gd name="connsiteY3" fmla="*/ 647319 h 638175"/>
              <a:gd name="connsiteX4" fmla="*/ 1757172 w 1762125"/>
              <a:gd name="connsiteY4" fmla="*/ 14097 h 638175"/>
              <a:gd name="connsiteX5" fmla="*/ 1762506 w 1762125"/>
              <a:gd name="connsiteY5" fmla="*/ 18669 h 638175"/>
              <a:gd name="connsiteX6" fmla="*/ 16002 w 1762125"/>
              <a:gd name="connsiteY6" fmla="*/ 18669 h 638175"/>
              <a:gd name="connsiteX7" fmla="*/ 21336 w 1762125"/>
              <a:gd name="connsiteY7" fmla="*/ 14097 h 638175"/>
              <a:gd name="connsiteX8" fmla="*/ 21336 w 1762125"/>
              <a:gd name="connsiteY8" fmla="*/ 647319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2125" h="638175">
                <a:moveTo>
                  <a:pt x="21336" y="647319"/>
                </a:moveTo>
                <a:lnTo>
                  <a:pt x="16002" y="642747"/>
                </a:lnTo>
                <a:lnTo>
                  <a:pt x="1762506" y="642747"/>
                </a:lnTo>
                <a:lnTo>
                  <a:pt x="1757172" y="647319"/>
                </a:lnTo>
                <a:lnTo>
                  <a:pt x="1757172" y="14097"/>
                </a:lnTo>
                <a:lnTo>
                  <a:pt x="1762506" y="18669"/>
                </a:lnTo>
                <a:lnTo>
                  <a:pt x="16002" y="18669"/>
                </a:lnTo>
                <a:lnTo>
                  <a:pt x="21336" y="14097"/>
                </a:lnTo>
                <a:lnTo>
                  <a:pt x="21336" y="6473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Freeform 1325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Freeform 1326"> 
				</p:cNvPr>
          <p:cNvSpPr/>
          <p:nvPr/>
        </p:nvSpPr>
        <p:spPr>
          <a:xfrm>
            <a:off x="581025" y="2781300"/>
            <a:ext cx="1752600" cy="152400"/>
          </a:xfrm>
          <a:custGeom>
            <a:avLst/>
            <a:gdLst>
              <a:gd name="connsiteX0" fmla="*/ 13335 w 1752600"/>
              <a:gd name="connsiteY0" fmla="*/ 13716 h 152400"/>
              <a:gd name="connsiteX1" fmla="*/ 13335 w 1752600"/>
              <a:gd name="connsiteY1" fmla="*/ 160782 h 152400"/>
              <a:gd name="connsiteX2" fmla="*/ 1759839 w 1752600"/>
              <a:gd name="connsiteY2" fmla="*/ 160782 h 152400"/>
              <a:gd name="connsiteX3" fmla="*/ 1759839 w 1752600"/>
              <a:gd name="connsiteY3" fmla="*/ 13716 h 152400"/>
              <a:gd name="connsiteX4" fmla="*/ 13335 w 1752600"/>
              <a:gd name="connsiteY4" fmla="*/ 1371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52400">
                <a:moveTo>
                  <a:pt x="13335" y="13716"/>
                </a:moveTo>
                <a:lnTo>
                  <a:pt x="13335" y="160782"/>
                </a:lnTo>
                <a:lnTo>
                  <a:pt x="1759839" y="160782"/>
                </a:lnTo>
                <a:lnTo>
                  <a:pt x="1759839" y="13716"/>
                </a:lnTo>
                <a:lnTo>
                  <a:pt x="13335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Freeform 1327"> 
				</p:cNvPr>
          <p:cNvSpPr/>
          <p:nvPr/>
        </p:nvSpPr>
        <p:spPr>
          <a:xfrm>
            <a:off x="571500" y="2771775"/>
            <a:ext cx="1771650" cy="657225"/>
          </a:xfrm>
          <a:custGeom>
            <a:avLst/>
            <a:gdLst>
              <a:gd name="connsiteX0" fmla="*/ 17526 w 1771650"/>
              <a:gd name="connsiteY0" fmla="*/ 662559 h 657225"/>
              <a:gd name="connsiteX1" fmla="*/ 17526 w 1771650"/>
              <a:gd name="connsiteY1" fmla="*/ 17907 h 657225"/>
              <a:gd name="connsiteX2" fmla="*/ 1774698 w 1771650"/>
              <a:gd name="connsiteY2" fmla="*/ 17907 h 657225"/>
              <a:gd name="connsiteX3" fmla="*/ 1774698 w 1771650"/>
              <a:gd name="connsiteY3" fmla="*/ 662559 h 657225"/>
              <a:gd name="connsiteX4" fmla="*/ 17526 w 1771650"/>
              <a:gd name="connsiteY4" fmla="*/ 66255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57225">
                <a:moveTo>
                  <a:pt x="17526" y="662559"/>
                </a:moveTo>
                <a:lnTo>
                  <a:pt x="17526" y="17907"/>
                </a:lnTo>
                <a:lnTo>
                  <a:pt x="1774698" y="17907"/>
                </a:lnTo>
                <a:lnTo>
                  <a:pt x="1774698" y="662559"/>
                </a:lnTo>
                <a:lnTo>
                  <a:pt x="17526" y="66255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Freeform 1328"> 
				</p:cNvPr>
          <p:cNvSpPr/>
          <p:nvPr/>
        </p:nvSpPr>
        <p:spPr>
          <a:xfrm>
            <a:off x="581025" y="2781300"/>
            <a:ext cx="1752600" cy="647700"/>
          </a:xfrm>
          <a:custGeom>
            <a:avLst/>
            <a:gdLst>
              <a:gd name="connsiteX0" fmla="*/ 18669 w 1752600"/>
              <a:gd name="connsiteY0" fmla="*/ 647700 h 647700"/>
              <a:gd name="connsiteX1" fmla="*/ 13335 w 1752600"/>
              <a:gd name="connsiteY1" fmla="*/ 642366 h 647700"/>
              <a:gd name="connsiteX2" fmla="*/ 1759839 w 1752600"/>
              <a:gd name="connsiteY2" fmla="*/ 642366 h 647700"/>
              <a:gd name="connsiteX3" fmla="*/ 1754504 w 1752600"/>
              <a:gd name="connsiteY3" fmla="*/ 647700 h 647700"/>
              <a:gd name="connsiteX4" fmla="*/ 1754504 w 1752600"/>
              <a:gd name="connsiteY4" fmla="*/ 13716 h 647700"/>
              <a:gd name="connsiteX5" fmla="*/ 1759839 w 1752600"/>
              <a:gd name="connsiteY5" fmla="*/ 19050 h 647700"/>
              <a:gd name="connsiteX6" fmla="*/ 13335 w 1752600"/>
              <a:gd name="connsiteY6" fmla="*/ 19050 h 647700"/>
              <a:gd name="connsiteX7" fmla="*/ 18669 w 1752600"/>
              <a:gd name="connsiteY7" fmla="*/ 13716 h 647700"/>
              <a:gd name="connsiteX8" fmla="*/ 18669 w 1752600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47700">
                <a:moveTo>
                  <a:pt x="18669" y="647700"/>
                </a:moveTo>
                <a:lnTo>
                  <a:pt x="13335" y="642366"/>
                </a:lnTo>
                <a:lnTo>
                  <a:pt x="1759839" y="642366"/>
                </a:lnTo>
                <a:lnTo>
                  <a:pt x="1754504" y="647700"/>
                </a:lnTo>
                <a:lnTo>
                  <a:pt x="1754504" y="13716"/>
                </a:lnTo>
                <a:lnTo>
                  <a:pt x="1759839" y="19050"/>
                </a:lnTo>
                <a:lnTo>
                  <a:pt x="13335" y="19050"/>
                </a:lnTo>
                <a:lnTo>
                  <a:pt x="18669" y="13716"/>
                </a:lnTo>
                <a:lnTo>
                  <a:pt x="18669" y="64770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Freeform 1329"> 
				</p:cNvPr>
          <p:cNvSpPr/>
          <p:nvPr/>
        </p:nvSpPr>
        <p:spPr>
          <a:xfrm>
            <a:off x="571500" y="1981200"/>
            <a:ext cx="1762125" cy="609600"/>
          </a:xfrm>
          <a:custGeom>
            <a:avLst/>
            <a:gdLst>
              <a:gd name="connsiteX0" fmla="*/ 16002 w 1762125"/>
              <a:gd name="connsiteY0" fmla="*/ 17526 h 609600"/>
              <a:gd name="connsiteX1" fmla="*/ 16002 w 1762125"/>
              <a:gd name="connsiteY1" fmla="*/ 618744 h 609600"/>
              <a:gd name="connsiteX2" fmla="*/ 1762506 w 1762125"/>
              <a:gd name="connsiteY2" fmla="*/ 618744 h 609600"/>
              <a:gd name="connsiteX3" fmla="*/ 1762506 w 1762125"/>
              <a:gd name="connsiteY3" fmla="*/ 17526 h 609600"/>
              <a:gd name="connsiteX4" fmla="*/ 16002 w 1762125"/>
              <a:gd name="connsiteY4" fmla="*/ 1752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609600">
                <a:moveTo>
                  <a:pt x="16002" y="17526"/>
                </a:moveTo>
                <a:lnTo>
                  <a:pt x="16002" y="618744"/>
                </a:lnTo>
                <a:lnTo>
                  <a:pt x="1762506" y="618744"/>
                </a:lnTo>
                <a:lnTo>
                  <a:pt x="1762506" y="17526"/>
                </a:lnTo>
                <a:lnTo>
                  <a:pt x="16002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Freeform 1330"> 
				</p:cNvPr>
          <p:cNvSpPr/>
          <p:nvPr/>
        </p:nvSpPr>
        <p:spPr>
          <a:xfrm>
            <a:off x="571500" y="1943100"/>
            <a:ext cx="1762125" cy="657225"/>
          </a:xfrm>
          <a:custGeom>
            <a:avLst/>
            <a:gdLst>
              <a:gd name="connsiteX0" fmla="*/ 10668 w 1762125"/>
              <a:gd name="connsiteY0" fmla="*/ 662178 h 657225"/>
              <a:gd name="connsiteX1" fmla="*/ 10668 w 1762125"/>
              <a:gd name="connsiteY1" fmla="*/ 18288 h 657225"/>
              <a:gd name="connsiteX2" fmla="*/ 1767840 w 1762125"/>
              <a:gd name="connsiteY2" fmla="*/ 18288 h 657225"/>
              <a:gd name="connsiteX3" fmla="*/ 1767840 w 1762125"/>
              <a:gd name="connsiteY3" fmla="*/ 662178 h 657225"/>
              <a:gd name="connsiteX4" fmla="*/ 10668 w 1762125"/>
              <a:gd name="connsiteY4" fmla="*/ 66217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657225">
                <a:moveTo>
                  <a:pt x="10668" y="662178"/>
                </a:moveTo>
                <a:lnTo>
                  <a:pt x="10668" y="18288"/>
                </a:lnTo>
                <a:lnTo>
                  <a:pt x="1767840" y="18288"/>
                </a:lnTo>
                <a:lnTo>
                  <a:pt x="1767840" y="662178"/>
                </a:lnTo>
                <a:lnTo>
                  <a:pt x="10668" y="66217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Freeform 1331"> 
				</p:cNvPr>
          <p:cNvSpPr/>
          <p:nvPr/>
        </p:nvSpPr>
        <p:spPr>
          <a:xfrm>
            <a:off x="571500" y="1952625"/>
            <a:ext cx="1762125" cy="638175"/>
          </a:xfrm>
          <a:custGeom>
            <a:avLst/>
            <a:gdLst>
              <a:gd name="connsiteX0" fmla="*/ 21336 w 1762125"/>
              <a:gd name="connsiteY0" fmla="*/ 647319 h 638175"/>
              <a:gd name="connsiteX1" fmla="*/ 16002 w 1762125"/>
              <a:gd name="connsiteY1" fmla="*/ 642747 h 638175"/>
              <a:gd name="connsiteX2" fmla="*/ 1762506 w 1762125"/>
              <a:gd name="connsiteY2" fmla="*/ 642747 h 638175"/>
              <a:gd name="connsiteX3" fmla="*/ 1757172 w 1762125"/>
              <a:gd name="connsiteY3" fmla="*/ 647319 h 638175"/>
              <a:gd name="connsiteX4" fmla="*/ 1757172 w 1762125"/>
              <a:gd name="connsiteY4" fmla="*/ 14097 h 638175"/>
              <a:gd name="connsiteX5" fmla="*/ 1762506 w 1762125"/>
              <a:gd name="connsiteY5" fmla="*/ 18669 h 638175"/>
              <a:gd name="connsiteX6" fmla="*/ 16002 w 1762125"/>
              <a:gd name="connsiteY6" fmla="*/ 18669 h 638175"/>
              <a:gd name="connsiteX7" fmla="*/ 21336 w 1762125"/>
              <a:gd name="connsiteY7" fmla="*/ 14097 h 638175"/>
              <a:gd name="connsiteX8" fmla="*/ 21336 w 1762125"/>
              <a:gd name="connsiteY8" fmla="*/ 647319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2125" h="638175">
                <a:moveTo>
                  <a:pt x="21336" y="647319"/>
                </a:moveTo>
                <a:lnTo>
                  <a:pt x="16002" y="642747"/>
                </a:lnTo>
                <a:lnTo>
                  <a:pt x="1762506" y="642747"/>
                </a:lnTo>
                <a:lnTo>
                  <a:pt x="1757172" y="647319"/>
                </a:lnTo>
                <a:lnTo>
                  <a:pt x="1757172" y="14097"/>
                </a:lnTo>
                <a:lnTo>
                  <a:pt x="1762506" y="18669"/>
                </a:lnTo>
                <a:lnTo>
                  <a:pt x="16002" y="18669"/>
                </a:lnTo>
                <a:lnTo>
                  <a:pt x="21336" y="14097"/>
                </a:lnTo>
                <a:lnTo>
                  <a:pt x="21336" y="64731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Freeform 133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Freeform 1333"> 
				</p:cNvPr>
          <p:cNvSpPr/>
          <p:nvPr/>
        </p:nvSpPr>
        <p:spPr>
          <a:xfrm>
            <a:off x="581025" y="3600450"/>
            <a:ext cx="1752600" cy="276225"/>
          </a:xfrm>
          <a:custGeom>
            <a:avLst/>
            <a:gdLst>
              <a:gd name="connsiteX0" fmla="*/ 13335 w 1752600"/>
              <a:gd name="connsiteY0" fmla="*/ 14478 h 276225"/>
              <a:gd name="connsiteX1" fmla="*/ 13335 w 1752600"/>
              <a:gd name="connsiteY1" fmla="*/ 284226 h 276225"/>
              <a:gd name="connsiteX2" fmla="*/ 1759839 w 1752600"/>
              <a:gd name="connsiteY2" fmla="*/ 284226 h 276225"/>
              <a:gd name="connsiteX3" fmla="*/ 1759839 w 1752600"/>
              <a:gd name="connsiteY3" fmla="*/ 14478 h 276225"/>
              <a:gd name="connsiteX4" fmla="*/ 13335 w 1752600"/>
              <a:gd name="connsiteY4" fmla="*/ 14478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276225">
                <a:moveTo>
                  <a:pt x="13335" y="14478"/>
                </a:moveTo>
                <a:lnTo>
                  <a:pt x="13335" y="284226"/>
                </a:lnTo>
                <a:lnTo>
                  <a:pt x="1759839" y="284226"/>
                </a:lnTo>
                <a:lnTo>
                  <a:pt x="1759839" y="14478"/>
                </a:lnTo>
                <a:lnTo>
                  <a:pt x="13335" y="1447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Freeform 1334"> 
				</p:cNvPr>
          <p:cNvSpPr/>
          <p:nvPr/>
        </p:nvSpPr>
        <p:spPr>
          <a:xfrm>
            <a:off x="581025" y="3600450"/>
            <a:ext cx="1752600" cy="647700"/>
          </a:xfrm>
          <a:custGeom>
            <a:avLst/>
            <a:gdLst>
              <a:gd name="connsiteX0" fmla="*/ 18669 w 1752600"/>
              <a:gd name="connsiteY0" fmla="*/ 648462 h 647700"/>
              <a:gd name="connsiteX1" fmla="*/ 13335 w 1752600"/>
              <a:gd name="connsiteY1" fmla="*/ 643128 h 647700"/>
              <a:gd name="connsiteX2" fmla="*/ 1759839 w 1752600"/>
              <a:gd name="connsiteY2" fmla="*/ 643128 h 647700"/>
              <a:gd name="connsiteX3" fmla="*/ 1754504 w 1752600"/>
              <a:gd name="connsiteY3" fmla="*/ 648462 h 647700"/>
              <a:gd name="connsiteX4" fmla="*/ 1754504 w 1752600"/>
              <a:gd name="connsiteY4" fmla="*/ 14478 h 647700"/>
              <a:gd name="connsiteX5" fmla="*/ 1759839 w 1752600"/>
              <a:gd name="connsiteY5" fmla="*/ 19811 h 647700"/>
              <a:gd name="connsiteX6" fmla="*/ 13335 w 1752600"/>
              <a:gd name="connsiteY6" fmla="*/ 19811 h 647700"/>
              <a:gd name="connsiteX7" fmla="*/ 18669 w 1752600"/>
              <a:gd name="connsiteY7" fmla="*/ 14478 h 647700"/>
              <a:gd name="connsiteX8" fmla="*/ 18669 w 1752600"/>
              <a:gd name="connsiteY8" fmla="*/ 64846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47700">
                <a:moveTo>
                  <a:pt x="18669" y="648462"/>
                </a:moveTo>
                <a:lnTo>
                  <a:pt x="13335" y="643128"/>
                </a:lnTo>
                <a:lnTo>
                  <a:pt x="1759839" y="643128"/>
                </a:lnTo>
                <a:lnTo>
                  <a:pt x="1754504" y="648462"/>
                </a:lnTo>
                <a:lnTo>
                  <a:pt x="1754504" y="14478"/>
                </a:lnTo>
                <a:lnTo>
                  <a:pt x="1759839" y="19811"/>
                </a:lnTo>
                <a:lnTo>
                  <a:pt x="13335" y="19811"/>
                </a:lnTo>
                <a:lnTo>
                  <a:pt x="18669" y="14478"/>
                </a:lnTo>
                <a:lnTo>
                  <a:pt x="18669" y="64846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Freeform 1335"> 
				</p:cNvPr>
          <p:cNvSpPr/>
          <p:nvPr/>
        </p:nvSpPr>
        <p:spPr>
          <a:xfrm>
            <a:off x="571500" y="3600450"/>
            <a:ext cx="1771650" cy="647700"/>
          </a:xfrm>
          <a:custGeom>
            <a:avLst/>
            <a:gdLst>
              <a:gd name="connsiteX0" fmla="*/ 17526 w 1771650"/>
              <a:gd name="connsiteY0" fmla="*/ 653796 h 647700"/>
              <a:gd name="connsiteX1" fmla="*/ 17526 w 1771650"/>
              <a:gd name="connsiteY1" fmla="*/ 9905 h 647700"/>
              <a:gd name="connsiteX2" fmla="*/ 1774698 w 1771650"/>
              <a:gd name="connsiteY2" fmla="*/ 9905 h 647700"/>
              <a:gd name="connsiteX3" fmla="*/ 1774698 w 1771650"/>
              <a:gd name="connsiteY3" fmla="*/ 653796 h 647700"/>
              <a:gd name="connsiteX4" fmla="*/ 17526 w 1771650"/>
              <a:gd name="connsiteY4" fmla="*/ 653796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47700">
                <a:moveTo>
                  <a:pt x="17526" y="653796"/>
                </a:moveTo>
                <a:lnTo>
                  <a:pt x="17526" y="9905"/>
                </a:lnTo>
                <a:lnTo>
                  <a:pt x="1774698" y="9905"/>
                </a:lnTo>
                <a:lnTo>
                  <a:pt x="1774698" y="653796"/>
                </a:lnTo>
                <a:lnTo>
                  <a:pt x="17526" y="65379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Freeform 1336"> 
				</p:cNvPr>
          <p:cNvSpPr/>
          <p:nvPr/>
        </p:nvSpPr>
        <p:spPr>
          <a:xfrm>
            <a:off x="581025" y="2924175"/>
            <a:ext cx="1752600" cy="504825"/>
          </a:xfrm>
          <a:custGeom>
            <a:avLst/>
            <a:gdLst>
              <a:gd name="connsiteX0" fmla="*/ 13335 w 1752600"/>
              <a:gd name="connsiteY0" fmla="*/ 17145 h 504825"/>
              <a:gd name="connsiteX1" fmla="*/ 13335 w 1752600"/>
              <a:gd name="connsiteY1" fmla="*/ 504825 h 504825"/>
              <a:gd name="connsiteX2" fmla="*/ 1759839 w 1752600"/>
              <a:gd name="connsiteY2" fmla="*/ 504825 h 504825"/>
              <a:gd name="connsiteX3" fmla="*/ 1759839 w 1752600"/>
              <a:gd name="connsiteY3" fmla="*/ 17145 h 504825"/>
              <a:gd name="connsiteX4" fmla="*/ 13335 w 17526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504825">
                <a:moveTo>
                  <a:pt x="13335" y="17145"/>
                </a:moveTo>
                <a:lnTo>
                  <a:pt x="13335" y="504825"/>
                </a:lnTo>
                <a:lnTo>
                  <a:pt x="1759839" y="504825"/>
                </a:lnTo>
                <a:lnTo>
                  <a:pt x="1759839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Freeform 1337"> 
				</p:cNvPr>
          <p:cNvSpPr/>
          <p:nvPr/>
        </p:nvSpPr>
        <p:spPr>
          <a:xfrm>
            <a:off x="571500" y="2771775"/>
            <a:ext cx="1771650" cy="657225"/>
          </a:xfrm>
          <a:custGeom>
            <a:avLst/>
            <a:gdLst>
              <a:gd name="connsiteX0" fmla="*/ 17526 w 1771650"/>
              <a:gd name="connsiteY0" fmla="*/ 662559 h 657225"/>
              <a:gd name="connsiteX1" fmla="*/ 17526 w 1771650"/>
              <a:gd name="connsiteY1" fmla="*/ 17907 h 657225"/>
              <a:gd name="connsiteX2" fmla="*/ 1774698 w 1771650"/>
              <a:gd name="connsiteY2" fmla="*/ 17907 h 657225"/>
              <a:gd name="connsiteX3" fmla="*/ 1774698 w 1771650"/>
              <a:gd name="connsiteY3" fmla="*/ 662559 h 657225"/>
              <a:gd name="connsiteX4" fmla="*/ 17526 w 1771650"/>
              <a:gd name="connsiteY4" fmla="*/ 66255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57225">
                <a:moveTo>
                  <a:pt x="17526" y="662559"/>
                </a:moveTo>
                <a:lnTo>
                  <a:pt x="17526" y="17907"/>
                </a:lnTo>
                <a:lnTo>
                  <a:pt x="1774698" y="17907"/>
                </a:lnTo>
                <a:lnTo>
                  <a:pt x="1774698" y="662559"/>
                </a:lnTo>
                <a:lnTo>
                  <a:pt x="17526" y="66255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Freeform 1338"> 
				</p:cNvPr>
          <p:cNvSpPr/>
          <p:nvPr/>
        </p:nvSpPr>
        <p:spPr>
          <a:xfrm>
            <a:off x="581025" y="2781300"/>
            <a:ext cx="1752600" cy="647700"/>
          </a:xfrm>
          <a:custGeom>
            <a:avLst/>
            <a:gdLst>
              <a:gd name="connsiteX0" fmla="*/ 18669 w 1752600"/>
              <a:gd name="connsiteY0" fmla="*/ 647700 h 647700"/>
              <a:gd name="connsiteX1" fmla="*/ 13335 w 1752600"/>
              <a:gd name="connsiteY1" fmla="*/ 642366 h 647700"/>
              <a:gd name="connsiteX2" fmla="*/ 1759839 w 1752600"/>
              <a:gd name="connsiteY2" fmla="*/ 642366 h 647700"/>
              <a:gd name="connsiteX3" fmla="*/ 1754504 w 1752600"/>
              <a:gd name="connsiteY3" fmla="*/ 647700 h 647700"/>
              <a:gd name="connsiteX4" fmla="*/ 1754504 w 1752600"/>
              <a:gd name="connsiteY4" fmla="*/ 13716 h 647700"/>
              <a:gd name="connsiteX5" fmla="*/ 1759839 w 1752600"/>
              <a:gd name="connsiteY5" fmla="*/ 19050 h 647700"/>
              <a:gd name="connsiteX6" fmla="*/ 13335 w 1752600"/>
              <a:gd name="connsiteY6" fmla="*/ 19050 h 647700"/>
              <a:gd name="connsiteX7" fmla="*/ 18669 w 1752600"/>
              <a:gd name="connsiteY7" fmla="*/ 13716 h 647700"/>
              <a:gd name="connsiteX8" fmla="*/ 18669 w 1752600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47700">
                <a:moveTo>
                  <a:pt x="18669" y="647700"/>
                </a:moveTo>
                <a:lnTo>
                  <a:pt x="13335" y="642366"/>
                </a:lnTo>
                <a:lnTo>
                  <a:pt x="1759839" y="642366"/>
                </a:lnTo>
                <a:lnTo>
                  <a:pt x="1754504" y="647700"/>
                </a:lnTo>
                <a:lnTo>
                  <a:pt x="1754504" y="13716"/>
                </a:lnTo>
                <a:lnTo>
                  <a:pt x="1759839" y="19050"/>
                </a:lnTo>
                <a:lnTo>
                  <a:pt x="13335" y="19050"/>
                </a:lnTo>
                <a:lnTo>
                  <a:pt x="18669" y="13716"/>
                </a:lnTo>
                <a:lnTo>
                  <a:pt x="18669" y="64770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Freeform 1339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Freeform 1340"> 
				</p:cNvPr>
          <p:cNvSpPr/>
          <p:nvPr/>
        </p:nvSpPr>
        <p:spPr>
          <a:xfrm>
            <a:off x="581025" y="3867150"/>
            <a:ext cx="1752600" cy="381000"/>
          </a:xfrm>
          <a:custGeom>
            <a:avLst/>
            <a:gdLst>
              <a:gd name="connsiteX0" fmla="*/ 13335 w 1752600"/>
              <a:gd name="connsiteY0" fmla="*/ 16764 h 381000"/>
              <a:gd name="connsiteX1" fmla="*/ 13335 w 1752600"/>
              <a:gd name="connsiteY1" fmla="*/ 381761 h 381000"/>
              <a:gd name="connsiteX2" fmla="*/ 1759839 w 1752600"/>
              <a:gd name="connsiteY2" fmla="*/ 381761 h 381000"/>
              <a:gd name="connsiteX3" fmla="*/ 1759839 w 1752600"/>
              <a:gd name="connsiteY3" fmla="*/ 16764 h 381000"/>
              <a:gd name="connsiteX4" fmla="*/ 13335 w 1752600"/>
              <a:gd name="connsiteY4" fmla="*/ 1676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381000">
                <a:moveTo>
                  <a:pt x="13335" y="16764"/>
                </a:moveTo>
                <a:lnTo>
                  <a:pt x="13335" y="381761"/>
                </a:lnTo>
                <a:lnTo>
                  <a:pt x="1759839" y="381761"/>
                </a:lnTo>
                <a:lnTo>
                  <a:pt x="1759839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Freeform 1341"> 
				</p:cNvPr>
          <p:cNvSpPr/>
          <p:nvPr/>
        </p:nvSpPr>
        <p:spPr>
          <a:xfrm>
            <a:off x="571500" y="3600450"/>
            <a:ext cx="1771650" cy="647700"/>
          </a:xfrm>
          <a:custGeom>
            <a:avLst/>
            <a:gdLst>
              <a:gd name="connsiteX0" fmla="*/ 17526 w 1771650"/>
              <a:gd name="connsiteY0" fmla="*/ 653796 h 647700"/>
              <a:gd name="connsiteX1" fmla="*/ 17526 w 1771650"/>
              <a:gd name="connsiteY1" fmla="*/ 9905 h 647700"/>
              <a:gd name="connsiteX2" fmla="*/ 1774698 w 1771650"/>
              <a:gd name="connsiteY2" fmla="*/ 9905 h 647700"/>
              <a:gd name="connsiteX3" fmla="*/ 1774698 w 1771650"/>
              <a:gd name="connsiteY3" fmla="*/ 653796 h 647700"/>
              <a:gd name="connsiteX4" fmla="*/ 17526 w 1771650"/>
              <a:gd name="connsiteY4" fmla="*/ 653796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47700">
                <a:moveTo>
                  <a:pt x="17526" y="653796"/>
                </a:moveTo>
                <a:lnTo>
                  <a:pt x="17526" y="9905"/>
                </a:lnTo>
                <a:lnTo>
                  <a:pt x="1774698" y="9905"/>
                </a:lnTo>
                <a:lnTo>
                  <a:pt x="1774698" y="653796"/>
                </a:lnTo>
                <a:lnTo>
                  <a:pt x="17526" y="65379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Freeform 1342"> 
				</p:cNvPr>
          <p:cNvSpPr/>
          <p:nvPr/>
        </p:nvSpPr>
        <p:spPr>
          <a:xfrm>
            <a:off x="581025" y="3600450"/>
            <a:ext cx="1752600" cy="647700"/>
          </a:xfrm>
          <a:custGeom>
            <a:avLst/>
            <a:gdLst>
              <a:gd name="connsiteX0" fmla="*/ 18669 w 1752600"/>
              <a:gd name="connsiteY0" fmla="*/ 648462 h 647700"/>
              <a:gd name="connsiteX1" fmla="*/ 13335 w 1752600"/>
              <a:gd name="connsiteY1" fmla="*/ 643128 h 647700"/>
              <a:gd name="connsiteX2" fmla="*/ 1759839 w 1752600"/>
              <a:gd name="connsiteY2" fmla="*/ 643128 h 647700"/>
              <a:gd name="connsiteX3" fmla="*/ 1754504 w 1752600"/>
              <a:gd name="connsiteY3" fmla="*/ 648462 h 647700"/>
              <a:gd name="connsiteX4" fmla="*/ 1754504 w 1752600"/>
              <a:gd name="connsiteY4" fmla="*/ 14478 h 647700"/>
              <a:gd name="connsiteX5" fmla="*/ 1759839 w 1752600"/>
              <a:gd name="connsiteY5" fmla="*/ 19811 h 647700"/>
              <a:gd name="connsiteX6" fmla="*/ 13335 w 1752600"/>
              <a:gd name="connsiteY6" fmla="*/ 19811 h 647700"/>
              <a:gd name="connsiteX7" fmla="*/ 18669 w 1752600"/>
              <a:gd name="connsiteY7" fmla="*/ 14478 h 647700"/>
              <a:gd name="connsiteX8" fmla="*/ 18669 w 1752600"/>
              <a:gd name="connsiteY8" fmla="*/ 64846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47700">
                <a:moveTo>
                  <a:pt x="18669" y="648462"/>
                </a:moveTo>
                <a:lnTo>
                  <a:pt x="13335" y="643128"/>
                </a:lnTo>
                <a:lnTo>
                  <a:pt x="1759839" y="643128"/>
                </a:lnTo>
                <a:lnTo>
                  <a:pt x="1754504" y="648462"/>
                </a:lnTo>
                <a:lnTo>
                  <a:pt x="1754504" y="14478"/>
                </a:lnTo>
                <a:lnTo>
                  <a:pt x="1759839" y="19811"/>
                </a:lnTo>
                <a:lnTo>
                  <a:pt x="13335" y="19811"/>
                </a:lnTo>
                <a:lnTo>
                  <a:pt x="18669" y="14478"/>
                </a:lnTo>
                <a:lnTo>
                  <a:pt x="18669" y="64846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Freeform 1343"> 
				</p:cNvPr>
          <p:cNvSpPr/>
          <p:nvPr/>
        </p:nvSpPr>
        <p:spPr>
          <a:xfrm>
            <a:off x="581025" y="4419600"/>
            <a:ext cx="1752600" cy="400050"/>
          </a:xfrm>
          <a:custGeom>
            <a:avLst/>
            <a:gdLst>
              <a:gd name="connsiteX0" fmla="*/ 13335 w 1752600"/>
              <a:gd name="connsiteY0" fmla="*/ 16002 h 400050"/>
              <a:gd name="connsiteX1" fmla="*/ 13335 w 1752600"/>
              <a:gd name="connsiteY1" fmla="*/ 407670 h 400050"/>
              <a:gd name="connsiteX2" fmla="*/ 1759839 w 1752600"/>
              <a:gd name="connsiteY2" fmla="*/ 407670 h 400050"/>
              <a:gd name="connsiteX3" fmla="*/ 1759839 w 1752600"/>
              <a:gd name="connsiteY3" fmla="*/ 16002 h 400050"/>
              <a:gd name="connsiteX4" fmla="*/ 13335 w 1752600"/>
              <a:gd name="connsiteY4" fmla="*/ 16002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400050">
                <a:moveTo>
                  <a:pt x="13335" y="16002"/>
                </a:moveTo>
                <a:lnTo>
                  <a:pt x="13335" y="407670"/>
                </a:lnTo>
                <a:lnTo>
                  <a:pt x="1759839" y="407670"/>
                </a:lnTo>
                <a:lnTo>
                  <a:pt x="1759839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Freeform 1344"> 
				</p:cNvPr>
          <p:cNvSpPr/>
          <p:nvPr/>
        </p:nvSpPr>
        <p:spPr>
          <a:xfrm>
            <a:off x="571500" y="4419600"/>
            <a:ext cx="1771650" cy="647700"/>
          </a:xfrm>
          <a:custGeom>
            <a:avLst/>
            <a:gdLst>
              <a:gd name="connsiteX0" fmla="*/ 17526 w 1771650"/>
              <a:gd name="connsiteY0" fmla="*/ 655320 h 647700"/>
              <a:gd name="connsiteX1" fmla="*/ 17526 w 1771650"/>
              <a:gd name="connsiteY1" fmla="*/ 10667 h 647700"/>
              <a:gd name="connsiteX2" fmla="*/ 1774698 w 1771650"/>
              <a:gd name="connsiteY2" fmla="*/ 10667 h 647700"/>
              <a:gd name="connsiteX3" fmla="*/ 1774698 w 1771650"/>
              <a:gd name="connsiteY3" fmla="*/ 655320 h 647700"/>
              <a:gd name="connsiteX4" fmla="*/ 17526 w 1771650"/>
              <a:gd name="connsiteY4" fmla="*/ 65532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47700">
                <a:moveTo>
                  <a:pt x="17526" y="655320"/>
                </a:moveTo>
                <a:lnTo>
                  <a:pt x="17526" y="10667"/>
                </a:lnTo>
                <a:lnTo>
                  <a:pt x="1774698" y="10667"/>
                </a:lnTo>
                <a:lnTo>
                  <a:pt x="1774698" y="655320"/>
                </a:lnTo>
                <a:lnTo>
                  <a:pt x="17526" y="65532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Freeform 1345"> 
				</p:cNvPr>
          <p:cNvSpPr/>
          <p:nvPr/>
        </p:nvSpPr>
        <p:spPr>
          <a:xfrm>
            <a:off x="581025" y="4419600"/>
            <a:ext cx="1752600" cy="647700"/>
          </a:xfrm>
          <a:custGeom>
            <a:avLst/>
            <a:gdLst>
              <a:gd name="connsiteX0" fmla="*/ 18669 w 1752600"/>
              <a:gd name="connsiteY0" fmla="*/ 649985 h 647700"/>
              <a:gd name="connsiteX1" fmla="*/ 13335 w 1752600"/>
              <a:gd name="connsiteY1" fmla="*/ 644652 h 647700"/>
              <a:gd name="connsiteX2" fmla="*/ 1759839 w 1752600"/>
              <a:gd name="connsiteY2" fmla="*/ 644652 h 647700"/>
              <a:gd name="connsiteX3" fmla="*/ 1754504 w 1752600"/>
              <a:gd name="connsiteY3" fmla="*/ 649985 h 647700"/>
              <a:gd name="connsiteX4" fmla="*/ 1754504 w 1752600"/>
              <a:gd name="connsiteY4" fmla="*/ 16002 h 647700"/>
              <a:gd name="connsiteX5" fmla="*/ 1759839 w 1752600"/>
              <a:gd name="connsiteY5" fmla="*/ 21335 h 647700"/>
              <a:gd name="connsiteX6" fmla="*/ 13335 w 1752600"/>
              <a:gd name="connsiteY6" fmla="*/ 21335 h 647700"/>
              <a:gd name="connsiteX7" fmla="*/ 18669 w 1752600"/>
              <a:gd name="connsiteY7" fmla="*/ 16002 h 647700"/>
              <a:gd name="connsiteX8" fmla="*/ 18669 w 1752600"/>
              <a:gd name="connsiteY8" fmla="*/ 64998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47700">
                <a:moveTo>
                  <a:pt x="18669" y="649985"/>
                </a:moveTo>
                <a:lnTo>
                  <a:pt x="13335" y="644652"/>
                </a:lnTo>
                <a:lnTo>
                  <a:pt x="1759839" y="644652"/>
                </a:lnTo>
                <a:lnTo>
                  <a:pt x="1754504" y="649985"/>
                </a:lnTo>
                <a:lnTo>
                  <a:pt x="1754504" y="16002"/>
                </a:lnTo>
                <a:lnTo>
                  <a:pt x="1759839" y="21335"/>
                </a:lnTo>
                <a:lnTo>
                  <a:pt x="13335" y="21335"/>
                </a:lnTo>
                <a:lnTo>
                  <a:pt x="18669" y="16002"/>
                </a:lnTo>
                <a:lnTo>
                  <a:pt x="18669" y="64998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Freeform 1346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Freeform 1347"> 
				</p:cNvPr>
          <p:cNvSpPr/>
          <p:nvPr/>
        </p:nvSpPr>
        <p:spPr>
          <a:xfrm>
            <a:off x="581025" y="4810125"/>
            <a:ext cx="1752600" cy="257175"/>
          </a:xfrm>
          <a:custGeom>
            <a:avLst/>
            <a:gdLst>
              <a:gd name="connsiteX0" fmla="*/ 13335 w 1752600"/>
              <a:gd name="connsiteY0" fmla="*/ 16383 h 257175"/>
              <a:gd name="connsiteX1" fmla="*/ 13335 w 1752600"/>
              <a:gd name="connsiteY1" fmla="*/ 259460 h 257175"/>
              <a:gd name="connsiteX2" fmla="*/ 1759839 w 1752600"/>
              <a:gd name="connsiteY2" fmla="*/ 259460 h 257175"/>
              <a:gd name="connsiteX3" fmla="*/ 1759839 w 1752600"/>
              <a:gd name="connsiteY3" fmla="*/ 16383 h 257175"/>
              <a:gd name="connsiteX4" fmla="*/ 13335 w 1752600"/>
              <a:gd name="connsiteY4" fmla="*/ 1638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257175">
                <a:moveTo>
                  <a:pt x="13335" y="16383"/>
                </a:moveTo>
                <a:lnTo>
                  <a:pt x="13335" y="259460"/>
                </a:lnTo>
                <a:lnTo>
                  <a:pt x="1759839" y="259460"/>
                </a:lnTo>
                <a:lnTo>
                  <a:pt x="1759839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Freeform 1348"> 
				</p:cNvPr>
          <p:cNvSpPr/>
          <p:nvPr/>
        </p:nvSpPr>
        <p:spPr>
          <a:xfrm>
            <a:off x="581025" y="4419600"/>
            <a:ext cx="1752600" cy="647700"/>
          </a:xfrm>
          <a:custGeom>
            <a:avLst/>
            <a:gdLst>
              <a:gd name="connsiteX0" fmla="*/ 18669 w 1752600"/>
              <a:gd name="connsiteY0" fmla="*/ 649985 h 647700"/>
              <a:gd name="connsiteX1" fmla="*/ 13335 w 1752600"/>
              <a:gd name="connsiteY1" fmla="*/ 644652 h 647700"/>
              <a:gd name="connsiteX2" fmla="*/ 1759839 w 1752600"/>
              <a:gd name="connsiteY2" fmla="*/ 644652 h 647700"/>
              <a:gd name="connsiteX3" fmla="*/ 1754504 w 1752600"/>
              <a:gd name="connsiteY3" fmla="*/ 649985 h 647700"/>
              <a:gd name="connsiteX4" fmla="*/ 1754504 w 1752600"/>
              <a:gd name="connsiteY4" fmla="*/ 16002 h 647700"/>
              <a:gd name="connsiteX5" fmla="*/ 1759839 w 1752600"/>
              <a:gd name="connsiteY5" fmla="*/ 21335 h 647700"/>
              <a:gd name="connsiteX6" fmla="*/ 13335 w 1752600"/>
              <a:gd name="connsiteY6" fmla="*/ 21335 h 647700"/>
              <a:gd name="connsiteX7" fmla="*/ 18669 w 1752600"/>
              <a:gd name="connsiteY7" fmla="*/ 16002 h 647700"/>
              <a:gd name="connsiteX8" fmla="*/ 18669 w 1752600"/>
              <a:gd name="connsiteY8" fmla="*/ 64998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47700">
                <a:moveTo>
                  <a:pt x="18669" y="649985"/>
                </a:moveTo>
                <a:lnTo>
                  <a:pt x="13335" y="644652"/>
                </a:lnTo>
                <a:lnTo>
                  <a:pt x="1759839" y="644652"/>
                </a:lnTo>
                <a:lnTo>
                  <a:pt x="1754504" y="649985"/>
                </a:lnTo>
                <a:lnTo>
                  <a:pt x="1754504" y="16002"/>
                </a:lnTo>
                <a:lnTo>
                  <a:pt x="1759839" y="21335"/>
                </a:lnTo>
                <a:lnTo>
                  <a:pt x="13335" y="21335"/>
                </a:lnTo>
                <a:lnTo>
                  <a:pt x="18669" y="16002"/>
                </a:lnTo>
                <a:lnTo>
                  <a:pt x="18669" y="64998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Freeform 1349"> 
				</p:cNvPr>
          <p:cNvSpPr/>
          <p:nvPr/>
        </p:nvSpPr>
        <p:spPr>
          <a:xfrm>
            <a:off x="571500" y="4419600"/>
            <a:ext cx="1771650" cy="647700"/>
          </a:xfrm>
          <a:custGeom>
            <a:avLst/>
            <a:gdLst>
              <a:gd name="connsiteX0" fmla="*/ 17526 w 1771650"/>
              <a:gd name="connsiteY0" fmla="*/ 655320 h 647700"/>
              <a:gd name="connsiteX1" fmla="*/ 17526 w 1771650"/>
              <a:gd name="connsiteY1" fmla="*/ 10667 h 647700"/>
              <a:gd name="connsiteX2" fmla="*/ 1774698 w 1771650"/>
              <a:gd name="connsiteY2" fmla="*/ 10667 h 647700"/>
              <a:gd name="connsiteX3" fmla="*/ 1774698 w 1771650"/>
              <a:gd name="connsiteY3" fmla="*/ 655320 h 647700"/>
              <a:gd name="connsiteX4" fmla="*/ 17526 w 1771650"/>
              <a:gd name="connsiteY4" fmla="*/ 65532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47700">
                <a:moveTo>
                  <a:pt x="17526" y="655320"/>
                </a:moveTo>
                <a:lnTo>
                  <a:pt x="17526" y="10667"/>
                </a:lnTo>
                <a:lnTo>
                  <a:pt x="1774698" y="10667"/>
                </a:lnTo>
                <a:lnTo>
                  <a:pt x="1774698" y="655320"/>
                </a:lnTo>
                <a:lnTo>
                  <a:pt x="17526" y="65532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Freeform 1350"> 
				</p:cNvPr>
          <p:cNvSpPr/>
          <p:nvPr/>
        </p:nvSpPr>
        <p:spPr>
          <a:xfrm>
            <a:off x="581025" y="5238750"/>
            <a:ext cx="1752600" cy="523875"/>
          </a:xfrm>
          <a:custGeom>
            <a:avLst/>
            <a:gdLst>
              <a:gd name="connsiteX0" fmla="*/ 13335 w 1752600"/>
              <a:gd name="connsiteY0" fmla="*/ 17526 h 523875"/>
              <a:gd name="connsiteX1" fmla="*/ 13335 w 1752600"/>
              <a:gd name="connsiteY1" fmla="*/ 531114 h 523875"/>
              <a:gd name="connsiteX2" fmla="*/ 1759839 w 1752600"/>
              <a:gd name="connsiteY2" fmla="*/ 531114 h 523875"/>
              <a:gd name="connsiteX3" fmla="*/ 1759839 w 1752600"/>
              <a:gd name="connsiteY3" fmla="*/ 17526 h 523875"/>
              <a:gd name="connsiteX4" fmla="*/ 13335 w 1752600"/>
              <a:gd name="connsiteY4" fmla="*/ 17526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523875">
                <a:moveTo>
                  <a:pt x="13335" y="17526"/>
                </a:moveTo>
                <a:lnTo>
                  <a:pt x="13335" y="531114"/>
                </a:lnTo>
                <a:lnTo>
                  <a:pt x="1759839" y="531114"/>
                </a:lnTo>
                <a:lnTo>
                  <a:pt x="1759839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Freeform 1351"> 
				</p:cNvPr>
          <p:cNvSpPr/>
          <p:nvPr/>
        </p:nvSpPr>
        <p:spPr>
          <a:xfrm>
            <a:off x="571500" y="5238750"/>
            <a:ext cx="1771650" cy="647700"/>
          </a:xfrm>
          <a:custGeom>
            <a:avLst/>
            <a:gdLst>
              <a:gd name="connsiteX0" fmla="*/ 17526 w 1771650"/>
              <a:gd name="connsiteY0" fmla="*/ 656844 h 647700"/>
              <a:gd name="connsiteX1" fmla="*/ 17526 w 1771650"/>
              <a:gd name="connsiteY1" fmla="*/ 12192 h 647700"/>
              <a:gd name="connsiteX2" fmla="*/ 1774698 w 1771650"/>
              <a:gd name="connsiteY2" fmla="*/ 12192 h 647700"/>
              <a:gd name="connsiteX3" fmla="*/ 1774698 w 1771650"/>
              <a:gd name="connsiteY3" fmla="*/ 656844 h 647700"/>
              <a:gd name="connsiteX4" fmla="*/ 17526 w 1771650"/>
              <a:gd name="connsiteY4" fmla="*/ 656844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47700">
                <a:moveTo>
                  <a:pt x="17526" y="656844"/>
                </a:moveTo>
                <a:lnTo>
                  <a:pt x="17526" y="12192"/>
                </a:lnTo>
                <a:lnTo>
                  <a:pt x="1774698" y="12192"/>
                </a:lnTo>
                <a:lnTo>
                  <a:pt x="1774698" y="656844"/>
                </a:lnTo>
                <a:lnTo>
                  <a:pt x="17526" y="65684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Freeform 1352"> 
				</p:cNvPr>
          <p:cNvSpPr/>
          <p:nvPr/>
        </p:nvSpPr>
        <p:spPr>
          <a:xfrm>
            <a:off x="581025" y="5238750"/>
            <a:ext cx="1752600" cy="647700"/>
          </a:xfrm>
          <a:custGeom>
            <a:avLst/>
            <a:gdLst>
              <a:gd name="connsiteX0" fmla="*/ 18669 w 1752600"/>
              <a:gd name="connsiteY0" fmla="*/ 651510 h 647700"/>
              <a:gd name="connsiteX1" fmla="*/ 13335 w 1752600"/>
              <a:gd name="connsiteY1" fmla="*/ 646176 h 647700"/>
              <a:gd name="connsiteX2" fmla="*/ 1759839 w 1752600"/>
              <a:gd name="connsiteY2" fmla="*/ 646176 h 647700"/>
              <a:gd name="connsiteX3" fmla="*/ 1754504 w 1752600"/>
              <a:gd name="connsiteY3" fmla="*/ 651510 h 647700"/>
              <a:gd name="connsiteX4" fmla="*/ 1754504 w 1752600"/>
              <a:gd name="connsiteY4" fmla="*/ 17526 h 647700"/>
              <a:gd name="connsiteX5" fmla="*/ 1759839 w 1752600"/>
              <a:gd name="connsiteY5" fmla="*/ 22860 h 647700"/>
              <a:gd name="connsiteX6" fmla="*/ 13335 w 1752600"/>
              <a:gd name="connsiteY6" fmla="*/ 22860 h 647700"/>
              <a:gd name="connsiteX7" fmla="*/ 18669 w 1752600"/>
              <a:gd name="connsiteY7" fmla="*/ 17526 h 647700"/>
              <a:gd name="connsiteX8" fmla="*/ 18669 w 1752600"/>
              <a:gd name="connsiteY8" fmla="*/ 65151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47700">
                <a:moveTo>
                  <a:pt x="18669" y="651510"/>
                </a:moveTo>
                <a:lnTo>
                  <a:pt x="13335" y="646176"/>
                </a:lnTo>
                <a:lnTo>
                  <a:pt x="1759839" y="646176"/>
                </a:lnTo>
                <a:lnTo>
                  <a:pt x="1754504" y="651510"/>
                </a:lnTo>
                <a:lnTo>
                  <a:pt x="1754504" y="17526"/>
                </a:lnTo>
                <a:lnTo>
                  <a:pt x="1759839" y="22860"/>
                </a:lnTo>
                <a:lnTo>
                  <a:pt x="13335" y="22860"/>
                </a:lnTo>
                <a:lnTo>
                  <a:pt x="18669" y="17526"/>
                </a:lnTo>
                <a:lnTo>
                  <a:pt x="18669" y="6515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Freeform 1353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Freeform 1354"> 
				</p:cNvPr>
          <p:cNvSpPr/>
          <p:nvPr/>
        </p:nvSpPr>
        <p:spPr>
          <a:xfrm>
            <a:off x="581025" y="5753100"/>
            <a:ext cx="1752600" cy="133350"/>
          </a:xfrm>
          <a:custGeom>
            <a:avLst/>
            <a:gdLst>
              <a:gd name="connsiteX0" fmla="*/ 13335 w 1752600"/>
              <a:gd name="connsiteY0" fmla="*/ 16002 h 133350"/>
              <a:gd name="connsiteX1" fmla="*/ 13335 w 1752600"/>
              <a:gd name="connsiteY1" fmla="*/ 137160 h 133350"/>
              <a:gd name="connsiteX2" fmla="*/ 1759839 w 1752600"/>
              <a:gd name="connsiteY2" fmla="*/ 137160 h 133350"/>
              <a:gd name="connsiteX3" fmla="*/ 1759839 w 1752600"/>
              <a:gd name="connsiteY3" fmla="*/ 16002 h 133350"/>
              <a:gd name="connsiteX4" fmla="*/ 13335 w 1752600"/>
              <a:gd name="connsiteY4" fmla="*/ 16002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33350">
                <a:moveTo>
                  <a:pt x="13335" y="16002"/>
                </a:moveTo>
                <a:lnTo>
                  <a:pt x="13335" y="137160"/>
                </a:lnTo>
                <a:lnTo>
                  <a:pt x="1759839" y="137160"/>
                </a:lnTo>
                <a:lnTo>
                  <a:pt x="1759839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Freeform 1355"> 
				</p:cNvPr>
          <p:cNvSpPr/>
          <p:nvPr/>
        </p:nvSpPr>
        <p:spPr>
          <a:xfrm>
            <a:off x="571500" y="5238750"/>
            <a:ext cx="1771650" cy="647700"/>
          </a:xfrm>
          <a:custGeom>
            <a:avLst/>
            <a:gdLst>
              <a:gd name="connsiteX0" fmla="*/ 17526 w 1771650"/>
              <a:gd name="connsiteY0" fmla="*/ 656844 h 647700"/>
              <a:gd name="connsiteX1" fmla="*/ 17526 w 1771650"/>
              <a:gd name="connsiteY1" fmla="*/ 12192 h 647700"/>
              <a:gd name="connsiteX2" fmla="*/ 1774698 w 1771650"/>
              <a:gd name="connsiteY2" fmla="*/ 12192 h 647700"/>
              <a:gd name="connsiteX3" fmla="*/ 1774698 w 1771650"/>
              <a:gd name="connsiteY3" fmla="*/ 656844 h 647700"/>
              <a:gd name="connsiteX4" fmla="*/ 17526 w 1771650"/>
              <a:gd name="connsiteY4" fmla="*/ 656844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47700">
                <a:moveTo>
                  <a:pt x="17526" y="656844"/>
                </a:moveTo>
                <a:lnTo>
                  <a:pt x="17526" y="12192"/>
                </a:lnTo>
                <a:lnTo>
                  <a:pt x="1774698" y="12192"/>
                </a:lnTo>
                <a:lnTo>
                  <a:pt x="1774698" y="656844"/>
                </a:lnTo>
                <a:lnTo>
                  <a:pt x="17526" y="65684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Freeform 1356"> 
				</p:cNvPr>
          <p:cNvSpPr/>
          <p:nvPr/>
        </p:nvSpPr>
        <p:spPr>
          <a:xfrm>
            <a:off x="581025" y="5238750"/>
            <a:ext cx="1752600" cy="647700"/>
          </a:xfrm>
          <a:custGeom>
            <a:avLst/>
            <a:gdLst>
              <a:gd name="connsiteX0" fmla="*/ 18669 w 1752600"/>
              <a:gd name="connsiteY0" fmla="*/ 651510 h 647700"/>
              <a:gd name="connsiteX1" fmla="*/ 13335 w 1752600"/>
              <a:gd name="connsiteY1" fmla="*/ 646176 h 647700"/>
              <a:gd name="connsiteX2" fmla="*/ 1759839 w 1752600"/>
              <a:gd name="connsiteY2" fmla="*/ 646176 h 647700"/>
              <a:gd name="connsiteX3" fmla="*/ 1754504 w 1752600"/>
              <a:gd name="connsiteY3" fmla="*/ 651510 h 647700"/>
              <a:gd name="connsiteX4" fmla="*/ 1754504 w 1752600"/>
              <a:gd name="connsiteY4" fmla="*/ 17526 h 647700"/>
              <a:gd name="connsiteX5" fmla="*/ 1759839 w 1752600"/>
              <a:gd name="connsiteY5" fmla="*/ 22860 h 647700"/>
              <a:gd name="connsiteX6" fmla="*/ 13335 w 1752600"/>
              <a:gd name="connsiteY6" fmla="*/ 22860 h 647700"/>
              <a:gd name="connsiteX7" fmla="*/ 18669 w 1752600"/>
              <a:gd name="connsiteY7" fmla="*/ 17526 h 647700"/>
              <a:gd name="connsiteX8" fmla="*/ 18669 w 1752600"/>
              <a:gd name="connsiteY8" fmla="*/ 65151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47700">
                <a:moveTo>
                  <a:pt x="18669" y="651510"/>
                </a:moveTo>
                <a:lnTo>
                  <a:pt x="13335" y="646176"/>
                </a:lnTo>
                <a:lnTo>
                  <a:pt x="1759839" y="646176"/>
                </a:lnTo>
                <a:lnTo>
                  <a:pt x="1754504" y="651510"/>
                </a:lnTo>
                <a:lnTo>
                  <a:pt x="1754504" y="17526"/>
                </a:lnTo>
                <a:lnTo>
                  <a:pt x="1759839" y="22860"/>
                </a:lnTo>
                <a:lnTo>
                  <a:pt x="13335" y="22860"/>
                </a:lnTo>
                <a:lnTo>
                  <a:pt x="18669" y="17526"/>
                </a:lnTo>
                <a:lnTo>
                  <a:pt x="18669" y="6515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Freeform 1357"> 
				</p:cNvPr>
          <p:cNvSpPr/>
          <p:nvPr/>
        </p:nvSpPr>
        <p:spPr>
          <a:xfrm>
            <a:off x="581025" y="6067425"/>
            <a:ext cx="1752600" cy="638175"/>
          </a:xfrm>
          <a:custGeom>
            <a:avLst/>
            <a:gdLst>
              <a:gd name="connsiteX0" fmla="*/ 13335 w 1752600"/>
              <a:gd name="connsiteY0" fmla="*/ 9525 h 638175"/>
              <a:gd name="connsiteX1" fmla="*/ 13335 w 1752600"/>
              <a:gd name="connsiteY1" fmla="*/ 642746 h 638175"/>
              <a:gd name="connsiteX2" fmla="*/ 1759839 w 1752600"/>
              <a:gd name="connsiteY2" fmla="*/ 642746 h 638175"/>
              <a:gd name="connsiteX3" fmla="*/ 1759839 w 1752600"/>
              <a:gd name="connsiteY3" fmla="*/ 9525 h 638175"/>
              <a:gd name="connsiteX4" fmla="*/ 13335 w 1752600"/>
              <a:gd name="connsiteY4" fmla="*/ 952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638175">
                <a:moveTo>
                  <a:pt x="13335" y="9525"/>
                </a:moveTo>
                <a:lnTo>
                  <a:pt x="13335" y="642746"/>
                </a:lnTo>
                <a:lnTo>
                  <a:pt x="1759839" y="642746"/>
                </a:lnTo>
                <a:lnTo>
                  <a:pt x="1759839" y="9525"/>
                </a:lnTo>
                <a:lnTo>
                  <a:pt x="13335" y="952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Freeform 1358"> 
				</p:cNvPr>
          <p:cNvSpPr/>
          <p:nvPr/>
        </p:nvSpPr>
        <p:spPr>
          <a:xfrm>
            <a:off x="571500" y="6057900"/>
            <a:ext cx="1771650" cy="657225"/>
          </a:xfrm>
          <a:custGeom>
            <a:avLst/>
            <a:gdLst>
              <a:gd name="connsiteX0" fmla="*/ 17526 w 1771650"/>
              <a:gd name="connsiteY0" fmla="*/ 657606 h 657225"/>
              <a:gd name="connsiteX1" fmla="*/ 17526 w 1771650"/>
              <a:gd name="connsiteY1" fmla="*/ 13716 h 657225"/>
              <a:gd name="connsiteX2" fmla="*/ 1774698 w 1771650"/>
              <a:gd name="connsiteY2" fmla="*/ 13716 h 657225"/>
              <a:gd name="connsiteX3" fmla="*/ 1774698 w 1771650"/>
              <a:gd name="connsiteY3" fmla="*/ 657606 h 657225"/>
              <a:gd name="connsiteX4" fmla="*/ 17526 w 1771650"/>
              <a:gd name="connsiteY4" fmla="*/ 657606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57225">
                <a:moveTo>
                  <a:pt x="17526" y="657606"/>
                </a:moveTo>
                <a:lnTo>
                  <a:pt x="17526" y="13716"/>
                </a:lnTo>
                <a:lnTo>
                  <a:pt x="1774698" y="13716"/>
                </a:lnTo>
                <a:lnTo>
                  <a:pt x="1774698" y="657606"/>
                </a:lnTo>
                <a:lnTo>
                  <a:pt x="17526" y="657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Freeform 1359"> 
				</p:cNvPr>
          <p:cNvSpPr/>
          <p:nvPr/>
        </p:nvSpPr>
        <p:spPr>
          <a:xfrm>
            <a:off x="581025" y="6067425"/>
            <a:ext cx="1752600" cy="638175"/>
          </a:xfrm>
          <a:custGeom>
            <a:avLst/>
            <a:gdLst>
              <a:gd name="connsiteX0" fmla="*/ 18669 w 1752600"/>
              <a:gd name="connsiteY0" fmla="*/ 642746 h 638175"/>
              <a:gd name="connsiteX1" fmla="*/ 13335 w 1752600"/>
              <a:gd name="connsiteY1" fmla="*/ 638175 h 638175"/>
              <a:gd name="connsiteX2" fmla="*/ 1759839 w 1752600"/>
              <a:gd name="connsiteY2" fmla="*/ 638175 h 638175"/>
              <a:gd name="connsiteX3" fmla="*/ 1754504 w 1752600"/>
              <a:gd name="connsiteY3" fmla="*/ 642746 h 638175"/>
              <a:gd name="connsiteX4" fmla="*/ 1754504 w 1752600"/>
              <a:gd name="connsiteY4" fmla="*/ 9525 h 638175"/>
              <a:gd name="connsiteX5" fmla="*/ 1759839 w 1752600"/>
              <a:gd name="connsiteY5" fmla="*/ 14096 h 638175"/>
              <a:gd name="connsiteX6" fmla="*/ 13335 w 1752600"/>
              <a:gd name="connsiteY6" fmla="*/ 14096 h 638175"/>
              <a:gd name="connsiteX7" fmla="*/ 18669 w 1752600"/>
              <a:gd name="connsiteY7" fmla="*/ 9525 h 638175"/>
              <a:gd name="connsiteX8" fmla="*/ 18669 w 1752600"/>
              <a:gd name="connsiteY8" fmla="*/ 642746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38175">
                <a:moveTo>
                  <a:pt x="18669" y="642746"/>
                </a:moveTo>
                <a:lnTo>
                  <a:pt x="13335" y="638175"/>
                </a:lnTo>
                <a:lnTo>
                  <a:pt x="1759839" y="638175"/>
                </a:lnTo>
                <a:lnTo>
                  <a:pt x="1754504" y="642746"/>
                </a:lnTo>
                <a:lnTo>
                  <a:pt x="1754504" y="9525"/>
                </a:lnTo>
                <a:lnTo>
                  <a:pt x="1759839" y="14096"/>
                </a:lnTo>
                <a:lnTo>
                  <a:pt x="13335" y="14096"/>
                </a:lnTo>
                <a:lnTo>
                  <a:pt x="18669" y="9525"/>
                </a:lnTo>
                <a:lnTo>
                  <a:pt x="18669" y="642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Freeform 1360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Freeform 1361"> 
				</p:cNvPr>
          <p:cNvSpPr/>
          <p:nvPr/>
        </p:nvSpPr>
        <p:spPr>
          <a:xfrm>
            <a:off x="571500" y="6057900"/>
            <a:ext cx="1771650" cy="657225"/>
          </a:xfrm>
          <a:custGeom>
            <a:avLst/>
            <a:gdLst>
              <a:gd name="connsiteX0" fmla="*/ 17526 w 1771650"/>
              <a:gd name="connsiteY0" fmla="*/ 657606 h 657225"/>
              <a:gd name="connsiteX1" fmla="*/ 17526 w 1771650"/>
              <a:gd name="connsiteY1" fmla="*/ 13716 h 657225"/>
              <a:gd name="connsiteX2" fmla="*/ 1774698 w 1771650"/>
              <a:gd name="connsiteY2" fmla="*/ 13716 h 657225"/>
              <a:gd name="connsiteX3" fmla="*/ 1774698 w 1771650"/>
              <a:gd name="connsiteY3" fmla="*/ 657606 h 657225"/>
              <a:gd name="connsiteX4" fmla="*/ 17526 w 1771650"/>
              <a:gd name="connsiteY4" fmla="*/ 657606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657225">
                <a:moveTo>
                  <a:pt x="17526" y="657606"/>
                </a:moveTo>
                <a:lnTo>
                  <a:pt x="17526" y="13716"/>
                </a:lnTo>
                <a:lnTo>
                  <a:pt x="1774698" y="13716"/>
                </a:lnTo>
                <a:lnTo>
                  <a:pt x="1774698" y="657606"/>
                </a:lnTo>
                <a:lnTo>
                  <a:pt x="17526" y="657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Freeform 1362"> 
				</p:cNvPr>
          <p:cNvSpPr/>
          <p:nvPr/>
        </p:nvSpPr>
        <p:spPr>
          <a:xfrm>
            <a:off x="581025" y="6067425"/>
            <a:ext cx="1752600" cy="638175"/>
          </a:xfrm>
          <a:custGeom>
            <a:avLst/>
            <a:gdLst>
              <a:gd name="connsiteX0" fmla="*/ 18669 w 1752600"/>
              <a:gd name="connsiteY0" fmla="*/ 642746 h 638175"/>
              <a:gd name="connsiteX1" fmla="*/ 13335 w 1752600"/>
              <a:gd name="connsiteY1" fmla="*/ 638175 h 638175"/>
              <a:gd name="connsiteX2" fmla="*/ 1759839 w 1752600"/>
              <a:gd name="connsiteY2" fmla="*/ 638175 h 638175"/>
              <a:gd name="connsiteX3" fmla="*/ 1754504 w 1752600"/>
              <a:gd name="connsiteY3" fmla="*/ 642746 h 638175"/>
              <a:gd name="connsiteX4" fmla="*/ 1754504 w 1752600"/>
              <a:gd name="connsiteY4" fmla="*/ 9525 h 638175"/>
              <a:gd name="connsiteX5" fmla="*/ 1759839 w 1752600"/>
              <a:gd name="connsiteY5" fmla="*/ 14096 h 638175"/>
              <a:gd name="connsiteX6" fmla="*/ 13335 w 1752600"/>
              <a:gd name="connsiteY6" fmla="*/ 14096 h 638175"/>
              <a:gd name="connsiteX7" fmla="*/ 18669 w 1752600"/>
              <a:gd name="connsiteY7" fmla="*/ 9525 h 638175"/>
              <a:gd name="connsiteX8" fmla="*/ 18669 w 1752600"/>
              <a:gd name="connsiteY8" fmla="*/ 642746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638175">
                <a:moveTo>
                  <a:pt x="18669" y="642746"/>
                </a:moveTo>
                <a:lnTo>
                  <a:pt x="13335" y="638175"/>
                </a:lnTo>
                <a:lnTo>
                  <a:pt x="1759839" y="638175"/>
                </a:lnTo>
                <a:lnTo>
                  <a:pt x="1754504" y="642746"/>
                </a:lnTo>
                <a:lnTo>
                  <a:pt x="1754504" y="9525"/>
                </a:lnTo>
                <a:lnTo>
                  <a:pt x="1759839" y="14096"/>
                </a:lnTo>
                <a:lnTo>
                  <a:pt x="13335" y="14096"/>
                </a:lnTo>
                <a:lnTo>
                  <a:pt x="18669" y="9525"/>
                </a:lnTo>
                <a:lnTo>
                  <a:pt x="18669" y="642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TextBox 1363"/>
          <p:cNvSpPr txBox="1"/>
          <p:nvPr/>
        </p:nvSpPr>
        <p:spPr>
          <a:xfrm>
            <a:off x="3086837" y="2881203"/>
            <a:ext cx="238206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1364" name="TextBox 1364"/>
          <p:cNvSpPr txBox="1"/>
          <p:nvPr/>
        </p:nvSpPr>
        <p:spPr>
          <a:xfrm>
            <a:off x="3508248" y="2881203"/>
            <a:ext cx="555532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365" name="TextBox 1365"/>
          <p:cNvSpPr txBox="1"/>
          <p:nvPr/>
        </p:nvSpPr>
        <p:spPr>
          <a:xfrm>
            <a:off x="4399880" y="2881203"/>
            <a:ext cx="638983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1366" name="TextBox 1366"/>
          <p:cNvSpPr txBox="1"/>
          <p:nvPr/>
        </p:nvSpPr>
        <p:spPr>
          <a:xfrm>
            <a:off x="5427949" y="2881203"/>
            <a:ext cx="411828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1367" name="TextBox 1367"/>
          <p:cNvSpPr txBox="1"/>
          <p:nvPr/>
        </p:nvSpPr>
        <p:spPr>
          <a:xfrm>
            <a:off x="1426507" y="3819225"/>
            <a:ext cx="346445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</a:p>
        </p:txBody>
      </p:sp>
      <p:sp>
        <p:nvSpPr>
          <p:cNvPr id="1368" name="TextBox 1368"/>
          <p:cNvSpPr txBox="1"/>
          <p:nvPr/>
        </p:nvSpPr>
        <p:spPr>
          <a:xfrm>
            <a:off x="3029712" y="3819225"/>
            <a:ext cx="522343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1369" name="TextBox 1369"/>
          <p:cNvSpPr txBox="1"/>
          <p:nvPr/>
        </p:nvSpPr>
        <p:spPr>
          <a:xfrm>
            <a:off x="1034796" y="4639899"/>
            <a:ext cx="85699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ts</a:t>
            </a:r>
          </a:p>
        </p:txBody>
      </p:sp>
      <p:sp>
        <p:nvSpPr>
          <p:cNvPr id="1370" name="TextBox 1370"/>
          <p:cNvSpPr txBox="1"/>
          <p:nvPr/>
        </p:nvSpPr>
        <p:spPr>
          <a:xfrm>
            <a:off x="3163033" y="4639899"/>
            <a:ext cx="187061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ses)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1371" name="TextBox 1371"/>
          <p:cNvSpPr txBox="1"/>
          <p:nvPr/>
        </p:nvSpPr>
        <p:spPr>
          <a:xfrm>
            <a:off x="5378857" y="4639899"/>
            <a:ext cx="57456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</a:p>
        </p:txBody>
      </p:sp>
      <p:sp>
        <p:nvSpPr>
          <p:cNvPr id="1372" name="TextBox 1372"/>
          <p:cNvSpPr txBox="1"/>
          <p:nvPr/>
        </p:nvSpPr>
        <p:spPr>
          <a:xfrm>
            <a:off x="6236970" y="4639899"/>
            <a:ext cx="43523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00</a:t>
            </a:r>
          </a:p>
        </p:txBody>
      </p:sp>
      <p:sp>
        <p:nvSpPr>
          <p:cNvPr id="1373" name="TextBox 1373"/>
          <p:cNvSpPr txBox="1"/>
          <p:nvPr/>
        </p:nvSpPr>
        <p:spPr>
          <a:xfrm>
            <a:off x="6897056" y="4639899"/>
            <a:ext cx="348653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</p:txBody>
      </p:sp>
      <p:sp>
        <p:nvSpPr>
          <p:cNvPr id="1374" name="TextBox 1374"/>
          <p:cNvSpPr txBox="1"/>
          <p:nvPr/>
        </p:nvSpPr>
        <p:spPr>
          <a:xfrm>
            <a:off x="7440338" y="4639899"/>
            <a:ext cx="955898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ses)</a:t>
            </a:r>
          </a:p>
        </p:txBody>
      </p:sp>
      <p:sp>
        <p:nvSpPr>
          <p:cNvPr id="1375" name="TextBox 1375"/>
          <p:cNvSpPr txBox="1"/>
          <p:nvPr/>
        </p:nvSpPr>
        <p:spPr>
          <a:xfrm>
            <a:off x="594360" y="915708"/>
            <a:ext cx="3336691" cy="33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376" name="TextBox 1376"/>
          <p:cNvSpPr txBox="1"/>
          <p:nvPr/>
        </p:nvSpPr>
        <p:spPr>
          <a:xfrm>
            <a:off x="745998" y="2052909"/>
            <a:ext cx="1486723" cy="44592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Macroeconomic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67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  <a:p>
            <a:pPr indent="608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53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46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53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Extraordinary</a:t>
            </a:r>
          </a:p>
          <a:p>
            <a:pPr indent="6095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53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FX</a:t>
            </a:r>
          </a:p>
        </p:txBody>
      </p:sp>
      <p:sp>
        <p:nvSpPr>
          <p:cNvPr id="1377" name="TextBox 1377"/>
          <p:cNvSpPr txBox="1"/>
          <p:nvPr/>
        </p:nvSpPr>
        <p:spPr>
          <a:xfrm>
            <a:off x="2502413" y="2052909"/>
            <a:ext cx="6929175" cy="44257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geopolitical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89">
              <a:lnSpc>
                <a:spcPts val="2674"/>
              </a:lnSpc>
            </a:pP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6085">
              <a:lnSpc>
                <a:spcPts val="1847"/>
              </a:lnSpc>
            </a:pP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pressure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around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0">
              <a:lnSpc>
                <a:spcPts val="2538"/>
              </a:lnSpc>
            </a:pP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0">
              <a:lnSpc>
                <a:spcPts val="2614"/>
              </a:lnSpc>
            </a:pP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go-to-market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~€400m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(Selling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203452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ses)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00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ses)</a:t>
            </a:r>
          </a:p>
          <a:p>
            <a:pPr indent="6090">
              <a:lnSpc>
                <a:spcPts val="1847"/>
              </a:lnSpc>
            </a:pP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slightly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6">
              <a:lnSpc>
                <a:spcPts val="2683"/>
              </a:lnSpc>
            </a:pP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restructuring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</a:p>
          <a:p>
            <a:pPr indent="203457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6">
              <a:lnSpc>
                <a:spcPts val="2274"/>
              </a:lnSpc>
            </a:pP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d6d6cb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tailwind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hedging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</a:t>
            </a:r>
          </a:p>
        </p:txBody>
      </p:sp>
      <p:sp>
        <p:nvSpPr>
          <p:cNvPr id="1378" name="TextBox 1378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379" name="TextBox 1379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1380" name="TextBox 1380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81" name="TextBox 1381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Freeform 1382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Freeform 1383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Freeform 1384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Freeform 1385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Freeform 1386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Freeform 1387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Freeform 1388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Freeform 1389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Freeform 1390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Freeform 1391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Freeform 1392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Freeform 1393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Freeform 1394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Freeform 1395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Freeform 1396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Freeform 1397"> 
				</p:cNvPr>
          <p:cNvSpPr/>
          <p:nvPr/>
        </p:nvSpPr>
        <p:spPr>
          <a:xfrm>
            <a:off x="3562350" y="2924175"/>
            <a:ext cx="361950" cy="352425"/>
          </a:xfrm>
          <a:custGeom>
            <a:avLst/>
            <a:gdLst>
              <a:gd name="connsiteX0" fmla="*/ 201930 w 361950"/>
              <a:gd name="connsiteY0" fmla="*/ 13335 h 352425"/>
              <a:gd name="connsiteX1" fmla="*/ 370332 w 361950"/>
              <a:gd name="connsiteY1" fmla="*/ 19431 h 352425"/>
              <a:gd name="connsiteX2" fmla="*/ 363473 w 361950"/>
              <a:gd name="connsiteY2" fmla="*/ 187833 h 352425"/>
              <a:gd name="connsiteX3" fmla="*/ 323088 w 361950"/>
              <a:gd name="connsiteY3" fmla="*/ 143637 h 352425"/>
              <a:gd name="connsiteX4" fmla="*/ 90678 w 361950"/>
              <a:gd name="connsiteY4" fmla="*/ 359283 h 352425"/>
              <a:gd name="connsiteX5" fmla="*/ 9905 w 361950"/>
              <a:gd name="connsiteY5" fmla="*/ 272415 h 352425"/>
              <a:gd name="connsiteX6" fmla="*/ 242316 w 361950"/>
              <a:gd name="connsiteY6" fmla="*/ 56769 h 352425"/>
              <a:gd name="connsiteX7" fmla="*/ 201930 w 361950"/>
              <a:gd name="connsiteY7" fmla="*/ 1333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50" h="352425">
                <a:moveTo>
                  <a:pt x="201930" y="13335"/>
                </a:moveTo>
                <a:lnTo>
                  <a:pt x="370332" y="19431"/>
                </a:lnTo>
                <a:lnTo>
                  <a:pt x="363473" y="187833"/>
                </a:lnTo>
                <a:lnTo>
                  <a:pt x="323088" y="143637"/>
                </a:lnTo>
                <a:lnTo>
                  <a:pt x="90678" y="359283"/>
                </a:lnTo>
                <a:lnTo>
                  <a:pt x="9905" y="272415"/>
                </a:lnTo>
                <a:lnTo>
                  <a:pt x="242316" y="56769"/>
                </a:lnTo>
                <a:lnTo>
                  <a:pt x="201930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Freeform 1398"> 
				</p:cNvPr>
          <p:cNvSpPr/>
          <p:nvPr/>
        </p:nvSpPr>
        <p:spPr>
          <a:xfrm>
            <a:off x="3533775" y="2905125"/>
            <a:ext cx="409575" cy="390525"/>
          </a:xfrm>
          <a:custGeom>
            <a:avLst/>
            <a:gdLst>
              <a:gd name="connsiteX0" fmla="*/ 197739 w 409575"/>
              <a:gd name="connsiteY0" fmla="*/ 17145 h 390525"/>
              <a:gd name="connsiteX1" fmla="*/ 413385 w 409575"/>
              <a:gd name="connsiteY1" fmla="*/ 25527 h 390525"/>
              <a:gd name="connsiteX2" fmla="*/ 405003 w 409575"/>
              <a:gd name="connsiteY2" fmla="*/ 240411 h 390525"/>
              <a:gd name="connsiteX3" fmla="*/ 341757 w 409575"/>
              <a:gd name="connsiteY3" fmla="*/ 172593 h 390525"/>
              <a:gd name="connsiteX4" fmla="*/ 361569 w 409575"/>
              <a:gd name="connsiteY4" fmla="*/ 173355 h 390525"/>
              <a:gd name="connsiteX5" fmla="*/ 118491 w 409575"/>
              <a:gd name="connsiteY5" fmla="*/ 398145 h 390525"/>
              <a:gd name="connsiteX6" fmla="*/ 18669 w 409575"/>
              <a:gd name="connsiteY6" fmla="*/ 290703 h 390525"/>
              <a:gd name="connsiteX7" fmla="*/ 261747 w 409575"/>
              <a:gd name="connsiteY7" fmla="*/ 65913 h 390525"/>
              <a:gd name="connsiteX8" fmla="*/ 260985 w 409575"/>
              <a:gd name="connsiteY8" fmla="*/ 84963 h 390525"/>
              <a:gd name="connsiteX9" fmla="*/ 197739 w 409575"/>
              <a:gd name="connsiteY9" fmla="*/ 1714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575" h="390525">
                <a:moveTo>
                  <a:pt x="197739" y="17145"/>
                </a:moveTo>
                <a:lnTo>
                  <a:pt x="413385" y="25527"/>
                </a:lnTo>
                <a:lnTo>
                  <a:pt x="405003" y="240411"/>
                </a:lnTo>
                <a:lnTo>
                  <a:pt x="341757" y="172593"/>
                </a:lnTo>
                <a:lnTo>
                  <a:pt x="361569" y="173355"/>
                </a:lnTo>
                <a:lnTo>
                  <a:pt x="118491" y="398145"/>
                </a:lnTo>
                <a:lnTo>
                  <a:pt x="18669" y="290703"/>
                </a:lnTo>
                <a:lnTo>
                  <a:pt x="261747" y="65913"/>
                </a:lnTo>
                <a:lnTo>
                  <a:pt x="260985" y="84963"/>
                </a:lnTo>
                <a:lnTo>
                  <a:pt x="197739" y="171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Freeform 1399"> 
				</p:cNvPr>
          <p:cNvSpPr/>
          <p:nvPr/>
        </p:nvSpPr>
        <p:spPr>
          <a:xfrm>
            <a:off x="3571875" y="2914650"/>
            <a:ext cx="361950" cy="352425"/>
          </a:xfrm>
          <a:custGeom>
            <a:avLst/>
            <a:gdLst>
              <a:gd name="connsiteX0" fmla="*/ 252603 w 361950"/>
              <a:gd name="connsiteY0" fmla="*/ 67055 h 352425"/>
              <a:gd name="connsiteX1" fmla="*/ 10286 w 361950"/>
              <a:gd name="connsiteY1" fmla="*/ 291846 h 352425"/>
              <a:gd name="connsiteX2" fmla="*/ 11048 w 361950"/>
              <a:gd name="connsiteY2" fmla="*/ 272034 h 352425"/>
              <a:gd name="connsiteX3" fmla="*/ 91821 w 361950"/>
              <a:gd name="connsiteY3" fmla="*/ 359664 h 352425"/>
              <a:gd name="connsiteX4" fmla="*/ 72008 w 361950"/>
              <a:gd name="connsiteY4" fmla="*/ 358902 h 352425"/>
              <a:gd name="connsiteX5" fmla="*/ 314325 w 361950"/>
              <a:gd name="connsiteY5" fmla="*/ 133350 h 352425"/>
              <a:gd name="connsiteX6" fmla="*/ 364616 w 361950"/>
              <a:gd name="connsiteY6" fmla="*/ 187452 h 352425"/>
              <a:gd name="connsiteX7" fmla="*/ 340233 w 361950"/>
              <a:gd name="connsiteY7" fmla="*/ 196596 h 352425"/>
              <a:gd name="connsiteX8" fmla="*/ 346329 w 361950"/>
              <a:gd name="connsiteY8" fmla="*/ 28955 h 352425"/>
              <a:gd name="connsiteX9" fmla="*/ 360045 w 361950"/>
              <a:gd name="connsiteY9" fmla="*/ 43434 h 352425"/>
              <a:gd name="connsiteX10" fmla="*/ 192405 w 361950"/>
              <a:gd name="connsiteY10" fmla="*/ 36576 h 352425"/>
              <a:gd name="connsiteX11" fmla="*/ 203072 w 361950"/>
              <a:gd name="connsiteY11" fmla="*/ 12954 h 352425"/>
              <a:gd name="connsiteX12" fmla="*/ 252603 w 361950"/>
              <a:gd name="connsiteY12" fmla="*/ 6705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950" h="352425">
                <a:moveTo>
                  <a:pt x="252603" y="67055"/>
                </a:moveTo>
                <a:lnTo>
                  <a:pt x="10286" y="291846"/>
                </a:lnTo>
                <a:lnTo>
                  <a:pt x="11048" y="272034"/>
                </a:lnTo>
                <a:lnTo>
                  <a:pt x="91821" y="359664"/>
                </a:lnTo>
                <a:lnTo>
                  <a:pt x="72008" y="358902"/>
                </a:lnTo>
                <a:lnTo>
                  <a:pt x="314325" y="133350"/>
                </a:lnTo>
                <a:lnTo>
                  <a:pt x="364616" y="187452"/>
                </a:lnTo>
                <a:lnTo>
                  <a:pt x="340233" y="196596"/>
                </a:lnTo>
                <a:lnTo>
                  <a:pt x="346329" y="28955"/>
                </a:lnTo>
                <a:lnTo>
                  <a:pt x="360045" y="43434"/>
                </a:lnTo>
                <a:lnTo>
                  <a:pt x="192405" y="36576"/>
                </a:lnTo>
                <a:lnTo>
                  <a:pt x="203072" y="12954"/>
                </a:lnTo>
                <a:lnTo>
                  <a:pt x="252603" y="670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Freeform 1400"> 
				</p:cNvPr>
          <p:cNvSpPr/>
          <p:nvPr/>
        </p:nvSpPr>
        <p:spPr>
          <a:xfrm>
            <a:off x="3743325" y="2152650"/>
            <a:ext cx="1333500" cy="638175"/>
          </a:xfrm>
          <a:custGeom>
            <a:avLst/>
            <a:gdLst>
              <a:gd name="connsiteX0" fmla="*/ 11048 w 1333500"/>
              <a:gd name="connsiteY0" fmla="*/ 115823 h 638175"/>
              <a:gd name="connsiteX1" fmla="*/ 115442 w 1333500"/>
              <a:gd name="connsiteY1" fmla="*/ 11429 h 638175"/>
              <a:gd name="connsiteX2" fmla="*/ 1230249 w 1333500"/>
              <a:gd name="connsiteY2" fmla="*/ 11429 h 638175"/>
              <a:gd name="connsiteX3" fmla="*/ 1335405 w 1333500"/>
              <a:gd name="connsiteY3" fmla="*/ 115823 h 638175"/>
              <a:gd name="connsiteX4" fmla="*/ 1335405 w 1333500"/>
              <a:gd name="connsiteY4" fmla="*/ 534162 h 638175"/>
              <a:gd name="connsiteX5" fmla="*/ 1230249 w 1333500"/>
              <a:gd name="connsiteY5" fmla="*/ 638556 h 638175"/>
              <a:gd name="connsiteX6" fmla="*/ 115442 w 1333500"/>
              <a:gd name="connsiteY6" fmla="*/ 638556 h 638175"/>
              <a:gd name="connsiteX7" fmla="*/ 11048 w 1333500"/>
              <a:gd name="connsiteY7" fmla="*/ 534162 h 638175"/>
              <a:gd name="connsiteX8" fmla="*/ 11048 w 1333500"/>
              <a:gd name="connsiteY8" fmla="*/ 115823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0" h="638175">
                <a:moveTo>
                  <a:pt x="11048" y="115823"/>
                </a:moveTo>
                <a:cubicBezTo>
                  <a:pt x="11048" y="58673"/>
                  <a:pt x="57530" y="11429"/>
                  <a:pt x="115442" y="11429"/>
                </a:cubicBezTo>
                <a:lnTo>
                  <a:pt x="1230249" y="11429"/>
                </a:lnTo>
                <a:cubicBezTo>
                  <a:pt x="1288160" y="11429"/>
                  <a:pt x="1335405" y="58673"/>
                  <a:pt x="1335405" y="115823"/>
                </a:cubicBezTo>
                <a:lnTo>
                  <a:pt x="1335405" y="534162"/>
                </a:lnTo>
                <a:cubicBezTo>
                  <a:pt x="1335405" y="592073"/>
                  <a:pt x="1288160" y="638556"/>
                  <a:pt x="1230249" y="638556"/>
                </a:cubicBezTo>
                <a:lnTo>
                  <a:pt x="115442" y="638556"/>
                </a:lnTo>
                <a:cubicBezTo>
                  <a:pt x="57530" y="638556"/>
                  <a:pt x="11048" y="592073"/>
                  <a:pt x="11048" y="534162"/>
                </a:cubicBezTo>
                <a:lnTo>
                  <a:pt x="11048" y="11582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Freeform 1401"> 
				</p:cNvPr>
          <p:cNvSpPr/>
          <p:nvPr/>
        </p:nvSpPr>
        <p:spPr>
          <a:xfrm>
            <a:off x="3724275" y="2133600"/>
            <a:ext cx="1362075" cy="666750"/>
          </a:xfrm>
          <a:custGeom>
            <a:avLst/>
            <a:gdLst>
              <a:gd name="connsiteX0" fmla="*/ 16383 w 1362075"/>
              <a:gd name="connsiteY0" fmla="*/ 134873 h 666750"/>
              <a:gd name="connsiteX1" fmla="*/ 16383 w 1362075"/>
              <a:gd name="connsiteY1" fmla="*/ 124205 h 666750"/>
              <a:gd name="connsiteX2" fmla="*/ 18669 w 1362075"/>
              <a:gd name="connsiteY2" fmla="*/ 112014 h 666750"/>
              <a:gd name="connsiteX3" fmla="*/ 20955 w 1362075"/>
              <a:gd name="connsiteY3" fmla="*/ 100583 h 666750"/>
              <a:gd name="connsiteX4" fmla="*/ 133731 w 1362075"/>
              <a:gd name="connsiteY4" fmla="*/ 16764 h 666750"/>
              <a:gd name="connsiteX5" fmla="*/ 1249299 w 1362075"/>
              <a:gd name="connsiteY5" fmla="*/ 16764 h 666750"/>
              <a:gd name="connsiteX6" fmla="*/ 1260729 w 1362075"/>
              <a:gd name="connsiteY6" fmla="*/ 17526 h 666750"/>
              <a:gd name="connsiteX7" fmla="*/ 1365885 w 1362075"/>
              <a:gd name="connsiteY7" fmla="*/ 110490 h 666750"/>
              <a:gd name="connsiteX8" fmla="*/ 1367409 w 1362075"/>
              <a:gd name="connsiteY8" fmla="*/ 122682 h 666750"/>
              <a:gd name="connsiteX9" fmla="*/ 1368171 w 1362075"/>
              <a:gd name="connsiteY9" fmla="*/ 134873 h 666750"/>
              <a:gd name="connsiteX10" fmla="*/ 1368171 w 1362075"/>
              <a:gd name="connsiteY10" fmla="*/ 553212 h 666750"/>
              <a:gd name="connsiteX11" fmla="*/ 1367409 w 1362075"/>
              <a:gd name="connsiteY11" fmla="*/ 564641 h 666750"/>
              <a:gd name="connsiteX12" fmla="*/ 1274445 w 1362075"/>
              <a:gd name="connsiteY12" fmla="*/ 669035 h 666750"/>
              <a:gd name="connsiteX13" fmla="*/ 1262253 w 1362075"/>
              <a:gd name="connsiteY13" fmla="*/ 671322 h 666750"/>
              <a:gd name="connsiteX14" fmla="*/ 1250061 w 1362075"/>
              <a:gd name="connsiteY14" fmla="*/ 672084 h 666750"/>
              <a:gd name="connsiteX15" fmla="*/ 134493 w 1362075"/>
              <a:gd name="connsiteY15" fmla="*/ 672084 h 666750"/>
              <a:gd name="connsiteX16" fmla="*/ 78867 w 1362075"/>
              <a:gd name="connsiteY16" fmla="*/ 657606 h 666750"/>
              <a:gd name="connsiteX17" fmla="*/ 68961 w 1362075"/>
              <a:gd name="connsiteY17" fmla="*/ 652272 h 666750"/>
              <a:gd name="connsiteX18" fmla="*/ 59817 w 1362075"/>
              <a:gd name="connsiteY18" fmla="*/ 645414 h 666750"/>
              <a:gd name="connsiteX19" fmla="*/ 25527 w 1362075"/>
              <a:gd name="connsiteY19" fmla="*/ 599694 h 666750"/>
              <a:gd name="connsiteX20" fmla="*/ 21717 w 1362075"/>
              <a:gd name="connsiteY20" fmla="*/ 589026 h 666750"/>
              <a:gd name="connsiteX21" fmla="*/ 18669 w 1362075"/>
              <a:gd name="connsiteY21" fmla="*/ 577596 h 666750"/>
              <a:gd name="connsiteX22" fmla="*/ 17145 w 1362075"/>
              <a:gd name="connsiteY22" fmla="*/ 566166 h 666750"/>
              <a:gd name="connsiteX23" fmla="*/ 16383 w 1362075"/>
              <a:gd name="connsiteY23" fmla="*/ 553973 h 666750"/>
              <a:gd name="connsiteX24" fmla="*/ 16383 w 1362075"/>
              <a:gd name="connsiteY24" fmla="*/ 13487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62075" h="666750">
                <a:moveTo>
                  <a:pt x="16383" y="134873"/>
                </a:moveTo>
                <a:lnTo>
                  <a:pt x="16383" y="124205"/>
                </a:lnTo>
                <a:lnTo>
                  <a:pt x="18669" y="112014"/>
                </a:lnTo>
                <a:lnTo>
                  <a:pt x="20955" y="100583"/>
                </a:lnTo>
                <a:cubicBezTo>
                  <a:pt x="37389" y="51600"/>
                  <a:pt x="81280" y="16548"/>
                  <a:pt x="133731" y="16764"/>
                </a:cubicBezTo>
                <a:lnTo>
                  <a:pt x="1249299" y="16764"/>
                </a:lnTo>
                <a:lnTo>
                  <a:pt x="1260729" y="17526"/>
                </a:lnTo>
                <a:cubicBezTo>
                  <a:pt x="1313383" y="22059"/>
                  <a:pt x="1353782" y="59689"/>
                  <a:pt x="1365885" y="110490"/>
                </a:cubicBezTo>
                <a:lnTo>
                  <a:pt x="1367409" y="122682"/>
                </a:lnTo>
                <a:lnTo>
                  <a:pt x="1368171" y="134873"/>
                </a:lnTo>
                <a:lnTo>
                  <a:pt x="1368171" y="553212"/>
                </a:lnTo>
                <a:lnTo>
                  <a:pt x="1367409" y="564641"/>
                </a:lnTo>
                <a:cubicBezTo>
                  <a:pt x="1362977" y="615708"/>
                  <a:pt x="1324699" y="658596"/>
                  <a:pt x="1274445" y="669035"/>
                </a:cubicBezTo>
                <a:lnTo>
                  <a:pt x="1262253" y="671322"/>
                </a:lnTo>
                <a:lnTo>
                  <a:pt x="1250061" y="672084"/>
                </a:lnTo>
                <a:lnTo>
                  <a:pt x="134493" y="672084"/>
                </a:lnTo>
                <a:cubicBezTo>
                  <a:pt x="117043" y="671855"/>
                  <a:pt x="93560" y="667207"/>
                  <a:pt x="78867" y="657606"/>
                </a:cubicBezTo>
                <a:lnTo>
                  <a:pt x="68961" y="652272"/>
                </a:lnTo>
                <a:lnTo>
                  <a:pt x="59817" y="645414"/>
                </a:lnTo>
                <a:cubicBezTo>
                  <a:pt x="44831" y="633069"/>
                  <a:pt x="33426" y="617385"/>
                  <a:pt x="25527" y="599694"/>
                </a:cubicBezTo>
                <a:lnTo>
                  <a:pt x="21717" y="589026"/>
                </a:lnTo>
                <a:lnTo>
                  <a:pt x="18669" y="577596"/>
                </a:lnTo>
                <a:lnTo>
                  <a:pt x="17145" y="566166"/>
                </a:lnTo>
                <a:lnTo>
                  <a:pt x="16383" y="553973"/>
                </a:lnTo>
                <a:lnTo>
                  <a:pt x="16383" y="13487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Freeform 1402"> 
				</p:cNvPr>
          <p:cNvSpPr/>
          <p:nvPr/>
        </p:nvSpPr>
        <p:spPr>
          <a:xfrm>
            <a:off x="3752850" y="2162175"/>
            <a:ext cx="1304925" cy="609600"/>
          </a:xfrm>
          <a:custGeom>
            <a:avLst/>
            <a:gdLst>
              <a:gd name="connsiteX0" fmla="*/ 15240 w 1304925"/>
              <a:gd name="connsiteY0" fmla="*/ 523875 h 609600"/>
              <a:gd name="connsiteX1" fmla="*/ 16002 w 1304925"/>
              <a:gd name="connsiteY1" fmla="*/ 533019 h 609600"/>
              <a:gd name="connsiteX2" fmla="*/ 19050 w 1304925"/>
              <a:gd name="connsiteY2" fmla="*/ 551307 h 609600"/>
              <a:gd name="connsiteX3" fmla="*/ 105918 w 1304925"/>
              <a:gd name="connsiteY3" fmla="*/ 615315 h 609600"/>
              <a:gd name="connsiteX4" fmla="*/ 1220724 w 1304925"/>
              <a:gd name="connsiteY4" fmla="*/ 615315 h 609600"/>
              <a:gd name="connsiteX5" fmla="*/ 1229868 w 1304925"/>
              <a:gd name="connsiteY5" fmla="*/ 614553 h 609600"/>
              <a:gd name="connsiteX6" fmla="*/ 1309878 w 1304925"/>
              <a:gd name="connsiteY6" fmla="*/ 543687 h 609600"/>
              <a:gd name="connsiteX7" fmla="*/ 1311402 w 1304925"/>
              <a:gd name="connsiteY7" fmla="*/ 534542 h 609600"/>
              <a:gd name="connsiteX8" fmla="*/ 1311402 w 1304925"/>
              <a:gd name="connsiteY8" fmla="*/ 97916 h 609600"/>
              <a:gd name="connsiteX9" fmla="*/ 1239774 w 1304925"/>
              <a:gd name="connsiteY9" fmla="*/ 17907 h 609600"/>
              <a:gd name="connsiteX10" fmla="*/ 1231392 w 1304925"/>
              <a:gd name="connsiteY10" fmla="*/ 16383 h 609600"/>
              <a:gd name="connsiteX11" fmla="*/ 106680 w 1304925"/>
              <a:gd name="connsiteY11" fmla="*/ 16383 h 609600"/>
              <a:gd name="connsiteX12" fmla="*/ 63246 w 1304925"/>
              <a:gd name="connsiteY12" fmla="*/ 26289 h 609600"/>
              <a:gd name="connsiteX13" fmla="*/ 55626 w 1304925"/>
              <a:gd name="connsiteY13" fmla="*/ 30861 h 609600"/>
              <a:gd name="connsiteX14" fmla="*/ 48768 w 1304925"/>
              <a:gd name="connsiteY14" fmla="*/ 36195 h 609600"/>
              <a:gd name="connsiteX15" fmla="*/ 22860 w 1304925"/>
              <a:gd name="connsiteY15" fmla="*/ 70485 h 609600"/>
              <a:gd name="connsiteX16" fmla="*/ 19811 w 1304925"/>
              <a:gd name="connsiteY16" fmla="*/ 78866 h 609600"/>
              <a:gd name="connsiteX17" fmla="*/ 17526 w 1304925"/>
              <a:gd name="connsiteY17" fmla="*/ 88011 h 609600"/>
              <a:gd name="connsiteX18" fmla="*/ 16002 w 1304925"/>
              <a:gd name="connsiteY18" fmla="*/ 96393 h 609600"/>
              <a:gd name="connsiteX19" fmla="*/ 15240 w 1304925"/>
              <a:gd name="connsiteY19" fmla="*/ 106298 h 609600"/>
              <a:gd name="connsiteX20" fmla="*/ 15240 w 1304925"/>
              <a:gd name="connsiteY20" fmla="*/ 523875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4925" h="609600">
                <a:moveTo>
                  <a:pt x="15240" y="523875"/>
                </a:moveTo>
                <a:lnTo>
                  <a:pt x="16002" y="533019"/>
                </a:lnTo>
                <a:lnTo>
                  <a:pt x="19050" y="551307"/>
                </a:lnTo>
                <a:cubicBezTo>
                  <a:pt x="31420" y="589839"/>
                  <a:pt x="65710" y="614286"/>
                  <a:pt x="105918" y="615315"/>
                </a:cubicBezTo>
                <a:lnTo>
                  <a:pt x="1220724" y="615315"/>
                </a:lnTo>
                <a:lnTo>
                  <a:pt x="1229868" y="614553"/>
                </a:lnTo>
                <a:cubicBezTo>
                  <a:pt x="1268311" y="612203"/>
                  <a:pt x="1301788" y="580821"/>
                  <a:pt x="1309878" y="543687"/>
                </a:cubicBezTo>
                <a:lnTo>
                  <a:pt x="1311402" y="534542"/>
                </a:lnTo>
                <a:lnTo>
                  <a:pt x="1311402" y="97916"/>
                </a:lnTo>
                <a:cubicBezTo>
                  <a:pt x="1306017" y="58432"/>
                  <a:pt x="1279804" y="26035"/>
                  <a:pt x="1239774" y="17907"/>
                </a:cubicBezTo>
                <a:lnTo>
                  <a:pt x="1231392" y="16383"/>
                </a:lnTo>
                <a:lnTo>
                  <a:pt x="106680" y="16383"/>
                </a:lnTo>
                <a:cubicBezTo>
                  <a:pt x="91021" y="14998"/>
                  <a:pt x="77508" y="21170"/>
                  <a:pt x="63246" y="26289"/>
                </a:cubicBezTo>
                <a:lnTo>
                  <a:pt x="55626" y="30861"/>
                </a:lnTo>
                <a:lnTo>
                  <a:pt x="48768" y="36195"/>
                </a:lnTo>
                <a:cubicBezTo>
                  <a:pt x="35903" y="48704"/>
                  <a:pt x="30543" y="53657"/>
                  <a:pt x="22860" y="70485"/>
                </a:cubicBezTo>
                <a:lnTo>
                  <a:pt x="19811" y="78866"/>
                </a:lnTo>
                <a:lnTo>
                  <a:pt x="17526" y="88011"/>
                </a:lnTo>
                <a:lnTo>
                  <a:pt x="16002" y="96393"/>
                </a:lnTo>
                <a:lnTo>
                  <a:pt x="15240" y="106298"/>
                </a:lnTo>
                <a:lnTo>
                  <a:pt x="15240" y="5238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Freeform 1403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Freeform 1404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Freeform 1405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Freeform 1406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Freeform 1407"> 
				</p:cNvPr>
          <p:cNvSpPr/>
          <p:nvPr/>
        </p:nvSpPr>
        <p:spPr>
          <a:xfrm>
            <a:off x="3562350" y="2924175"/>
            <a:ext cx="361950" cy="352425"/>
          </a:xfrm>
          <a:custGeom>
            <a:avLst/>
            <a:gdLst>
              <a:gd name="connsiteX0" fmla="*/ 201930 w 361950"/>
              <a:gd name="connsiteY0" fmla="*/ 13335 h 352425"/>
              <a:gd name="connsiteX1" fmla="*/ 370332 w 361950"/>
              <a:gd name="connsiteY1" fmla="*/ 19431 h 352425"/>
              <a:gd name="connsiteX2" fmla="*/ 363473 w 361950"/>
              <a:gd name="connsiteY2" fmla="*/ 187833 h 352425"/>
              <a:gd name="connsiteX3" fmla="*/ 323088 w 361950"/>
              <a:gd name="connsiteY3" fmla="*/ 143637 h 352425"/>
              <a:gd name="connsiteX4" fmla="*/ 90678 w 361950"/>
              <a:gd name="connsiteY4" fmla="*/ 359283 h 352425"/>
              <a:gd name="connsiteX5" fmla="*/ 9905 w 361950"/>
              <a:gd name="connsiteY5" fmla="*/ 272415 h 352425"/>
              <a:gd name="connsiteX6" fmla="*/ 242316 w 361950"/>
              <a:gd name="connsiteY6" fmla="*/ 56769 h 352425"/>
              <a:gd name="connsiteX7" fmla="*/ 201930 w 361950"/>
              <a:gd name="connsiteY7" fmla="*/ 1333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50" h="352425">
                <a:moveTo>
                  <a:pt x="201930" y="13335"/>
                </a:moveTo>
                <a:lnTo>
                  <a:pt x="370332" y="19431"/>
                </a:lnTo>
                <a:lnTo>
                  <a:pt x="363473" y="187833"/>
                </a:lnTo>
                <a:lnTo>
                  <a:pt x="323088" y="143637"/>
                </a:lnTo>
                <a:lnTo>
                  <a:pt x="90678" y="359283"/>
                </a:lnTo>
                <a:lnTo>
                  <a:pt x="9905" y="272415"/>
                </a:lnTo>
                <a:lnTo>
                  <a:pt x="242316" y="56769"/>
                </a:lnTo>
                <a:lnTo>
                  <a:pt x="201930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Freeform 1408"> 
				</p:cNvPr>
          <p:cNvSpPr/>
          <p:nvPr/>
        </p:nvSpPr>
        <p:spPr>
          <a:xfrm>
            <a:off x="3533775" y="2905125"/>
            <a:ext cx="409575" cy="390525"/>
          </a:xfrm>
          <a:custGeom>
            <a:avLst/>
            <a:gdLst>
              <a:gd name="connsiteX0" fmla="*/ 197739 w 409575"/>
              <a:gd name="connsiteY0" fmla="*/ 17145 h 390525"/>
              <a:gd name="connsiteX1" fmla="*/ 413385 w 409575"/>
              <a:gd name="connsiteY1" fmla="*/ 25527 h 390525"/>
              <a:gd name="connsiteX2" fmla="*/ 405003 w 409575"/>
              <a:gd name="connsiteY2" fmla="*/ 240411 h 390525"/>
              <a:gd name="connsiteX3" fmla="*/ 341757 w 409575"/>
              <a:gd name="connsiteY3" fmla="*/ 172593 h 390525"/>
              <a:gd name="connsiteX4" fmla="*/ 361569 w 409575"/>
              <a:gd name="connsiteY4" fmla="*/ 173355 h 390525"/>
              <a:gd name="connsiteX5" fmla="*/ 118491 w 409575"/>
              <a:gd name="connsiteY5" fmla="*/ 398145 h 390525"/>
              <a:gd name="connsiteX6" fmla="*/ 18669 w 409575"/>
              <a:gd name="connsiteY6" fmla="*/ 290703 h 390525"/>
              <a:gd name="connsiteX7" fmla="*/ 261747 w 409575"/>
              <a:gd name="connsiteY7" fmla="*/ 65913 h 390525"/>
              <a:gd name="connsiteX8" fmla="*/ 260985 w 409575"/>
              <a:gd name="connsiteY8" fmla="*/ 84963 h 390525"/>
              <a:gd name="connsiteX9" fmla="*/ 197739 w 409575"/>
              <a:gd name="connsiteY9" fmla="*/ 1714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575" h="390525">
                <a:moveTo>
                  <a:pt x="197739" y="17145"/>
                </a:moveTo>
                <a:lnTo>
                  <a:pt x="413385" y="25527"/>
                </a:lnTo>
                <a:lnTo>
                  <a:pt x="405003" y="240411"/>
                </a:lnTo>
                <a:lnTo>
                  <a:pt x="341757" y="172593"/>
                </a:lnTo>
                <a:lnTo>
                  <a:pt x="361569" y="173355"/>
                </a:lnTo>
                <a:lnTo>
                  <a:pt x="118491" y="398145"/>
                </a:lnTo>
                <a:lnTo>
                  <a:pt x="18669" y="290703"/>
                </a:lnTo>
                <a:lnTo>
                  <a:pt x="261747" y="65913"/>
                </a:lnTo>
                <a:lnTo>
                  <a:pt x="260985" y="84963"/>
                </a:lnTo>
                <a:lnTo>
                  <a:pt x="197739" y="171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Freeform 1409"> 
				</p:cNvPr>
          <p:cNvSpPr/>
          <p:nvPr/>
        </p:nvSpPr>
        <p:spPr>
          <a:xfrm>
            <a:off x="3571875" y="2914650"/>
            <a:ext cx="361950" cy="352425"/>
          </a:xfrm>
          <a:custGeom>
            <a:avLst/>
            <a:gdLst>
              <a:gd name="connsiteX0" fmla="*/ 252603 w 361950"/>
              <a:gd name="connsiteY0" fmla="*/ 67055 h 352425"/>
              <a:gd name="connsiteX1" fmla="*/ 10286 w 361950"/>
              <a:gd name="connsiteY1" fmla="*/ 291846 h 352425"/>
              <a:gd name="connsiteX2" fmla="*/ 11048 w 361950"/>
              <a:gd name="connsiteY2" fmla="*/ 272034 h 352425"/>
              <a:gd name="connsiteX3" fmla="*/ 91821 w 361950"/>
              <a:gd name="connsiteY3" fmla="*/ 359664 h 352425"/>
              <a:gd name="connsiteX4" fmla="*/ 72008 w 361950"/>
              <a:gd name="connsiteY4" fmla="*/ 358902 h 352425"/>
              <a:gd name="connsiteX5" fmla="*/ 314325 w 361950"/>
              <a:gd name="connsiteY5" fmla="*/ 133350 h 352425"/>
              <a:gd name="connsiteX6" fmla="*/ 364616 w 361950"/>
              <a:gd name="connsiteY6" fmla="*/ 187452 h 352425"/>
              <a:gd name="connsiteX7" fmla="*/ 340233 w 361950"/>
              <a:gd name="connsiteY7" fmla="*/ 196596 h 352425"/>
              <a:gd name="connsiteX8" fmla="*/ 346329 w 361950"/>
              <a:gd name="connsiteY8" fmla="*/ 28955 h 352425"/>
              <a:gd name="connsiteX9" fmla="*/ 360045 w 361950"/>
              <a:gd name="connsiteY9" fmla="*/ 43434 h 352425"/>
              <a:gd name="connsiteX10" fmla="*/ 192405 w 361950"/>
              <a:gd name="connsiteY10" fmla="*/ 36576 h 352425"/>
              <a:gd name="connsiteX11" fmla="*/ 203072 w 361950"/>
              <a:gd name="connsiteY11" fmla="*/ 12954 h 352425"/>
              <a:gd name="connsiteX12" fmla="*/ 252603 w 361950"/>
              <a:gd name="connsiteY12" fmla="*/ 6705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950" h="352425">
                <a:moveTo>
                  <a:pt x="252603" y="67055"/>
                </a:moveTo>
                <a:lnTo>
                  <a:pt x="10286" y="291846"/>
                </a:lnTo>
                <a:lnTo>
                  <a:pt x="11048" y="272034"/>
                </a:lnTo>
                <a:lnTo>
                  <a:pt x="91821" y="359664"/>
                </a:lnTo>
                <a:lnTo>
                  <a:pt x="72008" y="358902"/>
                </a:lnTo>
                <a:lnTo>
                  <a:pt x="314325" y="133350"/>
                </a:lnTo>
                <a:lnTo>
                  <a:pt x="364616" y="187452"/>
                </a:lnTo>
                <a:lnTo>
                  <a:pt x="340233" y="196596"/>
                </a:lnTo>
                <a:lnTo>
                  <a:pt x="346329" y="28955"/>
                </a:lnTo>
                <a:lnTo>
                  <a:pt x="360045" y="43434"/>
                </a:lnTo>
                <a:lnTo>
                  <a:pt x="192405" y="36576"/>
                </a:lnTo>
                <a:lnTo>
                  <a:pt x="203072" y="12954"/>
                </a:lnTo>
                <a:lnTo>
                  <a:pt x="252603" y="670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Freeform 141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Freeform 1411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Freeform 1412"> 
				</p:cNvPr>
          <p:cNvSpPr/>
          <p:nvPr/>
        </p:nvSpPr>
        <p:spPr>
          <a:xfrm>
            <a:off x="1581150" y="4324350"/>
            <a:ext cx="485775" cy="2047875"/>
          </a:xfrm>
          <a:custGeom>
            <a:avLst/>
            <a:gdLst>
              <a:gd name="connsiteX0" fmla="*/ 10667 w 485775"/>
              <a:gd name="connsiteY0" fmla="*/ 2054352 h 2047875"/>
              <a:gd name="connsiteX1" fmla="*/ 10667 w 485775"/>
              <a:gd name="connsiteY1" fmla="*/ 12191 h 2047875"/>
              <a:gd name="connsiteX2" fmla="*/ 493013 w 485775"/>
              <a:gd name="connsiteY2" fmla="*/ 12191 h 2047875"/>
              <a:gd name="connsiteX3" fmla="*/ 493013 w 485775"/>
              <a:gd name="connsiteY3" fmla="*/ 2054352 h 2047875"/>
              <a:gd name="connsiteX4" fmla="*/ 10667 w 485775"/>
              <a:gd name="connsiteY4" fmla="*/ 2054352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047875">
                <a:moveTo>
                  <a:pt x="10667" y="2054352"/>
                </a:moveTo>
                <a:lnTo>
                  <a:pt x="10667" y="12191"/>
                </a:lnTo>
                <a:lnTo>
                  <a:pt x="493013" y="12191"/>
                </a:lnTo>
                <a:lnTo>
                  <a:pt x="493013" y="2054352"/>
                </a:lnTo>
                <a:lnTo>
                  <a:pt x="10667" y="20543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Freeform 1413"> 
				</p:cNvPr>
          <p:cNvSpPr/>
          <p:nvPr/>
        </p:nvSpPr>
        <p:spPr>
          <a:xfrm>
            <a:off x="2438400" y="4171950"/>
            <a:ext cx="476250" cy="2200275"/>
          </a:xfrm>
          <a:custGeom>
            <a:avLst/>
            <a:gdLst>
              <a:gd name="connsiteX0" fmla="*/ 12954 w 476250"/>
              <a:gd name="connsiteY0" fmla="*/ 2206752 h 2200275"/>
              <a:gd name="connsiteX1" fmla="*/ 12954 w 476250"/>
              <a:gd name="connsiteY1" fmla="*/ 17526 h 2200275"/>
              <a:gd name="connsiteX2" fmla="*/ 484632 w 476250"/>
              <a:gd name="connsiteY2" fmla="*/ 17526 h 2200275"/>
              <a:gd name="connsiteX3" fmla="*/ 484632 w 476250"/>
              <a:gd name="connsiteY3" fmla="*/ 2206752 h 2200275"/>
              <a:gd name="connsiteX4" fmla="*/ 12954 w 476250"/>
              <a:gd name="connsiteY4" fmla="*/ 220675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200275">
                <a:moveTo>
                  <a:pt x="12954" y="2206752"/>
                </a:moveTo>
                <a:lnTo>
                  <a:pt x="12954" y="17526"/>
                </a:lnTo>
                <a:lnTo>
                  <a:pt x="484632" y="17526"/>
                </a:lnTo>
                <a:lnTo>
                  <a:pt x="484632" y="2206752"/>
                </a:lnTo>
                <a:lnTo>
                  <a:pt x="12954" y="22067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Freeform 1414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Freeform 1415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Freeform 1416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Freeform 1417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Freeform 1418"> 
				</p:cNvPr>
          <p:cNvSpPr/>
          <p:nvPr/>
        </p:nvSpPr>
        <p:spPr>
          <a:xfrm>
            <a:off x="1581150" y="4324350"/>
            <a:ext cx="485775" cy="2047875"/>
          </a:xfrm>
          <a:custGeom>
            <a:avLst/>
            <a:gdLst>
              <a:gd name="connsiteX0" fmla="*/ 10667 w 485775"/>
              <a:gd name="connsiteY0" fmla="*/ 2054352 h 2047875"/>
              <a:gd name="connsiteX1" fmla="*/ 10667 w 485775"/>
              <a:gd name="connsiteY1" fmla="*/ 12191 h 2047875"/>
              <a:gd name="connsiteX2" fmla="*/ 493013 w 485775"/>
              <a:gd name="connsiteY2" fmla="*/ 12191 h 2047875"/>
              <a:gd name="connsiteX3" fmla="*/ 493013 w 485775"/>
              <a:gd name="connsiteY3" fmla="*/ 2054352 h 2047875"/>
              <a:gd name="connsiteX4" fmla="*/ 10667 w 485775"/>
              <a:gd name="connsiteY4" fmla="*/ 2054352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047875">
                <a:moveTo>
                  <a:pt x="10667" y="2054352"/>
                </a:moveTo>
                <a:lnTo>
                  <a:pt x="10667" y="12191"/>
                </a:lnTo>
                <a:lnTo>
                  <a:pt x="493013" y="12191"/>
                </a:lnTo>
                <a:lnTo>
                  <a:pt x="493013" y="2054352"/>
                </a:lnTo>
                <a:lnTo>
                  <a:pt x="10667" y="20543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Freeform 1419"> 
				</p:cNvPr>
          <p:cNvSpPr/>
          <p:nvPr/>
        </p:nvSpPr>
        <p:spPr>
          <a:xfrm>
            <a:off x="2438400" y="4171950"/>
            <a:ext cx="476250" cy="2200275"/>
          </a:xfrm>
          <a:custGeom>
            <a:avLst/>
            <a:gdLst>
              <a:gd name="connsiteX0" fmla="*/ 12954 w 476250"/>
              <a:gd name="connsiteY0" fmla="*/ 2206752 h 2200275"/>
              <a:gd name="connsiteX1" fmla="*/ 12954 w 476250"/>
              <a:gd name="connsiteY1" fmla="*/ 17526 h 2200275"/>
              <a:gd name="connsiteX2" fmla="*/ 484632 w 476250"/>
              <a:gd name="connsiteY2" fmla="*/ 17526 h 2200275"/>
              <a:gd name="connsiteX3" fmla="*/ 484632 w 476250"/>
              <a:gd name="connsiteY3" fmla="*/ 2206752 h 2200275"/>
              <a:gd name="connsiteX4" fmla="*/ 12954 w 476250"/>
              <a:gd name="connsiteY4" fmla="*/ 220675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200275">
                <a:moveTo>
                  <a:pt x="12954" y="2206752"/>
                </a:moveTo>
                <a:lnTo>
                  <a:pt x="12954" y="17526"/>
                </a:lnTo>
                <a:lnTo>
                  <a:pt x="484632" y="17526"/>
                </a:lnTo>
                <a:lnTo>
                  <a:pt x="484632" y="2206752"/>
                </a:lnTo>
                <a:lnTo>
                  <a:pt x="12954" y="22067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Freeform 1420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Freeform 1421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Freeform 1422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Freeform 1423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Freeform 1424"> 
				</p:cNvPr>
          <p:cNvSpPr/>
          <p:nvPr/>
        </p:nvSpPr>
        <p:spPr>
          <a:xfrm>
            <a:off x="1581150" y="4324350"/>
            <a:ext cx="485775" cy="2047875"/>
          </a:xfrm>
          <a:custGeom>
            <a:avLst/>
            <a:gdLst>
              <a:gd name="connsiteX0" fmla="*/ 10667 w 485775"/>
              <a:gd name="connsiteY0" fmla="*/ 2054352 h 2047875"/>
              <a:gd name="connsiteX1" fmla="*/ 10667 w 485775"/>
              <a:gd name="connsiteY1" fmla="*/ 12191 h 2047875"/>
              <a:gd name="connsiteX2" fmla="*/ 493013 w 485775"/>
              <a:gd name="connsiteY2" fmla="*/ 12191 h 2047875"/>
              <a:gd name="connsiteX3" fmla="*/ 493013 w 485775"/>
              <a:gd name="connsiteY3" fmla="*/ 2054352 h 2047875"/>
              <a:gd name="connsiteX4" fmla="*/ 10667 w 485775"/>
              <a:gd name="connsiteY4" fmla="*/ 2054352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047875">
                <a:moveTo>
                  <a:pt x="10667" y="2054352"/>
                </a:moveTo>
                <a:lnTo>
                  <a:pt x="10667" y="12191"/>
                </a:lnTo>
                <a:lnTo>
                  <a:pt x="493013" y="12191"/>
                </a:lnTo>
                <a:lnTo>
                  <a:pt x="493013" y="2054352"/>
                </a:lnTo>
                <a:lnTo>
                  <a:pt x="10667" y="20543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Freeform 1425"> 
				</p:cNvPr>
          <p:cNvSpPr/>
          <p:nvPr/>
        </p:nvSpPr>
        <p:spPr>
          <a:xfrm>
            <a:off x="2438400" y="4171950"/>
            <a:ext cx="476250" cy="2200275"/>
          </a:xfrm>
          <a:custGeom>
            <a:avLst/>
            <a:gdLst>
              <a:gd name="connsiteX0" fmla="*/ 12954 w 476250"/>
              <a:gd name="connsiteY0" fmla="*/ 2206752 h 2200275"/>
              <a:gd name="connsiteX1" fmla="*/ 12954 w 476250"/>
              <a:gd name="connsiteY1" fmla="*/ 17526 h 2200275"/>
              <a:gd name="connsiteX2" fmla="*/ 484632 w 476250"/>
              <a:gd name="connsiteY2" fmla="*/ 17526 h 2200275"/>
              <a:gd name="connsiteX3" fmla="*/ 484632 w 476250"/>
              <a:gd name="connsiteY3" fmla="*/ 2206752 h 2200275"/>
              <a:gd name="connsiteX4" fmla="*/ 12954 w 476250"/>
              <a:gd name="connsiteY4" fmla="*/ 220675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200275">
                <a:moveTo>
                  <a:pt x="12954" y="2206752"/>
                </a:moveTo>
                <a:lnTo>
                  <a:pt x="12954" y="17526"/>
                </a:lnTo>
                <a:lnTo>
                  <a:pt x="484632" y="17526"/>
                </a:lnTo>
                <a:lnTo>
                  <a:pt x="484632" y="2206752"/>
                </a:lnTo>
                <a:lnTo>
                  <a:pt x="12954" y="22067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Freeform 1426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Freeform 1427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Freeform 1428"> 
				</p:cNvPr>
          <p:cNvSpPr/>
          <p:nvPr/>
        </p:nvSpPr>
        <p:spPr>
          <a:xfrm>
            <a:off x="542925" y="6362700"/>
            <a:ext cx="4267200" cy="9525"/>
          </a:xfrm>
          <a:custGeom>
            <a:avLst/>
            <a:gdLst>
              <a:gd name="connsiteX0" fmla="*/ 11811 w 4267200"/>
              <a:gd name="connsiteY0" fmla="*/ 16002 h 9525"/>
              <a:gd name="connsiteX1" fmla="*/ 4275963 w 4267200"/>
              <a:gd name="connsiteY1" fmla="*/ 160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67200" h="9525">
                <a:moveTo>
                  <a:pt x="11811" y="16002"/>
                </a:moveTo>
                <a:lnTo>
                  <a:pt x="4275963" y="16002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Freeform 142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1" name="Picture 143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2781300"/>
            <a:ext cx="457200" cy="457200"/>
          </a:xfrm>
          <a:prstGeom prst="rect">
            <a:avLst/>
          </a:prstGeom>
        </p:spPr>
      </p:pic>
      <p:sp>
        <p:nvSpPr>
          <p:cNvPr id="1431" name="TextBox 1431"/>
          <p:cNvSpPr txBox="1"/>
          <p:nvPr/>
        </p:nvSpPr>
        <p:spPr>
          <a:xfrm>
            <a:off x="8132984" y="6664908"/>
            <a:ext cx="549693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iti</a:t>
            </a:r>
          </a:p>
        </p:txBody>
      </p:sp>
      <p:sp>
        <p:nvSpPr>
          <p:cNvPr id="1432" name="TextBox 1432"/>
          <p:cNvSpPr txBox="1"/>
          <p:nvPr/>
        </p:nvSpPr>
        <p:spPr>
          <a:xfrm>
            <a:off x="9089848" y="6664908"/>
            <a:ext cx="18647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1433" name="TextBox 1433"/>
          <p:cNvSpPr txBox="1"/>
          <p:nvPr/>
        </p:nvSpPr>
        <p:spPr>
          <a:xfrm>
            <a:off x="593598" y="915708"/>
            <a:ext cx="3139445" cy="3390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</a:p>
          <a:p>
            <a:pPr indent="0">
              <a:lnSpc>
                <a:spcPts val="246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6598">
              <a:lnSpc>
                <a:spcPts val="189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6.55</a:t>
            </a:r>
          </a:p>
          <a:p>
            <a:pPr indent="2758440">
              <a:lnSpc>
                <a:spcPts val="57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05000">
              <a:lnSpc>
                <a:spcPts val="237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5.08</a:t>
            </a:r>
          </a:p>
          <a:p>
            <a:pPr indent="1050791">
              <a:lnSpc>
                <a:spcPts val="115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4.74</a:t>
            </a:r>
          </a:p>
        </p:txBody>
      </p:sp>
      <p:sp>
        <p:nvSpPr>
          <p:cNvPr id="1434" name="TextBox 1434"/>
          <p:cNvSpPr txBox="1"/>
          <p:nvPr/>
        </p:nvSpPr>
        <p:spPr>
          <a:xfrm>
            <a:off x="3925062" y="2263307"/>
            <a:ext cx="986466" cy="4193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  <a:p>
            <a:pPr indent="210304">
              <a:lnSpc>
                <a:spcPts val="17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1435" name="TextBox 1435"/>
          <p:cNvSpPr txBox="1"/>
          <p:nvPr/>
        </p:nvSpPr>
        <p:spPr>
          <a:xfrm>
            <a:off x="5249417" y="2282271"/>
            <a:ext cx="4475209" cy="39489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things</a:t>
            </a:r>
          </a:p>
          <a:p>
            <a:pPr indent="195834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olitical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tensions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(EPS)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195834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margin*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10–11%.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3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matters.</a:t>
            </a:r>
          </a:p>
        </p:txBody>
      </p:sp>
      <p:sp>
        <p:nvSpPr>
          <p:cNvPr id="1436" name="TextBox 1436"/>
          <p:cNvSpPr txBox="1"/>
          <p:nvPr/>
        </p:nvSpPr>
        <p:spPr>
          <a:xfrm>
            <a:off x="669786" y="6537366"/>
            <a:ext cx="62126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1437" name="TextBox 1437"/>
          <p:cNvSpPr txBox="1"/>
          <p:nvPr/>
        </p:nvSpPr>
        <p:spPr>
          <a:xfrm>
            <a:off x="1517893" y="6537366"/>
            <a:ext cx="63041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1438" name="TextBox 1438"/>
          <p:cNvSpPr txBox="1"/>
          <p:nvPr/>
        </p:nvSpPr>
        <p:spPr>
          <a:xfrm>
            <a:off x="2372103" y="6537366"/>
            <a:ext cx="63041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439" name="TextBox 1439"/>
          <p:cNvSpPr txBox="1"/>
          <p:nvPr/>
        </p:nvSpPr>
        <p:spPr>
          <a:xfrm>
            <a:off x="3226312" y="6537366"/>
            <a:ext cx="63041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40" name="TextBox 1440"/>
          <p:cNvSpPr txBox="1"/>
          <p:nvPr/>
        </p:nvSpPr>
        <p:spPr>
          <a:xfrm>
            <a:off x="4034790" y="6537366"/>
            <a:ext cx="72327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2015e</a:t>
            </a:r>
          </a:p>
        </p:txBody>
      </p:sp>
      <p:sp>
        <p:nvSpPr>
          <p:cNvPr id="1441" name="TextBox 1441"/>
          <p:cNvSpPr txBox="1"/>
          <p:nvPr/>
        </p:nvSpPr>
        <p:spPr>
          <a:xfrm>
            <a:off x="5394198" y="6664908"/>
            <a:ext cx="4185012" cy="347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*Eff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sca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ance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</a:p>
          <a:p>
            <a:pPr indent="4">
              <a:lnSpc>
                <a:spcPts val="145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combinations.</a:t>
            </a:r>
          </a:p>
        </p:txBody>
      </p:sp>
      <p:sp>
        <p:nvSpPr>
          <p:cNvPr id="1442" name="TextBox 1442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443" name="TextBox 1443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1444" name="TextBox 1444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45" name="TextBox 1445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Freeform 144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Freeform 144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Freeform 144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Freeform 144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Freeform 145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Freeform 145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Freeform 145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Freeform 145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Freeform 145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Freeform 145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Freeform 145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Freeform 145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Freeform 145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Freeform 145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Freeform 1460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Freeform 1461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Freeform 1462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Freeform 1463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Freeform 146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Freeform 1465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TextBox 1466"/>
          <p:cNvSpPr txBox="1"/>
          <p:nvPr/>
        </p:nvSpPr>
        <p:spPr>
          <a:xfrm>
            <a:off x="594360" y="915708"/>
            <a:ext cx="2645317" cy="6381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Appendix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645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467" name="TextBox 1467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1468" name="TextBox 1468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69" name="TextBox 1469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Freeform 147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Freeform 147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Freeform 1472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Freeform 1473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Freeform 1474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Freeform 1475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Freeform 1476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Freeform 1477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Freeform 1478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Freeform 1479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Freeform 1480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Freeform 1481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Freeform 1482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Freeform 1483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Freeform 1484"> 
				</p:cNvPr>
          <p:cNvSpPr/>
          <p:nvPr/>
        </p:nvSpPr>
        <p:spPr>
          <a:xfrm>
            <a:off x="581025" y="1657350"/>
            <a:ext cx="5867400" cy="333375"/>
          </a:xfrm>
          <a:custGeom>
            <a:avLst/>
            <a:gdLst>
              <a:gd name="connsiteX0" fmla="*/ 13335 w 5867400"/>
              <a:gd name="connsiteY0" fmla="*/ 11429 h 333375"/>
              <a:gd name="connsiteX1" fmla="*/ 13335 w 5867400"/>
              <a:gd name="connsiteY1" fmla="*/ 342138 h 333375"/>
              <a:gd name="connsiteX2" fmla="*/ 5874639 w 5867400"/>
              <a:gd name="connsiteY2" fmla="*/ 342138 h 333375"/>
              <a:gd name="connsiteX3" fmla="*/ 5874639 w 5867400"/>
              <a:gd name="connsiteY3" fmla="*/ 11429 h 333375"/>
              <a:gd name="connsiteX4" fmla="*/ 13335 w 58674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33375">
                <a:moveTo>
                  <a:pt x="13335" y="11429"/>
                </a:moveTo>
                <a:lnTo>
                  <a:pt x="13335" y="342138"/>
                </a:lnTo>
                <a:lnTo>
                  <a:pt x="5874639" y="342138"/>
                </a:lnTo>
                <a:lnTo>
                  <a:pt x="5874639" y="11429"/>
                </a:lnTo>
                <a:lnTo>
                  <a:pt x="13335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Freeform 1485"> 
				</p:cNvPr>
          <p:cNvSpPr/>
          <p:nvPr/>
        </p:nvSpPr>
        <p:spPr>
          <a:xfrm>
            <a:off x="6438900" y="1657350"/>
            <a:ext cx="1600200" cy="333375"/>
          </a:xfrm>
          <a:custGeom>
            <a:avLst/>
            <a:gdLst>
              <a:gd name="connsiteX0" fmla="*/ 16764 w 1600200"/>
              <a:gd name="connsiteY0" fmla="*/ 11429 h 333375"/>
              <a:gd name="connsiteX1" fmla="*/ 16764 w 1600200"/>
              <a:gd name="connsiteY1" fmla="*/ 342138 h 333375"/>
              <a:gd name="connsiteX2" fmla="*/ 1600962 w 1600200"/>
              <a:gd name="connsiteY2" fmla="*/ 342138 h 333375"/>
              <a:gd name="connsiteX3" fmla="*/ 1600962 w 1600200"/>
              <a:gd name="connsiteY3" fmla="*/ 11429 h 333375"/>
              <a:gd name="connsiteX4" fmla="*/ 16764 w 16002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333375">
                <a:moveTo>
                  <a:pt x="16764" y="11429"/>
                </a:moveTo>
                <a:lnTo>
                  <a:pt x="16764" y="342138"/>
                </a:lnTo>
                <a:lnTo>
                  <a:pt x="1600962" y="342138"/>
                </a:lnTo>
                <a:lnTo>
                  <a:pt x="1600962" y="11429"/>
                </a:lnTo>
                <a:lnTo>
                  <a:pt x="16764" y="11429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Freeform 1486"> 
				</p:cNvPr>
          <p:cNvSpPr/>
          <p:nvPr/>
        </p:nvSpPr>
        <p:spPr>
          <a:xfrm>
            <a:off x="8029575" y="1657350"/>
            <a:ext cx="1590675" cy="333375"/>
          </a:xfrm>
          <a:custGeom>
            <a:avLst/>
            <a:gdLst>
              <a:gd name="connsiteX0" fmla="*/ 10286 w 1590675"/>
              <a:gd name="connsiteY0" fmla="*/ 11429 h 333375"/>
              <a:gd name="connsiteX1" fmla="*/ 10286 w 1590675"/>
              <a:gd name="connsiteY1" fmla="*/ 342138 h 333375"/>
              <a:gd name="connsiteX2" fmla="*/ 1594485 w 1590675"/>
              <a:gd name="connsiteY2" fmla="*/ 342138 h 333375"/>
              <a:gd name="connsiteX3" fmla="*/ 1594485 w 1590675"/>
              <a:gd name="connsiteY3" fmla="*/ 11429 h 333375"/>
              <a:gd name="connsiteX4" fmla="*/ 10286 w 1590675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33375">
                <a:moveTo>
                  <a:pt x="10286" y="11429"/>
                </a:moveTo>
                <a:lnTo>
                  <a:pt x="10286" y="342138"/>
                </a:lnTo>
                <a:lnTo>
                  <a:pt x="1594485" y="342138"/>
                </a:lnTo>
                <a:lnTo>
                  <a:pt x="1594485" y="11429"/>
                </a:lnTo>
                <a:lnTo>
                  <a:pt x="10286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Freeform 1487"> 
				</p:cNvPr>
          <p:cNvSpPr/>
          <p:nvPr/>
        </p:nvSpPr>
        <p:spPr>
          <a:xfrm>
            <a:off x="4848225" y="1657350"/>
            <a:ext cx="19050" cy="333375"/>
          </a:xfrm>
          <a:custGeom>
            <a:avLst/>
            <a:gdLst>
              <a:gd name="connsiteX0" fmla="*/ 27813 w 19050"/>
              <a:gd name="connsiteY0" fmla="*/ 11429 h 333375"/>
              <a:gd name="connsiteX1" fmla="*/ 27813 w 19050"/>
              <a:gd name="connsiteY1" fmla="*/ 34213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7813" y="11429"/>
                </a:moveTo>
                <a:lnTo>
                  <a:pt x="27813" y="342138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Freeform 1488"> 
				</p:cNvPr>
          <p:cNvSpPr/>
          <p:nvPr/>
        </p:nvSpPr>
        <p:spPr>
          <a:xfrm>
            <a:off x="6438900" y="1657350"/>
            <a:ext cx="19050" cy="333375"/>
          </a:xfrm>
          <a:custGeom>
            <a:avLst/>
            <a:gdLst>
              <a:gd name="connsiteX0" fmla="*/ 22098 w 19050"/>
              <a:gd name="connsiteY0" fmla="*/ 11429 h 333375"/>
              <a:gd name="connsiteX1" fmla="*/ 22098 w 19050"/>
              <a:gd name="connsiteY1" fmla="*/ 34213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2098" y="11429"/>
                </a:moveTo>
                <a:lnTo>
                  <a:pt x="22098" y="342138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Freeform 1489"> 
				</p:cNvPr>
          <p:cNvSpPr/>
          <p:nvPr/>
        </p:nvSpPr>
        <p:spPr>
          <a:xfrm>
            <a:off x="8020050" y="1657350"/>
            <a:ext cx="19050" cy="333375"/>
          </a:xfrm>
          <a:custGeom>
            <a:avLst/>
            <a:gdLst>
              <a:gd name="connsiteX0" fmla="*/ 25145 w 19050"/>
              <a:gd name="connsiteY0" fmla="*/ 11429 h 333375"/>
              <a:gd name="connsiteX1" fmla="*/ 25145 w 19050"/>
              <a:gd name="connsiteY1" fmla="*/ 34213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">
                <a:moveTo>
                  <a:pt x="25145" y="11429"/>
                </a:moveTo>
                <a:lnTo>
                  <a:pt x="25145" y="34213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Freeform 1490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Freeform 1491"> 
				</p:cNvPr>
          <p:cNvSpPr/>
          <p:nvPr/>
        </p:nvSpPr>
        <p:spPr>
          <a:xfrm>
            <a:off x="581025" y="1981200"/>
            <a:ext cx="5867400" cy="333375"/>
          </a:xfrm>
          <a:custGeom>
            <a:avLst/>
            <a:gdLst>
              <a:gd name="connsiteX0" fmla="*/ 13335 w 5867400"/>
              <a:gd name="connsiteY0" fmla="*/ 17526 h 333375"/>
              <a:gd name="connsiteX1" fmla="*/ 13335 w 5867400"/>
              <a:gd name="connsiteY1" fmla="*/ 341376 h 333375"/>
              <a:gd name="connsiteX2" fmla="*/ 5874639 w 5867400"/>
              <a:gd name="connsiteY2" fmla="*/ 341376 h 333375"/>
              <a:gd name="connsiteX3" fmla="*/ 5874639 w 5867400"/>
              <a:gd name="connsiteY3" fmla="*/ 17526 h 333375"/>
              <a:gd name="connsiteX4" fmla="*/ 13335 w 5867400"/>
              <a:gd name="connsiteY4" fmla="*/ 1752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33375">
                <a:moveTo>
                  <a:pt x="13335" y="17526"/>
                </a:moveTo>
                <a:lnTo>
                  <a:pt x="13335" y="341376"/>
                </a:lnTo>
                <a:lnTo>
                  <a:pt x="5874639" y="341376"/>
                </a:lnTo>
                <a:lnTo>
                  <a:pt x="5874639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Freeform 1492"> 
				</p:cNvPr>
          <p:cNvSpPr/>
          <p:nvPr/>
        </p:nvSpPr>
        <p:spPr>
          <a:xfrm>
            <a:off x="6438900" y="1981200"/>
            <a:ext cx="1600200" cy="333375"/>
          </a:xfrm>
          <a:custGeom>
            <a:avLst/>
            <a:gdLst>
              <a:gd name="connsiteX0" fmla="*/ 16764 w 1600200"/>
              <a:gd name="connsiteY0" fmla="*/ 17526 h 333375"/>
              <a:gd name="connsiteX1" fmla="*/ 16764 w 1600200"/>
              <a:gd name="connsiteY1" fmla="*/ 341376 h 333375"/>
              <a:gd name="connsiteX2" fmla="*/ 1600962 w 1600200"/>
              <a:gd name="connsiteY2" fmla="*/ 341376 h 333375"/>
              <a:gd name="connsiteX3" fmla="*/ 1600962 w 1600200"/>
              <a:gd name="connsiteY3" fmla="*/ 17526 h 333375"/>
              <a:gd name="connsiteX4" fmla="*/ 16764 w 1600200"/>
              <a:gd name="connsiteY4" fmla="*/ 1752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333375">
                <a:moveTo>
                  <a:pt x="16764" y="17526"/>
                </a:moveTo>
                <a:lnTo>
                  <a:pt x="16764" y="341376"/>
                </a:lnTo>
                <a:lnTo>
                  <a:pt x="1600962" y="341376"/>
                </a:lnTo>
                <a:lnTo>
                  <a:pt x="1600962" y="17526"/>
                </a:lnTo>
                <a:lnTo>
                  <a:pt x="16764" y="1752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Freeform 1493"> 
				</p:cNvPr>
          <p:cNvSpPr/>
          <p:nvPr/>
        </p:nvSpPr>
        <p:spPr>
          <a:xfrm>
            <a:off x="8029575" y="1981200"/>
            <a:ext cx="1590675" cy="333375"/>
          </a:xfrm>
          <a:custGeom>
            <a:avLst/>
            <a:gdLst>
              <a:gd name="connsiteX0" fmla="*/ 10286 w 1590675"/>
              <a:gd name="connsiteY0" fmla="*/ 17526 h 333375"/>
              <a:gd name="connsiteX1" fmla="*/ 10286 w 1590675"/>
              <a:gd name="connsiteY1" fmla="*/ 341376 h 333375"/>
              <a:gd name="connsiteX2" fmla="*/ 1594485 w 1590675"/>
              <a:gd name="connsiteY2" fmla="*/ 341376 h 333375"/>
              <a:gd name="connsiteX3" fmla="*/ 1594485 w 1590675"/>
              <a:gd name="connsiteY3" fmla="*/ 17526 h 333375"/>
              <a:gd name="connsiteX4" fmla="*/ 10286 w 1590675"/>
              <a:gd name="connsiteY4" fmla="*/ 1752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333375">
                <a:moveTo>
                  <a:pt x="10286" y="17526"/>
                </a:moveTo>
                <a:lnTo>
                  <a:pt x="10286" y="341376"/>
                </a:lnTo>
                <a:lnTo>
                  <a:pt x="1594485" y="341376"/>
                </a:lnTo>
                <a:lnTo>
                  <a:pt x="1594485" y="17526"/>
                </a:lnTo>
                <a:lnTo>
                  <a:pt x="10286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Freeform 1494"> 
				</p:cNvPr>
          <p:cNvSpPr/>
          <p:nvPr/>
        </p:nvSpPr>
        <p:spPr>
          <a:xfrm>
            <a:off x="581025" y="2305050"/>
            <a:ext cx="4286250" cy="628650"/>
          </a:xfrm>
          <a:custGeom>
            <a:avLst/>
            <a:gdLst>
              <a:gd name="connsiteX0" fmla="*/ 13335 w 4286250"/>
              <a:gd name="connsiteY0" fmla="*/ 17526 h 628650"/>
              <a:gd name="connsiteX1" fmla="*/ 13335 w 4286250"/>
              <a:gd name="connsiteY1" fmla="*/ 637032 h 628650"/>
              <a:gd name="connsiteX2" fmla="*/ 4290441 w 4286250"/>
              <a:gd name="connsiteY2" fmla="*/ 637032 h 628650"/>
              <a:gd name="connsiteX3" fmla="*/ 4290441 w 4286250"/>
              <a:gd name="connsiteY3" fmla="*/ 17526 h 628650"/>
              <a:gd name="connsiteX4" fmla="*/ 13335 w 4286250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28650">
                <a:moveTo>
                  <a:pt x="13335" y="17526"/>
                </a:moveTo>
                <a:lnTo>
                  <a:pt x="13335" y="637032"/>
                </a:lnTo>
                <a:lnTo>
                  <a:pt x="4290441" y="637032"/>
                </a:lnTo>
                <a:lnTo>
                  <a:pt x="4290441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Freeform 1495"> 
				</p:cNvPr>
          <p:cNvSpPr/>
          <p:nvPr/>
        </p:nvSpPr>
        <p:spPr>
          <a:xfrm>
            <a:off x="4857750" y="2305050"/>
            <a:ext cx="1590675" cy="628650"/>
          </a:xfrm>
          <a:custGeom>
            <a:avLst/>
            <a:gdLst>
              <a:gd name="connsiteX0" fmla="*/ 13716 w 1590675"/>
              <a:gd name="connsiteY0" fmla="*/ 17526 h 628650"/>
              <a:gd name="connsiteX1" fmla="*/ 13716 w 1590675"/>
              <a:gd name="connsiteY1" fmla="*/ 637032 h 628650"/>
              <a:gd name="connsiteX2" fmla="*/ 1597914 w 1590675"/>
              <a:gd name="connsiteY2" fmla="*/ 637032 h 628650"/>
              <a:gd name="connsiteX3" fmla="*/ 1597914 w 1590675"/>
              <a:gd name="connsiteY3" fmla="*/ 17526 h 628650"/>
              <a:gd name="connsiteX4" fmla="*/ 13716 w 1590675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28650">
                <a:moveTo>
                  <a:pt x="13716" y="17526"/>
                </a:moveTo>
                <a:lnTo>
                  <a:pt x="13716" y="637032"/>
                </a:lnTo>
                <a:lnTo>
                  <a:pt x="1597914" y="637032"/>
                </a:lnTo>
                <a:lnTo>
                  <a:pt x="1597914" y="17526"/>
                </a:lnTo>
                <a:lnTo>
                  <a:pt x="13716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Freeform 1496"> 
				</p:cNvPr>
          <p:cNvSpPr/>
          <p:nvPr/>
        </p:nvSpPr>
        <p:spPr>
          <a:xfrm>
            <a:off x="6438900" y="2305050"/>
            <a:ext cx="1600200" cy="628650"/>
          </a:xfrm>
          <a:custGeom>
            <a:avLst/>
            <a:gdLst>
              <a:gd name="connsiteX0" fmla="*/ 16764 w 1600200"/>
              <a:gd name="connsiteY0" fmla="*/ 17526 h 628650"/>
              <a:gd name="connsiteX1" fmla="*/ 16764 w 1600200"/>
              <a:gd name="connsiteY1" fmla="*/ 637032 h 628650"/>
              <a:gd name="connsiteX2" fmla="*/ 1600962 w 1600200"/>
              <a:gd name="connsiteY2" fmla="*/ 637032 h 628650"/>
              <a:gd name="connsiteX3" fmla="*/ 1600962 w 1600200"/>
              <a:gd name="connsiteY3" fmla="*/ 17526 h 628650"/>
              <a:gd name="connsiteX4" fmla="*/ 16764 w 1600200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28650">
                <a:moveTo>
                  <a:pt x="16764" y="17526"/>
                </a:moveTo>
                <a:lnTo>
                  <a:pt x="16764" y="637032"/>
                </a:lnTo>
                <a:lnTo>
                  <a:pt x="1600962" y="637032"/>
                </a:lnTo>
                <a:lnTo>
                  <a:pt x="1600962" y="17526"/>
                </a:lnTo>
                <a:lnTo>
                  <a:pt x="16764" y="1752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Freeform 1497"> 
				</p:cNvPr>
          <p:cNvSpPr/>
          <p:nvPr/>
        </p:nvSpPr>
        <p:spPr>
          <a:xfrm>
            <a:off x="8029575" y="2305050"/>
            <a:ext cx="1590675" cy="628650"/>
          </a:xfrm>
          <a:custGeom>
            <a:avLst/>
            <a:gdLst>
              <a:gd name="connsiteX0" fmla="*/ 10286 w 1590675"/>
              <a:gd name="connsiteY0" fmla="*/ 17526 h 628650"/>
              <a:gd name="connsiteX1" fmla="*/ 10286 w 1590675"/>
              <a:gd name="connsiteY1" fmla="*/ 637032 h 628650"/>
              <a:gd name="connsiteX2" fmla="*/ 1594485 w 1590675"/>
              <a:gd name="connsiteY2" fmla="*/ 637032 h 628650"/>
              <a:gd name="connsiteX3" fmla="*/ 1594485 w 1590675"/>
              <a:gd name="connsiteY3" fmla="*/ 17526 h 628650"/>
              <a:gd name="connsiteX4" fmla="*/ 10286 w 1590675"/>
              <a:gd name="connsiteY4" fmla="*/ 17526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28650">
                <a:moveTo>
                  <a:pt x="10286" y="17526"/>
                </a:moveTo>
                <a:lnTo>
                  <a:pt x="10286" y="637032"/>
                </a:lnTo>
                <a:lnTo>
                  <a:pt x="1594485" y="637032"/>
                </a:lnTo>
                <a:lnTo>
                  <a:pt x="1594485" y="17526"/>
                </a:lnTo>
                <a:lnTo>
                  <a:pt x="10286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Freeform 1498"> 
				</p:cNvPr>
          <p:cNvSpPr/>
          <p:nvPr/>
        </p:nvSpPr>
        <p:spPr>
          <a:xfrm>
            <a:off x="4848225" y="1981200"/>
            <a:ext cx="19050" cy="952500"/>
          </a:xfrm>
          <a:custGeom>
            <a:avLst/>
            <a:gdLst>
              <a:gd name="connsiteX0" fmla="*/ 27813 w 19050"/>
              <a:gd name="connsiteY0" fmla="*/ 17526 h 952500"/>
              <a:gd name="connsiteX1" fmla="*/ 27813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7526"/>
                </a:moveTo>
                <a:lnTo>
                  <a:pt x="27813" y="960882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Freeform 1499"> 
				</p:cNvPr>
          <p:cNvSpPr/>
          <p:nvPr/>
        </p:nvSpPr>
        <p:spPr>
          <a:xfrm>
            <a:off x="6438900" y="1981200"/>
            <a:ext cx="19050" cy="952500"/>
          </a:xfrm>
          <a:custGeom>
            <a:avLst/>
            <a:gdLst>
              <a:gd name="connsiteX0" fmla="*/ 22098 w 19050"/>
              <a:gd name="connsiteY0" fmla="*/ 17526 h 952500"/>
              <a:gd name="connsiteX1" fmla="*/ 22098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7526"/>
                </a:moveTo>
                <a:lnTo>
                  <a:pt x="22098" y="960882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Freeform 1500"> 
				</p:cNvPr>
          <p:cNvSpPr/>
          <p:nvPr/>
        </p:nvSpPr>
        <p:spPr>
          <a:xfrm>
            <a:off x="8020050" y="1981200"/>
            <a:ext cx="19050" cy="952500"/>
          </a:xfrm>
          <a:custGeom>
            <a:avLst/>
            <a:gdLst>
              <a:gd name="connsiteX0" fmla="*/ 25145 w 19050"/>
              <a:gd name="connsiteY0" fmla="*/ 17526 h 952500"/>
              <a:gd name="connsiteX1" fmla="*/ 25145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7526"/>
                </a:moveTo>
                <a:lnTo>
                  <a:pt x="25145" y="96088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Freeform 1501"> 
				</p:cNvPr>
          <p:cNvSpPr/>
          <p:nvPr/>
        </p:nvSpPr>
        <p:spPr>
          <a:xfrm>
            <a:off x="581025" y="2305050"/>
            <a:ext cx="9039225" cy="19050"/>
          </a:xfrm>
          <a:custGeom>
            <a:avLst/>
            <a:gdLst>
              <a:gd name="connsiteX0" fmla="*/ 13335 w 9039225"/>
              <a:gd name="connsiteY0" fmla="*/ 22860 h 19050"/>
              <a:gd name="connsiteX1" fmla="*/ 9043036 w 9039225"/>
              <a:gd name="connsiteY1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2860"/>
                </a:moveTo>
                <a:lnTo>
                  <a:pt x="9043036" y="2286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Freeform 150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Freeform 1503"> 
				</p:cNvPr>
          <p:cNvSpPr/>
          <p:nvPr/>
        </p:nvSpPr>
        <p:spPr>
          <a:xfrm>
            <a:off x="581025" y="2924175"/>
            <a:ext cx="4286250" cy="47625"/>
          </a:xfrm>
          <a:custGeom>
            <a:avLst/>
            <a:gdLst>
              <a:gd name="connsiteX0" fmla="*/ 13335 w 4286250"/>
              <a:gd name="connsiteY0" fmla="*/ 17145 h 47625"/>
              <a:gd name="connsiteX1" fmla="*/ 13335 w 4286250"/>
              <a:gd name="connsiteY1" fmla="*/ 50673 h 47625"/>
              <a:gd name="connsiteX2" fmla="*/ 4290441 w 4286250"/>
              <a:gd name="connsiteY2" fmla="*/ 50673 h 47625"/>
              <a:gd name="connsiteX3" fmla="*/ 4290441 w 4286250"/>
              <a:gd name="connsiteY3" fmla="*/ 17145 h 47625"/>
              <a:gd name="connsiteX4" fmla="*/ 13335 w 4286250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7625">
                <a:moveTo>
                  <a:pt x="13335" y="17145"/>
                </a:moveTo>
                <a:lnTo>
                  <a:pt x="13335" y="50673"/>
                </a:lnTo>
                <a:lnTo>
                  <a:pt x="4290441" y="50673"/>
                </a:lnTo>
                <a:lnTo>
                  <a:pt x="4290441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Freeform 1504"> 
				</p:cNvPr>
          <p:cNvSpPr/>
          <p:nvPr/>
        </p:nvSpPr>
        <p:spPr>
          <a:xfrm>
            <a:off x="4857750" y="2924175"/>
            <a:ext cx="1590675" cy="47625"/>
          </a:xfrm>
          <a:custGeom>
            <a:avLst/>
            <a:gdLst>
              <a:gd name="connsiteX0" fmla="*/ 13716 w 1590675"/>
              <a:gd name="connsiteY0" fmla="*/ 17145 h 47625"/>
              <a:gd name="connsiteX1" fmla="*/ 13716 w 1590675"/>
              <a:gd name="connsiteY1" fmla="*/ 50673 h 47625"/>
              <a:gd name="connsiteX2" fmla="*/ 1597914 w 1590675"/>
              <a:gd name="connsiteY2" fmla="*/ 50673 h 47625"/>
              <a:gd name="connsiteX3" fmla="*/ 1597914 w 1590675"/>
              <a:gd name="connsiteY3" fmla="*/ 17145 h 47625"/>
              <a:gd name="connsiteX4" fmla="*/ 13716 w 1590675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">
                <a:moveTo>
                  <a:pt x="13716" y="17145"/>
                </a:moveTo>
                <a:lnTo>
                  <a:pt x="13716" y="50673"/>
                </a:lnTo>
                <a:lnTo>
                  <a:pt x="1597914" y="50673"/>
                </a:lnTo>
                <a:lnTo>
                  <a:pt x="1597914" y="17145"/>
                </a:lnTo>
                <a:lnTo>
                  <a:pt x="13716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Freeform 1505"> 
				</p:cNvPr>
          <p:cNvSpPr/>
          <p:nvPr/>
        </p:nvSpPr>
        <p:spPr>
          <a:xfrm>
            <a:off x="6438900" y="2924175"/>
            <a:ext cx="1600200" cy="47625"/>
          </a:xfrm>
          <a:custGeom>
            <a:avLst/>
            <a:gdLst>
              <a:gd name="connsiteX0" fmla="*/ 16764 w 1600200"/>
              <a:gd name="connsiteY0" fmla="*/ 17145 h 47625"/>
              <a:gd name="connsiteX1" fmla="*/ 16764 w 1600200"/>
              <a:gd name="connsiteY1" fmla="*/ 50673 h 47625"/>
              <a:gd name="connsiteX2" fmla="*/ 1600962 w 1600200"/>
              <a:gd name="connsiteY2" fmla="*/ 50673 h 47625"/>
              <a:gd name="connsiteX3" fmla="*/ 1600962 w 1600200"/>
              <a:gd name="connsiteY3" fmla="*/ 17145 h 47625"/>
              <a:gd name="connsiteX4" fmla="*/ 16764 w 1600200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7625">
                <a:moveTo>
                  <a:pt x="16764" y="17145"/>
                </a:moveTo>
                <a:lnTo>
                  <a:pt x="16764" y="50673"/>
                </a:lnTo>
                <a:lnTo>
                  <a:pt x="1600962" y="50673"/>
                </a:lnTo>
                <a:lnTo>
                  <a:pt x="1600962" y="17145"/>
                </a:lnTo>
                <a:lnTo>
                  <a:pt x="16764" y="17145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Freeform 1506"> 
				</p:cNvPr>
          <p:cNvSpPr/>
          <p:nvPr/>
        </p:nvSpPr>
        <p:spPr>
          <a:xfrm>
            <a:off x="8029575" y="2924175"/>
            <a:ext cx="1590675" cy="47625"/>
          </a:xfrm>
          <a:custGeom>
            <a:avLst/>
            <a:gdLst>
              <a:gd name="connsiteX0" fmla="*/ 10286 w 1590675"/>
              <a:gd name="connsiteY0" fmla="*/ 17145 h 47625"/>
              <a:gd name="connsiteX1" fmla="*/ 10286 w 1590675"/>
              <a:gd name="connsiteY1" fmla="*/ 50673 h 47625"/>
              <a:gd name="connsiteX2" fmla="*/ 1594485 w 1590675"/>
              <a:gd name="connsiteY2" fmla="*/ 50673 h 47625"/>
              <a:gd name="connsiteX3" fmla="*/ 1594485 w 1590675"/>
              <a:gd name="connsiteY3" fmla="*/ 17145 h 47625"/>
              <a:gd name="connsiteX4" fmla="*/ 10286 w 1590675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">
                <a:moveTo>
                  <a:pt x="10286" y="17145"/>
                </a:moveTo>
                <a:lnTo>
                  <a:pt x="10286" y="50673"/>
                </a:lnTo>
                <a:lnTo>
                  <a:pt x="1594485" y="50673"/>
                </a:lnTo>
                <a:lnTo>
                  <a:pt x="159448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Freeform 1507"> 
				</p:cNvPr>
          <p:cNvSpPr/>
          <p:nvPr/>
        </p:nvSpPr>
        <p:spPr>
          <a:xfrm>
            <a:off x="581025" y="2962275"/>
            <a:ext cx="4286250" cy="657225"/>
          </a:xfrm>
          <a:custGeom>
            <a:avLst/>
            <a:gdLst>
              <a:gd name="connsiteX0" fmla="*/ 13335 w 4286250"/>
              <a:gd name="connsiteY0" fmla="*/ 12573 h 657225"/>
              <a:gd name="connsiteX1" fmla="*/ 13335 w 4286250"/>
              <a:gd name="connsiteY1" fmla="*/ 665607 h 657225"/>
              <a:gd name="connsiteX2" fmla="*/ 4290441 w 4286250"/>
              <a:gd name="connsiteY2" fmla="*/ 665607 h 657225"/>
              <a:gd name="connsiteX3" fmla="*/ 4290441 w 4286250"/>
              <a:gd name="connsiteY3" fmla="*/ 12573 h 657225"/>
              <a:gd name="connsiteX4" fmla="*/ 13335 w 4286250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13335" y="12573"/>
                </a:moveTo>
                <a:lnTo>
                  <a:pt x="13335" y="665607"/>
                </a:lnTo>
                <a:lnTo>
                  <a:pt x="4290441" y="665607"/>
                </a:lnTo>
                <a:lnTo>
                  <a:pt x="4290441" y="12573"/>
                </a:lnTo>
                <a:lnTo>
                  <a:pt x="13335" y="1257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Freeform 1508"> 
				</p:cNvPr>
          <p:cNvSpPr/>
          <p:nvPr/>
        </p:nvSpPr>
        <p:spPr>
          <a:xfrm>
            <a:off x="4857750" y="2962275"/>
            <a:ext cx="1590675" cy="657225"/>
          </a:xfrm>
          <a:custGeom>
            <a:avLst/>
            <a:gdLst>
              <a:gd name="connsiteX0" fmla="*/ 13716 w 1590675"/>
              <a:gd name="connsiteY0" fmla="*/ 12573 h 657225"/>
              <a:gd name="connsiteX1" fmla="*/ 13716 w 1590675"/>
              <a:gd name="connsiteY1" fmla="*/ 665607 h 657225"/>
              <a:gd name="connsiteX2" fmla="*/ 1597914 w 1590675"/>
              <a:gd name="connsiteY2" fmla="*/ 665607 h 657225"/>
              <a:gd name="connsiteX3" fmla="*/ 1597914 w 1590675"/>
              <a:gd name="connsiteY3" fmla="*/ 12573 h 657225"/>
              <a:gd name="connsiteX4" fmla="*/ 13716 w 1590675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3716" y="12573"/>
                </a:moveTo>
                <a:lnTo>
                  <a:pt x="13716" y="665607"/>
                </a:lnTo>
                <a:lnTo>
                  <a:pt x="1597914" y="665607"/>
                </a:lnTo>
                <a:lnTo>
                  <a:pt x="1597914" y="12573"/>
                </a:lnTo>
                <a:lnTo>
                  <a:pt x="13716" y="1257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Freeform 1509"> 
				</p:cNvPr>
          <p:cNvSpPr/>
          <p:nvPr/>
        </p:nvSpPr>
        <p:spPr>
          <a:xfrm>
            <a:off x="6438900" y="2962275"/>
            <a:ext cx="1600200" cy="657225"/>
          </a:xfrm>
          <a:custGeom>
            <a:avLst/>
            <a:gdLst>
              <a:gd name="connsiteX0" fmla="*/ 16764 w 1600200"/>
              <a:gd name="connsiteY0" fmla="*/ 12573 h 657225"/>
              <a:gd name="connsiteX1" fmla="*/ 16764 w 1600200"/>
              <a:gd name="connsiteY1" fmla="*/ 665607 h 657225"/>
              <a:gd name="connsiteX2" fmla="*/ 1600962 w 1600200"/>
              <a:gd name="connsiteY2" fmla="*/ 665607 h 657225"/>
              <a:gd name="connsiteX3" fmla="*/ 1600962 w 1600200"/>
              <a:gd name="connsiteY3" fmla="*/ 12573 h 657225"/>
              <a:gd name="connsiteX4" fmla="*/ 16764 w 1600200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6764" y="12573"/>
                </a:moveTo>
                <a:lnTo>
                  <a:pt x="16764" y="665607"/>
                </a:lnTo>
                <a:lnTo>
                  <a:pt x="1600962" y="665607"/>
                </a:lnTo>
                <a:lnTo>
                  <a:pt x="1600962" y="12573"/>
                </a:lnTo>
                <a:lnTo>
                  <a:pt x="16764" y="1257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Freeform 1510"> 
				</p:cNvPr>
          <p:cNvSpPr/>
          <p:nvPr/>
        </p:nvSpPr>
        <p:spPr>
          <a:xfrm>
            <a:off x="8029575" y="2962275"/>
            <a:ext cx="1590675" cy="657225"/>
          </a:xfrm>
          <a:custGeom>
            <a:avLst/>
            <a:gdLst>
              <a:gd name="connsiteX0" fmla="*/ 10286 w 1590675"/>
              <a:gd name="connsiteY0" fmla="*/ 12573 h 657225"/>
              <a:gd name="connsiteX1" fmla="*/ 10286 w 1590675"/>
              <a:gd name="connsiteY1" fmla="*/ 665607 h 657225"/>
              <a:gd name="connsiteX2" fmla="*/ 1594485 w 1590675"/>
              <a:gd name="connsiteY2" fmla="*/ 665607 h 657225"/>
              <a:gd name="connsiteX3" fmla="*/ 1594485 w 1590675"/>
              <a:gd name="connsiteY3" fmla="*/ 12573 h 657225"/>
              <a:gd name="connsiteX4" fmla="*/ 10286 w 1590675"/>
              <a:gd name="connsiteY4" fmla="*/ 1257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0286" y="12573"/>
                </a:moveTo>
                <a:lnTo>
                  <a:pt x="10286" y="665607"/>
                </a:lnTo>
                <a:lnTo>
                  <a:pt x="1594485" y="665607"/>
                </a:lnTo>
                <a:lnTo>
                  <a:pt x="1594485" y="12573"/>
                </a:lnTo>
                <a:lnTo>
                  <a:pt x="10286" y="1257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Freeform 1511"> 
				</p:cNvPr>
          <p:cNvSpPr/>
          <p:nvPr/>
        </p:nvSpPr>
        <p:spPr>
          <a:xfrm>
            <a:off x="581025" y="3609975"/>
            <a:ext cx="4286250" cy="266700"/>
          </a:xfrm>
          <a:custGeom>
            <a:avLst/>
            <a:gdLst>
              <a:gd name="connsiteX0" fmla="*/ 13335 w 4286250"/>
              <a:gd name="connsiteY0" fmla="*/ 17907 h 266700"/>
              <a:gd name="connsiteX1" fmla="*/ 13335 w 4286250"/>
              <a:gd name="connsiteY1" fmla="*/ 274701 h 266700"/>
              <a:gd name="connsiteX2" fmla="*/ 4290441 w 4286250"/>
              <a:gd name="connsiteY2" fmla="*/ 274701 h 266700"/>
              <a:gd name="connsiteX3" fmla="*/ 4290441 w 4286250"/>
              <a:gd name="connsiteY3" fmla="*/ 17907 h 266700"/>
              <a:gd name="connsiteX4" fmla="*/ 13335 w 4286250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266700">
                <a:moveTo>
                  <a:pt x="13335" y="17907"/>
                </a:moveTo>
                <a:lnTo>
                  <a:pt x="13335" y="274701"/>
                </a:lnTo>
                <a:lnTo>
                  <a:pt x="4290441" y="274701"/>
                </a:lnTo>
                <a:lnTo>
                  <a:pt x="4290441" y="17907"/>
                </a:lnTo>
                <a:lnTo>
                  <a:pt x="13335" y="1790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Freeform 1512"> 
				</p:cNvPr>
          <p:cNvSpPr/>
          <p:nvPr/>
        </p:nvSpPr>
        <p:spPr>
          <a:xfrm>
            <a:off x="4857750" y="3609975"/>
            <a:ext cx="1590675" cy="266700"/>
          </a:xfrm>
          <a:custGeom>
            <a:avLst/>
            <a:gdLst>
              <a:gd name="connsiteX0" fmla="*/ 13716 w 1590675"/>
              <a:gd name="connsiteY0" fmla="*/ 17907 h 266700"/>
              <a:gd name="connsiteX1" fmla="*/ 13716 w 1590675"/>
              <a:gd name="connsiteY1" fmla="*/ 274701 h 266700"/>
              <a:gd name="connsiteX2" fmla="*/ 1597914 w 1590675"/>
              <a:gd name="connsiteY2" fmla="*/ 274701 h 266700"/>
              <a:gd name="connsiteX3" fmla="*/ 1597914 w 1590675"/>
              <a:gd name="connsiteY3" fmla="*/ 17907 h 266700"/>
              <a:gd name="connsiteX4" fmla="*/ 13716 w 1590675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266700">
                <a:moveTo>
                  <a:pt x="13716" y="17907"/>
                </a:moveTo>
                <a:lnTo>
                  <a:pt x="13716" y="274701"/>
                </a:lnTo>
                <a:lnTo>
                  <a:pt x="1597914" y="274701"/>
                </a:lnTo>
                <a:lnTo>
                  <a:pt x="1597914" y="17907"/>
                </a:lnTo>
                <a:lnTo>
                  <a:pt x="13716" y="17907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Freeform 1513"> 
				</p:cNvPr>
          <p:cNvSpPr/>
          <p:nvPr/>
        </p:nvSpPr>
        <p:spPr>
          <a:xfrm>
            <a:off x="6438900" y="3609975"/>
            <a:ext cx="1600200" cy="266700"/>
          </a:xfrm>
          <a:custGeom>
            <a:avLst/>
            <a:gdLst>
              <a:gd name="connsiteX0" fmla="*/ 16764 w 1600200"/>
              <a:gd name="connsiteY0" fmla="*/ 17907 h 266700"/>
              <a:gd name="connsiteX1" fmla="*/ 16764 w 1600200"/>
              <a:gd name="connsiteY1" fmla="*/ 274701 h 266700"/>
              <a:gd name="connsiteX2" fmla="*/ 1600962 w 1600200"/>
              <a:gd name="connsiteY2" fmla="*/ 274701 h 266700"/>
              <a:gd name="connsiteX3" fmla="*/ 1600962 w 1600200"/>
              <a:gd name="connsiteY3" fmla="*/ 17907 h 266700"/>
              <a:gd name="connsiteX4" fmla="*/ 16764 w 1600200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266700">
                <a:moveTo>
                  <a:pt x="16764" y="17907"/>
                </a:moveTo>
                <a:lnTo>
                  <a:pt x="16764" y="274701"/>
                </a:lnTo>
                <a:lnTo>
                  <a:pt x="1600962" y="274701"/>
                </a:lnTo>
                <a:lnTo>
                  <a:pt x="1600962" y="17907"/>
                </a:lnTo>
                <a:lnTo>
                  <a:pt x="16764" y="1790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Freeform 1514"> 
				</p:cNvPr>
          <p:cNvSpPr/>
          <p:nvPr/>
        </p:nvSpPr>
        <p:spPr>
          <a:xfrm>
            <a:off x="8029575" y="3609975"/>
            <a:ext cx="1590675" cy="266700"/>
          </a:xfrm>
          <a:custGeom>
            <a:avLst/>
            <a:gdLst>
              <a:gd name="connsiteX0" fmla="*/ 10286 w 1590675"/>
              <a:gd name="connsiteY0" fmla="*/ 17907 h 266700"/>
              <a:gd name="connsiteX1" fmla="*/ 10286 w 1590675"/>
              <a:gd name="connsiteY1" fmla="*/ 274701 h 266700"/>
              <a:gd name="connsiteX2" fmla="*/ 1594485 w 1590675"/>
              <a:gd name="connsiteY2" fmla="*/ 274701 h 266700"/>
              <a:gd name="connsiteX3" fmla="*/ 1594485 w 1590675"/>
              <a:gd name="connsiteY3" fmla="*/ 17907 h 266700"/>
              <a:gd name="connsiteX4" fmla="*/ 10286 w 1590675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266700">
                <a:moveTo>
                  <a:pt x="10286" y="17907"/>
                </a:moveTo>
                <a:lnTo>
                  <a:pt x="10286" y="274701"/>
                </a:lnTo>
                <a:lnTo>
                  <a:pt x="1594485" y="274701"/>
                </a:lnTo>
                <a:lnTo>
                  <a:pt x="1594485" y="17907"/>
                </a:lnTo>
                <a:lnTo>
                  <a:pt x="10286" y="17907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Freeform 1515"> 
				</p:cNvPr>
          <p:cNvSpPr/>
          <p:nvPr/>
        </p:nvSpPr>
        <p:spPr>
          <a:xfrm>
            <a:off x="4848225" y="2924175"/>
            <a:ext cx="19050" cy="952500"/>
          </a:xfrm>
          <a:custGeom>
            <a:avLst/>
            <a:gdLst>
              <a:gd name="connsiteX0" fmla="*/ 27813 w 19050"/>
              <a:gd name="connsiteY0" fmla="*/ 17145 h 952500"/>
              <a:gd name="connsiteX1" fmla="*/ 27813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7145"/>
                </a:moveTo>
                <a:lnTo>
                  <a:pt x="27813" y="960501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Freeform 1516"> 
				</p:cNvPr>
          <p:cNvSpPr/>
          <p:nvPr/>
        </p:nvSpPr>
        <p:spPr>
          <a:xfrm>
            <a:off x="6438900" y="2924175"/>
            <a:ext cx="19050" cy="952500"/>
          </a:xfrm>
          <a:custGeom>
            <a:avLst/>
            <a:gdLst>
              <a:gd name="connsiteX0" fmla="*/ 22098 w 19050"/>
              <a:gd name="connsiteY0" fmla="*/ 17145 h 952500"/>
              <a:gd name="connsiteX1" fmla="*/ 22098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7145"/>
                </a:moveTo>
                <a:lnTo>
                  <a:pt x="22098" y="960501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Freeform 1517"> 
				</p:cNvPr>
          <p:cNvSpPr/>
          <p:nvPr/>
        </p:nvSpPr>
        <p:spPr>
          <a:xfrm>
            <a:off x="8020050" y="2924175"/>
            <a:ext cx="19050" cy="952500"/>
          </a:xfrm>
          <a:custGeom>
            <a:avLst/>
            <a:gdLst>
              <a:gd name="connsiteX0" fmla="*/ 25145 w 19050"/>
              <a:gd name="connsiteY0" fmla="*/ 17145 h 952500"/>
              <a:gd name="connsiteX1" fmla="*/ 25145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7145"/>
                </a:moveTo>
                <a:lnTo>
                  <a:pt x="25145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Freeform 1518"> 
				</p:cNvPr>
          <p:cNvSpPr/>
          <p:nvPr/>
        </p:nvSpPr>
        <p:spPr>
          <a:xfrm>
            <a:off x="581025" y="2952750"/>
            <a:ext cx="9039225" cy="19050"/>
          </a:xfrm>
          <a:custGeom>
            <a:avLst/>
            <a:gdLst>
              <a:gd name="connsiteX0" fmla="*/ 13335 w 9039225"/>
              <a:gd name="connsiteY0" fmla="*/ 27432 h 19050"/>
              <a:gd name="connsiteX1" fmla="*/ 9043036 w 9039225"/>
              <a:gd name="connsiteY1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7432"/>
                </a:moveTo>
                <a:lnTo>
                  <a:pt x="9043036" y="274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Freeform 1519"> 
				</p:cNvPr>
          <p:cNvSpPr/>
          <p:nvPr/>
        </p:nvSpPr>
        <p:spPr>
          <a:xfrm>
            <a:off x="581025" y="3609975"/>
            <a:ext cx="9039225" cy="19050"/>
          </a:xfrm>
          <a:custGeom>
            <a:avLst/>
            <a:gdLst>
              <a:gd name="connsiteX0" fmla="*/ 13335 w 9039225"/>
              <a:gd name="connsiteY0" fmla="*/ 23241 h 19050"/>
              <a:gd name="connsiteX1" fmla="*/ 9043036 w 9039225"/>
              <a:gd name="connsiteY1" fmla="*/ 232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3241"/>
                </a:moveTo>
                <a:lnTo>
                  <a:pt x="9043036" y="2324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Freeform 152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Freeform 1521"> 
				</p:cNvPr>
          <p:cNvSpPr/>
          <p:nvPr/>
        </p:nvSpPr>
        <p:spPr>
          <a:xfrm>
            <a:off x="581025" y="3867150"/>
            <a:ext cx="4286250" cy="409575"/>
          </a:xfrm>
          <a:custGeom>
            <a:avLst/>
            <a:gdLst>
              <a:gd name="connsiteX0" fmla="*/ 13335 w 4286250"/>
              <a:gd name="connsiteY0" fmla="*/ 16764 h 409575"/>
              <a:gd name="connsiteX1" fmla="*/ 13335 w 4286250"/>
              <a:gd name="connsiteY1" fmla="*/ 413004 h 409575"/>
              <a:gd name="connsiteX2" fmla="*/ 4290441 w 4286250"/>
              <a:gd name="connsiteY2" fmla="*/ 413004 h 409575"/>
              <a:gd name="connsiteX3" fmla="*/ 4290441 w 4286250"/>
              <a:gd name="connsiteY3" fmla="*/ 16764 h 409575"/>
              <a:gd name="connsiteX4" fmla="*/ 13335 w 4286250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09575">
                <a:moveTo>
                  <a:pt x="13335" y="16764"/>
                </a:moveTo>
                <a:lnTo>
                  <a:pt x="13335" y="413004"/>
                </a:lnTo>
                <a:lnTo>
                  <a:pt x="4290441" y="413004"/>
                </a:lnTo>
                <a:lnTo>
                  <a:pt x="4290441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Freeform 1522"> 
				</p:cNvPr>
          <p:cNvSpPr/>
          <p:nvPr/>
        </p:nvSpPr>
        <p:spPr>
          <a:xfrm>
            <a:off x="4857750" y="3867150"/>
            <a:ext cx="1590675" cy="409575"/>
          </a:xfrm>
          <a:custGeom>
            <a:avLst/>
            <a:gdLst>
              <a:gd name="connsiteX0" fmla="*/ 13716 w 1590675"/>
              <a:gd name="connsiteY0" fmla="*/ 16764 h 409575"/>
              <a:gd name="connsiteX1" fmla="*/ 13716 w 1590675"/>
              <a:gd name="connsiteY1" fmla="*/ 413004 h 409575"/>
              <a:gd name="connsiteX2" fmla="*/ 1597914 w 1590675"/>
              <a:gd name="connsiteY2" fmla="*/ 413004 h 409575"/>
              <a:gd name="connsiteX3" fmla="*/ 1597914 w 1590675"/>
              <a:gd name="connsiteY3" fmla="*/ 16764 h 409575"/>
              <a:gd name="connsiteX4" fmla="*/ 13716 w 1590675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09575">
                <a:moveTo>
                  <a:pt x="13716" y="16764"/>
                </a:moveTo>
                <a:lnTo>
                  <a:pt x="13716" y="413004"/>
                </a:lnTo>
                <a:lnTo>
                  <a:pt x="1597914" y="413004"/>
                </a:lnTo>
                <a:lnTo>
                  <a:pt x="1597914" y="16764"/>
                </a:lnTo>
                <a:lnTo>
                  <a:pt x="13716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Freeform 1523"> 
				</p:cNvPr>
          <p:cNvSpPr/>
          <p:nvPr/>
        </p:nvSpPr>
        <p:spPr>
          <a:xfrm>
            <a:off x="6438900" y="3867150"/>
            <a:ext cx="1600200" cy="409575"/>
          </a:xfrm>
          <a:custGeom>
            <a:avLst/>
            <a:gdLst>
              <a:gd name="connsiteX0" fmla="*/ 16764 w 1600200"/>
              <a:gd name="connsiteY0" fmla="*/ 16764 h 409575"/>
              <a:gd name="connsiteX1" fmla="*/ 16764 w 1600200"/>
              <a:gd name="connsiteY1" fmla="*/ 413004 h 409575"/>
              <a:gd name="connsiteX2" fmla="*/ 1600962 w 1600200"/>
              <a:gd name="connsiteY2" fmla="*/ 413004 h 409575"/>
              <a:gd name="connsiteX3" fmla="*/ 1600962 w 1600200"/>
              <a:gd name="connsiteY3" fmla="*/ 16764 h 409575"/>
              <a:gd name="connsiteX4" fmla="*/ 16764 w 1600200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09575">
                <a:moveTo>
                  <a:pt x="16764" y="16764"/>
                </a:moveTo>
                <a:lnTo>
                  <a:pt x="16764" y="413004"/>
                </a:lnTo>
                <a:lnTo>
                  <a:pt x="1600962" y="413004"/>
                </a:lnTo>
                <a:lnTo>
                  <a:pt x="1600962" y="16764"/>
                </a:lnTo>
                <a:lnTo>
                  <a:pt x="16764" y="16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Freeform 1524"> 
				</p:cNvPr>
          <p:cNvSpPr/>
          <p:nvPr/>
        </p:nvSpPr>
        <p:spPr>
          <a:xfrm>
            <a:off x="8029575" y="3867150"/>
            <a:ext cx="1590675" cy="409575"/>
          </a:xfrm>
          <a:custGeom>
            <a:avLst/>
            <a:gdLst>
              <a:gd name="connsiteX0" fmla="*/ 10286 w 1590675"/>
              <a:gd name="connsiteY0" fmla="*/ 16764 h 409575"/>
              <a:gd name="connsiteX1" fmla="*/ 10286 w 1590675"/>
              <a:gd name="connsiteY1" fmla="*/ 413004 h 409575"/>
              <a:gd name="connsiteX2" fmla="*/ 1594485 w 1590675"/>
              <a:gd name="connsiteY2" fmla="*/ 413004 h 409575"/>
              <a:gd name="connsiteX3" fmla="*/ 1594485 w 1590675"/>
              <a:gd name="connsiteY3" fmla="*/ 16764 h 409575"/>
              <a:gd name="connsiteX4" fmla="*/ 10286 w 1590675"/>
              <a:gd name="connsiteY4" fmla="*/ 1676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09575">
                <a:moveTo>
                  <a:pt x="10286" y="16764"/>
                </a:moveTo>
                <a:lnTo>
                  <a:pt x="10286" y="413004"/>
                </a:lnTo>
                <a:lnTo>
                  <a:pt x="1594485" y="413004"/>
                </a:lnTo>
                <a:lnTo>
                  <a:pt x="1594485" y="16764"/>
                </a:lnTo>
                <a:lnTo>
                  <a:pt x="10286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Freeform 1525"> 
				</p:cNvPr>
          <p:cNvSpPr/>
          <p:nvPr/>
        </p:nvSpPr>
        <p:spPr>
          <a:xfrm>
            <a:off x="581025" y="4267200"/>
            <a:ext cx="4286250" cy="552450"/>
          </a:xfrm>
          <a:custGeom>
            <a:avLst/>
            <a:gdLst>
              <a:gd name="connsiteX0" fmla="*/ 13335 w 4286250"/>
              <a:gd name="connsiteY0" fmla="*/ 12953 h 552450"/>
              <a:gd name="connsiteX1" fmla="*/ 13335 w 4286250"/>
              <a:gd name="connsiteY1" fmla="*/ 560069 h 552450"/>
              <a:gd name="connsiteX2" fmla="*/ 4290441 w 4286250"/>
              <a:gd name="connsiteY2" fmla="*/ 560069 h 552450"/>
              <a:gd name="connsiteX3" fmla="*/ 4290441 w 4286250"/>
              <a:gd name="connsiteY3" fmla="*/ 12953 h 552450"/>
              <a:gd name="connsiteX4" fmla="*/ 13335 w 4286250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552450">
                <a:moveTo>
                  <a:pt x="13335" y="12953"/>
                </a:moveTo>
                <a:lnTo>
                  <a:pt x="13335" y="560069"/>
                </a:lnTo>
                <a:lnTo>
                  <a:pt x="4290441" y="560069"/>
                </a:lnTo>
                <a:lnTo>
                  <a:pt x="4290441" y="12953"/>
                </a:lnTo>
                <a:lnTo>
                  <a:pt x="13335" y="1295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Freeform 1526"> 
				</p:cNvPr>
          <p:cNvSpPr/>
          <p:nvPr/>
        </p:nvSpPr>
        <p:spPr>
          <a:xfrm>
            <a:off x="4857750" y="4267200"/>
            <a:ext cx="1590675" cy="552450"/>
          </a:xfrm>
          <a:custGeom>
            <a:avLst/>
            <a:gdLst>
              <a:gd name="connsiteX0" fmla="*/ 13716 w 1590675"/>
              <a:gd name="connsiteY0" fmla="*/ 12953 h 552450"/>
              <a:gd name="connsiteX1" fmla="*/ 13716 w 1590675"/>
              <a:gd name="connsiteY1" fmla="*/ 560069 h 552450"/>
              <a:gd name="connsiteX2" fmla="*/ 1597914 w 1590675"/>
              <a:gd name="connsiteY2" fmla="*/ 560069 h 552450"/>
              <a:gd name="connsiteX3" fmla="*/ 1597914 w 1590675"/>
              <a:gd name="connsiteY3" fmla="*/ 12953 h 552450"/>
              <a:gd name="connsiteX4" fmla="*/ 13716 w 1590675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552450">
                <a:moveTo>
                  <a:pt x="13716" y="12953"/>
                </a:moveTo>
                <a:lnTo>
                  <a:pt x="13716" y="560069"/>
                </a:lnTo>
                <a:lnTo>
                  <a:pt x="1597914" y="560069"/>
                </a:lnTo>
                <a:lnTo>
                  <a:pt x="1597914" y="12953"/>
                </a:lnTo>
                <a:lnTo>
                  <a:pt x="13716" y="1295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Freeform 1527"> 
				</p:cNvPr>
          <p:cNvSpPr/>
          <p:nvPr/>
        </p:nvSpPr>
        <p:spPr>
          <a:xfrm>
            <a:off x="6438900" y="4267200"/>
            <a:ext cx="1600200" cy="552450"/>
          </a:xfrm>
          <a:custGeom>
            <a:avLst/>
            <a:gdLst>
              <a:gd name="connsiteX0" fmla="*/ 16764 w 1600200"/>
              <a:gd name="connsiteY0" fmla="*/ 12953 h 552450"/>
              <a:gd name="connsiteX1" fmla="*/ 16764 w 1600200"/>
              <a:gd name="connsiteY1" fmla="*/ 560069 h 552450"/>
              <a:gd name="connsiteX2" fmla="*/ 1600962 w 1600200"/>
              <a:gd name="connsiteY2" fmla="*/ 560069 h 552450"/>
              <a:gd name="connsiteX3" fmla="*/ 1600962 w 1600200"/>
              <a:gd name="connsiteY3" fmla="*/ 12953 h 552450"/>
              <a:gd name="connsiteX4" fmla="*/ 16764 w 1600200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52450">
                <a:moveTo>
                  <a:pt x="16764" y="12953"/>
                </a:moveTo>
                <a:lnTo>
                  <a:pt x="16764" y="560069"/>
                </a:lnTo>
                <a:lnTo>
                  <a:pt x="1600962" y="560069"/>
                </a:lnTo>
                <a:lnTo>
                  <a:pt x="1600962" y="12953"/>
                </a:lnTo>
                <a:lnTo>
                  <a:pt x="16764" y="1295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Freeform 1528"> 
				</p:cNvPr>
          <p:cNvSpPr/>
          <p:nvPr/>
        </p:nvSpPr>
        <p:spPr>
          <a:xfrm>
            <a:off x="8029575" y="4267200"/>
            <a:ext cx="1590675" cy="552450"/>
          </a:xfrm>
          <a:custGeom>
            <a:avLst/>
            <a:gdLst>
              <a:gd name="connsiteX0" fmla="*/ 10286 w 1590675"/>
              <a:gd name="connsiteY0" fmla="*/ 12953 h 552450"/>
              <a:gd name="connsiteX1" fmla="*/ 10286 w 1590675"/>
              <a:gd name="connsiteY1" fmla="*/ 560069 h 552450"/>
              <a:gd name="connsiteX2" fmla="*/ 1594485 w 1590675"/>
              <a:gd name="connsiteY2" fmla="*/ 560069 h 552450"/>
              <a:gd name="connsiteX3" fmla="*/ 1594485 w 1590675"/>
              <a:gd name="connsiteY3" fmla="*/ 12953 h 552450"/>
              <a:gd name="connsiteX4" fmla="*/ 10286 w 1590675"/>
              <a:gd name="connsiteY4" fmla="*/ 1295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552450">
                <a:moveTo>
                  <a:pt x="10286" y="12953"/>
                </a:moveTo>
                <a:lnTo>
                  <a:pt x="10286" y="560069"/>
                </a:lnTo>
                <a:lnTo>
                  <a:pt x="1594485" y="560069"/>
                </a:lnTo>
                <a:lnTo>
                  <a:pt x="1594485" y="12953"/>
                </a:lnTo>
                <a:lnTo>
                  <a:pt x="10286" y="1295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Freeform 1529"> 
				</p:cNvPr>
          <p:cNvSpPr/>
          <p:nvPr/>
        </p:nvSpPr>
        <p:spPr>
          <a:xfrm>
            <a:off x="4848225" y="3867150"/>
            <a:ext cx="19050" cy="952500"/>
          </a:xfrm>
          <a:custGeom>
            <a:avLst/>
            <a:gdLst>
              <a:gd name="connsiteX0" fmla="*/ 27813 w 19050"/>
              <a:gd name="connsiteY0" fmla="*/ 16764 h 952500"/>
              <a:gd name="connsiteX1" fmla="*/ 27813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6764"/>
                </a:moveTo>
                <a:lnTo>
                  <a:pt x="27813" y="960120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Freeform 1530"> 
				</p:cNvPr>
          <p:cNvSpPr/>
          <p:nvPr/>
        </p:nvSpPr>
        <p:spPr>
          <a:xfrm>
            <a:off x="6438900" y="3867150"/>
            <a:ext cx="19050" cy="952500"/>
          </a:xfrm>
          <a:custGeom>
            <a:avLst/>
            <a:gdLst>
              <a:gd name="connsiteX0" fmla="*/ 22098 w 19050"/>
              <a:gd name="connsiteY0" fmla="*/ 16764 h 952500"/>
              <a:gd name="connsiteX1" fmla="*/ 22098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6764"/>
                </a:moveTo>
                <a:lnTo>
                  <a:pt x="22098" y="960120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Freeform 1531"> 
				</p:cNvPr>
          <p:cNvSpPr/>
          <p:nvPr/>
        </p:nvSpPr>
        <p:spPr>
          <a:xfrm>
            <a:off x="8020050" y="3867150"/>
            <a:ext cx="19050" cy="952500"/>
          </a:xfrm>
          <a:custGeom>
            <a:avLst/>
            <a:gdLst>
              <a:gd name="connsiteX0" fmla="*/ 25145 w 19050"/>
              <a:gd name="connsiteY0" fmla="*/ 16764 h 952500"/>
              <a:gd name="connsiteX1" fmla="*/ 25145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6764"/>
                </a:moveTo>
                <a:lnTo>
                  <a:pt x="25145" y="9601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Freeform 1532"> 
				</p:cNvPr>
          <p:cNvSpPr/>
          <p:nvPr/>
        </p:nvSpPr>
        <p:spPr>
          <a:xfrm>
            <a:off x="581025" y="4257675"/>
            <a:ext cx="9039225" cy="19050"/>
          </a:xfrm>
          <a:custGeom>
            <a:avLst/>
            <a:gdLst>
              <a:gd name="connsiteX0" fmla="*/ 13335 w 9039225"/>
              <a:gd name="connsiteY0" fmla="*/ 27813 h 19050"/>
              <a:gd name="connsiteX1" fmla="*/ 9043036 w 9039225"/>
              <a:gd name="connsiteY1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7813"/>
                </a:moveTo>
                <a:lnTo>
                  <a:pt x="9043036" y="27813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Freeform 1533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Freeform 1534"> 
				</p:cNvPr>
          <p:cNvSpPr/>
          <p:nvPr/>
        </p:nvSpPr>
        <p:spPr>
          <a:xfrm>
            <a:off x="581025" y="4810125"/>
            <a:ext cx="4286250" cy="114300"/>
          </a:xfrm>
          <a:custGeom>
            <a:avLst/>
            <a:gdLst>
              <a:gd name="connsiteX0" fmla="*/ 13335 w 4286250"/>
              <a:gd name="connsiteY0" fmla="*/ 16383 h 114300"/>
              <a:gd name="connsiteX1" fmla="*/ 13335 w 4286250"/>
              <a:gd name="connsiteY1" fmla="*/ 123063 h 114300"/>
              <a:gd name="connsiteX2" fmla="*/ 4290441 w 4286250"/>
              <a:gd name="connsiteY2" fmla="*/ 123063 h 114300"/>
              <a:gd name="connsiteX3" fmla="*/ 4290441 w 4286250"/>
              <a:gd name="connsiteY3" fmla="*/ 16383 h 114300"/>
              <a:gd name="connsiteX4" fmla="*/ 13335 w 4286250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14300">
                <a:moveTo>
                  <a:pt x="13335" y="16383"/>
                </a:moveTo>
                <a:lnTo>
                  <a:pt x="13335" y="123063"/>
                </a:lnTo>
                <a:lnTo>
                  <a:pt x="4290441" y="123063"/>
                </a:lnTo>
                <a:lnTo>
                  <a:pt x="4290441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Freeform 1535"> 
				</p:cNvPr>
          <p:cNvSpPr/>
          <p:nvPr/>
        </p:nvSpPr>
        <p:spPr>
          <a:xfrm>
            <a:off x="4857750" y="4810125"/>
            <a:ext cx="1590675" cy="114300"/>
          </a:xfrm>
          <a:custGeom>
            <a:avLst/>
            <a:gdLst>
              <a:gd name="connsiteX0" fmla="*/ 13716 w 1590675"/>
              <a:gd name="connsiteY0" fmla="*/ 16383 h 114300"/>
              <a:gd name="connsiteX1" fmla="*/ 13716 w 1590675"/>
              <a:gd name="connsiteY1" fmla="*/ 123063 h 114300"/>
              <a:gd name="connsiteX2" fmla="*/ 1597914 w 1590675"/>
              <a:gd name="connsiteY2" fmla="*/ 123063 h 114300"/>
              <a:gd name="connsiteX3" fmla="*/ 1597914 w 1590675"/>
              <a:gd name="connsiteY3" fmla="*/ 16383 h 114300"/>
              <a:gd name="connsiteX4" fmla="*/ 13716 w 1590675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14300">
                <a:moveTo>
                  <a:pt x="13716" y="16383"/>
                </a:moveTo>
                <a:lnTo>
                  <a:pt x="13716" y="123063"/>
                </a:lnTo>
                <a:lnTo>
                  <a:pt x="1597914" y="123063"/>
                </a:lnTo>
                <a:lnTo>
                  <a:pt x="1597914" y="16383"/>
                </a:lnTo>
                <a:lnTo>
                  <a:pt x="13716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Freeform 1536"> 
				</p:cNvPr>
          <p:cNvSpPr/>
          <p:nvPr/>
        </p:nvSpPr>
        <p:spPr>
          <a:xfrm>
            <a:off x="6438900" y="4810125"/>
            <a:ext cx="1600200" cy="114300"/>
          </a:xfrm>
          <a:custGeom>
            <a:avLst/>
            <a:gdLst>
              <a:gd name="connsiteX0" fmla="*/ 16764 w 1600200"/>
              <a:gd name="connsiteY0" fmla="*/ 16383 h 114300"/>
              <a:gd name="connsiteX1" fmla="*/ 16764 w 1600200"/>
              <a:gd name="connsiteY1" fmla="*/ 123063 h 114300"/>
              <a:gd name="connsiteX2" fmla="*/ 1600962 w 1600200"/>
              <a:gd name="connsiteY2" fmla="*/ 123063 h 114300"/>
              <a:gd name="connsiteX3" fmla="*/ 1600962 w 1600200"/>
              <a:gd name="connsiteY3" fmla="*/ 16383 h 114300"/>
              <a:gd name="connsiteX4" fmla="*/ 16764 w 1600200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14300">
                <a:moveTo>
                  <a:pt x="16764" y="16383"/>
                </a:moveTo>
                <a:lnTo>
                  <a:pt x="16764" y="123063"/>
                </a:lnTo>
                <a:lnTo>
                  <a:pt x="1600962" y="123063"/>
                </a:lnTo>
                <a:lnTo>
                  <a:pt x="1600962" y="16383"/>
                </a:lnTo>
                <a:lnTo>
                  <a:pt x="16764" y="1638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Freeform 1537"> 
				</p:cNvPr>
          <p:cNvSpPr/>
          <p:nvPr/>
        </p:nvSpPr>
        <p:spPr>
          <a:xfrm>
            <a:off x="8029575" y="4810125"/>
            <a:ext cx="1590675" cy="114300"/>
          </a:xfrm>
          <a:custGeom>
            <a:avLst/>
            <a:gdLst>
              <a:gd name="connsiteX0" fmla="*/ 10286 w 1590675"/>
              <a:gd name="connsiteY0" fmla="*/ 16383 h 114300"/>
              <a:gd name="connsiteX1" fmla="*/ 10286 w 1590675"/>
              <a:gd name="connsiteY1" fmla="*/ 123063 h 114300"/>
              <a:gd name="connsiteX2" fmla="*/ 1594485 w 1590675"/>
              <a:gd name="connsiteY2" fmla="*/ 123063 h 114300"/>
              <a:gd name="connsiteX3" fmla="*/ 1594485 w 1590675"/>
              <a:gd name="connsiteY3" fmla="*/ 16383 h 114300"/>
              <a:gd name="connsiteX4" fmla="*/ 10286 w 1590675"/>
              <a:gd name="connsiteY4" fmla="*/ 1638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14300">
                <a:moveTo>
                  <a:pt x="10286" y="16383"/>
                </a:moveTo>
                <a:lnTo>
                  <a:pt x="10286" y="123063"/>
                </a:lnTo>
                <a:lnTo>
                  <a:pt x="1594485" y="123063"/>
                </a:lnTo>
                <a:lnTo>
                  <a:pt x="1594485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Freeform 1538"> 
				</p:cNvPr>
          <p:cNvSpPr/>
          <p:nvPr/>
        </p:nvSpPr>
        <p:spPr>
          <a:xfrm>
            <a:off x="581025" y="4914900"/>
            <a:ext cx="4286250" cy="666750"/>
          </a:xfrm>
          <a:custGeom>
            <a:avLst/>
            <a:gdLst>
              <a:gd name="connsiteX0" fmla="*/ 13335 w 4286250"/>
              <a:gd name="connsiteY0" fmla="*/ 18288 h 666750"/>
              <a:gd name="connsiteX1" fmla="*/ 13335 w 4286250"/>
              <a:gd name="connsiteY1" fmla="*/ 671321 h 666750"/>
              <a:gd name="connsiteX2" fmla="*/ 4290441 w 4286250"/>
              <a:gd name="connsiteY2" fmla="*/ 671321 h 666750"/>
              <a:gd name="connsiteX3" fmla="*/ 4290441 w 4286250"/>
              <a:gd name="connsiteY3" fmla="*/ 18288 h 666750"/>
              <a:gd name="connsiteX4" fmla="*/ 13335 w 4286250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13335" y="18288"/>
                </a:moveTo>
                <a:lnTo>
                  <a:pt x="13335" y="671321"/>
                </a:lnTo>
                <a:lnTo>
                  <a:pt x="4290441" y="671321"/>
                </a:lnTo>
                <a:lnTo>
                  <a:pt x="4290441" y="18288"/>
                </a:lnTo>
                <a:lnTo>
                  <a:pt x="13335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Freeform 1539"> 
				</p:cNvPr>
          <p:cNvSpPr/>
          <p:nvPr/>
        </p:nvSpPr>
        <p:spPr>
          <a:xfrm>
            <a:off x="4857750" y="4914900"/>
            <a:ext cx="1590675" cy="666750"/>
          </a:xfrm>
          <a:custGeom>
            <a:avLst/>
            <a:gdLst>
              <a:gd name="connsiteX0" fmla="*/ 13716 w 1590675"/>
              <a:gd name="connsiteY0" fmla="*/ 18288 h 666750"/>
              <a:gd name="connsiteX1" fmla="*/ 13716 w 1590675"/>
              <a:gd name="connsiteY1" fmla="*/ 671321 h 666750"/>
              <a:gd name="connsiteX2" fmla="*/ 1597914 w 1590675"/>
              <a:gd name="connsiteY2" fmla="*/ 671321 h 666750"/>
              <a:gd name="connsiteX3" fmla="*/ 1597914 w 1590675"/>
              <a:gd name="connsiteY3" fmla="*/ 18288 h 666750"/>
              <a:gd name="connsiteX4" fmla="*/ 13716 w 1590675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716" y="18288"/>
                </a:moveTo>
                <a:lnTo>
                  <a:pt x="13716" y="671321"/>
                </a:lnTo>
                <a:lnTo>
                  <a:pt x="1597914" y="671321"/>
                </a:lnTo>
                <a:lnTo>
                  <a:pt x="1597914" y="18288"/>
                </a:lnTo>
                <a:lnTo>
                  <a:pt x="13716" y="18288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Freeform 1540"> 
				</p:cNvPr>
          <p:cNvSpPr/>
          <p:nvPr/>
        </p:nvSpPr>
        <p:spPr>
          <a:xfrm>
            <a:off x="6438900" y="4914900"/>
            <a:ext cx="1600200" cy="666750"/>
          </a:xfrm>
          <a:custGeom>
            <a:avLst/>
            <a:gdLst>
              <a:gd name="connsiteX0" fmla="*/ 16764 w 1600200"/>
              <a:gd name="connsiteY0" fmla="*/ 18288 h 666750"/>
              <a:gd name="connsiteX1" fmla="*/ 16764 w 1600200"/>
              <a:gd name="connsiteY1" fmla="*/ 671321 h 666750"/>
              <a:gd name="connsiteX2" fmla="*/ 1600962 w 1600200"/>
              <a:gd name="connsiteY2" fmla="*/ 671321 h 666750"/>
              <a:gd name="connsiteX3" fmla="*/ 1600962 w 1600200"/>
              <a:gd name="connsiteY3" fmla="*/ 18288 h 666750"/>
              <a:gd name="connsiteX4" fmla="*/ 16764 w 1600200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6764" y="18288"/>
                </a:moveTo>
                <a:lnTo>
                  <a:pt x="16764" y="671321"/>
                </a:lnTo>
                <a:lnTo>
                  <a:pt x="1600962" y="671321"/>
                </a:lnTo>
                <a:lnTo>
                  <a:pt x="1600962" y="18288"/>
                </a:lnTo>
                <a:lnTo>
                  <a:pt x="16764" y="18288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Freeform 1541"> 
				</p:cNvPr>
          <p:cNvSpPr/>
          <p:nvPr/>
        </p:nvSpPr>
        <p:spPr>
          <a:xfrm>
            <a:off x="8029575" y="4914900"/>
            <a:ext cx="1590675" cy="666750"/>
          </a:xfrm>
          <a:custGeom>
            <a:avLst/>
            <a:gdLst>
              <a:gd name="connsiteX0" fmla="*/ 10286 w 1590675"/>
              <a:gd name="connsiteY0" fmla="*/ 18288 h 666750"/>
              <a:gd name="connsiteX1" fmla="*/ 10286 w 1590675"/>
              <a:gd name="connsiteY1" fmla="*/ 671321 h 666750"/>
              <a:gd name="connsiteX2" fmla="*/ 1594485 w 1590675"/>
              <a:gd name="connsiteY2" fmla="*/ 671321 h 666750"/>
              <a:gd name="connsiteX3" fmla="*/ 1594485 w 1590675"/>
              <a:gd name="connsiteY3" fmla="*/ 18288 h 666750"/>
              <a:gd name="connsiteX4" fmla="*/ 10286 w 1590675"/>
              <a:gd name="connsiteY4" fmla="*/ 1828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0286" y="18288"/>
                </a:moveTo>
                <a:lnTo>
                  <a:pt x="10286" y="671321"/>
                </a:lnTo>
                <a:lnTo>
                  <a:pt x="1594485" y="671321"/>
                </a:lnTo>
                <a:lnTo>
                  <a:pt x="1594485" y="18288"/>
                </a:lnTo>
                <a:lnTo>
                  <a:pt x="10286" y="18288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Freeform 1542"> 
				</p:cNvPr>
          <p:cNvSpPr/>
          <p:nvPr/>
        </p:nvSpPr>
        <p:spPr>
          <a:xfrm>
            <a:off x="581025" y="5572125"/>
            <a:ext cx="4286250" cy="190500"/>
          </a:xfrm>
          <a:custGeom>
            <a:avLst/>
            <a:gdLst>
              <a:gd name="connsiteX0" fmla="*/ 13335 w 4286250"/>
              <a:gd name="connsiteY0" fmla="*/ 14096 h 190500"/>
              <a:gd name="connsiteX1" fmla="*/ 13335 w 4286250"/>
              <a:gd name="connsiteY1" fmla="*/ 197739 h 190500"/>
              <a:gd name="connsiteX2" fmla="*/ 4290441 w 4286250"/>
              <a:gd name="connsiteY2" fmla="*/ 197739 h 190500"/>
              <a:gd name="connsiteX3" fmla="*/ 4290441 w 4286250"/>
              <a:gd name="connsiteY3" fmla="*/ 14096 h 190500"/>
              <a:gd name="connsiteX4" fmla="*/ 13335 w 4286250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90500">
                <a:moveTo>
                  <a:pt x="13335" y="14096"/>
                </a:moveTo>
                <a:lnTo>
                  <a:pt x="13335" y="197739"/>
                </a:lnTo>
                <a:lnTo>
                  <a:pt x="4290441" y="197739"/>
                </a:lnTo>
                <a:lnTo>
                  <a:pt x="4290441" y="14096"/>
                </a:lnTo>
                <a:lnTo>
                  <a:pt x="13335" y="1409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Freeform 1543"> 
				</p:cNvPr>
          <p:cNvSpPr/>
          <p:nvPr/>
        </p:nvSpPr>
        <p:spPr>
          <a:xfrm>
            <a:off x="4857750" y="5572125"/>
            <a:ext cx="1590675" cy="190500"/>
          </a:xfrm>
          <a:custGeom>
            <a:avLst/>
            <a:gdLst>
              <a:gd name="connsiteX0" fmla="*/ 13716 w 1590675"/>
              <a:gd name="connsiteY0" fmla="*/ 14096 h 190500"/>
              <a:gd name="connsiteX1" fmla="*/ 13716 w 1590675"/>
              <a:gd name="connsiteY1" fmla="*/ 197739 h 190500"/>
              <a:gd name="connsiteX2" fmla="*/ 1597914 w 1590675"/>
              <a:gd name="connsiteY2" fmla="*/ 197739 h 190500"/>
              <a:gd name="connsiteX3" fmla="*/ 1597914 w 1590675"/>
              <a:gd name="connsiteY3" fmla="*/ 14096 h 190500"/>
              <a:gd name="connsiteX4" fmla="*/ 13716 w 1590675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3716" y="14096"/>
                </a:moveTo>
                <a:lnTo>
                  <a:pt x="13716" y="197739"/>
                </a:lnTo>
                <a:lnTo>
                  <a:pt x="1597914" y="197739"/>
                </a:lnTo>
                <a:lnTo>
                  <a:pt x="1597914" y="14096"/>
                </a:lnTo>
                <a:lnTo>
                  <a:pt x="13716" y="1409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Freeform 1544"> 
				</p:cNvPr>
          <p:cNvSpPr/>
          <p:nvPr/>
        </p:nvSpPr>
        <p:spPr>
          <a:xfrm>
            <a:off x="6438900" y="5572125"/>
            <a:ext cx="1600200" cy="190500"/>
          </a:xfrm>
          <a:custGeom>
            <a:avLst/>
            <a:gdLst>
              <a:gd name="connsiteX0" fmla="*/ 16764 w 1600200"/>
              <a:gd name="connsiteY0" fmla="*/ 14096 h 190500"/>
              <a:gd name="connsiteX1" fmla="*/ 16764 w 1600200"/>
              <a:gd name="connsiteY1" fmla="*/ 197739 h 190500"/>
              <a:gd name="connsiteX2" fmla="*/ 1600962 w 1600200"/>
              <a:gd name="connsiteY2" fmla="*/ 197739 h 190500"/>
              <a:gd name="connsiteX3" fmla="*/ 1600962 w 1600200"/>
              <a:gd name="connsiteY3" fmla="*/ 14096 h 190500"/>
              <a:gd name="connsiteX4" fmla="*/ 16764 w 1600200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90500">
                <a:moveTo>
                  <a:pt x="16764" y="14096"/>
                </a:moveTo>
                <a:lnTo>
                  <a:pt x="16764" y="197739"/>
                </a:lnTo>
                <a:lnTo>
                  <a:pt x="1600962" y="197739"/>
                </a:lnTo>
                <a:lnTo>
                  <a:pt x="1600962" y="14096"/>
                </a:lnTo>
                <a:lnTo>
                  <a:pt x="16764" y="1409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Freeform 1545"> 
				</p:cNvPr>
          <p:cNvSpPr/>
          <p:nvPr/>
        </p:nvSpPr>
        <p:spPr>
          <a:xfrm>
            <a:off x="8029575" y="5572125"/>
            <a:ext cx="1590675" cy="190500"/>
          </a:xfrm>
          <a:custGeom>
            <a:avLst/>
            <a:gdLst>
              <a:gd name="connsiteX0" fmla="*/ 10286 w 1590675"/>
              <a:gd name="connsiteY0" fmla="*/ 14096 h 190500"/>
              <a:gd name="connsiteX1" fmla="*/ 10286 w 1590675"/>
              <a:gd name="connsiteY1" fmla="*/ 197739 h 190500"/>
              <a:gd name="connsiteX2" fmla="*/ 1594485 w 1590675"/>
              <a:gd name="connsiteY2" fmla="*/ 197739 h 190500"/>
              <a:gd name="connsiteX3" fmla="*/ 1594485 w 1590675"/>
              <a:gd name="connsiteY3" fmla="*/ 14096 h 190500"/>
              <a:gd name="connsiteX4" fmla="*/ 10286 w 1590675"/>
              <a:gd name="connsiteY4" fmla="*/ 140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0286" y="14096"/>
                </a:moveTo>
                <a:lnTo>
                  <a:pt x="10286" y="197739"/>
                </a:lnTo>
                <a:lnTo>
                  <a:pt x="1594485" y="197739"/>
                </a:lnTo>
                <a:lnTo>
                  <a:pt x="1594485" y="14096"/>
                </a:lnTo>
                <a:lnTo>
                  <a:pt x="10286" y="1409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Freeform 1546"> 
				</p:cNvPr>
          <p:cNvSpPr/>
          <p:nvPr/>
        </p:nvSpPr>
        <p:spPr>
          <a:xfrm>
            <a:off x="4848225" y="4810125"/>
            <a:ext cx="19050" cy="952500"/>
          </a:xfrm>
          <a:custGeom>
            <a:avLst/>
            <a:gdLst>
              <a:gd name="connsiteX0" fmla="*/ 27813 w 19050"/>
              <a:gd name="connsiteY0" fmla="*/ 16383 h 952500"/>
              <a:gd name="connsiteX1" fmla="*/ 27813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6383"/>
                </a:moveTo>
                <a:lnTo>
                  <a:pt x="27813" y="959739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Freeform 1547"> 
				</p:cNvPr>
          <p:cNvSpPr/>
          <p:nvPr/>
        </p:nvSpPr>
        <p:spPr>
          <a:xfrm>
            <a:off x="6438900" y="4810125"/>
            <a:ext cx="19050" cy="952500"/>
          </a:xfrm>
          <a:custGeom>
            <a:avLst/>
            <a:gdLst>
              <a:gd name="connsiteX0" fmla="*/ 22098 w 19050"/>
              <a:gd name="connsiteY0" fmla="*/ 16383 h 952500"/>
              <a:gd name="connsiteX1" fmla="*/ 22098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6383"/>
                </a:moveTo>
                <a:lnTo>
                  <a:pt x="22098" y="959739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Freeform 1548"> 
				</p:cNvPr>
          <p:cNvSpPr/>
          <p:nvPr/>
        </p:nvSpPr>
        <p:spPr>
          <a:xfrm>
            <a:off x="8020050" y="4810125"/>
            <a:ext cx="19050" cy="952500"/>
          </a:xfrm>
          <a:custGeom>
            <a:avLst/>
            <a:gdLst>
              <a:gd name="connsiteX0" fmla="*/ 25145 w 19050"/>
              <a:gd name="connsiteY0" fmla="*/ 16383 h 952500"/>
              <a:gd name="connsiteX1" fmla="*/ 25145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6383"/>
                </a:moveTo>
                <a:lnTo>
                  <a:pt x="25145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Freeform 1549"> 
				</p:cNvPr>
          <p:cNvSpPr/>
          <p:nvPr/>
        </p:nvSpPr>
        <p:spPr>
          <a:xfrm>
            <a:off x="581025" y="4914900"/>
            <a:ext cx="9039225" cy="19050"/>
          </a:xfrm>
          <a:custGeom>
            <a:avLst/>
            <a:gdLst>
              <a:gd name="connsiteX0" fmla="*/ 13335 w 9039225"/>
              <a:gd name="connsiteY0" fmla="*/ 23622 h 19050"/>
              <a:gd name="connsiteX1" fmla="*/ 9043036 w 9039225"/>
              <a:gd name="connsiteY1" fmla="*/ 236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3622"/>
                </a:moveTo>
                <a:lnTo>
                  <a:pt x="9043036" y="23622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Freeform 1550"> 
				</p:cNvPr>
          <p:cNvSpPr/>
          <p:nvPr/>
        </p:nvSpPr>
        <p:spPr>
          <a:xfrm>
            <a:off x="581025" y="5562600"/>
            <a:ext cx="9039225" cy="28575"/>
          </a:xfrm>
          <a:custGeom>
            <a:avLst/>
            <a:gdLst>
              <a:gd name="connsiteX0" fmla="*/ 13335 w 9039225"/>
              <a:gd name="connsiteY0" fmla="*/ 28956 h 28575"/>
              <a:gd name="connsiteX1" fmla="*/ 9043036 w 9039225"/>
              <a:gd name="connsiteY1" fmla="*/ 2895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28575">
                <a:moveTo>
                  <a:pt x="13335" y="28956"/>
                </a:moveTo>
                <a:lnTo>
                  <a:pt x="9043036" y="2895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Freeform 1551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Freeform 1552"> 
				</p:cNvPr>
          <p:cNvSpPr/>
          <p:nvPr/>
        </p:nvSpPr>
        <p:spPr>
          <a:xfrm>
            <a:off x="581025" y="5753100"/>
            <a:ext cx="4286250" cy="476250"/>
          </a:xfrm>
          <a:custGeom>
            <a:avLst/>
            <a:gdLst>
              <a:gd name="connsiteX0" fmla="*/ 13335 w 4286250"/>
              <a:gd name="connsiteY0" fmla="*/ 16002 h 476250"/>
              <a:gd name="connsiteX1" fmla="*/ 13335 w 4286250"/>
              <a:gd name="connsiteY1" fmla="*/ 485394 h 476250"/>
              <a:gd name="connsiteX2" fmla="*/ 4290441 w 4286250"/>
              <a:gd name="connsiteY2" fmla="*/ 485394 h 476250"/>
              <a:gd name="connsiteX3" fmla="*/ 4290441 w 4286250"/>
              <a:gd name="connsiteY3" fmla="*/ 16002 h 476250"/>
              <a:gd name="connsiteX4" fmla="*/ 13335 w 4286250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76250">
                <a:moveTo>
                  <a:pt x="13335" y="16002"/>
                </a:moveTo>
                <a:lnTo>
                  <a:pt x="13335" y="485394"/>
                </a:lnTo>
                <a:lnTo>
                  <a:pt x="4290441" y="485394"/>
                </a:lnTo>
                <a:lnTo>
                  <a:pt x="4290441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Freeform 1553"> 
				</p:cNvPr>
          <p:cNvSpPr/>
          <p:nvPr/>
        </p:nvSpPr>
        <p:spPr>
          <a:xfrm>
            <a:off x="4857750" y="5753100"/>
            <a:ext cx="1590675" cy="476250"/>
          </a:xfrm>
          <a:custGeom>
            <a:avLst/>
            <a:gdLst>
              <a:gd name="connsiteX0" fmla="*/ 13716 w 1590675"/>
              <a:gd name="connsiteY0" fmla="*/ 16002 h 476250"/>
              <a:gd name="connsiteX1" fmla="*/ 13716 w 1590675"/>
              <a:gd name="connsiteY1" fmla="*/ 485394 h 476250"/>
              <a:gd name="connsiteX2" fmla="*/ 1597914 w 1590675"/>
              <a:gd name="connsiteY2" fmla="*/ 485394 h 476250"/>
              <a:gd name="connsiteX3" fmla="*/ 1597914 w 1590675"/>
              <a:gd name="connsiteY3" fmla="*/ 16002 h 476250"/>
              <a:gd name="connsiteX4" fmla="*/ 13716 w 1590675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0">
                <a:moveTo>
                  <a:pt x="13716" y="16002"/>
                </a:moveTo>
                <a:lnTo>
                  <a:pt x="13716" y="485394"/>
                </a:lnTo>
                <a:lnTo>
                  <a:pt x="1597914" y="485394"/>
                </a:lnTo>
                <a:lnTo>
                  <a:pt x="1597914" y="16002"/>
                </a:lnTo>
                <a:lnTo>
                  <a:pt x="13716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Freeform 1554"> 
				</p:cNvPr>
          <p:cNvSpPr/>
          <p:nvPr/>
        </p:nvSpPr>
        <p:spPr>
          <a:xfrm>
            <a:off x="6438900" y="5753100"/>
            <a:ext cx="1600200" cy="476250"/>
          </a:xfrm>
          <a:custGeom>
            <a:avLst/>
            <a:gdLst>
              <a:gd name="connsiteX0" fmla="*/ 16764 w 1600200"/>
              <a:gd name="connsiteY0" fmla="*/ 16002 h 476250"/>
              <a:gd name="connsiteX1" fmla="*/ 16764 w 1600200"/>
              <a:gd name="connsiteY1" fmla="*/ 485394 h 476250"/>
              <a:gd name="connsiteX2" fmla="*/ 1600962 w 1600200"/>
              <a:gd name="connsiteY2" fmla="*/ 485394 h 476250"/>
              <a:gd name="connsiteX3" fmla="*/ 1600962 w 1600200"/>
              <a:gd name="connsiteY3" fmla="*/ 16002 h 476250"/>
              <a:gd name="connsiteX4" fmla="*/ 16764 w 1600200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76250">
                <a:moveTo>
                  <a:pt x="16764" y="16002"/>
                </a:moveTo>
                <a:lnTo>
                  <a:pt x="16764" y="485394"/>
                </a:lnTo>
                <a:lnTo>
                  <a:pt x="1600962" y="485394"/>
                </a:lnTo>
                <a:lnTo>
                  <a:pt x="1600962" y="16002"/>
                </a:lnTo>
                <a:lnTo>
                  <a:pt x="16764" y="16002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Freeform 1555"> 
				</p:cNvPr>
          <p:cNvSpPr/>
          <p:nvPr/>
        </p:nvSpPr>
        <p:spPr>
          <a:xfrm>
            <a:off x="8029575" y="5753100"/>
            <a:ext cx="1590675" cy="476250"/>
          </a:xfrm>
          <a:custGeom>
            <a:avLst/>
            <a:gdLst>
              <a:gd name="connsiteX0" fmla="*/ 10286 w 1590675"/>
              <a:gd name="connsiteY0" fmla="*/ 16002 h 476250"/>
              <a:gd name="connsiteX1" fmla="*/ 10286 w 1590675"/>
              <a:gd name="connsiteY1" fmla="*/ 485394 h 476250"/>
              <a:gd name="connsiteX2" fmla="*/ 1594485 w 1590675"/>
              <a:gd name="connsiteY2" fmla="*/ 485394 h 476250"/>
              <a:gd name="connsiteX3" fmla="*/ 1594485 w 1590675"/>
              <a:gd name="connsiteY3" fmla="*/ 16002 h 476250"/>
              <a:gd name="connsiteX4" fmla="*/ 10286 w 1590675"/>
              <a:gd name="connsiteY4" fmla="*/ 16002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76250">
                <a:moveTo>
                  <a:pt x="10286" y="16002"/>
                </a:moveTo>
                <a:lnTo>
                  <a:pt x="10286" y="485394"/>
                </a:lnTo>
                <a:lnTo>
                  <a:pt x="1594485" y="485394"/>
                </a:lnTo>
                <a:lnTo>
                  <a:pt x="1594485" y="16002"/>
                </a:lnTo>
                <a:lnTo>
                  <a:pt x="10286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Freeform 1556"> 
				</p:cNvPr>
          <p:cNvSpPr/>
          <p:nvPr/>
        </p:nvSpPr>
        <p:spPr>
          <a:xfrm>
            <a:off x="581025" y="6219825"/>
            <a:ext cx="4286250" cy="485775"/>
          </a:xfrm>
          <a:custGeom>
            <a:avLst/>
            <a:gdLst>
              <a:gd name="connsiteX0" fmla="*/ 13335 w 4286250"/>
              <a:gd name="connsiteY0" fmla="*/ 18669 h 485775"/>
              <a:gd name="connsiteX1" fmla="*/ 13335 w 4286250"/>
              <a:gd name="connsiteY1" fmla="*/ 492632 h 485775"/>
              <a:gd name="connsiteX2" fmla="*/ 4290441 w 4286250"/>
              <a:gd name="connsiteY2" fmla="*/ 492632 h 485775"/>
              <a:gd name="connsiteX3" fmla="*/ 4290441 w 4286250"/>
              <a:gd name="connsiteY3" fmla="*/ 18669 h 485775"/>
              <a:gd name="connsiteX4" fmla="*/ 13335 w 4286250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485775">
                <a:moveTo>
                  <a:pt x="13335" y="18669"/>
                </a:moveTo>
                <a:lnTo>
                  <a:pt x="13335" y="492632"/>
                </a:lnTo>
                <a:lnTo>
                  <a:pt x="4290441" y="492632"/>
                </a:lnTo>
                <a:lnTo>
                  <a:pt x="4290441" y="18669"/>
                </a:lnTo>
                <a:lnTo>
                  <a:pt x="13335" y="1866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Freeform 1557"> 
				</p:cNvPr>
          <p:cNvSpPr/>
          <p:nvPr/>
        </p:nvSpPr>
        <p:spPr>
          <a:xfrm>
            <a:off x="4857750" y="6219825"/>
            <a:ext cx="1590675" cy="485775"/>
          </a:xfrm>
          <a:custGeom>
            <a:avLst/>
            <a:gdLst>
              <a:gd name="connsiteX0" fmla="*/ 13716 w 1590675"/>
              <a:gd name="connsiteY0" fmla="*/ 18669 h 485775"/>
              <a:gd name="connsiteX1" fmla="*/ 13716 w 1590675"/>
              <a:gd name="connsiteY1" fmla="*/ 492632 h 485775"/>
              <a:gd name="connsiteX2" fmla="*/ 1597914 w 1590675"/>
              <a:gd name="connsiteY2" fmla="*/ 492632 h 485775"/>
              <a:gd name="connsiteX3" fmla="*/ 1597914 w 1590675"/>
              <a:gd name="connsiteY3" fmla="*/ 18669 h 485775"/>
              <a:gd name="connsiteX4" fmla="*/ 13716 w 1590675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85775">
                <a:moveTo>
                  <a:pt x="13716" y="18669"/>
                </a:moveTo>
                <a:lnTo>
                  <a:pt x="13716" y="492632"/>
                </a:lnTo>
                <a:lnTo>
                  <a:pt x="1597914" y="492632"/>
                </a:lnTo>
                <a:lnTo>
                  <a:pt x="1597914" y="18669"/>
                </a:lnTo>
                <a:lnTo>
                  <a:pt x="13716" y="1866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Freeform 1558"> 
				</p:cNvPr>
          <p:cNvSpPr/>
          <p:nvPr/>
        </p:nvSpPr>
        <p:spPr>
          <a:xfrm>
            <a:off x="6438900" y="6219825"/>
            <a:ext cx="1600200" cy="485775"/>
          </a:xfrm>
          <a:custGeom>
            <a:avLst/>
            <a:gdLst>
              <a:gd name="connsiteX0" fmla="*/ 16764 w 1600200"/>
              <a:gd name="connsiteY0" fmla="*/ 18669 h 485775"/>
              <a:gd name="connsiteX1" fmla="*/ 16764 w 1600200"/>
              <a:gd name="connsiteY1" fmla="*/ 492632 h 485775"/>
              <a:gd name="connsiteX2" fmla="*/ 1600962 w 1600200"/>
              <a:gd name="connsiteY2" fmla="*/ 492632 h 485775"/>
              <a:gd name="connsiteX3" fmla="*/ 1600962 w 1600200"/>
              <a:gd name="connsiteY3" fmla="*/ 18669 h 485775"/>
              <a:gd name="connsiteX4" fmla="*/ 16764 w 1600200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485775">
                <a:moveTo>
                  <a:pt x="16764" y="18669"/>
                </a:moveTo>
                <a:lnTo>
                  <a:pt x="16764" y="492632"/>
                </a:lnTo>
                <a:lnTo>
                  <a:pt x="1600962" y="492632"/>
                </a:lnTo>
                <a:lnTo>
                  <a:pt x="1600962" y="18669"/>
                </a:lnTo>
                <a:lnTo>
                  <a:pt x="16764" y="18669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Freeform 1559"> 
				</p:cNvPr>
          <p:cNvSpPr/>
          <p:nvPr/>
        </p:nvSpPr>
        <p:spPr>
          <a:xfrm>
            <a:off x="8029575" y="6219825"/>
            <a:ext cx="1590675" cy="485775"/>
          </a:xfrm>
          <a:custGeom>
            <a:avLst/>
            <a:gdLst>
              <a:gd name="connsiteX0" fmla="*/ 10286 w 1590675"/>
              <a:gd name="connsiteY0" fmla="*/ 18669 h 485775"/>
              <a:gd name="connsiteX1" fmla="*/ 10286 w 1590675"/>
              <a:gd name="connsiteY1" fmla="*/ 492632 h 485775"/>
              <a:gd name="connsiteX2" fmla="*/ 1594485 w 1590675"/>
              <a:gd name="connsiteY2" fmla="*/ 492632 h 485775"/>
              <a:gd name="connsiteX3" fmla="*/ 1594485 w 1590675"/>
              <a:gd name="connsiteY3" fmla="*/ 18669 h 485775"/>
              <a:gd name="connsiteX4" fmla="*/ 10286 w 1590675"/>
              <a:gd name="connsiteY4" fmla="*/ 1866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485775">
                <a:moveTo>
                  <a:pt x="10286" y="18669"/>
                </a:moveTo>
                <a:lnTo>
                  <a:pt x="10286" y="492632"/>
                </a:lnTo>
                <a:lnTo>
                  <a:pt x="1594485" y="492632"/>
                </a:lnTo>
                <a:lnTo>
                  <a:pt x="1594485" y="18669"/>
                </a:lnTo>
                <a:lnTo>
                  <a:pt x="10286" y="1866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Freeform 1560"> 
				</p:cNvPr>
          <p:cNvSpPr/>
          <p:nvPr/>
        </p:nvSpPr>
        <p:spPr>
          <a:xfrm>
            <a:off x="4848225" y="5753100"/>
            <a:ext cx="19050" cy="952500"/>
          </a:xfrm>
          <a:custGeom>
            <a:avLst/>
            <a:gdLst>
              <a:gd name="connsiteX0" fmla="*/ 27813 w 19050"/>
              <a:gd name="connsiteY0" fmla="*/ 16002 h 952500"/>
              <a:gd name="connsiteX1" fmla="*/ 27813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813" y="16002"/>
                </a:moveTo>
                <a:lnTo>
                  <a:pt x="27813" y="959358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Freeform 1561"> 
				</p:cNvPr>
          <p:cNvSpPr/>
          <p:nvPr/>
        </p:nvSpPr>
        <p:spPr>
          <a:xfrm>
            <a:off x="6438900" y="5753100"/>
            <a:ext cx="19050" cy="952500"/>
          </a:xfrm>
          <a:custGeom>
            <a:avLst/>
            <a:gdLst>
              <a:gd name="connsiteX0" fmla="*/ 22098 w 19050"/>
              <a:gd name="connsiteY0" fmla="*/ 16002 h 952500"/>
              <a:gd name="connsiteX1" fmla="*/ 22098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098" y="16002"/>
                </a:moveTo>
                <a:lnTo>
                  <a:pt x="22098" y="959358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Freeform 1562"> 
				</p:cNvPr>
          <p:cNvSpPr/>
          <p:nvPr/>
        </p:nvSpPr>
        <p:spPr>
          <a:xfrm>
            <a:off x="8020050" y="5753100"/>
            <a:ext cx="19050" cy="952500"/>
          </a:xfrm>
          <a:custGeom>
            <a:avLst/>
            <a:gdLst>
              <a:gd name="connsiteX0" fmla="*/ 25145 w 19050"/>
              <a:gd name="connsiteY0" fmla="*/ 16002 h 952500"/>
              <a:gd name="connsiteX1" fmla="*/ 25145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5145" y="16002"/>
                </a:moveTo>
                <a:lnTo>
                  <a:pt x="25145" y="95935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Freeform 1563"> 
				</p:cNvPr>
          <p:cNvSpPr/>
          <p:nvPr/>
        </p:nvSpPr>
        <p:spPr>
          <a:xfrm>
            <a:off x="581025" y="6219825"/>
            <a:ext cx="9039225" cy="19050"/>
          </a:xfrm>
          <a:custGeom>
            <a:avLst/>
            <a:gdLst>
              <a:gd name="connsiteX0" fmla="*/ 13335 w 9039225"/>
              <a:gd name="connsiteY0" fmla="*/ 24002 h 19050"/>
              <a:gd name="connsiteX1" fmla="*/ 9043036 w 9039225"/>
              <a:gd name="connsiteY1" fmla="*/ 24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9225" h="19050">
                <a:moveTo>
                  <a:pt x="13335" y="24002"/>
                </a:moveTo>
                <a:lnTo>
                  <a:pt x="9043036" y="2400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Freeform 1564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Freeform 1565"> 
				</p:cNvPr>
          <p:cNvSpPr/>
          <p:nvPr/>
        </p:nvSpPr>
        <p:spPr>
          <a:xfrm>
            <a:off x="581025" y="6696075"/>
            <a:ext cx="4286250" cy="190500"/>
          </a:xfrm>
          <a:custGeom>
            <a:avLst/>
            <a:gdLst>
              <a:gd name="connsiteX0" fmla="*/ 13335 w 4286250"/>
              <a:gd name="connsiteY0" fmla="*/ 15620 h 190500"/>
              <a:gd name="connsiteX1" fmla="*/ 13335 w 4286250"/>
              <a:gd name="connsiteY1" fmla="*/ 195452 h 190500"/>
              <a:gd name="connsiteX2" fmla="*/ 4290441 w 4286250"/>
              <a:gd name="connsiteY2" fmla="*/ 195452 h 190500"/>
              <a:gd name="connsiteX3" fmla="*/ 4290441 w 4286250"/>
              <a:gd name="connsiteY3" fmla="*/ 15620 h 190500"/>
              <a:gd name="connsiteX4" fmla="*/ 13335 w 4286250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90500">
                <a:moveTo>
                  <a:pt x="13335" y="15620"/>
                </a:moveTo>
                <a:lnTo>
                  <a:pt x="13335" y="195452"/>
                </a:lnTo>
                <a:lnTo>
                  <a:pt x="4290441" y="195452"/>
                </a:lnTo>
                <a:lnTo>
                  <a:pt x="4290441" y="15620"/>
                </a:lnTo>
                <a:lnTo>
                  <a:pt x="13335" y="1562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Freeform 1566"> 
				</p:cNvPr>
          <p:cNvSpPr/>
          <p:nvPr/>
        </p:nvSpPr>
        <p:spPr>
          <a:xfrm>
            <a:off x="4857750" y="6696075"/>
            <a:ext cx="1590675" cy="190500"/>
          </a:xfrm>
          <a:custGeom>
            <a:avLst/>
            <a:gdLst>
              <a:gd name="connsiteX0" fmla="*/ 13716 w 1590675"/>
              <a:gd name="connsiteY0" fmla="*/ 15620 h 190500"/>
              <a:gd name="connsiteX1" fmla="*/ 13716 w 1590675"/>
              <a:gd name="connsiteY1" fmla="*/ 195452 h 190500"/>
              <a:gd name="connsiteX2" fmla="*/ 1597914 w 1590675"/>
              <a:gd name="connsiteY2" fmla="*/ 195452 h 190500"/>
              <a:gd name="connsiteX3" fmla="*/ 1597914 w 1590675"/>
              <a:gd name="connsiteY3" fmla="*/ 15620 h 190500"/>
              <a:gd name="connsiteX4" fmla="*/ 13716 w 1590675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3716" y="15620"/>
                </a:moveTo>
                <a:lnTo>
                  <a:pt x="13716" y="195452"/>
                </a:lnTo>
                <a:lnTo>
                  <a:pt x="1597914" y="195452"/>
                </a:lnTo>
                <a:lnTo>
                  <a:pt x="1597914" y="15620"/>
                </a:lnTo>
                <a:lnTo>
                  <a:pt x="13716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Freeform 1567"> 
				</p:cNvPr>
          <p:cNvSpPr/>
          <p:nvPr/>
        </p:nvSpPr>
        <p:spPr>
          <a:xfrm>
            <a:off x="6438900" y="6696075"/>
            <a:ext cx="1600200" cy="190500"/>
          </a:xfrm>
          <a:custGeom>
            <a:avLst/>
            <a:gdLst>
              <a:gd name="connsiteX0" fmla="*/ 16764 w 1600200"/>
              <a:gd name="connsiteY0" fmla="*/ 15620 h 190500"/>
              <a:gd name="connsiteX1" fmla="*/ 16764 w 1600200"/>
              <a:gd name="connsiteY1" fmla="*/ 195452 h 190500"/>
              <a:gd name="connsiteX2" fmla="*/ 1600962 w 1600200"/>
              <a:gd name="connsiteY2" fmla="*/ 195452 h 190500"/>
              <a:gd name="connsiteX3" fmla="*/ 1600962 w 1600200"/>
              <a:gd name="connsiteY3" fmla="*/ 15620 h 190500"/>
              <a:gd name="connsiteX4" fmla="*/ 16764 w 1600200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90500">
                <a:moveTo>
                  <a:pt x="16764" y="15620"/>
                </a:moveTo>
                <a:lnTo>
                  <a:pt x="16764" y="195452"/>
                </a:lnTo>
                <a:lnTo>
                  <a:pt x="1600962" y="195452"/>
                </a:lnTo>
                <a:lnTo>
                  <a:pt x="1600962" y="15620"/>
                </a:lnTo>
                <a:lnTo>
                  <a:pt x="16764" y="1562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Freeform 1568"> 
				</p:cNvPr>
          <p:cNvSpPr/>
          <p:nvPr/>
        </p:nvSpPr>
        <p:spPr>
          <a:xfrm>
            <a:off x="8029575" y="6696075"/>
            <a:ext cx="1590675" cy="190500"/>
          </a:xfrm>
          <a:custGeom>
            <a:avLst/>
            <a:gdLst>
              <a:gd name="connsiteX0" fmla="*/ 10286 w 1590675"/>
              <a:gd name="connsiteY0" fmla="*/ 15620 h 190500"/>
              <a:gd name="connsiteX1" fmla="*/ 10286 w 1590675"/>
              <a:gd name="connsiteY1" fmla="*/ 195452 h 190500"/>
              <a:gd name="connsiteX2" fmla="*/ 1594485 w 1590675"/>
              <a:gd name="connsiteY2" fmla="*/ 195452 h 190500"/>
              <a:gd name="connsiteX3" fmla="*/ 1594485 w 1590675"/>
              <a:gd name="connsiteY3" fmla="*/ 15620 h 190500"/>
              <a:gd name="connsiteX4" fmla="*/ 10286 w 1590675"/>
              <a:gd name="connsiteY4" fmla="*/ 1562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90500">
                <a:moveTo>
                  <a:pt x="10286" y="15620"/>
                </a:moveTo>
                <a:lnTo>
                  <a:pt x="10286" y="195452"/>
                </a:lnTo>
                <a:lnTo>
                  <a:pt x="1594485" y="195452"/>
                </a:lnTo>
                <a:lnTo>
                  <a:pt x="1594485" y="15620"/>
                </a:lnTo>
                <a:lnTo>
                  <a:pt x="10286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Freeform 1569"> 
				</p:cNvPr>
          <p:cNvSpPr/>
          <p:nvPr/>
        </p:nvSpPr>
        <p:spPr>
          <a:xfrm>
            <a:off x="4848225" y="6696075"/>
            <a:ext cx="19050" cy="190500"/>
          </a:xfrm>
          <a:custGeom>
            <a:avLst/>
            <a:gdLst>
              <a:gd name="connsiteX0" fmla="*/ 27813 w 19050"/>
              <a:gd name="connsiteY0" fmla="*/ 15620 h 190500"/>
              <a:gd name="connsiteX1" fmla="*/ 27813 w 19050"/>
              <a:gd name="connsiteY1" fmla="*/ 1954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7813" y="15620"/>
                </a:moveTo>
                <a:lnTo>
                  <a:pt x="27813" y="195452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Freeform 1570"> 
				</p:cNvPr>
          <p:cNvSpPr/>
          <p:nvPr/>
        </p:nvSpPr>
        <p:spPr>
          <a:xfrm>
            <a:off x="6438900" y="6696075"/>
            <a:ext cx="19050" cy="190500"/>
          </a:xfrm>
          <a:custGeom>
            <a:avLst/>
            <a:gdLst>
              <a:gd name="connsiteX0" fmla="*/ 22098 w 19050"/>
              <a:gd name="connsiteY0" fmla="*/ 15620 h 190500"/>
              <a:gd name="connsiteX1" fmla="*/ 22098 w 19050"/>
              <a:gd name="connsiteY1" fmla="*/ 1954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2098" y="15620"/>
                </a:moveTo>
                <a:lnTo>
                  <a:pt x="22098" y="195452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Freeform 1571"> 
				</p:cNvPr>
          <p:cNvSpPr/>
          <p:nvPr/>
        </p:nvSpPr>
        <p:spPr>
          <a:xfrm>
            <a:off x="8020050" y="6696075"/>
            <a:ext cx="19050" cy="190500"/>
          </a:xfrm>
          <a:custGeom>
            <a:avLst/>
            <a:gdLst>
              <a:gd name="connsiteX0" fmla="*/ 25145 w 19050"/>
              <a:gd name="connsiteY0" fmla="*/ 15620 h 190500"/>
              <a:gd name="connsiteX1" fmla="*/ 25145 w 19050"/>
              <a:gd name="connsiteY1" fmla="*/ 19545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5145" y="15620"/>
                </a:moveTo>
                <a:lnTo>
                  <a:pt x="25145" y="19545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TextBox 1572"/>
          <p:cNvSpPr txBox="1"/>
          <p:nvPr/>
        </p:nvSpPr>
        <p:spPr>
          <a:xfrm>
            <a:off x="593598" y="915708"/>
            <a:ext cx="4052423" cy="6625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1829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21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79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3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3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2">
              <a:lnSpc>
                <a:spcPts val="214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763">
              <a:lnSpc>
                <a:spcPts val="1632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  <a:p>
            <a:pPr indent="763">
              <a:lnSpc>
                <a:spcPts val="19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</a:p>
          <a:p>
            <a:pPr indent="1030223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573" name="TextBox 1573"/>
          <p:cNvSpPr txBox="1"/>
          <p:nvPr/>
        </p:nvSpPr>
        <p:spPr>
          <a:xfrm>
            <a:off x="5276850" y="1882221"/>
            <a:ext cx="831989" cy="47970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1">
              <a:lnSpc>
                <a:spcPts val="21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1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20,559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023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0.99x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334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6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1,068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46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254">
              <a:lnSpc>
                <a:spcPts val="214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4,328</a:t>
            </a:r>
          </a:p>
        </p:txBody>
      </p:sp>
      <p:sp>
        <p:nvSpPr>
          <p:cNvPr id="1574" name="TextBox 1574"/>
          <p:cNvSpPr txBox="1"/>
          <p:nvPr/>
        </p:nvSpPr>
        <p:spPr>
          <a:xfrm>
            <a:off x="6861048" y="1882221"/>
            <a:ext cx="831988" cy="48013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2">
              <a:lnSpc>
                <a:spcPts val="2148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20,733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352">
              <a:lnSpc>
                <a:spcPts val="213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20,621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61">
              <a:lnSpc>
                <a:spcPts val="214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1.01x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81">
              <a:lnSpc>
                <a:spcPts val="213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2,195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8">
              <a:lnSpc>
                <a:spcPts val="214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47">
              <a:lnSpc>
                <a:spcPts val="213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255">
              <a:lnSpc>
                <a:spcPts val="2141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3,400</a:t>
            </a:r>
          </a:p>
        </p:txBody>
      </p:sp>
      <p:sp>
        <p:nvSpPr>
          <p:cNvPr id="1575" name="TextBox 1575"/>
          <p:cNvSpPr txBox="1"/>
          <p:nvPr/>
        </p:nvSpPr>
        <p:spPr>
          <a:xfrm>
            <a:off x="8091676" y="1882221"/>
            <a:ext cx="1558358" cy="5659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119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9976">
              <a:lnSpc>
                <a:spcPts val="21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9976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3051">
              <a:lnSpc>
                <a:spcPts val="22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3028">
              <a:lnSpc>
                <a:spcPts val="214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3027">
              <a:lnSpc>
                <a:spcPts val="213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0062">
              <a:lnSpc>
                <a:spcPts val="2141"/>
              </a:lnSpc>
            </a:pPr>
            <a:r>
              <a:rPr lang="en-US" altLang="zh-CN" sz="154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-21%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3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" name="Picture 157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77" name="TextBox 1577"/>
          <p:cNvSpPr txBox="1"/>
          <p:nvPr/>
        </p:nvSpPr>
        <p:spPr>
          <a:xfrm>
            <a:off x="594360" y="580428"/>
            <a:ext cx="6672619" cy="666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Sea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percentage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&gt;80%</a:t>
            </a:r>
          </a:p>
        </p:txBody>
      </p:sp>
      <p:sp>
        <p:nvSpPr>
          <p:cNvPr id="1578" name="TextBox 1578"/>
          <p:cNvSpPr txBox="1"/>
          <p:nvPr/>
        </p:nvSpPr>
        <p:spPr>
          <a:xfrm>
            <a:off x="1562862" y="1718412"/>
            <a:ext cx="392630" cy="3563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</a:t>
            </a:r>
          </a:p>
          <a:p>
            <a:pPr indent="0">
              <a:lnSpc>
                <a:spcPts val="1452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entry</a:t>
            </a:r>
          </a:p>
        </p:txBody>
      </p:sp>
      <p:sp>
        <p:nvSpPr>
          <p:cNvPr id="1579" name="TextBox 1579"/>
          <p:cNvSpPr txBox="1"/>
          <p:nvPr/>
        </p:nvSpPr>
        <p:spPr>
          <a:xfrm>
            <a:off x="2595372" y="1718412"/>
            <a:ext cx="580840" cy="540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Con-</a:t>
            </a:r>
          </a:p>
          <a:p>
            <a:pPr indent="0">
              <a:lnSpc>
                <a:spcPts val="1452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struction</a:t>
            </a:r>
          </a:p>
          <a:p>
            <a:pPr indent="0">
              <a:lnSpc>
                <a:spcPts val="1452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1580" name="TextBox 1580"/>
          <p:cNvSpPr txBox="1"/>
          <p:nvPr/>
        </p:nvSpPr>
        <p:spPr>
          <a:xfrm>
            <a:off x="3627878" y="1718412"/>
            <a:ext cx="666126" cy="540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Construc-</a:t>
            </a:r>
          </a:p>
          <a:p>
            <a:pPr indent="3">
              <a:lnSpc>
                <a:spcPts val="1452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tion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land</a:t>
            </a:r>
          </a:p>
          <a:p>
            <a:pPr indent="0">
              <a:lnSpc>
                <a:spcPts val="1451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station</a:t>
            </a:r>
          </a:p>
        </p:txBody>
      </p:sp>
      <p:sp>
        <p:nvSpPr>
          <p:cNvPr id="1581" name="TextBox 1581"/>
          <p:cNvSpPr txBox="1"/>
          <p:nvPr/>
        </p:nvSpPr>
        <p:spPr>
          <a:xfrm>
            <a:off x="4620006" y="1718412"/>
            <a:ext cx="683414" cy="3563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Equipping</a:t>
            </a:r>
          </a:p>
          <a:p>
            <a:pPr indent="0">
              <a:lnSpc>
                <a:spcPts val="1452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1582" name="TextBox 1582"/>
          <p:cNvSpPr txBox="1"/>
          <p:nvPr/>
        </p:nvSpPr>
        <p:spPr>
          <a:xfrm>
            <a:off x="5653278" y="1718412"/>
            <a:ext cx="734594" cy="3563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Installation</a:t>
            </a:r>
          </a:p>
          <a:p>
            <a:pPr indent="0">
              <a:lnSpc>
                <a:spcPts val="1452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baseframe</a:t>
            </a:r>
          </a:p>
        </p:txBody>
      </p:sp>
      <p:sp>
        <p:nvSpPr>
          <p:cNvPr id="1583" name="TextBox 1583"/>
          <p:cNvSpPr txBox="1"/>
          <p:nvPr/>
        </p:nvSpPr>
        <p:spPr>
          <a:xfrm>
            <a:off x="6685786" y="1718412"/>
            <a:ext cx="734425" cy="3563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Installation</a:t>
            </a:r>
          </a:p>
          <a:p>
            <a:pPr indent="0">
              <a:lnSpc>
                <a:spcPts val="1452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1584" name="TextBox 1584"/>
          <p:cNvSpPr txBox="1"/>
          <p:nvPr/>
        </p:nvSpPr>
        <p:spPr>
          <a:xfrm>
            <a:off x="7718298" y="1718412"/>
            <a:ext cx="615174" cy="3563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Commis-</a:t>
            </a:r>
          </a:p>
          <a:p>
            <a:pPr indent="0">
              <a:lnSpc>
                <a:spcPts val="1452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sioning</a:t>
            </a:r>
          </a:p>
        </p:txBody>
      </p:sp>
      <p:sp>
        <p:nvSpPr>
          <p:cNvPr id="1585" name="TextBox 1585"/>
          <p:cNvSpPr txBox="1"/>
          <p:nvPr/>
        </p:nvSpPr>
        <p:spPr>
          <a:xfrm>
            <a:off x="8750808" y="1718412"/>
            <a:ext cx="640254" cy="540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Commer-</a:t>
            </a:r>
          </a:p>
          <a:p>
            <a:pPr indent="0">
              <a:lnSpc>
                <a:spcPts val="1452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cial</a:t>
            </a:r>
          </a:p>
          <a:p>
            <a:pPr indent="0">
              <a:lnSpc>
                <a:spcPts val="1451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</a:t>
            </a:r>
          </a:p>
        </p:txBody>
      </p:sp>
      <p:sp>
        <p:nvSpPr>
          <p:cNvPr id="1586" name="TextBox 1586"/>
          <p:cNvSpPr txBox="1"/>
          <p:nvPr/>
        </p:nvSpPr>
        <p:spPr>
          <a:xfrm>
            <a:off x="582930" y="3378875"/>
            <a:ext cx="700590" cy="33225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68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HelWin1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29">
              <a:lnSpc>
                <a:spcPts val="23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BorWin2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SylWin1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68">
              <a:lnSpc>
                <a:spcPts val="236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HelWin2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43">
              <a:lnSpc>
                <a:spcPts val="250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BorWin3</a:t>
            </a:r>
          </a:p>
        </p:txBody>
      </p:sp>
      <p:sp>
        <p:nvSpPr>
          <p:cNvPr id="1587" name="TextBox 1587"/>
          <p:cNvSpPr txBox="1"/>
          <p:nvPr/>
        </p:nvSpPr>
        <p:spPr>
          <a:xfrm>
            <a:off x="1749544" y="3378875"/>
            <a:ext cx="404030" cy="33225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343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011">
              <a:lnSpc>
                <a:spcPts val="2366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75">
              <a:lnSpc>
                <a:spcPts val="2366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43">
              <a:lnSpc>
                <a:spcPts val="2360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08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588" name="TextBox 1588"/>
          <p:cNvSpPr txBox="1"/>
          <p:nvPr/>
        </p:nvSpPr>
        <p:spPr>
          <a:xfrm>
            <a:off x="8950446" y="3378875"/>
            <a:ext cx="393354" cy="33225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67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6">
              <a:lnSpc>
                <a:spcPts val="2366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6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67">
              <a:lnSpc>
                <a:spcPts val="2360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69">
              <a:lnSpc>
                <a:spcPts val="2508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2019</a:t>
            </a:r>
          </a:p>
        </p:txBody>
      </p:sp>
      <p:sp>
        <p:nvSpPr>
          <p:cNvPr id="1589" name="TextBox 1589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590" name="TextBox 1590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1591" name="TextBox 1591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592" name="TextBox 1592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" name="Picture 159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94" name="TextBox 1594"/>
          <p:cNvSpPr txBox="1"/>
          <p:nvPr/>
        </p:nvSpPr>
        <p:spPr>
          <a:xfrm>
            <a:off x="7376160" y="1929102"/>
            <a:ext cx="175060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95" name="TextBox 1595"/>
          <p:cNvSpPr txBox="1"/>
          <p:nvPr/>
        </p:nvSpPr>
        <p:spPr>
          <a:xfrm>
            <a:off x="3568446" y="2826738"/>
            <a:ext cx="203054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1596" name="TextBox 1596"/>
          <p:cNvSpPr txBox="1"/>
          <p:nvPr/>
        </p:nvSpPr>
        <p:spPr>
          <a:xfrm>
            <a:off x="2827782" y="3833339"/>
            <a:ext cx="248232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597" name="TextBox 1597"/>
          <p:cNvSpPr txBox="1"/>
          <p:nvPr/>
        </p:nvSpPr>
        <p:spPr>
          <a:xfrm>
            <a:off x="876300" y="6844232"/>
            <a:ext cx="8161978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uncompleted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(included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</p:txBody>
      </p:sp>
      <p:sp>
        <p:nvSpPr>
          <p:cNvPr id="1598" name="TextBox 1598"/>
          <p:cNvSpPr txBox="1"/>
          <p:nvPr/>
        </p:nvSpPr>
        <p:spPr>
          <a:xfrm>
            <a:off x="876300" y="7039293"/>
            <a:ext cx="2134237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available-for-sale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599" name="TextBox 1599"/>
          <p:cNvSpPr txBox="1"/>
          <p:nvPr/>
        </p:nvSpPr>
        <p:spPr>
          <a:xfrm>
            <a:off x="594360" y="915708"/>
            <a:ext cx="4031843" cy="8114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Bridge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2">
              <a:lnSpc>
                <a:spcPts val="178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600" name="TextBox 1600"/>
          <p:cNvSpPr txBox="1"/>
          <p:nvPr/>
        </p:nvSpPr>
        <p:spPr>
          <a:xfrm>
            <a:off x="7375398" y="1612872"/>
            <a:ext cx="548478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</a:p>
        </p:txBody>
      </p:sp>
      <p:sp>
        <p:nvSpPr>
          <p:cNvPr id="1601" name="TextBox 1601"/>
          <p:cNvSpPr txBox="1"/>
          <p:nvPr/>
        </p:nvSpPr>
        <p:spPr>
          <a:xfrm>
            <a:off x="1712214" y="2035555"/>
            <a:ext cx="2752703" cy="14071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Activities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9">
              <a:lnSpc>
                <a:spcPts val="181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60959">
              <a:lnSpc>
                <a:spcPts val="1220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60959">
              <a:lnSpc>
                <a:spcPts val="1248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+0.4</a:t>
            </a:r>
          </a:p>
          <a:p>
            <a:pPr indent="60972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payables</a:t>
            </a:r>
          </a:p>
          <a:p>
            <a:pPr indent="2474233">
              <a:lnSpc>
                <a:spcPts val="0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+0.7</a:t>
            </a:r>
          </a:p>
          <a:p>
            <a:pPr indent="60985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</a:t>
            </a:r>
          </a:p>
          <a:p>
            <a:pPr indent="2505076">
              <a:lnSpc>
                <a:spcPts val="0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-1.0</a:t>
            </a:r>
          </a:p>
        </p:txBody>
      </p:sp>
      <p:sp>
        <p:nvSpPr>
          <p:cNvPr id="1602" name="TextBox 1602"/>
          <p:cNvSpPr txBox="1"/>
          <p:nvPr/>
        </p:nvSpPr>
        <p:spPr>
          <a:xfrm>
            <a:off x="5997699" y="1770600"/>
            <a:ext cx="1174646" cy="932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3">
              <a:lnSpc>
                <a:spcPts val="1248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Pensions</a:t>
            </a:r>
          </a:p>
          <a:p>
            <a:pPr indent="3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guarantees</a:t>
            </a:r>
          </a:p>
          <a:p>
            <a:pPr indent="3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Hybrid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  <a:p>
            <a:pPr indent="3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</a:p>
          <a:p>
            <a:pPr indent="97544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(hedge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accounting)</a:t>
            </a:r>
          </a:p>
        </p:txBody>
      </p:sp>
      <p:sp>
        <p:nvSpPr>
          <p:cNvPr id="1603" name="TextBox 1603"/>
          <p:cNvSpPr txBox="1"/>
          <p:nvPr/>
        </p:nvSpPr>
        <p:spPr>
          <a:xfrm>
            <a:off x="7232970" y="1770600"/>
            <a:ext cx="318508" cy="774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+18.7</a:t>
            </a:r>
          </a:p>
          <a:p>
            <a:pPr indent="101305">
              <a:lnSpc>
                <a:spcPts val="124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100989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-0.8</a:t>
            </a:r>
          </a:p>
          <a:p>
            <a:pPr indent="69998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+0.9</a:t>
            </a:r>
          </a:p>
          <a:p>
            <a:pPr indent="70109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+1.1</a:t>
            </a:r>
          </a:p>
        </p:txBody>
      </p:sp>
      <p:sp>
        <p:nvSpPr>
          <p:cNvPr id="1604" name="TextBox 1604"/>
          <p:cNvSpPr txBox="1"/>
          <p:nvPr/>
        </p:nvSpPr>
        <p:spPr>
          <a:xfrm>
            <a:off x="7676837" y="1770600"/>
            <a:ext cx="248926" cy="774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6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+1.6</a:t>
            </a:r>
          </a:p>
          <a:p>
            <a:pPr indent="312">
              <a:lnSpc>
                <a:spcPts val="124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</a:t>
            </a:r>
          </a:p>
          <a:p>
            <a:pPr indent="201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+0.0</a:t>
            </a:r>
          </a:p>
          <a:p>
            <a:pPr indent="527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+0.0</a:t>
            </a:r>
          </a:p>
        </p:txBody>
      </p:sp>
      <p:sp>
        <p:nvSpPr>
          <p:cNvPr id="1605" name="TextBox 1605"/>
          <p:cNvSpPr txBox="1"/>
          <p:nvPr/>
        </p:nvSpPr>
        <p:spPr>
          <a:xfrm>
            <a:off x="8173974" y="2029459"/>
            <a:ext cx="1200236" cy="12668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</a:t>
            </a:r>
          </a:p>
          <a:p>
            <a:pPr indent="320795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</a:p>
          <a:p>
            <a:pPr indent="425951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0.15x</a:t>
            </a:r>
          </a:p>
          <a:p>
            <a:pPr indent="235457">
              <a:lnSpc>
                <a:spcPts val="988"/>
              </a:lnSpc>
            </a:pP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(Q3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FY14: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0.63x)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5582">
              <a:lnSpc>
                <a:spcPts val="204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-1.4</a:t>
            </a:r>
          </a:p>
        </p:txBody>
      </p:sp>
      <p:sp>
        <p:nvSpPr>
          <p:cNvPr id="1606" name="TextBox 1606"/>
          <p:cNvSpPr txBox="1"/>
          <p:nvPr/>
        </p:nvSpPr>
        <p:spPr>
          <a:xfrm>
            <a:off x="1521713" y="3670108"/>
            <a:ext cx="1554278" cy="620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1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  <a:p>
            <a:pPr indent="0">
              <a:lnSpc>
                <a:spcPts val="1220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(C/O)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  <a:p>
            <a:pPr indent="0">
              <a:lnSpc>
                <a:spcPts val="1248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D&amp;A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+0.6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-0.4</a:t>
            </a:r>
          </a:p>
        </p:txBody>
      </p:sp>
      <p:sp>
        <p:nvSpPr>
          <p:cNvPr id="1607" name="TextBox 1607"/>
          <p:cNvSpPr txBox="1"/>
          <p:nvPr/>
        </p:nvSpPr>
        <p:spPr>
          <a:xfrm>
            <a:off x="3851148" y="3613720"/>
            <a:ext cx="1626432" cy="613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1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  <a:p>
            <a:pPr indent="0">
              <a:lnSpc>
                <a:spcPts val="1220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</a:p>
          <a:p>
            <a:pPr indent="0">
              <a:lnSpc>
                <a:spcPts val="1248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97541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(SFS)</a:t>
            </a:r>
          </a:p>
        </p:txBody>
      </p:sp>
      <p:sp>
        <p:nvSpPr>
          <p:cNvPr id="1608" name="TextBox 1608"/>
          <p:cNvSpPr txBox="1"/>
          <p:nvPr/>
        </p:nvSpPr>
        <p:spPr>
          <a:xfrm>
            <a:off x="5706910" y="3776951"/>
            <a:ext cx="217465" cy="4498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3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-0.8</a:t>
            </a:r>
          </a:p>
        </p:txBody>
      </p:sp>
      <p:sp>
        <p:nvSpPr>
          <p:cNvPr id="1609" name="TextBox 1609"/>
          <p:cNvSpPr txBox="1"/>
          <p:nvPr/>
        </p:nvSpPr>
        <p:spPr>
          <a:xfrm>
            <a:off x="7529322" y="3994657"/>
            <a:ext cx="271815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10.6</a:t>
            </a:r>
          </a:p>
        </p:txBody>
      </p:sp>
      <p:sp>
        <p:nvSpPr>
          <p:cNvPr id="1610" name="TextBox 1610"/>
          <p:cNvSpPr txBox="1"/>
          <p:nvPr/>
        </p:nvSpPr>
        <p:spPr>
          <a:xfrm>
            <a:off x="3192783" y="4576071"/>
            <a:ext cx="194130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1.4</a:t>
            </a:r>
          </a:p>
        </p:txBody>
      </p:sp>
      <p:sp>
        <p:nvSpPr>
          <p:cNvPr id="1611" name="TextBox 1611"/>
          <p:cNvSpPr txBox="1"/>
          <p:nvPr/>
        </p:nvSpPr>
        <p:spPr>
          <a:xfrm>
            <a:off x="4264914" y="4581398"/>
            <a:ext cx="240593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-1.4</a:t>
            </a:r>
          </a:p>
        </p:txBody>
      </p:sp>
      <p:sp>
        <p:nvSpPr>
          <p:cNvPr id="1612" name="TextBox 1612"/>
          <p:cNvSpPr txBox="1"/>
          <p:nvPr/>
        </p:nvSpPr>
        <p:spPr>
          <a:xfrm>
            <a:off x="5961888" y="4506784"/>
            <a:ext cx="793613" cy="3036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1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  <a:p>
            <a:pPr indent="0">
              <a:lnSpc>
                <a:spcPts val="1220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</a:p>
        </p:txBody>
      </p:sp>
      <p:sp>
        <p:nvSpPr>
          <p:cNvPr id="1613" name="TextBox 1613"/>
          <p:cNvSpPr txBox="1"/>
          <p:nvPr/>
        </p:nvSpPr>
        <p:spPr>
          <a:xfrm>
            <a:off x="7420883" y="4670010"/>
            <a:ext cx="217105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-0.2</a:t>
            </a:r>
          </a:p>
        </p:txBody>
      </p:sp>
      <p:sp>
        <p:nvSpPr>
          <p:cNvPr id="1614" name="TextBox 1614"/>
          <p:cNvSpPr txBox="1"/>
          <p:nvPr/>
        </p:nvSpPr>
        <p:spPr>
          <a:xfrm>
            <a:off x="2098541" y="4958593"/>
            <a:ext cx="194130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2.7</a:t>
            </a:r>
          </a:p>
        </p:txBody>
      </p:sp>
      <p:sp>
        <p:nvSpPr>
          <p:cNvPr id="1615" name="TextBox 1615"/>
          <p:cNvSpPr txBox="1"/>
          <p:nvPr/>
        </p:nvSpPr>
        <p:spPr>
          <a:xfrm>
            <a:off x="5359906" y="4842770"/>
            <a:ext cx="240593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-1.4</a:t>
            </a:r>
          </a:p>
        </p:txBody>
      </p:sp>
      <p:sp>
        <p:nvSpPr>
          <p:cNvPr id="1616" name="TextBox 1616"/>
          <p:cNvSpPr txBox="1"/>
          <p:nvPr/>
        </p:nvSpPr>
        <p:spPr>
          <a:xfrm>
            <a:off x="5961888" y="4828512"/>
            <a:ext cx="953875" cy="4169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</a:p>
          <a:p>
            <a:pPr indent="449575">
              <a:lnSpc>
                <a:spcPts val="217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-12.0</a:t>
            </a:r>
          </a:p>
        </p:txBody>
      </p:sp>
      <p:sp>
        <p:nvSpPr>
          <p:cNvPr id="1617" name="TextBox 1617"/>
          <p:cNvSpPr txBox="1"/>
          <p:nvPr/>
        </p:nvSpPr>
        <p:spPr>
          <a:xfrm>
            <a:off x="7438876" y="4828512"/>
            <a:ext cx="216839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-0.6</a:t>
            </a:r>
          </a:p>
        </p:txBody>
      </p:sp>
      <p:sp>
        <p:nvSpPr>
          <p:cNvPr id="1618" name="TextBox 1618"/>
          <p:cNvSpPr txBox="1"/>
          <p:nvPr/>
        </p:nvSpPr>
        <p:spPr>
          <a:xfrm>
            <a:off x="761241" y="5321306"/>
            <a:ext cx="757370" cy="13506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115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337">
              <a:lnSpc>
                <a:spcPts val="133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73157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630">
              <a:lnSpc>
                <a:spcPts val="2035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equiv.</a:t>
            </a:r>
          </a:p>
          <a:p>
            <a:pPr indent="11659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€9.1bn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1619" name="TextBox 1619"/>
          <p:cNvSpPr txBox="1"/>
          <p:nvPr/>
        </p:nvSpPr>
        <p:spPr>
          <a:xfrm>
            <a:off x="1696212" y="5624577"/>
            <a:ext cx="997987" cy="658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15061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4962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(w/o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</a:p>
          <a:p>
            <a:pPr indent="27357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capital)</a:t>
            </a:r>
          </a:p>
        </p:txBody>
      </p:sp>
      <p:sp>
        <p:nvSpPr>
          <p:cNvPr id="1620" name="TextBox 1620"/>
          <p:cNvSpPr txBox="1"/>
          <p:nvPr/>
        </p:nvSpPr>
        <p:spPr>
          <a:xfrm>
            <a:off x="2971796" y="5624577"/>
            <a:ext cx="636103" cy="323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  <a:p>
            <a:pPr indent="58678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621" name="TextBox 1621"/>
          <p:cNvSpPr txBox="1"/>
          <p:nvPr/>
        </p:nvSpPr>
        <p:spPr>
          <a:xfrm>
            <a:off x="3950208" y="5624577"/>
            <a:ext cx="868631" cy="4910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3717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</a:p>
          <a:p>
            <a:pPr indent="0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investing</a:t>
            </a:r>
          </a:p>
          <a:p>
            <a:pPr indent="166122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1622" name="TextBox 1622"/>
          <p:cNvSpPr txBox="1"/>
          <p:nvPr/>
        </p:nvSpPr>
        <p:spPr>
          <a:xfrm>
            <a:off x="5177784" y="5624577"/>
            <a:ext cx="605624" cy="323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  <a:p>
            <a:pPr indent="119639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1623" name="TextBox 1623"/>
          <p:cNvSpPr txBox="1"/>
          <p:nvPr/>
        </p:nvSpPr>
        <p:spPr>
          <a:xfrm>
            <a:off x="6200397" y="5618480"/>
            <a:ext cx="757370" cy="1053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3054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102866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630">
              <a:lnSpc>
                <a:spcPts val="2035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equiv.</a:t>
            </a:r>
          </a:p>
          <a:p>
            <a:pPr indent="11659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€8.9bn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1624" name="TextBox 1624"/>
          <p:cNvSpPr txBox="1"/>
          <p:nvPr/>
        </p:nvSpPr>
        <p:spPr>
          <a:xfrm>
            <a:off x="7258054" y="5624577"/>
            <a:ext cx="81140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625" name="TextBox 1625"/>
          <p:cNvSpPr txBox="1"/>
          <p:nvPr/>
        </p:nvSpPr>
        <p:spPr>
          <a:xfrm>
            <a:off x="8473440" y="5618480"/>
            <a:ext cx="573216" cy="5002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429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ind.</a:t>
            </a:r>
          </a:p>
          <a:p>
            <a:pPr indent="0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19815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26" name="TextBox 1626"/>
          <p:cNvSpPr txBox="1"/>
          <p:nvPr/>
        </p:nvSpPr>
        <p:spPr>
          <a:xfrm>
            <a:off x="624840" y="6745928"/>
            <a:ext cx="99783" cy="4185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09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1627" name="TextBox 1627"/>
          <p:cNvSpPr txBox="1"/>
          <p:nvPr/>
        </p:nvSpPr>
        <p:spPr>
          <a:xfrm>
            <a:off x="876300" y="6745928"/>
            <a:ext cx="8174337" cy="3209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inventories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payables</a:t>
            </a:r>
          </a:p>
          <a:p>
            <a:pPr indent="0">
              <a:lnSpc>
                <a:spcPts val="1541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liabilities)</a:t>
            </a:r>
          </a:p>
        </p:txBody>
      </p:sp>
      <p:sp>
        <p:nvSpPr>
          <p:cNvPr id="1628" name="TextBox 1628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629" name="TextBox 1629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</a:t>
            </a:r>
          </a:p>
        </p:txBody>
      </p:sp>
      <p:sp>
        <p:nvSpPr>
          <p:cNvPr id="1630" name="TextBox 1630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31" name="TextBox 1631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Freeform 1632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Freeform 1633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Freeform 1634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Freeform 1635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Freeform 1636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Freeform 1637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Freeform 1638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Freeform 1639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Freeform 1640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Freeform 1641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Freeform 1642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Freeform 1643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Freeform 1644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Freeform 1645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Freeform 1646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Freeform 1647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Freeform 1648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Freeform 1649"> 
				</p:cNvPr>
          <p:cNvSpPr/>
          <p:nvPr/>
        </p:nvSpPr>
        <p:spPr>
          <a:xfrm>
            <a:off x="762000" y="2438400"/>
            <a:ext cx="8677275" cy="495300"/>
          </a:xfrm>
          <a:custGeom>
            <a:avLst/>
            <a:gdLst>
              <a:gd name="connsiteX0" fmla="*/ 16002 w 8677275"/>
              <a:gd name="connsiteY0" fmla="*/ 14478 h 495300"/>
              <a:gd name="connsiteX1" fmla="*/ 16002 w 8677275"/>
              <a:gd name="connsiteY1" fmla="*/ 503682 h 495300"/>
              <a:gd name="connsiteX2" fmla="*/ 8679180 w 8677275"/>
              <a:gd name="connsiteY2" fmla="*/ 503682 h 495300"/>
              <a:gd name="connsiteX3" fmla="*/ 8679180 w 8677275"/>
              <a:gd name="connsiteY3" fmla="*/ 14478 h 495300"/>
              <a:gd name="connsiteX4" fmla="*/ 16002 w 8677275"/>
              <a:gd name="connsiteY4" fmla="*/ 14478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495300">
                <a:moveTo>
                  <a:pt x="16002" y="14478"/>
                </a:moveTo>
                <a:lnTo>
                  <a:pt x="16002" y="503682"/>
                </a:lnTo>
                <a:lnTo>
                  <a:pt x="8679180" y="503682"/>
                </a:lnTo>
                <a:lnTo>
                  <a:pt x="8679180" y="14478"/>
                </a:lnTo>
                <a:lnTo>
                  <a:pt x="16002" y="14478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Freeform 1650"> 
				</p:cNvPr>
          <p:cNvSpPr/>
          <p:nvPr/>
        </p:nvSpPr>
        <p:spPr>
          <a:xfrm>
            <a:off x="1057275" y="2752725"/>
            <a:ext cx="2638425" cy="180975"/>
          </a:xfrm>
          <a:custGeom>
            <a:avLst/>
            <a:gdLst>
              <a:gd name="connsiteX0" fmla="*/ 17145 w 2638425"/>
              <a:gd name="connsiteY0" fmla="*/ 13335 h 180975"/>
              <a:gd name="connsiteX1" fmla="*/ 17145 w 2638425"/>
              <a:gd name="connsiteY1" fmla="*/ 189357 h 180975"/>
              <a:gd name="connsiteX2" fmla="*/ 2641473 w 2638425"/>
              <a:gd name="connsiteY2" fmla="*/ 189357 h 180975"/>
              <a:gd name="connsiteX3" fmla="*/ 2641473 w 2638425"/>
              <a:gd name="connsiteY3" fmla="*/ 13335 h 180975"/>
              <a:gd name="connsiteX4" fmla="*/ 17145 w 2638425"/>
              <a:gd name="connsiteY4" fmla="*/ 1333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80975">
                <a:moveTo>
                  <a:pt x="17145" y="13335"/>
                </a:moveTo>
                <a:lnTo>
                  <a:pt x="17145" y="189357"/>
                </a:lnTo>
                <a:lnTo>
                  <a:pt x="2641473" y="189357"/>
                </a:lnTo>
                <a:lnTo>
                  <a:pt x="2641473" y="13335"/>
                </a:lnTo>
                <a:lnTo>
                  <a:pt x="17145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Freeform 1651"> 
				</p:cNvPr>
          <p:cNvSpPr/>
          <p:nvPr/>
        </p:nvSpPr>
        <p:spPr>
          <a:xfrm>
            <a:off x="3781425" y="2752725"/>
            <a:ext cx="2638425" cy="180975"/>
          </a:xfrm>
          <a:custGeom>
            <a:avLst/>
            <a:gdLst>
              <a:gd name="connsiteX0" fmla="*/ 16383 w 2638425"/>
              <a:gd name="connsiteY0" fmla="*/ 13335 h 180975"/>
              <a:gd name="connsiteX1" fmla="*/ 16383 w 2638425"/>
              <a:gd name="connsiteY1" fmla="*/ 189357 h 180975"/>
              <a:gd name="connsiteX2" fmla="*/ 2639949 w 2638425"/>
              <a:gd name="connsiteY2" fmla="*/ 189357 h 180975"/>
              <a:gd name="connsiteX3" fmla="*/ 2639949 w 2638425"/>
              <a:gd name="connsiteY3" fmla="*/ 13335 h 180975"/>
              <a:gd name="connsiteX4" fmla="*/ 16383 w 2638425"/>
              <a:gd name="connsiteY4" fmla="*/ 1333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80975">
                <a:moveTo>
                  <a:pt x="16383" y="13335"/>
                </a:moveTo>
                <a:lnTo>
                  <a:pt x="16383" y="189357"/>
                </a:lnTo>
                <a:lnTo>
                  <a:pt x="2639949" y="189357"/>
                </a:lnTo>
                <a:lnTo>
                  <a:pt x="2639949" y="13335"/>
                </a:lnTo>
                <a:lnTo>
                  <a:pt x="16383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Freeform 1652"> 
				</p:cNvPr>
          <p:cNvSpPr/>
          <p:nvPr/>
        </p:nvSpPr>
        <p:spPr>
          <a:xfrm>
            <a:off x="6505575" y="2752725"/>
            <a:ext cx="2638425" cy="180975"/>
          </a:xfrm>
          <a:custGeom>
            <a:avLst/>
            <a:gdLst>
              <a:gd name="connsiteX0" fmla="*/ 14858 w 2638425"/>
              <a:gd name="connsiteY0" fmla="*/ 13335 h 180975"/>
              <a:gd name="connsiteX1" fmla="*/ 14858 w 2638425"/>
              <a:gd name="connsiteY1" fmla="*/ 189357 h 180975"/>
              <a:gd name="connsiteX2" fmla="*/ 2638425 w 2638425"/>
              <a:gd name="connsiteY2" fmla="*/ 189357 h 180975"/>
              <a:gd name="connsiteX3" fmla="*/ 2638425 w 2638425"/>
              <a:gd name="connsiteY3" fmla="*/ 13335 h 180975"/>
              <a:gd name="connsiteX4" fmla="*/ 14858 w 2638425"/>
              <a:gd name="connsiteY4" fmla="*/ 1333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80975">
                <a:moveTo>
                  <a:pt x="14858" y="13335"/>
                </a:moveTo>
                <a:lnTo>
                  <a:pt x="14858" y="189357"/>
                </a:lnTo>
                <a:lnTo>
                  <a:pt x="2638425" y="189357"/>
                </a:lnTo>
                <a:lnTo>
                  <a:pt x="2638425" y="13335"/>
                </a:lnTo>
                <a:lnTo>
                  <a:pt x="14858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Freeform 1653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Freeform 1654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Freeform 1655"> 
				</p:cNvPr>
          <p:cNvSpPr/>
          <p:nvPr/>
        </p:nvSpPr>
        <p:spPr>
          <a:xfrm>
            <a:off x="762000" y="2924175"/>
            <a:ext cx="8677275" cy="952500"/>
          </a:xfrm>
          <a:custGeom>
            <a:avLst/>
            <a:gdLst>
              <a:gd name="connsiteX0" fmla="*/ 16002 w 8677275"/>
              <a:gd name="connsiteY0" fmla="*/ 17145 h 952500"/>
              <a:gd name="connsiteX1" fmla="*/ 16002 w 8677275"/>
              <a:gd name="connsiteY1" fmla="*/ 960501 h 952500"/>
              <a:gd name="connsiteX2" fmla="*/ 8679180 w 8677275"/>
              <a:gd name="connsiteY2" fmla="*/ 960501 h 952500"/>
              <a:gd name="connsiteX3" fmla="*/ 8679180 w 8677275"/>
              <a:gd name="connsiteY3" fmla="*/ 17145 h 952500"/>
              <a:gd name="connsiteX4" fmla="*/ 16002 w 867727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952500">
                <a:moveTo>
                  <a:pt x="16002" y="17145"/>
                </a:moveTo>
                <a:lnTo>
                  <a:pt x="16002" y="960501"/>
                </a:lnTo>
                <a:lnTo>
                  <a:pt x="8679180" y="960501"/>
                </a:lnTo>
                <a:lnTo>
                  <a:pt x="86791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Freeform 1656"> 
				</p:cNvPr>
          <p:cNvSpPr/>
          <p:nvPr/>
        </p:nvSpPr>
        <p:spPr>
          <a:xfrm>
            <a:off x="1057275" y="2924175"/>
            <a:ext cx="2638425" cy="952500"/>
          </a:xfrm>
          <a:custGeom>
            <a:avLst/>
            <a:gdLst>
              <a:gd name="connsiteX0" fmla="*/ 17145 w 2638425"/>
              <a:gd name="connsiteY0" fmla="*/ 17145 h 952500"/>
              <a:gd name="connsiteX1" fmla="*/ 17145 w 2638425"/>
              <a:gd name="connsiteY1" fmla="*/ 960501 h 952500"/>
              <a:gd name="connsiteX2" fmla="*/ 2641473 w 2638425"/>
              <a:gd name="connsiteY2" fmla="*/ 960501 h 952500"/>
              <a:gd name="connsiteX3" fmla="*/ 2641473 w 2638425"/>
              <a:gd name="connsiteY3" fmla="*/ 17145 h 952500"/>
              <a:gd name="connsiteX4" fmla="*/ 17145 w 26384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952500">
                <a:moveTo>
                  <a:pt x="17145" y="17145"/>
                </a:moveTo>
                <a:lnTo>
                  <a:pt x="17145" y="960501"/>
                </a:lnTo>
                <a:lnTo>
                  <a:pt x="2641473" y="960501"/>
                </a:lnTo>
                <a:lnTo>
                  <a:pt x="2641473" y="17145"/>
                </a:lnTo>
                <a:lnTo>
                  <a:pt x="17145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Freeform 1657"> 
				</p:cNvPr>
          <p:cNvSpPr/>
          <p:nvPr/>
        </p:nvSpPr>
        <p:spPr>
          <a:xfrm>
            <a:off x="3781425" y="2924175"/>
            <a:ext cx="2638425" cy="952500"/>
          </a:xfrm>
          <a:custGeom>
            <a:avLst/>
            <a:gdLst>
              <a:gd name="connsiteX0" fmla="*/ 16383 w 2638425"/>
              <a:gd name="connsiteY0" fmla="*/ 17145 h 952500"/>
              <a:gd name="connsiteX1" fmla="*/ 16383 w 2638425"/>
              <a:gd name="connsiteY1" fmla="*/ 960501 h 952500"/>
              <a:gd name="connsiteX2" fmla="*/ 2639949 w 2638425"/>
              <a:gd name="connsiteY2" fmla="*/ 960501 h 952500"/>
              <a:gd name="connsiteX3" fmla="*/ 2639949 w 2638425"/>
              <a:gd name="connsiteY3" fmla="*/ 17145 h 952500"/>
              <a:gd name="connsiteX4" fmla="*/ 16383 w 26384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952500">
                <a:moveTo>
                  <a:pt x="16383" y="17145"/>
                </a:moveTo>
                <a:lnTo>
                  <a:pt x="16383" y="960501"/>
                </a:lnTo>
                <a:lnTo>
                  <a:pt x="2639949" y="960501"/>
                </a:lnTo>
                <a:lnTo>
                  <a:pt x="2639949" y="17145"/>
                </a:lnTo>
                <a:lnTo>
                  <a:pt x="16383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Freeform 1658"> 
				</p:cNvPr>
          <p:cNvSpPr/>
          <p:nvPr/>
        </p:nvSpPr>
        <p:spPr>
          <a:xfrm>
            <a:off x="6505575" y="2924175"/>
            <a:ext cx="2638425" cy="952500"/>
          </a:xfrm>
          <a:custGeom>
            <a:avLst/>
            <a:gdLst>
              <a:gd name="connsiteX0" fmla="*/ 14858 w 2638425"/>
              <a:gd name="connsiteY0" fmla="*/ 17145 h 952500"/>
              <a:gd name="connsiteX1" fmla="*/ 14858 w 2638425"/>
              <a:gd name="connsiteY1" fmla="*/ 960501 h 952500"/>
              <a:gd name="connsiteX2" fmla="*/ 2638425 w 2638425"/>
              <a:gd name="connsiteY2" fmla="*/ 960501 h 952500"/>
              <a:gd name="connsiteX3" fmla="*/ 2638425 w 2638425"/>
              <a:gd name="connsiteY3" fmla="*/ 17145 h 952500"/>
              <a:gd name="connsiteX4" fmla="*/ 14858 w 26384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952500">
                <a:moveTo>
                  <a:pt x="14858" y="17145"/>
                </a:moveTo>
                <a:lnTo>
                  <a:pt x="14858" y="960501"/>
                </a:lnTo>
                <a:lnTo>
                  <a:pt x="2638425" y="960501"/>
                </a:lnTo>
                <a:lnTo>
                  <a:pt x="2638425" y="17145"/>
                </a:lnTo>
                <a:lnTo>
                  <a:pt x="14858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Freeform 1659"> 
				</p:cNvPr>
          <p:cNvSpPr/>
          <p:nvPr/>
        </p:nvSpPr>
        <p:spPr>
          <a:xfrm>
            <a:off x="3905250" y="3733800"/>
            <a:ext cx="2352675" cy="19050"/>
          </a:xfrm>
          <a:custGeom>
            <a:avLst/>
            <a:gdLst>
              <a:gd name="connsiteX0" fmla="*/ 12953 w 2352675"/>
              <a:gd name="connsiteY0" fmla="*/ 9905 h 19050"/>
              <a:gd name="connsiteX1" fmla="*/ 12953 w 2352675"/>
              <a:gd name="connsiteY1" fmla="*/ 23621 h 19050"/>
              <a:gd name="connsiteX2" fmla="*/ 2359914 w 2352675"/>
              <a:gd name="connsiteY2" fmla="*/ 23621 h 19050"/>
              <a:gd name="connsiteX3" fmla="*/ 2359914 w 2352675"/>
              <a:gd name="connsiteY3" fmla="*/ 9905 h 19050"/>
              <a:gd name="connsiteX4" fmla="*/ 12953 w 2352675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675" h="19050">
                <a:moveTo>
                  <a:pt x="12953" y="9905"/>
                </a:moveTo>
                <a:lnTo>
                  <a:pt x="12953" y="23621"/>
                </a:lnTo>
                <a:lnTo>
                  <a:pt x="2359914" y="23621"/>
                </a:lnTo>
                <a:lnTo>
                  <a:pt x="2359914" y="9905"/>
                </a:lnTo>
                <a:lnTo>
                  <a:pt x="12953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Freeform 1660"> 
				</p:cNvPr>
          <p:cNvSpPr/>
          <p:nvPr/>
        </p:nvSpPr>
        <p:spPr>
          <a:xfrm>
            <a:off x="6648450" y="3733800"/>
            <a:ext cx="2352675" cy="19050"/>
          </a:xfrm>
          <a:custGeom>
            <a:avLst/>
            <a:gdLst>
              <a:gd name="connsiteX0" fmla="*/ 10668 w 2352675"/>
              <a:gd name="connsiteY0" fmla="*/ 9905 h 19050"/>
              <a:gd name="connsiteX1" fmla="*/ 10668 w 2352675"/>
              <a:gd name="connsiteY1" fmla="*/ 23621 h 19050"/>
              <a:gd name="connsiteX2" fmla="*/ 2357628 w 2352675"/>
              <a:gd name="connsiteY2" fmla="*/ 23621 h 19050"/>
              <a:gd name="connsiteX3" fmla="*/ 2357628 w 2352675"/>
              <a:gd name="connsiteY3" fmla="*/ 9905 h 19050"/>
              <a:gd name="connsiteX4" fmla="*/ 10668 w 2352675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675" h="19050">
                <a:moveTo>
                  <a:pt x="10668" y="9905"/>
                </a:moveTo>
                <a:lnTo>
                  <a:pt x="10668" y="23621"/>
                </a:lnTo>
                <a:lnTo>
                  <a:pt x="2357628" y="23621"/>
                </a:lnTo>
                <a:lnTo>
                  <a:pt x="2357628" y="9905"/>
                </a:lnTo>
                <a:lnTo>
                  <a:pt x="10668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Freeform 1661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Freeform 1662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Freeform 1663"> 
				</p:cNvPr>
          <p:cNvSpPr/>
          <p:nvPr/>
        </p:nvSpPr>
        <p:spPr>
          <a:xfrm>
            <a:off x="762000" y="3867150"/>
            <a:ext cx="8677275" cy="952500"/>
          </a:xfrm>
          <a:custGeom>
            <a:avLst/>
            <a:gdLst>
              <a:gd name="connsiteX0" fmla="*/ 16002 w 8677275"/>
              <a:gd name="connsiteY0" fmla="*/ 16764 h 952500"/>
              <a:gd name="connsiteX1" fmla="*/ 16002 w 8677275"/>
              <a:gd name="connsiteY1" fmla="*/ 960120 h 952500"/>
              <a:gd name="connsiteX2" fmla="*/ 8679180 w 8677275"/>
              <a:gd name="connsiteY2" fmla="*/ 960120 h 952500"/>
              <a:gd name="connsiteX3" fmla="*/ 8679180 w 8677275"/>
              <a:gd name="connsiteY3" fmla="*/ 16764 h 952500"/>
              <a:gd name="connsiteX4" fmla="*/ 16002 w 8677275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952500">
                <a:moveTo>
                  <a:pt x="16002" y="16764"/>
                </a:moveTo>
                <a:lnTo>
                  <a:pt x="16002" y="960120"/>
                </a:lnTo>
                <a:lnTo>
                  <a:pt x="8679180" y="960120"/>
                </a:lnTo>
                <a:lnTo>
                  <a:pt x="8679180" y="16764"/>
                </a:lnTo>
                <a:lnTo>
                  <a:pt x="16002" y="16764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Freeform 1664"> 
				</p:cNvPr>
          <p:cNvSpPr/>
          <p:nvPr/>
        </p:nvSpPr>
        <p:spPr>
          <a:xfrm>
            <a:off x="1057275" y="3867150"/>
            <a:ext cx="2638425" cy="771525"/>
          </a:xfrm>
          <a:custGeom>
            <a:avLst/>
            <a:gdLst>
              <a:gd name="connsiteX0" fmla="*/ 17145 w 2638425"/>
              <a:gd name="connsiteY0" fmla="*/ 16764 h 771525"/>
              <a:gd name="connsiteX1" fmla="*/ 17145 w 2638425"/>
              <a:gd name="connsiteY1" fmla="*/ 774954 h 771525"/>
              <a:gd name="connsiteX2" fmla="*/ 2641473 w 2638425"/>
              <a:gd name="connsiteY2" fmla="*/ 774954 h 771525"/>
              <a:gd name="connsiteX3" fmla="*/ 2641473 w 2638425"/>
              <a:gd name="connsiteY3" fmla="*/ 16764 h 771525"/>
              <a:gd name="connsiteX4" fmla="*/ 17145 w 2638425"/>
              <a:gd name="connsiteY4" fmla="*/ 1676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771525">
                <a:moveTo>
                  <a:pt x="17145" y="16764"/>
                </a:moveTo>
                <a:lnTo>
                  <a:pt x="17145" y="774954"/>
                </a:lnTo>
                <a:lnTo>
                  <a:pt x="2641473" y="774954"/>
                </a:lnTo>
                <a:lnTo>
                  <a:pt x="2641473" y="16764"/>
                </a:lnTo>
                <a:lnTo>
                  <a:pt x="17145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Freeform 1665"> 
				</p:cNvPr>
          <p:cNvSpPr/>
          <p:nvPr/>
        </p:nvSpPr>
        <p:spPr>
          <a:xfrm>
            <a:off x="3781425" y="3867150"/>
            <a:ext cx="2638425" cy="771525"/>
          </a:xfrm>
          <a:custGeom>
            <a:avLst/>
            <a:gdLst>
              <a:gd name="connsiteX0" fmla="*/ 16383 w 2638425"/>
              <a:gd name="connsiteY0" fmla="*/ 16764 h 771525"/>
              <a:gd name="connsiteX1" fmla="*/ 16383 w 2638425"/>
              <a:gd name="connsiteY1" fmla="*/ 774954 h 771525"/>
              <a:gd name="connsiteX2" fmla="*/ 2639949 w 2638425"/>
              <a:gd name="connsiteY2" fmla="*/ 774954 h 771525"/>
              <a:gd name="connsiteX3" fmla="*/ 2639949 w 2638425"/>
              <a:gd name="connsiteY3" fmla="*/ 16764 h 771525"/>
              <a:gd name="connsiteX4" fmla="*/ 16383 w 2638425"/>
              <a:gd name="connsiteY4" fmla="*/ 1676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771525">
                <a:moveTo>
                  <a:pt x="16383" y="16764"/>
                </a:moveTo>
                <a:lnTo>
                  <a:pt x="16383" y="774954"/>
                </a:lnTo>
                <a:lnTo>
                  <a:pt x="2639949" y="774954"/>
                </a:lnTo>
                <a:lnTo>
                  <a:pt x="2639949" y="16764"/>
                </a:lnTo>
                <a:lnTo>
                  <a:pt x="16383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Freeform 1666"> 
				</p:cNvPr>
          <p:cNvSpPr/>
          <p:nvPr/>
        </p:nvSpPr>
        <p:spPr>
          <a:xfrm>
            <a:off x="6505575" y="3867150"/>
            <a:ext cx="2638425" cy="771525"/>
          </a:xfrm>
          <a:custGeom>
            <a:avLst/>
            <a:gdLst>
              <a:gd name="connsiteX0" fmla="*/ 14858 w 2638425"/>
              <a:gd name="connsiteY0" fmla="*/ 16764 h 771525"/>
              <a:gd name="connsiteX1" fmla="*/ 14858 w 2638425"/>
              <a:gd name="connsiteY1" fmla="*/ 774954 h 771525"/>
              <a:gd name="connsiteX2" fmla="*/ 2638425 w 2638425"/>
              <a:gd name="connsiteY2" fmla="*/ 774954 h 771525"/>
              <a:gd name="connsiteX3" fmla="*/ 2638425 w 2638425"/>
              <a:gd name="connsiteY3" fmla="*/ 16764 h 771525"/>
              <a:gd name="connsiteX4" fmla="*/ 14858 w 2638425"/>
              <a:gd name="connsiteY4" fmla="*/ 1676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771525">
                <a:moveTo>
                  <a:pt x="14858" y="16764"/>
                </a:moveTo>
                <a:lnTo>
                  <a:pt x="14858" y="774954"/>
                </a:lnTo>
                <a:lnTo>
                  <a:pt x="2638425" y="774954"/>
                </a:lnTo>
                <a:lnTo>
                  <a:pt x="2638425" y="16764"/>
                </a:lnTo>
                <a:lnTo>
                  <a:pt x="14858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Freeform 1667"> 
				</p:cNvPr>
          <p:cNvSpPr/>
          <p:nvPr/>
        </p:nvSpPr>
        <p:spPr>
          <a:xfrm>
            <a:off x="1057275" y="3905250"/>
            <a:ext cx="2638425" cy="209550"/>
          </a:xfrm>
          <a:custGeom>
            <a:avLst/>
            <a:gdLst>
              <a:gd name="connsiteX0" fmla="*/ 17145 w 2638425"/>
              <a:gd name="connsiteY0" fmla="*/ 11430 h 209550"/>
              <a:gd name="connsiteX1" fmla="*/ 17145 w 2638425"/>
              <a:gd name="connsiteY1" fmla="*/ 217932 h 209550"/>
              <a:gd name="connsiteX2" fmla="*/ 2641473 w 2638425"/>
              <a:gd name="connsiteY2" fmla="*/ 217932 h 209550"/>
              <a:gd name="connsiteX3" fmla="*/ 2641473 w 2638425"/>
              <a:gd name="connsiteY3" fmla="*/ 11430 h 209550"/>
              <a:gd name="connsiteX4" fmla="*/ 17145 w 2638425"/>
              <a:gd name="connsiteY4" fmla="*/ 1143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209550">
                <a:moveTo>
                  <a:pt x="17145" y="11430"/>
                </a:moveTo>
                <a:lnTo>
                  <a:pt x="17145" y="217932"/>
                </a:lnTo>
                <a:lnTo>
                  <a:pt x="2641473" y="217932"/>
                </a:lnTo>
                <a:lnTo>
                  <a:pt x="2641473" y="11430"/>
                </a:lnTo>
                <a:lnTo>
                  <a:pt x="17145" y="114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Freeform 1668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Freeform 1669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Freeform 1670"> 
				</p:cNvPr>
          <p:cNvSpPr/>
          <p:nvPr/>
        </p:nvSpPr>
        <p:spPr>
          <a:xfrm>
            <a:off x="762000" y="4810125"/>
            <a:ext cx="8677275" cy="952500"/>
          </a:xfrm>
          <a:custGeom>
            <a:avLst/>
            <a:gdLst>
              <a:gd name="connsiteX0" fmla="*/ 16002 w 8677275"/>
              <a:gd name="connsiteY0" fmla="*/ 16383 h 952500"/>
              <a:gd name="connsiteX1" fmla="*/ 16002 w 8677275"/>
              <a:gd name="connsiteY1" fmla="*/ 959739 h 952500"/>
              <a:gd name="connsiteX2" fmla="*/ 8679180 w 8677275"/>
              <a:gd name="connsiteY2" fmla="*/ 959739 h 952500"/>
              <a:gd name="connsiteX3" fmla="*/ 8679180 w 8677275"/>
              <a:gd name="connsiteY3" fmla="*/ 16383 h 952500"/>
              <a:gd name="connsiteX4" fmla="*/ 16002 w 8677275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952500">
                <a:moveTo>
                  <a:pt x="16002" y="16383"/>
                </a:moveTo>
                <a:lnTo>
                  <a:pt x="16002" y="959739"/>
                </a:lnTo>
                <a:lnTo>
                  <a:pt x="8679180" y="959739"/>
                </a:lnTo>
                <a:lnTo>
                  <a:pt x="8679180" y="16383"/>
                </a:lnTo>
                <a:lnTo>
                  <a:pt x="16002" y="16383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Freeform 1671"> 
				</p:cNvPr>
          <p:cNvSpPr/>
          <p:nvPr/>
        </p:nvSpPr>
        <p:spPr>
          <a:xfrm>
            <a:off x="1057275" y="4953000"/>
            <a:ext cx="8086725" cy="809625"/>
          </a:xfrm>
          <a:custGeom>
            <a:avLst/>
            <a:gdLst>
              <a:gd name="connsiteX0" fmla="*/ 17145 w 8086725"/>
              <a:gd name="connsiteY0" fmla="*/ 12192 h 809625"/>
              <a:gd name="connsiteX1" fmla="*/ 17145 w 8086725"/>
              <a:gd name="connsiteY1" fmla="*/ 816864 h 809625"/>
              <a:gd name="connsiteX2" fmla="*/ 8086725 w 8086725"/>
              <a:gd name="connsiteY2" fmla="*/ 816864 h 809625"/>
              <a:gd name="connsiteX3" fmla="*/ 8086725 w 8086725"/>
              <a:gd name="connsiteY3" fmla="*/ 12192 h 809625"/>
              <a:gd name="connsiteX4" fmla="*/ 17145 w 8086725"/>
              <a:gd name="connsiteY4" fmla="*/ 12192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6725" h="809625">
                <a:moveTo>
                  <a:pt x="17145" y="12192"/>
                </a:moveTo>
                <a:lnTo>
                  <a:pt x="17145" y="816864"/>
                </a:lnTo>
                <a:lnTo>
                  <a:pt x="8086725" y="816864"/>
                </a:lnTo>
                <a:lnTo>
                  <a:pt x="8086725" y="12192"/>
                </a:lnTo>
                <a:lnTo>
                  <a:pt x="17145" y="12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Freeform 1672"> 
				</p:cNvPr>
          <p:cNvSpPr/>
          <p:nvPr/>
        </p:nvSpPr>
        <p:spPr>
          <a:xfrm>
            <a:off x="1257300" y="5067300"/>
            <a:ext cx="1400175" cy="571500"/>
          </a:xfrm>
          <a:custGeom>
            <a:avLst/>
            <a:gdLst>
              <a:gd name="connsiteX0" fmla="*/ 15240 w 1400175"/>
              <a:gd name="connsiteY0" fmla="*/ 17526 h 571500"/>
              <a:gd name="connsiteX1" fmla="*/ 15240 w 1400175"/>
              <a:gd name="connsiteY1" fmla="*/ 579882 h 571500"/>
              <a:gd name="connsiteX2" fmla="*/ 1401318 w 1400175"/>
              <a:gd name="connsiteY2" fmla="*/ 579882 h 571500"/>
              <a:gd name="connsiteX3" fmla="*/ 1401318 w 1400175"/>
              <a:gd name="connsiteY3" fmla="*/ 17526 h 571500"/>
              <a:gd name="connsiteX4" fmla="*/ 15240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5240" y="17526"/>
                </a:moveTo>
                <a:lnTo>
                  <a:pt x="15240" y="579882"/>
                </a:lnTo>
                <a:lnTo>
                  <a:pt x="1401318" y="579882"/>
                </a:lnTo>
                <a:lnTo>
                  <a:pt x="1401318" y="17526"/>
                </a:lnTo>
                <a:lnTo>
                  <a:pt x="15240" y="17526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Freeform 1673"> 
				</p:cNvPr>
          <p:cNvSpPr/>
          <p:nvPr/>
        </p:nvSpPr>
        <p:spPr>
          <a:xfrm>
            <a:off x="1257300" y="5724525"/>
            <a:ext cx="1400175" cy="38100"/>
          </a:xfrm>
          <a:custGeom>
            <a:avLst/>
            <a:gdLst>
              <a:gd name="connsiteX0" fmla="*/ 15240 w 1400175"/>
              <a:gd name="connsiteY0" fmla="*/ 9525 h 38100"/>
              <a:gd name="connsiteX1" fmla="*/ 15240 w 1400175"/>
              <a:gd name="connsiteY1" fmla="*/ 45339 h 38100"/>
              <a:gd name="connsiteX2" fmla="*/ 1401318 w 1400175"/>
              <a:gd name="connsiteY2" fmla="*/ 45339 h 38100"/>
              <a:gd name="connsiteX3" fmla="*/ 1401318 w 1400175"/>
              <a:gd name="connsiteY3" fmla="*/ 9525 h 38100"/>
              <a:gd name="connsiteX4" fmla="*/ 15240 w 1400175"/>
              <a:gd name="connsiteY4" fmla="*/ 952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38100">
                <a:moveTo>
                  <a:pt x="15240" y="9525"/>
                </a:moveTo>
                <a:lnTo>
                  <a:pt x="15240" y="45339"/>
                </a:lnTo>
                <a:lnTo>
                  <a:pt x="1401318" y="45339"/>
                </a:lnTo>
                <a:lnTo>
                  <a:pt x="1401318" y="9525"/>
                </a:lnTo>
                <a:lnTo>
                  <a:pt x="15240" y="9525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Freeform 1674"> 
				</p:cNvPr>
          <p:cNvSpPr/>
          <p:nvPr/>
        </p:nvSpPr>
        <p:spPr>
          <a:xfrm>
            <a:off x="2828925" y="5067300"/>
            <a:ext cx="1400175" cy="571500"/>
          </a:xfrm>
          <a:custGeom>
            <a:avLst/>
            <a:gdLst>
              <a:gd name="connsiteX0" fmla="*/ 15621 w 1400175"/>
              <a:gd name="connsiteY0" fmla="*/ 17526 h 571500"/>
              <a:gd name="connsiteX1" fmla="*/ 15621 w 1400175"/>
              <a:gd name="connsiteY1" fmla="*/ 579882 h 571500"/>
              <a:gd name="connsiteX2" fmla="*/ 1401699 w 1400175"/>
              <a:gd name="connsiteY2" fmla="*/ 579882 h 571500"/>
              <a:gd name="connsiteX3" fmla="*/ 1401699 w 1400175"/>
              <a:gd name="connsiteY3" fmla="*/ 17526 h 571500"/>
              <a:gd name="connsiteX4" fmla="*/ 15621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5621" y="17526"/>
                </a:moveTo>
                <a:lnTo>
                  <a:pt x="15621" y="579882"/>
                </a:lnTo>
                <a:lnTo>
                  <a:pt x="1401699" y="579882"/>
                </a:lnTo>
                <a:lnTo>
                  <a:pt x="1401699" y="17526"/>
                </a:lnTo>
                <a:lnTo>
                  <a:pt x="15621" y="17526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Freeform 1675"> 
				</p:cNvPr>
          <p:cNvSpPr/>
          <p:nvPr/>
        </p:nvSpPr>
        <p:spPr>
          <a:xfrm>
            <a:off x="2828925" y="5724525"/>
            <a:ext cx="1400175" cy="38100"/>
          </a:xfrm>
          <a:custGeom>
            <a:avLst/>
            <a:gdLst>
              <a:gd name="connsiteX0" fmla="*/ 15621 w 1400175"/>
              <a:gd name="connsiteY0" fmla="*/ 9525 h 38100"/>
              <a:gd name="connsiteX1" fmla="*/ 15621 w 1400175"/>
              <a:gd name="connsiteY1" fmla="*/ 45339 h 38100"/>
              <a:gd name="connsiteX2" fmla="*/ 1401699 w 1400175"/>
              <a:gd name="connsiteY2" fmla="*/ 45339 h 38100"/>
              <a:gd name="connsiteX3" fmla="*/ 1401699 w 1400175"/>
              <a:gd name="connsiteY3" fmla="*/ 9525 h 38100"/>
              <a:gd name="connsiteX4" fmla="*/ 15621 w 1400175"/>
              <a:gd name="connsiteY4" fmla="*/ 952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38100">
                <a:moveTo>
                  <a:pt x="15621" y="9525"/>
                </a:moveTo>
                <a:lnTo>
                  <a:pt x="15621" y="45339"/>
                </a:lnTo>
                <a:lnTo>
                  <a:pt x="1401699" y="45339"/>
                </a:lnTo>
                <a:lnTo>
                  <a:pt x="1401699" y="9525"/>
                </a:lnTo>
                <a:lnTo>
                  <a:pt x="15621" y="9525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Freeform 1676"> 
				</p:cNvPr>
          <p:cNvSpPr/>
          <p:nvPr/>
        </p:nvSpPr>
        <p:spPr>
          <a:xfrm>
            <a:off x="4400550" y="5067300"/>
            <a:ext cx="1400175" cy="571500"/>
          </a:xfrm>
          <a:custGeom>
            <a:avLst/>
            <a:gdLst>
              <a:gd name="connsiteX0" fmla="*/ 16002 w 1400175"/>
              <a:gd name="connsiteY0" fmla="*/ 17526 h 571500"/>
              <a:gd name="connsiteX1" fmla="*/ 16002 w 1400175"/>
              <a:gd name="connsiteY1" fmla="*/ 579882 h 571500"/>
              <a:gd name="connsiteX2" fmla="*/ 1402080 w 1400175"/>
              <a:gd name="connsiteY2" fmla="*/ 579882 h 571500"/>
              <a:gd name="connsiteX3" fmla="*/ 1402080 w 1400175"/>
              <a:gd name="connsiteY3" fmla="*/ 17526 h 571500"/>
              <a:gd name="connsiteX4" fmla="*/ 16002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6002" y="17526"/>
                </a:moveTo>
                <a:lnTo>
                  <a:pt x="16002" y="579882"/>
                </a:lnTo>
                <a:lnTo>
                  <a:pt x="1402080" y="579882"/>
                </a:lnTo>
                <a:lnTo>
                  <a:pt x="1402080" y="17526"/>
                </a:lnTo>
                <a:lnTo>
                  <a:pt x="16002" y="17526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Freeform 1677"> 
				</p:cNvPr>
          <p:cNvSpPr/>
          <p:nvPr/>
        </p:nvSpPr>
        <p:spPr>
          <a:xfrm>
            <a:off x="4400550" y="5724525"/>
            <a:ext cx="1400175" cy="38100"/>
          </a:xfrm>
          <a:custGeom>
            <a:avLst/>
            <a:gdLst>
              <a:gd name="connsiteX0" fmla="*/ 16002 w 1400175"/>
              <a:gd name="connsiteY0" fmla="*/ 9525 h 38100"/>
              <a:gd name="connsiteX1" fmla="*/ 16002 w 1400175"/>
              <a:gd name="connsiteY1" fmla="*/ 45339 h 38100"/>
              <a:gd name="connsiteX2" fmla="*/ 1402080 w 1400175"/>
              <a:gd name="connsiteY2" fmla="*/ 45339 h 38100"/>
              <a:gd name="connsiteX3" fmla="*/ 1402080 w 1400175"/>
              <a:gd name="connsiteY3" fmla="*/ 9525 h 38100"/>
              <a:gd name="connsiteX4" fmla="*/ 16002 w 1400175"/>
              <a:gd name="connsiteY4" fmla="*/ 952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38100">
                <a:moveTo>
                  <a:pt x="16002" y="9525"/>
                </a:moveTo>
                <a:lnTo>
                  <a:pt x="16002" y="45339"/>
                </a:lnTo>
                <a:lnTo>
                  <a:pt x="1402080" y="45339"/>
                </a:lnTo>
                <a:lnTo>
                  <a:pt x="1402080" y="9525"/>
                </a:lnTo>
                <a:lnTo>
                  <a:pt x="16002" y="9525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Freeform 1678"> 
				</p:cNvPr>
          <p:cNvSpPr/>
          <p:nvPr/>
        </p:nvSpPr>
        <p:spPr>
          <a:xfrm>
            <a:off x="5972175" y="5067300"/>
            <a:ext cx="1400175" cy="571500"/>
          </a:xfrm>
          <a:custGeom>
            <a:avLst/>
            <a:gdLst>
              <a:gd name="connsiteX0" fmla="*/ 16383 w 1400175"/>
              <a:gd name="connsiteY0" fmla="*/ 17526 h 571500"/>
              <a:gd name="connsiteX1" fmla="*/ 16383 w 1400175"/>
              <a:gd name="connsiteY1" fmla="*/ 579882 h 571500"/>
              <a:gd name="connsiteX2" fmla="*/ 1402460 w 1400175"/>
              <a:gd name="connsiteY2" fmla="*/ 579882 h 571500"/>
              <a:gd name="connsiteX3" fmla="*/ 1402460 w 1400175"/>
              <a:gd name="connsiteY3" fmla="*/ 17526 h 571500"/>
              <a:gd name="connsiteX4" fmla="*/ 16383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6383" y="17526"/>
                </a:moveTo>
                <a:lnTo>
                  <a:pt x="16383" y="579882"/>
                </a:lnTo>
                <a:lnTo>
                  <a:pt x="1402460" y="579882"/>
                </a:lnTo>
                <a:lnTo>
                  <a:pt x="1402460" y="17526"/>
                </a:lnTo>
                <a:lnTo>
                  <a:pt x="16383" y="17526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Freeform 1679"> 
				</p:cNvPr>
          <p:cNvSpPr/>
          <p:nvPr/>
        </p:nvSpPr>
        <p:spPr>
          <a:xfrm>
            <a:off x="5972175" y="5724525"/>
            <a:ext cx="1400175" cy="38100"/>
          </a:xfrm>
          <a:custGeom>
            <a:avLst/>
            <a:gdLst>
              <a:gd name="connsiteX0" fmla="*/ 16383 w 1400175"/>
              <a:gd name="connsiteY0" fmla="*/ 9525 h 38100"/>
              <a:gd name="connsiteX1" fmla="*/ 16383 w 1400175"/>
              <a:gd name="connsiteY1" fmla="*/ 45339 h 38100"/>
              <a:gd name="connsiteX2" fmla="*/ 1402460 w 1400175"/>
              <a:gd name="connsiteY2" fmla="*/ 45339 h 38100"/>
              <a:gd name="connsiteX3" fmla="*/ 1402460 w 1400175"/>
              <a:gd name="connsiteY3" fmla="*/ 9525 h 38100"/>
              <a:gd name="connsiteX4" fmla="*/ 16383 w 1400175"/>
              <a:gd name="connsiteY4" fmla="*/ 952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38100">
                <a:moveTo>
                  <a:pt x="16383" y="9525"/>
                </a:moveTo>
                <a:lnTo>
                  <a:pt x="16383" y="45339"/>
                </a:lnTo>
                <a:lnTo>
                  <a:pt x="1402460" y="45339"/>
                </a:lnTo>
                <a:lnTo>
                  <a:pt x="1402460" y="9525"/>
                </a:lnTo>
                <a:lnTo>
                  <a:pt x="16383" y="9525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Freeform 1680"> 
				</p:cNvPr>
          <p:cNvSpPr/>
          <p:nvPr/>
        </p:nvSpPr>
        <p:spPr>
          <a:xfrm>
            <a:off x="7543800" y="5067300"/>
            <a:ext cx="1400175" cy="571500"/>
          </a:xfrm>
          <a:custGeom>
            <a:avLst/>
            <a:gdLst>
              <a:gd name="connsiteX0" fmla="*/ 16002 w 1400175"/>
              <a:gd name="connsiteY0" fmla="*/ 17526 h 571500"/>
              <a:gd name="connsiteX1" fmla="*/ 16002 w 1400175"/>
              <a:gd name="connsiteY1" fmla="*/ 579882 h 571500"/>
              <a:gd name="connsiteX2" fmla="*/ 1402080 w 1400175"/>
              <a:gd name="connsiteY2" fmla="*/ 579882 h 571500"/>
              <a:gd name="connsiteX3" fmla="*/ 1402080 w 1400175"/>
              <a:gd name="connsiteY3" fmla="*/ 17526 h 571500"/>
              <a:gd name="connsiteX4" fmla="*/ 16002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6002" y="17526"/>
                </a:moveTo>
                <a:lnTo>
                  <a:pt x="16002" y="579882"/>
                </a:lnTo>
                <a:lnTo>
                  <a:pt x="1402080" y="579882"/>
                </a:lnTo>
                <a:lnTo>
                  <a:pt x="1402080" y="17526"/>
                </a:lnTo>
                <a:lnTo>
                  <a:pt x="16002" y="17526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Freeform 1681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Freeform 1682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Freeform 1683"> 
				</p:cNvPr>
          <p:cNvSpPr/>
          <p:nvPr/>
        </p:nvSpPr>
        <p:spPr>
          <a:xfrm>
            <a:off x="762000" y="5753100"/>
            <a:ext cx="8677275" cy="762000"/>
          </a:xfrm>
          <a:custGeom>
            <a:avLst/>
            <a:gdLst>
              <a:gd name="connsiteX0" fmla="*/ 16002 w 8677275"/>
              <a:gd name="connsiteY0" fmla="*/ 16002 h 762000"/>
              <a:gd name="connsiteX1" fmla="*/ 16002 w 8677275"/>
              <a:gd name="connsiteY1" fmla="*/ 768858 h 762000"/>
              <a:gd name="connsiteX2" fmla="*/ 8679180 w 8677275"/>
              <a:gd name="connsiteY2" fmla="*/ 768858 h 762000"/>
              <a:gd name="connsiteX3" fmla="*/ 8679180 w 8677275"/>
              <a:gd name="connsiteY3" fmla="*/ 16002 h 762000"/>
              <a:gd name="connsiteX4" fmla="*/ 16002 w 8677275"/>
              <a:gd name="connsiteY4" fmla="*/ 16002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762000">
                <a:moveTo>
                  <a:pt x="16002" y="16002"/>
                </a:moveTo>
                <a:lnTo>
                  <a:pt x="16002" y="768858"/>
                </a:lnTo>
                <a:lnTo>
                  <a:pt x="8679180" y="768858"/>
                </a:lnTo>
                <a:lnTo>
                  <a:pt x="8679180" y="16002"/>
                </a:lnTo>
                <a:lnTo>
                  <a:pt x="16002" y="16002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Freeform 1684"> 
				</p:cNvPr>
          <p:cNvSpPr/>
          <p:nvPr/>
        </p:nvSpPr>
        <p:spPr>
          <a:xfrm>
            <a:off x="1057275" y="5753100"/>
            <a:ext cx="8086725" cy="647700"/>
          </a:xfrm>
          <a:custGeom>
            <a:avLst/>
            <a:gdLst>
              <a:gd name="connsiteX0" fmla="*/ 17145 w 8086725"/>
              <a:gd name="connsiteY0" fmla="*/ 16002 h 647700"/>
              <a:gd name="connsiteX1" fmla="*/ 17145 w 8086725"/>
              <a:gd name="connsiteY1" fmla="*/ 647700 h 647700"/>
              <a:gd name="connsiteX2" fmla="*/ 8086725 w 8086725"/>
              <a:gd name="connsiteY2" fmla="*/ 647700 h 647700"/>
              <a:gd name="connsiteX3" fmla="*/ 8086725 w 8086725"/>
              <a:gd name="connsiteY3" fmla="*/ 16002 h 647700"/>
              <a:gd name="connsiteX4" fmla="*/ 17145 w 8086725"/>
              <a:gd name="connsiteY4" fmla="*/ 1600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6725" h="647700">
                <a:moveTo>
                  <a:pt x="17145" y="16002"/>
                </a:moveTo>
                <a:lnTo>
                  <a:pt x="17145" y="647700"/>
                </a:lnTo>
                <a:lnTo>
                  <a:pt x="8086725" y="647700"/>
                </a:lnTo>
                <a:lnTo>
                  <a:pt x="8086725" y="16002"/>
                </a:lnTo>
                <a:lnTo>
                  <a:pt x="17145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Freeform 1685"> 
				</p:cNvPr>
          <p:cNvSpPr/>
          <p:nvPr/>
        </p:nvSpPr>
        <p:spPr>
          <a:xfrm>
            <a:off x="1257300" y="5753100"/>
            <a:ext cx="1400175" cy="542925"/>
          </a:xfrm>
          <a:custGeom>
            <a:avLst/>
            <a:gdLst>
              <a:gd name="connsiteX0" fmla="*/ 15240 w 1400175"/>
              <a:gd name="connsiteY0" fmla="*/ 16002 h 542925"/>
              <a:gd name="connsiteX1" fmla="*/ 15240 w 1400175"/>
              <a:gd name="connsiteY1" fmla="*/ 544068 h 542925"/>
              <a:gd name="connsiteX2" fmla="*/ 1401318 w 1400175"/>
              <a:gd name="connsiteY2" fmla="*/ 544068 h 542925"/>
              <a:gd name="connsiteX3" fmla="*/ 1401318 w 1400175"/>
              <a:gd name="connsiteY3" fmla="*/ 16002 h 542925"/>
              <a:gd name="connsiteX4" fmla="*/ 15240 w 1400175"/>
              <a:gd name="connsiteY4" fmla="*/ 160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42925">
                <a:moveTo>
                  <a:pt x="15240" y="16002"/>
                </a:moveTo>
                <a:lnTo>
                  <a:pt x="15240" y="544068"/>
                </a:lnTo>
                <a:lnTo>
                  <a:pt x="1401318" y="544068"/>
                </a:lnTo>
                <a:lnTo>
                  <a:pt x="1401318" y="16002"/>
                </a:lnTo>
                <a:lnTo>
                  <a:pt x="15240" y="16002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Freeform 1686"> 
				</p:cNvPr>
          <p:cNvSpPr/>
          <p:nvPr/>
        </p:nvSpPr>
        <p:spPr>
          <a:xfrm>
            <a:off x="2828925" y="5753100"/>
            <a:ext cx="1400175" cy="542925"/>
          </a:xfrm>
          <a:custGeom>
            <a:avLst/>
            <a:gdLst>
              <a:gd name="connsiteX0" fmla="*/ 15621 w 1400175"/>
              <a:gd name="connsiteY0" fmla="*/ 16002 h 542925"/>
              <a:gd name="connsiteX1" fmla="*/ 15621 w 1400175"/>
              <a:gd name="connsiteY1" fmla="*/ 544068 h 542925"/>
              <a:gd name="connsiteX2" fmla="*/ 1401699 w 1400175"/>
              <a:gd name="connsiteY2" fmla="*/ 544068 h 542925"/>
              <a:gd name="connsiteX3" fmla="*/ 1401699 w 1400175"/>
              <a:gd name="connsiteY3" fmla="*/ 16002 h 542925"/>
              <a:gd name="connsiteX4" fmla="*/ 15621 w 1400175"/>
              <a:gd name="connsiteY4" fmla="*/ 160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42925">
                <a:moveTo>
                  <a:pt x="15621" y="16002"/>
                </a:moveTo>
                <a:lnTo>
                  <a:pt x="15621" y="544068"/>
                </a:lnTo>
                <a:lnTo>
                  <a:pt x="1401699" y="544068"/>
                </a:lnTo>
                <a:lnTo>
                  <a:pt x="1401699" y="16002"/>
                </a:lnTo>
                <a:lnTo>
                  <a:pt x="15621" y="16002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Freeform 1687"> 
				</p:cNvPr>
          <p:cNvSpPr/>
          <p:nvPr/>
        </p:nvSpPr>
        <p:spPr>
          <a:xfrm>
            <a:off x="4400550" y="5753100"/>
            <a:ext cx="1400175" cy="542925"/>
          </a:xfrm>
          <a:custGeom>
            <a:avLst/>
            <a:gdLst>
              <a:gd name="connsiteX0" fmla="*/ 16002 w 1400175"/>
              <a:gd name="connsiteY0" fmla="*/ 16002 h 542925"/>
              <a:gd name="connsiteX1" fmla="*/ 16002 w 1400175"/>
              <a:gd name="connsiteY1" fmla="*/ 544068 h 542925"/>
              <a:gd name="connsiteX2" fmla="*/ 1402080 w 1400175"/>
              <a:gd name="connsiteY2" fmla="*/ 544068 h 542925"/>
              <a:gd name="connsiteX3" fmla="*/ 1402080 w 1400175"/>
              <a:gd name="connsiteY3" fmla="*/ 16002 h 542925"/>
              <a:gd name="connsiteX4" fmla="*/ 16002 w 1400175"/>
              <a:gd name="connsiteY4" fmla="*/ 160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42925">
                <a:moveTo>
                  <a:pt x="16002" y="16002"/>
                </a:moveTo>
                <a:lnTo>
                  <a:pt x="16002" y="544068"/>
                </a:lnTo>
                <a:lnTo>
                  <a:pt x="1402080" y="544068"/>
                </a:lnTo>
                <a:lnTo>
                  <a:pt x="1402080" y="16002"/>
                </a:lnTo>
                <a:lnTo>
                  <a:pt x="16002" y="16002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Freeform 1688"> 
				</p:cNvPr>
          <p:cNvSpPr/>
          <p:nvPr/>
        </p:nvSpPr>
        <p:spPr>
          <a:xfrm>
            <a:off x="5972175" y="5753100"/>
            <a:ext cx="1400175" cy="542925"/>
          </a:xfrm>
          <a:custGeom>
            <a:avLst/>
            <a:gdLst>
              <a:gd name="connsiteX0" fmla="*/ 16383 w 1400175"/>
              <a:gd name="connsiteY0" fmla="*/ 16002 h 542925"/>
              <a:gd name="connsiteX1" fmla="*/ 16383 w 1400175"/>
              <a:gd name="connsiteY1" fmla="*/ 544068 h 542925"/>
              <a:gd name="connsiteX2" fmla="*/ 1402460 w 1400175"/>
              <a:gd name="connsiteY2" fmla="*/ 544068 h 542925"/>
              <a:gd name="connsiteX3" fmla="*/ 1402460 w 1400175"/>
              <a:gd name="connsiteY3" fmla="*/ 16002 h 542925"/>
              <a:gd name="connsiteX4" fmla="*/ 16383 w 1400175"/>
              <a:gd name="connsiteY4" fmla="*/ 160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42925">
                <a:moveTo>
                  <a:pt x="16383" y="16002"/>
                </a:moveTo>
                <a:lnTo>
                  <a:pt x="16383" y="544068"/>
                </a:lnTo>
                <a:lnTo>
                  <a:pt x="1402460" y="544068"/>
                </a:lnTo>
                <a:lnTo>
                  <a:pt x="1402460" y="16002"/>
                </a:lnTo>
                <a:lnTo>
                  <a:pt x="16383" y="16002"/>
                </a:lnTo>
                <a:close/>
              </a:path>
            </a:pathLst>
          </a:custGeom>
          <a:solidFill>
            <a:srgbClr val="e5e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Freeform 168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TextBox 1690"/>
          <p:cNvSpPr txBox="1"/>
          <p:nvPr/>
        </p:nvSpPr>
        <p:spPr>
          <a:xfrm>
            <a:off x="594360" y="580428"/>
            <a:ext cx="5903262" cy="25022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aspiration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30168">
              <a:lnSpc>
                <a:spcPts val="2611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</a:p>
          <a:p>
            <a:pPr indent="3125724">
              <a:lnSpc>
                <a:spcPts val="264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Framework</a:t>
            </a:r>
          </a:p>
          <a:p>
            <a:pPr indent="247650">
              <a:lnSpc>
                <a:spcPts val="2265"/>
              </a:lnSpc>
            </a:pPr>
            <a:r>
              <a:rPr lang="en-US" altLang="zh-CN" sz="1319" dirty="0" smtClean="0">
                <a:solidFill>
                  <a:srgbClr val="344a57"/>
                </a:solidFill>
                <a:latin typeface="Arial" charset="0"/>
                <a:cs typeface="Arial" charset="0"/>
              </a:rPr>
              <a:t>Siemens</a:t>
            </a:r>
          </a:p>
          <a:p>
            <a:pPr indent="3577590">
              <a:lnSpc>
                <a:spcPts val="294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</p:txBody>
      </p:sp>
      <p:sp>
        <p:nvSpPr>
          <p:cNvPr id="1691" name="TextBox 1691"/>
          <p:cNvSpPr txBox="1"/>
          <p:nvPr/>
        </p:nvSpPr>
        <p:spPr>
          <a:xfrm>
            <a:off x="6943343" y="2814784"/>
            <a:ext cx="1776056" cy="2641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</p:txBody>
      </p:sp>
      <p:sp>
        <p:nvSpPr>
          <p:cNvPr id="1692" name="TextBox 1692"/>
          <p:cNvSpPr txBox="1"/>
          <p:nvPr/>
        </p:nvSpPr>
        <p:spPr>
          <a:xfrm>
            <a:off x="1220713" y="3083770"/>
            <a:ext cx="2331155" cy="10315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7626">
              <a:lnSpc>
                <a:spcPts val="207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Growth:</a:t>
            </a:r>
          </a:p>
          <a:p>
            <a:pPr indent="311657">
              <a:lnSpc>
                <a:spcPts val="2112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</a:p>
          <a:p>
            <a:pPr indent="0">
              <a:lnSpc>
                <a:spcPts val="2112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 indent="57160">
              <a:lnSpc>
                <a:spcPts val="18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(Comparable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growth)</a:t>
            </a:r>
          </a:p>
        </p:txBody>
      </p:sp>
      <p:sp>
        <p:nvSpPr>
          <p:cNvPr id="1693" name="TextBox 1693"/>
          <p:cNvSpPr txBox="1"/>
          <p:nvPr/>
        </p:nvSpPr>
        <p:spPr>
          <a:xfrm>
            <a:off x="3834384" y="3118743"/>
            <a:ext cx="2512501" cy="13508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08303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(ROCE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7917">
              <a:lnSpc>
                <a:spcPts val="2095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15-20%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5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</a:p>
          <a:p>
            <a:pPr indent="771906">
              <a:lnSpc>
                <a:spcPts val="2111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3-5%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p.a.</a:t>
            </a:r>
          </a:p>
        </p:txBody>
      </p:sp>
      <p:sp>
        <p:nvSpPr>
          <p:cNvPr id="1694" name="TextBox 1694"/>
          <p:cNvSpPr txBox="1"/>
          <p:nvPr/>
        </p:nvSpPr>
        <p:spPr>
          <a:xfrm>
            <a:off x="6657591" y="3089025"/>
            <a:ext cx="2284359" cy="1380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8018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(Industrial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debt/EBITDA)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46518">
              <a:lnSpc>
                <a:spcPts val="232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53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 indent="722376">
              <a:lnSpc>
                <a:spcPts val="2112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40-60%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4)</a:t>
            </a:r>
          </a:p>
        </p:txBody>
      </p:sp>
      <p:sp>
        <p:nvSpPr>
          <p:cNvPr id="1695" name="TextBox 1695"/>
          <p:cNvSpPr txBox="1"/>
          <p:nvPr/>
        </p:nvSpPr>
        <p:spPr>
          <a:xfrm>
            <a:off x="842010" y="4723806"/>
            <a:ext cx="380537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ranges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(excl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PPA)</a:t>
            </a:r>
            <a:r>
              <a:rPr lang="en-US" altLang="zh-CN" sz="1319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3e4c58"/>
                </a:solidFill>
                <a:latin typeface="Arial" charset="0"/>
                <a:cs typeface="Arial" charset="0"/>
              </a:rPr>
              <a:t>5)</a:t>
            </a:r>
          </a:p>
        </p:txBody>
      </p:sp>
      <p:sp>
        <p:nvSpPr>
          <p:cNvPr id="1696" name="TextBox 1696"/>
          <p:cNvSpPr txBox="1"/>
          <p:nvPr/>
        </p:nvSpPr>
        <p:spPr>
          <a:xfrm>
            <a:off x="1632958" y="5115388"/>
            <a:ext cx="663178" cy="1139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0507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PG</a:t>
            </a:r>
          </a:p>
          <a:p>
            <a:pPr indent="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11-15%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4505">
              <a:lnSpc>
                <a:spcPts val="20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WP</a:t>
            </a:r>
          </a:p>
          <a:p>
            <a:pPr indent="102869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5-8%</a:t>
            </a:r>
          </a:p>
        </p:txBody>
      </p:sp>
      <p:sp>
        <p:nvSpPr>
          <p:cNvPr id="1697" name="TextBox 1697"/>
          <p:cNvSpPr txBox="1"/>
          <p:nvPr/>
        </p:nvSpPr>
        <p:spPr>
          <a:xfrm>
            <a:off x="3253739" y="5115388"/>
            <a:ext cx="565633" cy="1139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6398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</a:t>
            </a:r>
          </a:p>
          <a:p>
            <a:pPr indent="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7-10%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400">
              <a:lnSpc>
                <a:spcPts val="20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BT</a:t>
            </a:r>
          </a:p>
          <a:p>
            <a:pPr indent="5329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8-11%</a:t>
            </a:r>
          </a:p>
        </p:txBody>
      </p:sp>
      <p:sp>
        <p:nvSpPr>
          <p:cNvPr id="1698" name="TextBox 1698"/>
          <p:cNvSpPr txBox="1"/>
          <p:nvPr/>
        </p:nvSpPr>
        <p:spPr>
          <a:xfrm>
            <a:off x="4771639" y="5115388"/>
            <a:ext cx="673460" cy="1139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9836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</a:t>
            </a:r>
          </a:p>
          <a:p>
            <a:pPr indent="10820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6-9%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6506">
              <a:lnSpc>
                <a:spcPts val="20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DF</a:t>
            </a:r>
          </a:p>
          <a:p>
            <a:pPr indent="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14-20%</a:t>
            </a:r>
          </a:p>
        </p:txBody>
      </p:sp>
      <p:sp>
        <p:nvSpPr>
          <p:cNvPr id="1699" name="TextBox 1699"/>
          <p:cNvSpPr txBox="1"/>
          <p:nvPr/>
        </p:nvSpPr>
        <p:spPr>
          <a:xfrm>
            <a:off x="6343649" y="5115388"/>
            <a:ext cx="673460" cy="1139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1168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PD</a:t>
            </a:r>
          </a:p>
          <a:p>
            <a:pPr indent="54097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8-12%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834">
              <a:lnSpc>
                <a:spcPts val="20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</a:p>
          <a:p>
            <a:pPr indent="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15-19%</a:t>
            </a:r>
          </a:p>
        </p:txBody>
      </p:sp>
      <p:sp>
        <p:nvSpPr>
          <p:cNvPr id="1700" name="TextBox 1700"/>
          <p:cNvSpPr txBox="1"/>
          <p:nvPr/>
        </p:nvSpPr>
        <p:spPr>
          <a:xfrm>
            <a:off x="7914893" y="5115388"/>
            <a:ext cx="673460" cy="48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154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6)</a:t>
            </a:r>
          </a:p>
          <a:p>
            <a:pPr indent="0">
              <a:lnSpc>
                <a:spcPts val="203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1701" name="TextBox 1701"/>
          <p:cNvSpPr txBox="1"/>
          <p:nvPr/>
        </p:nvSpPr>
        <p:spPr>
          <a:xfrm>
            <a:off x="594362" y="6710877"/>
            <a:ext cx="8945451" cy="5866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6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ABB,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Rockwell,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Schneider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Toshiba,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discontinued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(cost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</a:p>
          <a:p>
            <a:pPr indent="3046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R&amp;D-,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SG&amp;A-expenses)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exceptional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intangibles</a:t>
            </a:r>
          </a:p>
          <a:p>
            <a:pPr indent="3046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0">
              <a:lnSpc>
                <a:spcPts val="1521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702" name="TextBox 1702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</a:t>
            </a:r>
          </a:p>
        </p:txBody>
      </p:sp>
      <p:sp>
        <p:nvSpPr>
          <p:cNvPr id="1703" name="TextBox 1703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704" name="TextBox 1704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581025" y="2371725"/>
            <a:ext cx="8791575" cy="561975"/>
          </a:xfrm>
          <a:custGeom>
            <a:avLst/>
            <a:gdLst>
              <a:gd name="connsiteX0" fmla="*/ 13335 w 8791575"/>
              <a:gd name="connsiteY0" fmla="*/ 17145 h 561975"/>
              <a:gd name="connsiteX1" fmla="*/ 13335 w 8791575"/>
              <a:gd name="connsiteY1" fmla="*/ 570357 h 561975"/>
              <a:gd name="connsiteX2" fmla="*/ 8800719 w 8791575"/>
              <a:gd name="connsiteY2" fmla="*/ 570357 h 561975"/>
              <a:gd name="connsiteX3" fmla="*/ 8800719 w 8791575"/>
              <a:gd name="connsiteY3" fmla="*/ 17145 h 561975"/>
              <a:gd name="connsiteX4" fmla="*/ 13335 w 8791575"/>
              <a:gd name="connsiteY4" fmla="*/ 1714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575" h="561975">
                <a:moveTo>
                  <a:pt x="13335" y="17145"/>
                </a:moveTo>
                <a:lnTo>
                  <a:pt x="13335" y="570357"/>
                </a:lnTo>
                <a:lnTo>
                  <a:pt x="8800719" y="570357"/>
                </a:lnTo>
                <a:lnTo>
                  <a:pt x="8800719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571500" y="2371725"/>
            <a:ext cx="8810625" cy="647700"/>
          </a:xfrm>
          <a:custGeom>
            <a:avLst/>
            <a:gdLst>
              <a:gd name="connsiteX0" fmla="*/ 17526 w 8810625"/>
              <a:gd name="connsiteY0" fmla="*/ 655701 h 647700"/>
              <a:gd name="connsiteX1" fmla="*/ 17526 w 8810625"/>
              <a:gd name="connsiteY1" fmla="*/ 11811 h 647700"/>
              <a:gd name="connsiteX2" fmla="*/ 8815578 w 8810625"/>
              <a:gd name="connsiteY2" fmla="*/ 11811 h 647700"/>
              <a:gd name="connsiteX3" fmla="*/ 8815578 w 8810625"/>
              <a:gd name="connsiteY3" fmla="*/ 655701 h 647700"/>
              <a:gd name="connsiteX4" fmla="*/ 17526 w 8810625"/>
              <a:gd name="connsiteY4" fmla="*/ 655701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647700">
                <a:moveTo>
                  <a:pt x="17526" y="655701"/>
                </a:moveTo>
                <a:lnTo>
                  <a:pt x="17526" y="11811"/>
                </a:lnTo>
                <a:lnTo>
                  <a:pt x="8815578" y="11811"/>
                </a:lnTo>
                <a:lnTo>
                  <a:pt x="8815578" y="655701"/>
                </a:lnTo>
                <a:lnTo>
                  <a:pt x="17526" y="65570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581025" y="2371725"/>
            <a:ext cx="8791575" cy="647700"/>
          </a:xfrm>
          <a:custGeom>
            <a:avLst/>
            <a:gdLst>
              <a:gd name="connsiteX0" fmla="*/ 18669 w 8791575"/>
              <a:gd name="connsiteY0" fmla="*/ 651129 h 647700"/>
              <a:gd name="connsiteX1" fmla="*/ 13335 w 8791575"/>
              <a:gd name="connsiteY1" fmla="*/ 645795 h 647700"/>
              <a:gd name="connsiteX2" fmla="*/ 8800719 w 8791575"/>
              <a:gd name="connsiteY2" fmla="*/ 645795 h 647700"/>
              <a:gd name="connsiteX3" fmla="*/ 8795386 w 8791575"/>
              <a:gd name="connsiteY3" fmla="*/ 651129 h 647700"/>
              <a:gd name="connsiteX4" fmla="*/ 8795386 w 8791575"/>
              <a:gd name="connsiteY4" fmla="*/ 17145 h 647700"/>
              <a:gd name="connsiteX5" fmla="*/ 8800719 w 8791575"/>
              <a:gd name="connsiteY5" fmla="*/ 22479 h 647700"/>
              <a:gd name="connsiteX6" fmla="*/ 13335 w 8791575"/>
              <a:gd name="connsiteY6" fmla="*/ 22479 h 647700"/>
              <a:gd name="connsiteX7" fmla="*/ 18669 w 8791575"/>
              <a:gd name="connsiteY7" fmla="*/ 17145 h 647700"/>
              <a:gd name="connsiteX8" fmla="*/ 18669 w 8791575"/>
              <a:gd name="connsiteY8" fmla="*/ 651129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18669" y="651129"/>
                </a:moveTo>
                <a:lnTo>
                  <a:pt x="13335" y="645795"/>
                </a:lnTo>
                <a:lnTo>
                  <a:pt x="8800719" y="645795"/>
                </a:lnTo>
                <a:lnTo>
                  <a:pt x="8795386" y="651129"/>
                </a:lnTo>
                <a:lnTo>
                  <a:pt x="8795386" y="17145"/>
                </a:lnTo>
                <a:lnTo>
                  <a:pt x="8800719" y="22479"/>
                </a:lnTo>
                <a:lnTo>
                  <a:pt x="13335" y="22479"/>
                </a:lnTo>
                <a:lnTo>
                  <a:pt x="18669" y="17145"/>
                </a:lnTo>
                <a:lnTo>
                  <a:pt x="18669" y="6511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581025" y="2924175"/>
            <a:ext cx="8791575" cy="95250"/>
          </a:xfrm>
          <a:custGeom>
            <a:avLst/>
            <a:gdLst>
              <a:gd name="connsiteX0" fmla="*/ 13335 w 8791575"/>
              <a:gd name="connsiteY0" fmla="*/ 17145 h 95250"/>
              <a:gd name="connsiteX1" fmla="*/ 13335 w 8791575"/>
              <a:gd name="connsiteY1" fmla="*/ 98679 h 95250"/>
              <a:gd name="connsiteX2" fmla="*/ 8800719 w 8791575"/>
              <a:gd name="connsiteY2" fmla="*/ 98679 h 95250"/>
              <a:gd name="connsiteX3" fmla="*/ 8800719 w 8791575"/>
              <a:gd name="connsiteY3" fmla="*/ 17145 h 95250"/>
              <a:gd name="connsiteX4" fmla="*/ 13335 w 8791575"/>
              <a:gd name="connsiteY4" fmla="*/ 1714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575" h="95250">
                <a:moveTo>
                  <a:pt x="13335" y="17145"/>
                </a:moveTo>
                <a:lnTo>
                  <a:pt x="13335" y="98679"/>
                </a:lnTo>
                <a:lnTo>
                  <a:pt x="8800719" y="98679"/>
                </a:lnTo>
                <a:lnTo>
                  <a:pt x="8800719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571500" y="2371725"/>
            <a:ext cx="8810625" cy="647700"/>
          </a:xfrm>
          <a:custGeom>
            <a:avLst/>
            <a:gdLst>
              <a:gd name="connsiteX0" fmla="*/ 17526 w 8810625"/>
              <a:gd name="connsiteY0" fmla="*/ 655701 h 647700"/>
              <a:gd name="connsiteX1" fmla="*/ 17526 w 8810625"/>
              <a:gd name="connsiteY1" fmla="*/ 11811 h 647700"/>
              <a:gd name="connsiteX2" fmla="*/ 8815578 w 8810625"/>
              <a:gd name="connsiteY2" fmla="*/ 11811 h 647700"/>
              <a:gd name="connsiteX3" fmla="*/ 8815578 w 8810625"/>
              <a:gd name="connsiteY3" fmla="*/ 655701 h 647700"/>
              <a:gd name="connsiteX4" fmla="*/ 17526 w 8810625"/>
              <a:gd name="connsiteY4" fmla="*/ 655701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647700">
                <a:moveTo>
                  <a:pt x="17526" y="655701"/>
                </a:moveTo>
                <a:lnTo>
                  <a:pt x="17526" y="11811"/>
                </a:lnTo>
                <a:lnTo>
                  <a:pt x="8815578" y="11811"/>
                </a:lnTo>
                <a:lnTo>
                  <a:pt x="8815578" y="655701"/>
                </a:lnTo>
                <a:lnTo>
                  <a:pt x="17526" y="65570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581025" y="2371725"/>
            <a:ext cx="8791575" cy="647700"/>
          </a:xfrm>
          <a:custGeom>
            <a:avLst/>
            <a:gdLst>
              <a:gd name="connsiteX0" fmla="*/ 18669 w 8791575"/>
              <a:gd name="connsiteY0" fmla="*/ 651129 h 647700"/>
              <a:gd name="connsiteX1" fmla="*/ 13335 w 8791575"/>
              <a:gd name="connsiteY1" fmla="*/ 645795 h 647700"/>
              <a:gd name="connsiteX2" fmla="*/ 8800719 w 8791575"/>
              <a:gd name="connsiteY2" fmla="*/ 645795 h 647700"/>
              <a:gd name="connsiteX3" fmla="*/ 8795386 w 8791575"/>
              <a:gd name="connsiteY3" fmla="*/ 651129 h 647700"/>
              <a:gd name="connsiteX4" fmla="*/ 8795386 w 8791575"/>
              <a:gd name="connsiteY4" fmla="*/ 17145 h 647700"/>
              <a:gd name="connsiteX5" fmla="*/ 8800719 w 8791575"/>
              <a:gd name="connsiteY5" fmla="*/ 22479 h 647700"/>
              <a:gd name="connsiteX6" fmla="*/ 13335 w 8791575"/>
              <a:gd name="connsiteY6" fmla="*/ 22479 h 647700"/>
              <a:gd name="connsiteX7" fmla="*/ 18669 w 8791575"/>
              <a:gd name="connsiteY7" fmla="*/ 17145 h 647700"/>
              <a:gd name="connsiteX8" fmla="*/ 18669 w 8791575"/>
              <a:gd name="connsiteY8" fmla="*/ 651129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18669" y="651129"/>
                </a:moveTo>
                <a:lnTo>
                  <a:pt x="13335" y="645795"/>
                </a:lnTo>
                <a:lnTo>
                  <a:pt x="8800719" y="645795"/>
                </a:lnTo>
                <a:lnTo>
                  <a:pt x="8795386" y="651129"/>
                </a:lnTo>
                <a:lnTo>
                  <a:pt x="8795386" y="17145"/>
                </a:lnTo>
                <a:lnTo>
                  <a:pt x="8800719" y="22479"/>
                </a:lnTo>
                <a:lnTo>
                  <a:pt x="13335" y="22479"/>
                </a:lnTo>
                <a:lnTo>
                  <a:pt x="18669" y="17145"/>
                </a:lnTo>
                <a:lnTo>
                  <a:pt x="18669" y="6511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581025" y="3467100"/>
            <a:ext cx="8791575" cy="409575"/>
          </a:xfrm>
          <a:custGeom>
            <a:avLst/>
            <a:gdLst>
              <a:gd name="connsiteX0" fmla="*/ 13335 w 8791575"/>
              <a:gd name="connsiteY0" fmla="*/ 16002 h 409575"/>
              <a:gd name="connsiteX1" fmla="*/ 13335 w 8791575"/>
              <a:gd name="connsiteY1" fmla="*/ 417576 h 409575"/>
              <a:gd name="connsiteX2" fmla="*/ 8800719 w 8791575"/>
              <a:gd name="connsiteY2" fmla="*/ 417576 h 409575"/>
              <a:gd name="connsiteX3" fmla="*/ 8800719 w 8791575"/>
              <a:gd name="connsiteY3" fmla="*/ 16002 h 409575"/>
              <a:gd name="connsiteX4" fmla="*/ 13335 w 8791575"/>
              <a:gd name="connsiteY4" fmla="*/ 16002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575" h="409575">
                <a:moveTo>
                  <a:pt x="13335" y="16002"/>
                </a:moveTo>
                <a:lnTo>
                  <a:pt x="13335" y="417576"/>
                </a:lnTo>
                <a:lnTo>
                  <a:pt x="8800719" y="417576"/>
                </a:lnTo>
                <a:lnTo>
                  <a:pt x="8800719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571500" y="3467100"/>
            <a:ext cx="8810625" cy="647700"/>
          </a:xfrm>
          <a:custGeom>
            <a:avLst/>
            <a:gdLst>
              <a:gd name="connsiteX0" fmla="*/ 17526 w 8810625"/>
              <a:gd name="connsiteY0" fmla="*/ 655320 h 647700"/>
              <a:gd name="connsiteX1" fmla="*/ 17526 w 8810625"/>
              <a:gd name="connsiteY1" fmla="*/ 10667 h 647700"/>
              <a:gd name="connsiteX2" fmla="*/ 8815578 w 8810625"/>
              <a:gd name="connsiteY2" fmla="*/ 10667 h 647700"/>
              <a:gd name="connsiteX3" fmla="*/ 8815578 w 8810625"/>
              <a:gd name="connsiteY3" fmla="*/ 655320 h 647700"/>
              <a:gd name="connsiteX4" fmla="*/ 17526 w 8810625"/>
              <a:gd name="connsiteY4" fmla="*/ 65532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647700">
                <a:moveTo>
                  <a:pt x="17526" y="655320"/>
                </a:moveTo>
                <a:lnTo>
                  <a:pt x="17526" y="10667"/>
                </a:lnTo>
                <a:lnTo>
                  <a:pt x="8815578" y="10667"/>
                </a:lnTo>
                <a:lnTo>
                  <a:pt x="8815578" y="655320"/>
                </a:lnTo>
                <a:lnTo>
                  <a:pt x="17526" y="65532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581025" y="3467100"/>
            <a:ext cx="8791575" cy="647700"/>
          </a:xfrm>
          <a:custGeom>
            <a:avLst/>
            <a:gdLst>
              <a:gd name="connsiteX0" fmla="*/ 18669 w 8791575"/>
              <a:gd name="connsiteY0" fmla="*/ 649985 h 647700"/>
              <a:gd name="connsiteX1" fmla="*/ 13335 w 8791575"/>
              <a:gd name="connsiteY1" fmla="*/ 644652 h 647700"/>
              <a:gd name="connsiteX2" fmla="*/ 8800719 w 8791575"/>
              <a:gd name="connsiteY2" fmla="*/ 644652 h 647700"/>
              <a:gd name="connsiteX3" fmla="*/ 8795386 w 8791575"/>
              <a:gd name="connsiteY3" fmla="*/ 649985 h 647700"/>
              <a:gd name="connsiteX4" fmla="*/ 8795386 w 8791575"/>
              <a:gd name="connsiteY4" fmla="*/ 16002 h 647700"/>
              <a:gd name="connsiteX5" fmla="*/ 8800719 w 8791575"/>
              <a:gd name="connsiteY5" fmla="*/ 21335 h 647700"/>
              <a:gd name="connsiteX6" fmla="*/ 13335 w 8791575"/>
              <a:gd name="connsiteY6" fmla="*/ 21335 h 647700"/>
              <a:gd name="connsiteX7" fmla="*/ 18669 w 8791575"/>
              <a:gd name="connsiteY7" fmla="*/ 16002 h 647700"/>
              <a:gd name="connsiteX8" fmla="*/ 18669 w 8791575"/>
              <a:gd name="connsiteY8" fmla="*/ 64998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18669" y="649985"/>
                </a:moveTo>
                <a:lnTo>
                  <a:pt x="13335" y="644652"/>
                </a:lnTo>
                <a:lnTo>
                  <a:pt x="8800719" y="644652"/>
                </a:lnTo>
                <a:lnTo>
                  <a:pt x="8795386" y="649985"/>
                </a:lnTo>
                <a:lnTo>
                  <a:pt x="8795386" y="16002"/>
                </a:lnTo>
                <a:lnTo>
                  <a:pt x="8800719" y="21335"/>
                </a:lnTo>
                <a:lnTo>
                  <a:pt x="13335" y="21335"/>
                </a:lnTo>
                <a:lnTo>
                  <a:pt x="18669" y="16002"/>
                </a:lnTo>
                <a:lnTo>
                  <a:pt x="18669" y="64998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581025" y="3867150"/>
            <a:ext cx="8791575" cy="247650"/>
          </a:xfrm>
          <a:custGeom>
            <a:avLst/>
            <a:gdLst>
              <a:gd name="connsiteX0" fmla="*/ 13335 w 8791575"/>
              <a:gd name="connsiteY0" fmla="*/ 16764 h 247650"/>
              <a:gd name="connsiteX1" fmla="*/ 13335 w 8791575"/>
              <a:gd name="connsiteY1" fmla="*/ 249935 h 247650"/>
              <a:gd name="connsiteX2" fmla="*/ 8800719 w 8791575"/>
              <a:gd name="connsiteY2" fmla="*/ 249935 h 247650"/>
              <a:gd name="connsiteX3" fmla="*/ 8800719 w 8791575"/>
              <a:gd name="connsiteY3" fmla="*/ 16764 h 247650"/>
              <a:gd name="connsiteX4" fmla="*/ 13335 w 8791575"/>
              <a:gd name="connsiteY4" fmla="*/ 1676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575" h="247650">
                <a:moveTo>
                  <a:pt x="13335" y="16764"/>
                </a:moveTo>
                <a:lnTo>
                  <a:pt x="13335" y="249935"/>
                </a:lnTo>
                <a:lnTo>
                  <a:pt x="8800719" y="249935"/>
                </a:lnTo>
                <a:lnTo>
                  <a:pt x="8800719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571500" y="3467100"/>
            <a:ext cx="8810625" cy="647700"/>
          </a:xfrm>
          <a:custGeom>
            <a:avLst/>
            <a:gdLst>
              <a:gd name="connsiteX0" fmla="*/ 17526 w 8810625"/>
              <a:gd name="connsiteY0" fmla="*/ 655320 h 647700"/>
              <a:gd name="connsiteX1" fmla="*/ 17526 w 8810625"/>
              <a:gd name="connsiteY1" fmla="*/ 10667 h 647700"/>
              <a:gd name="connsiteX2" fmla="*/ 8815578 w 8810625"/>
              <a:gd name="connsiteY2" fmla="*/ 10667 h 647700"/>
              <a:gd name="connsiteX3" fmla="*/ 8815578 w 8810625"/>
              <a:gd name="connsiteY3" fmla="*/ 655320 h 647700"/>
              <a:gd name="connsiteX4" fmla="*/ 17526 w 8810625"/>
              <a:gd name="connsiteY4" fmla="*/ 65532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647700">
                <a:moveTo>
                  <a:pt x="17526" y="655320"/>
                </a:moveTo>
                <a:lnTo>
                  <a:pt x="17526" y="10667"/>
                </a:lnTo>
                <a:lnTo>
                  <a:pt x="8815578" y="10667"/>
                </a:lnTo>
                <a:lnTo>
                  <a:pt x="8815578" y="655320"/>
                </a:lnTo>
                <a:lnTo>
                  <a:pt x="17526" y="65532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581025" y="3467100"/>
            <a:ext cx="8791575" cy="647700"/>
          </a:xfrm>
          <a:custGeom>
            <a:avLst/>
            <a:gdLst>
              <a:gd name="connsiteX0" fmla="*/ 18669 w 8791575"/>
              <a:gd name="connsiteY0" fmla="*/ 649985 h 647700"/>
              <a:gd name="connsiteX1" fmla="*/ 13335 w 8791575"/>
              <a:gd name="connsiteY1" fmla="*/ 644652 h 647700"/>
              <a:gd name="connsiteX2" fmla="*/ 8800719 w 8791575"/>
              <a:gd name="connsiteY2" fmla="*/ 644652 h 647700"/>
              <a:gd name="connsiteX3" fmla="*/ 8795386 w 8791575"/>
              <a:gd name="connsiteY3" fmla="*/ 649985 h 647700"/>
              <a:gd name="connsiteX4" fmla="*/ 8795386 w 8791575"/>
              <a:gd name="connsiteY4" fmla="*/ 16002 h 647700"/>
              <a:gd name="connsiteX5" fmla="*/ 8800719 w 8791575"/>
              <a:gd name="connsiteY5" fmla="*/ 21335 h 647700"/>
              <a:gd name="connsiteX6" fmla="*/ 13335 w 8791575"/>
              <a:gd name="connsiteY6" fmla="*/ 21335 h 647700"/>
              <a:gd name="connsiteX7" fmla="*/ 18669 w 8791575"/>
              <a:gd name="connsiteY7" fmla="*/ 16002 h 647700"/>
              <a:gd name="connsiteX8" fmla="*/ 18669 w 8791575"/>
              <a:gd name="connsiteY8" fmla="*/ 64998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18669" y="649985"/>
                </a:moveTo>
                <a:lnTo>
                  <a:pt x="13335" y="644652"/>
                </a:lnTo>
                <a:lnTo>
                  <a:pt x="8800719" y="644652"/>
                </a:lnTo>
                <a:lnTo>
                  <a:pt x="8795386" y="649985"/>
                </a:lnTo>
                <a:lnTo>
                  <a:pt x="8795386" y="16002"/>
                </a:lnTo>
                <a:lnTo>
                  <a:pt x="8800719" y="21335"/>
                </a:lnTo>
                <a:lnTo>
                  <a:pt x="13335" y="21335"/>
                </a:lnTo>
                <a:lnTo>
                  <a:pt x="18669" y="16002"/>
                </a:lnTo>
                <a:lnTo>
                  <a:pt x="18669" y="64998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581025" y="4562475"/>
            <a:ext cx="8791575" cy="257175"/>
          </a:xfrm>
          <a:custGeom>
            <a:avLst/>
            <a:gdLst>
              <a:gd name="connsiteX0" fmla="*/ 13335 w 8791575"/>
              <a:gd name="connsiteY0" fmla="*/ 14859 h 257175"/>
              <a:gd name="connsiteX1" fmla="*/ 13335 w 8791575"/>
              <a:gd name="connsiteY1" fmla="*/ 264795 h 257175"/>
              <a:gd name="connsiteX2" fmla="*/ 8800719 w 8791575"/>
              <a:gd name="connsiteY2" fmla="*/ 264795 h 257175"/>
              <a:gd name="connsiteX3" fmla="*/ 8800719 w 8791575"/>
              <a:gd name="connsiteY3" fmla="*/ 14859 h 257175"/>
              <a:gd name="connsiteX4" fmla="*/ 13335 w 8791575"/>
              <a:gd name="connsiteY4" fmla="*/ 1485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575" h="257175">
                <a:moveTo>
                  <a:pt x="13335" y="14859"/>
                </a:moveTo>
                <a:lnTo>
                  <a:pt x="13335" y="264795"/>
                </a:lnTo>
                <a:lnTo>
                  <a:pt x="8800719" y="264795"/>
                </a:lnTo>
                <a:lnTo>
                  <a:pt x="8800719" y="14859"/>
                </a:lnTo>
                <a:lnTo>
                  <a:pt x="13335" y="14859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571500" y="4562475"/>
            <a:ext cx="8810625" cy="647700"/>
          </a:xfrm>
          <a:custGeom>
            <a:avLst/>
            <a:gdLst>
              <a:gd name="connsiteX0" fmla="*/ 17526 w 8810625"/>
              <a:gd name="connsiteY0" fmla="*/ 654177 h 647700"/>
              <a:gd name="connsiteX1" fmla="*/ 17526 w 8810625"/>
              <a:gd name="connsiteY1" fmla="*/ 9525 h 647700"/>
              <a:gd name="connsiteX2" fmla="*/ 8815578 w 8810625"/>
              <a:gd name="connsiteY2" fmla="*/ 9525 h 647700"/>
              <a:gd name="connsiteX3" fmla="*/ 8815578 w 8810625"/>
              <a:gd name="connsiteY3" fmla="*/ 654177 h 647700"/>
              <a:gd name="connsiteX4" fmla="*/ 17526 w 8810625"/>
              <a:gd name="connsiteY4" fmla="*/ 654177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647700">
                <a:moveTo>
                  <a:pt x="17526" y="654177"/>
                </a:moveTo>
                <a:lnTo>
                  <a:pt x="17526" y="9525"/>
                </a:lnTo>
                <a:lnTo>
                  <a:pt x="8815578" y="9525"/>
                </a:lnTo>
                <a:lnTo>
                  <a:pt x="8815578" y="654177"/>
                </a:lnTo>
                <a:lnTo>
                  <a:pt x="17526" y="65417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581025" y="4562475"/>
            <a:ext cx="8791575" cy="647700"/>
          </a:xfrm>
          <a:custGeom>
            <a:avLst/>
            <a:gdLst>
              <a:gd name="connsiteX0" fmla="*/ 18669 w 8791575"/>
              <a:gd name="connsiteY0" fmla="*/ 648842 h 647700"/>
              <a:gd name="connsiteX1" fmla="*/ 13335 w 8791575"/>
              <a:gd name="connsiteY1" fmla="*/ 643509 h 647700"/>
              <a:gd name="connsiteX2" fmla="*/ 8800719 w 8791575"/>
              <a:gd name="connsiteY2" fmla="*/ 643509 h 647700"/>
              <a:gd name="connsiteX3" fmla="*/ 8795386 w 8791575"/>
              <a:gd name="connsiteY3" fmla="*/ 648842 h 647700"/>
              <a:gd name="connsiteX4" fmla="*/ 8795386 w 8791575"/>
              <a:gd name="connsiteY4" fmla="*/ 14859 h 647700"/>
              <a:gd name="connsiteX5" fmla="*/ 8800719 w 8791575"/>
              <a:gd name="connsiteY5" fmla="*/ 20192 h 647700"/>
              <a:gd name="connsiteX6" fmla="*/ 13335 w 8791575"/>
              <a:gd name="connsiteY6" fmla="*/ 20192 h 647700"/>
              <a:gd name="connsiteX7" fmla="*/ 18669 w 8791575"/>
              <a:gd name="connsiteY7" fmla="*/ 14859 h 647700"/>
              <a:gd name="connsiteX8" fmla="*/ 18669 w 8791575"/>
              <a:gd name="connsiteY8" fmla="*/ 64884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18669" y="648842"/>
                </a:moveTo>
                <a:lnTo>
                  <a:pt x="13335" y="643509"/>
                </a:lnTo>
                <a:lnTo>
                  <a:pt x="8800719" y="643509"/>
                </a:lnTo>
                <a:lnTo>
                  <a:pt x="8795386" y="648842"/>
                </a:lnTo>
                <a:lnTo>
                  <a:pt x="8795386" y="14859"/>
                </a:lnTo>
                <a:lnTo>
                  <a:pt x="8800719" y="20192"/>
                </a:lnTo>
                <a:lnTo>
                  <a:pt x="13335" y="20192"/>
                </a:lnTo>
                <a:lnTo>
                  <a:pt x="18669" y="14859"/>
                </a:lnTo>
                <a:lnTo>
                  <a:pt x="18669" y="64884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581025" y="5657850"/>
            <a:ext cx="8791575" cy="104775"/>
          </a:xfrm>
          <a:custGeom>
            <a:avLst/>
            <a:gdLst>
              <a:gd name="connsiteX0" fmla="*/ 13335 w 8791575"/>
              <a:gd name="connsiteY0" fmla="*/ 14478 h 104775"/>
              <a:gd name="connsiteX1" fmla="*/ 13335 w 8791575"/>
              <a:gd name="connsiteY1" fmla="*/ 112015 h 104775"/>
              <a:gd name="connsiteX2" fmla="*/ 8800719 w 8791575"/>
              <a:gd name="connsiteY2" fmla="*/ 112015 h 104775"/>
              <a:gd name="connsiteX3" fmla="*/ 8800719 w 8791575"/>
              <a:gd name="connsiteY3" fmla="*/ 14478 h 104775"/>
              <a:gd name="connsiteX4" fmla="*/ 13335 w 8791575"/>
              <a:gd name="connsiteY4" fmla="*/ 14478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575" h="104775">
                <a:moveTo>
                  <a:pt x="13335" y="14478"/>
                </a:moveTo>
                <a:lnTo>
                  <a:pt x="13335" y="112015"/>
                </a:lnTo>
                <a:lnTo>
                  <a:pt x="8800719" y="112015"/>
                </a:lnTo>
                <a:lnTo>
                  <a:pt x="8800719" y="14478"/>
                </a:lnTo>
                <a:lnTo>
                  <a:pt x="13335" y="14478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571500" y="5648325"/>
            <a:ext cx="8810625" cy="657225"/>
          </a:xfrm>
          <a:custGeom>
            <a:avLst/>
            <a:gdLst>
              <a:gd name="connsiteX0" fmla="*/ 17526 w 8810625"/>
              <a:gd name="connsiteY0" fmla="*/ 662559 h 657225"/>
              <a:gd name="connsiteX1" fmla="*/ 17526 w 8810625"/>
              <a:gd name="connsiteY1" fmla="*/ 18669 h 657225"/>
              <a:gd name="connsiteX2" fmla="*/ 8815578 w 8810625"/>
              <a:gd name="connsiteY2" fmla="*/ 18669 h 657225"/>
              <a:gd name="connsiteX3" fmla="*/ 8815578 w 8810625"/>
              <a:gd name="connsiteY3" fmla="*/ 662559 h 657225"/>
              <a:gd name="connsiteX4" fmla="*/ 17526 w 8810625"/>
              <a:gd name="connsiteY4" fmla="*/ 66255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657225">
                <a:moveTo>
                  <a:pt x="17526" y="662559"/>
                </a:moveTo>
                <a:lnTo>
                  <a:pt x="17526" y="18669"/>
                </a:lnTo>
                <a:lnTo>
                  <a:pt x="8815578" y="18669"/>
                </a:lnTo>
                <a:lnTo>
                  <a:pt x="8815578" y="662559"/>
                </a:lnTo>
                <a:lnTo>
                  <a:pt x="17526" y="66255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581025" y="5657850"/>
            <a:ext cx="8791575" cy="647700"/>
          </a:xfrm>
          <a:custGeom>
            <a:avLst/>
            <a:gdLst>
              <a:gd name="connsiteX0" fmla="*/ 18669 w 8791575"/>
              <a:gd name="connsiteY0" fmla="*/ 648462 h 647700"/>
              <a:gd name="connsiteX1" fmla="*/ 13335 w 8791575"/>
              <a:gd name="connsiteY1" fmla="*/ 643128 h 647700"/>
              <a:gd name="connsiteX2" fmla="*/ 8800719 w 8791575"/>
              <a:gd name="connsiteY2" fmla="*/ 643128 h 647700"/>
              <a:gd name="connsiteX3" fmla="*/ 8795386 w 8791575"/>
              <a:gd name="connsiteY3" fmla="*/ 648462 h 647700"/>
              <a:gd name="connsiteX4" fmla="*/ 8795386 w 8791575"/>
              <a:gd name="connsiteY4" fmla="*/ 14478 h 647700"/>
              <a:gd name="connsiteX5" fmla="*/ 8800719 w 8791575"/>
              <a:gd name="connsiteY5" fmla="*/ 19811 h 647700"/>
              <a:gd name="connsiteX6" fmla="*/ 13335 w 8791575"/>
              <a:gd name="connsiteY6" fmla="*/ 19811 h 647700"/>
              <a:gd name="connsiteX7" fmla="*/ 18669 w 8791575"/>
              <a:gd name="connsiteY7" fmla="*/ 14478 h 647700"/>
              <a:gd name="connsiteX8" fmla="*/ 18669 w 8791575"/>
              <a:gd name="connsiteY8" fmla="*/ 64846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18669" y="648462"/>
                </a:moveTo>
                <a:lnTo>
                  <a:pt x="13335" y="643128"/>
                </a:lnTo>
                <a:lnTo>
                  <a:pt x="8800719" y="643128"/>
                </a:lnTo>
                <a:lnTo>
                  <a:pt x="8795386" y="648462"/>
                </a:lnTo>
                <a:lnTo>
                  <a:pt x="8795386" y="14478"/>
                </a:lnTo>
                <a:lnTo>
                  <a:pt x="8800719" y="19811"/>
                </a:lnTo>
                <a:lnTo>
                  <a:pt x="13335" y="19811"/>
                </a:lnTo>
                <a:lnTo>
                  <a:pt x="18669" y="14478"/>
                </a:lnTo>
                <a:lnTo>
                  <a:pt x="18669" y="64846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581025" y="4810125"/>
            <a:ext cx="8791575" cy="400050"/>
          </a:xfrm>
          <a:custGeom>
            <a:avLst/>
            <a:gdLst>
              <a:gd name="connsiteX0" fmla="*/ 13335 w 8791575"/>
              <a:gd name="connsiteY0" fmla="*/ 16383 h 400050"/>
              <a:gd name="connsiteX1" fmla="*/ 13335 w 8791575"/>
              <a:gd name="connsiteY1" fmla="*/ 401192 h 400050"/>
              <a:gd name="connsiteX2" fmla="*/ 8800719 w 8791575"/>
              <a:gd name="connsiteY2" fmla="*/ 401192 h 400050"/>
              <a:gd name="connsiteX3" fmla="*/ 8800719 w 8791575"/>
              <a:gd name="connsiteY3" fmla="*/ 16383 h 400050"/>
              <a:gd name="connsiteX4" fmla="*/ 13335 w 8791575"/>
              <a:gd name="connsiteY4" fmla="*/ 1638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575" h="400050">
                <a:moveTo>
                  <a:pt x="13335" y="16383"/>
                </a:moveTo>
                <a:lnTo>
                  <a:pt x="13335" y="401192"/>
                </a:lnTo>
                <a:lnTo>
                  <a:pt x="8800719" y="401192"/>
                </a:lnTo>
                <a:lnTo>
                  <a:pt x="8800719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571500" y="4562475"/>
            <a:ext cx="8810625" cy="647700"/>
          </a:xfrm>
          <a:custGeom>
            <a:avLst/>
            <a:gdLst>
              <a:gd name="connsiteX0" fmla="*/ 17526 w 8810625"/>
              <a:gd name="connsiteY0" fmla="*/ 654177 h 647700"/>
              <a:gd name="connsiteX1" fmla="*/ 17526 w 8810625"/>
              <a:gd name="connsiteY1" fmla="*/ 9525 h 647700"/>
              <a:gd name="connsiteX2" fmla="*/ 8815578 w 8810625"/>
              <a:gd name="connsiteY2" fmla="*/ 9525 h 647700"/>
              <a:gd name="connsiteX3" fmla="*/ 8815578 w 8810625"/>
              <a:gd name="connsiteY3" fmla="*/ 654177 h 647700"/>
              <a:gd name="connsiteX4" fmla="*/ 17526 w 8810625"/>
              <a:gd name="connsiteY4" fmla="*/ 654177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647700">
                <a:moveTo>
                  <a:pt x="17526" y="654177"/>
                </a:moveTo>
                <a:lnTo>
                  <a:pt x="17526" y="9525"/>
                </a:lnTo>
                <a:lnTo>
                  <a:pt x="8815578" y="9525"/>
                </a:lnTo>
                <a:lnTo>
                  <a:pt x="8815578" y="654177"/>
                </a:lnTo>
                <a:lnTo>
                  <a:pt x="17526" y="65417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581025" y="4562475"/>
            <a:ext cx="8791575" cy="647700"/>
          </a:xfrm>
          <a:custGeom>
            <a:avLst/>
            <a:gdLst>
              <a:gd name="connsiteX0" fmla="*/ 18669 w 8791575"/>
              <a:gd name="connsiteY0" fmla="*/ 648842 h 647700"/>
              <a:gd name="connsiteX1" fmla="*/ 13335 w 8791575"/>
              <a:gd name="connsiteY1" fmla="*/ 643509 h 647700"/>
              <a:gd name="connsiteX2" fmla="*/ 8800719 w 8791575"/>
              <a:gd name="connsiteY2" fmla="*/ 643509 h 647700"/>
              <a:gd name="connsiteX3" fmla="*/ 8795386 w 8791575"/>
              <a:gd name="connsiteY3" fmla="*/ 648842 h 647700"/>
              <a:gd name="connsiteX4" fmla="*/ 8795386 w 8791575"/>
              <a:gd name="connsiteY4" fmla="*/ 14859 h 647700"/>
              <a:gd name="connsiteX5" fmla="*/ 8800719 w 8791575"/>
              <a:gd name="connsiteY5" fmla="*/ 20192 h 647700"/>
              <a:gd name="connsiteX6" fmla="*/ 13335 w 8791575"/>
              <a:gd name="connsiteY6" fmla="*/ 20192 h 647700"/>
              <a:gd name="connsiteX7" fmla="*/ 18669 w 8791575"/>
              <a:gd name="connsiteY7" fmla="*/ 14859 h 647700"/>
              <a:gd name="connsiteX8" fmla="*/ 18669 w 8791575"/>
              <a:gd name="connsiteY8" fmla="*/ 64884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18669" y="648842"/>
                </a:moveTo>
                <a:lnTo>
                  <a:pt x="13335" y="643509"/>
                </a:lnTo>
                <a:lnTo>
                  <a:pt x="8800719" y="643509"/>
                </a:lnTo>
                <a:lnTo>
                  <a:pt x="8795386" y="648842"/>
                </a:lnTo>
                <a:lnTo>
                  <a:pt x="8795386" y="14859"/>
                </a:lnTo>
                <a:lnTo>
                  <a:pt x="8800719" y="20192"/>
                </a:lnTo>
                <a:lnTo>
                  <a:pt x="13335" y="20192"/>
                </a:lnTo>
                <a:lnTo>
                  <a:pt x="18669" y="14859"/>
                </a:lnTo>
                <a:lnTo>
                  <a:pt x="18669" y="64884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581025" y="5753100"/>
            <a:ext cx="8791575" cy="552450"/>
          </a:xfrm>
          <a:custGeom>
            <a:avLst/>
            <a:gdLst>
              <a:gd name="connsiteX0" fmla="*/ 13335 w 8791575"/>
              <a:gd name="connsiteY0" fmla="*/ 16002 h 552450"/>
              <a:gd name="connsiteX1" fmla="*/ 13335 w 8791575"/>
              <a:gd name="connsiteY1" fmla="*/ 553212 h 552450"/>
              <a:gd name="connsiteX2" fmla="*/ 8800719 w 8791575"/>
              <a:gd name="connsiteY2" fmla="*/ 553212 h 552450"/>
              <a:gd name="connsiteX3" fmla="*/ 8800719 w 8791575"/>
              <a:gd name="connsiteY3" fmla="*/ 16002 h 552450"/>
              <a:gd name="connsiteX4" fmla="*/ 13335 w 8791575"/>
              <a:gd name="connsiteY4" fmla="*/ 16002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575" h="552450">
                <a:moveTo>
                  <a:pt x="13335" y="16002"/>
                </a:moveTo>
                <a:lnTo>
                  <a:pt x="13335" y="553212"/>
                </a:lnTo>
                <a:lnTo>
                  <a:pt x="8800719" y="553212"/>
                </a:lnTo>
                <a:lnTo>
                  <a:pt x="8800719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571500" y="5648325"/>
            <a:ext cx="8810625" cy="657225"/>
          </a:xfrm>
          <a:custGeom>
            <a:avLst/>
            <a:gdLst>
              <a:gd name="connsiteX0" fmla="*/ 17526 w 8810625"/>
              <a:gd name="connsiteY0" fmla="*/ 662559 h 657225"/>
              <a:gd name="connsiteX1" fmla="*/ 17526 w 8810625"/>
              <a:gd name="connsiteY1" fmla="*/ 18669 h 657225"/>
              <a:gd name="connsiteX2" fmla="*/ 8815578 w 8810625"/>
              <a:gd name="connsiteY2" fmla="*/ 18669 h 657225"/>
              <a:gd name="connsiteX3" fmla="*/ 8815578 w 8810625"/>
              <a:gd name="connsiteY3" fmla="*/ 662559 h 657225"/>
              <a:gd name="connsiteX4" fmla="*/ 17526 w 8810625"/>
              <a:gd name="connsiteY4" fmla="*/ 66255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657225">
                <a:moveTo>
                  <a:pt x="17526" y="662559"/>
                </a:moveTo>
                <a:lnTo>
                  <a:pt x="17526" y="18669"/>
                </a:lnTo>
                <a:lnTo>
                  <a:pt x="8815578" y="18669"/>
                </a:lnTo>
                <a:lnTo>
                  <a:pt x="8815578" y="662559"/>
                </a:lnTo>
                <a:lnTo>
                  <a:pt x="17526" y="66255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581025" y="5657850"/>
            <a:ext cx="8791575" cy="647700"/>
          </a:xfrm>
          <a:custGeom>
            <a:avLst/>
            <a:gdLst>
              <a:gd name="connsiteX0" fmla="*/ 18669 w 8791575"/>
              <a:gd name="connsiteY0" fmla="*/ 648462 h 647700"/>
              <a:gd name="connsiteX1" fmla="*/ 13335 w 8791575"/>
              <a:gd name="connsiteY1" fmla="*/ 643128 h 647700"/>
              <a:gd name="connsiteX2" fmla="*/ 8800719 w 8791575"/>
              <a:gd name="connsiteY2" fmla="*/ 643128 h 647700"/>
              <a:gd name="connsiteX3" fmla="*/ 8795386 w 8791575"/>
              <a:gd name="connsiteY3" fmla="*/ 648462 h 647700"/>
              <a:gd name="connsiteX4" fmla="*/ 8795386 w 8791575"/>
              <a:gd name="connsiteY4" fmla="*/ 14478 h 647700"/>
              <a:gd name="connsiteX5" fmla="*/ 8800719 w 8791575"/>
              <a:gd name="connsiteY5" fmla="*/ 19811 h 647700"/>
              <a:gd name="connsiteX6" fmla="*/ 13335 w 8791575"/>
              <a:gd name="connsiteY6" fmla="*/ 19811 h 647700"/>
              <a:gd name="connsiteX7" fmla="*/ 18669 w 8791575"/>
              <a:gd name="connsiteY7" fmla="*/ 14478 h 647700"/>
              <a:gd name="connsiteX8" fmla="*/ 18669 w 8791575"/>
              <a:gd name="connsiteY8" fmla="*/ 64846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1575" h="647700">
                <a:moveTo>
                  <a:pt x="18669" y="648462"/>
                </a:moveTo>
                <a:lnTo>
                  <a:pt x="13335" y="643128"/>
                </a:lnTo>
                <a:lnTo>
                  <a:pt x="8800719" y="643128"/>
                </a:lnTo>
                <a:lnTo>
                  <a:pt x="8795386" y="648462"/>
                </a:lnTo>
                <a:lnTo>
                  <a:pt x="8795386" y="14478"/>
                </a:lnTo>
                <a:lnTo>
                  <a:pt x="8800719" y="19811"/>
                </a:lnTo>
                <a:lnTo>
                  <a:pt x="13335" y="19811"/>
                </a:lnTo>
                <a:lnTo>
                  <a:pt x="18669" y="14478"/>
                </a:lnTo>
                <a:lnTo>
                  <a:pt x="18669" y="64846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80"/>
          <p:cNvSpPr txBox="1"/>
          <p:nvPr/>
        </p:nvSpPr>
        <p:spPr>
          <a:xfrm>
            <a:off x="4165092" y="4749416"/>
            <a:ext cx="443320" cy="29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4985078" y="4749416"/>
            <a:ext cx="978148" cy="29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2020”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6201063" y="4749416"/>
            <a:ext cx="377658" cy="297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594360" y="915708"/>
            <a:ext cx="8600981" cy="6381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agenda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974">
              <a:lnSpc>
                <a:spcPts val="2686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Delivering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targets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financials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974">
              <a:lnSpc>
                <a:spcPts val="262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Driving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shareholders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974">
              <a:lnSpc>
                <a:spcPts val="2616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xecu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“Si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emens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2020”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974">
              <a:lnSpc>
                <a:spcPts val="2616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Setting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achieve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targets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beyond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2105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Freeform 1705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Freeform 170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Freeform 1707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Freeform 1708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Freeform 1709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Freeform 1710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Freeform 1711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Freeform 1712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Freeform 1713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Freeform 1714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Freeform 1715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Freeform 1716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Freeform 1717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Freeform 1718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Freeform 1719"> 
				</p:cNvPr>
          <p:cNvSpPr/>
          <p:nvPr/>
        </p:nvSpPr>
        <p:spPr>
          <a:xfrm>
            <a:off x="581025" y="1657350"/>
            <a:ext cx="1562100" cy="333375"/>
          </a:xfrm>
          <a:custGeom>
            <a:avLst/>
            <a:gdLst>
              <a:gd name="connsiteX0" fmla="*/ 13335 w 1562100"/>
              <a:gd name="connsiteY0" fmla="*/ 11429 h 333375"/>
              <a:gd name="connsiteX1" fmla="*/ 13335 w 1562100"/>
              <a:gd name="connsiteY1" fmla="*/ 342138 h 333375"/>
              <a:gd name="connsiteX2" fmla="*/ 1564004 w 1562100"/>
              <a:gd name="connsiteY2" fmla="*/ 342138 h 333375"/>
              <a:gd name="connsiteX3" fmla="*/ 1564004 w 1562100"/>
              <a:gd name="connsiteY3" fmla="*/ 11429 h 333375"/>
              <a:gd name="connsiteX4" fmla="*/ 13335 w 15621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33375">
                <a:moveTo>
                  <a:pt x="13335" y="11429"/>
                </a:moveTo>
                <a:lnTo>
                  <a:pt x="13335" y="342138"/>
                </a:lnTo>
                <a:lnTo>
                  <a:pt x="1564004" y="342138"/>
                </a:lnTo>
                <a:lnTo>
                  <a:pt x="1564004" y="11429"/>
                </a:lnTo>
                <a:lnTo>
                  <a:pt x="13335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Freeform 1720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Freeform 1721"> 
				</p:cNvPr>
          <p:cNvSpPr/>
          <p:nvPr/>
        </p:nvSpPr>
        <p:spPr>
          <a:xfrm>
            <a:off x="581025" y="1981200"/>
            <a:ext cx="1562100" cy="952500"/>
          </a:xfrm>
          <a:custGeom>
            <a:avLst/>
            <a:gdLst>
              <a:gd name="connsiteX0" fmla="*/ 13335 w 1562100"/>
              <a:gd name="connsiteY0" fmla="*/ 17526 h 952500"/>
              <a:gd name="connsiteX1" fmla="*/ 13335 w 1562100"/>
              <a:gd name="connsiteY1" fmla="*/ 960882 h 952500"/>
              <a:gd name="connsiteX2" fmla="*/ 1564004 w 1562100"/>
              <a:gd name="connsiteY2" fmla="*/ 960882 h 952500"/>
              <a:gd name="connsiteX3" fmla="*/ 1564004 w 1562100"/>
              <a:gd name="connsiteY3" fmla="*/ 17526 h 952500"/>
              <a:gd name="connsiteX4" fmla="*/ 13335 w 15621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7526"/>
                </a:moveTo>
                <a:lnTo>
                  <a:pt x="13335" y="960882"/>
                </a:lnTo>
                <a:lnTo>
                  <a:pt x="1564004" y="960882"/>
                </a:lnTo>
                <a:lnTo>
                  <a:pt x="1564004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Freeform 172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Freeform 1723"> 
				</p:cNvPr>
          <p:cNvSpPr/>
          <p:nvPr/>
        </p:nvSpPr>
        <p:spPr>
          <a:xfrm>
            <a:off x="581025" y="2924175"/>
            <a:ext cx="1562100" cy="952500"/>
          </a:xfrm>
          <a:custGeom>
            <a:avLst/>
            <a:gdLst>
              <a:gd name="connsiteX0" fmla="*/ 13335 w 1562100"/>
              <a:gd name="connsiteY0" fmla="*/ 17145 h 952500"/>
              <a:gd name="connsiteX1" fmla="*/ 13335 w 1562100"/>
              <a:gd name="connsiteY1" fmla="*/ 960501 h 952500"/>
              <a:gd name="connsiteX2" fmla="*/ 1564004 w 1562100"/>
              <a:gd name="connsiteY2" fmla="*/ 960501 h 952500"/>
              <a:gd name="connsiteX3" fmla="*/ 1564004 w 1562100"/>
              <a:gd name="connsiteY3" fmla="*/ 17145 h 952500"/>
              <a:gd name="connsiteX4" fmla="*/ 13335 w 15621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7145"/>
                </a:moveTo>
                <a:lnTo>
                  <a:pt x="13335" y="960501"/>
                </a:lnTo>
                <a:lnTo>
                  <a:pt x="1564004" y="960501"/>
                </a:lnTo>
                <a:lnTo>
                  <a:pt x="1564004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Freeform 1724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Freeform 1725"> 
				</p:cNvPr>
          <p:cNvSpPr/>
          <p:nvPr/>
        </p:nvSpPr>
        <p:spPr>
          <a:xfrm>
            <a:off x="581025" y="3867150"/>
            <a:ext cx="1562100" cy="590550"/>
          </a:xfrm>
          <a:custGeom>
            <a:avLst/>
            <a:gdLst>
              <a:gd name="connsiteX0" fmla="*/ 13335 w 1562100"/>
              <a:gd name="connsiteY0" fmla="*/ 16764 h 590550"/>
              <a:gd name="connsiteX1" fmla="*/ 13335 w 1562100"/>
              <a:gd name="connsiteY1" fmla="*/ 599694 h 590550"/>
              <a:gd name="connsiteX2" fmla="*/ 1564004 w 1562100"/>
              <a:gd name="connsiteY2" fmla="*/ 599694 h 590550"/>
              <a:gd name="connsiteX3" fmla="*/ 1564004 w 1562100"/>
              <a:gd name="connsiteY3" fmla="*/ 16764 h 590550"/>
              <a:gd name="connsiteX4" fmla="*/ 13335 w 1562100"/>
              <a:gd name="connsiteY4" fmla="*/ 16764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590550">
                <a:moveTo>
                  <a:pt x="13335" y="16764"/>
                </a:moveTo>
                <a:lnTo>
                  <a:pt x="13335" y="599694"/>
                </a:lnTo>
                <a:lnTo>
                  <a:pt x="1564004" y="599694"/>
                </a:lnTo>
                <a:lnTo>
                  <a:pt x="1564004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Freeform 1726"> 
				</p:cNvPr>
          <p:cNvSpPr/>
          <p:nvPr/>
        </p:nvSpPr>
        <p:spPr>
          <a:xfrm>
            <a:off x="581025" y="4562475"/>
            <a:ext cx="1562100" cy="257175"/>
          </a:xfrm>
          <a:custGeom>
            <a:avLst/>
            <a:gdLst>
              <a:gd name="connsiteX0" fmla="*/ 13335 w 1562100"/>
              <a:gd name="connsiteY0" fmla="*/ 9525 h 257175"/>
              <a:gd name="connsiteX1" fmla="*/ 13335 w 1562100"/>
              <a:gd name="connsiteY1" fmla="*/ 264795 h 257175"/>
              <a:gd name="connsiteX2" fmla="*/ 1564004 w 1562100"/>
              <a:gd name="connsiteY2" fmla="*/ 264795 h 257175"/>
              <a:gd name="connsiteX3" fmla="*/ 1564004 w 1562100"/>
              <a:gd name="connsiteY3" fmla="*/ 9525 h 257175"/>
              <a:gd name="connsiteX4" fmla="*/ 13335 w 1562100"/>
              <a:gd name="connsiteY4" fmla="*/ 952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257175">
                <a:moveTo>
                  <a:pt x="13335" y="9525"/>
                </a:moveTo>
                <a:lnTo>
                  <a:pt x="13335" y="264795"/>
                </a:lnTo>
                <a:lnTo>
                  <a:pt x="1564004" y="264795"/>
                </a:lnTo>
                <a:lnTo>
                  <a:pt x="1564004" y="9525"/>
                </a:lnTo>
                <a:lnTo>
                  <a:pt x="13335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Freeform 1727"> 
				</p:cNvPr>
          <p:cNvSpPr/>
          <p:nvPr/>
        </p:nvSpPr>
        <p:spPr>
          <a:xfrm>
            <a:off x="2276475" y="4505325"/>
            <a:ext cx="7343775" cy="19050"/>
          </a:xfrm>
          <a:custGeom>
            <a:avLst/>
            <a:gdLst>
              <a:gd name="connsiteX0" fmla="*/ 18669 w 7343775"/>
              <a:gd name="connsiteY0" fmla="*/ 21716 h 19050"/>
              <a:gd name="connsiteX1" fmla="*/ 7347585 w 7343775"/>
              <a:gd name="connsiteY1" fmla="*/ 21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3775" h="19050">
                <a:moveTo>
                  <a:pt x="18669" y="21716"/>
                </a:moveTo>
                <a:lnTo>
                  <a:pt x="7347585" y="21716"/>
                </a:lnTo>
              </a:path>
            </a:pathLst>
          </a:custGeom>
          <a:ln w="14223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Freeform 1728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Freeform 1729"> 
				</p:cNvPr>
          <p:cNvSpPr/>
          <p:nvPr/>
        </p:nvSpPr>
        <p:spPr>
          <a:xfrm>
            <a:off x="581025" y="4810125"/>
            <a:ext cx="1562100" cy="495300"/>
          </a:xfrm>
          <a:custGeom>
            <a:avLst/>
            <a:gdLst>
              <a:gd name="connsiteX0" fmla="*/ 13335 w 1562100"/>
              <a:gd name="connsiteY0" fmla="*/ 16383 h 495300"/>
              <a:gd name="connsiteX1" fmla="*/ 13335 w 1562100"/>
              <a:gd name="connsiteY1" fmla="*/ 498729 h 495300"/>
              <a:gd name="connsiteX2" fmla="*/ 1564004 w 1562100"/>
              <a:gd name="connsiteY2" fmla="*/ 498729 h 495300"/>
              <a:gd name="connsiteX3" fmla="*/ 1564004 w 1562100"/>
              <a:gd name="connsiteY3" fmla="*/ 16383 h 495300"/>
              <a:gd name="connsiteX4" fmla="*/ 13335 w 1562100"/>
              <a:gd name="connsiteY4" fmla="*/ 1638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95300">
                <a:moveTo>
                  <a:pt x="13335" y="16383"/>
                </a:moveTo>
                <a:lnTo>
                  <a:pt x="13335" y="498729"/>
                </a:lnTo>
                <a:lnTo>
                  <a:pt x="1564004" y="498729"/>
                </a:lnTo>
                <a:lnTo>
                  <a:pt x="1564004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Freeform 1730"> 
				</p:cNvPr>
          <p:cNvSpPr/>
          <p:nvPr/>
        </p:nvSpPr>
        <p:spPr>
          <a:xfrm>
            <a:off x="581025" y="5400675"/>
            <a:ext cx="1562100" cy="361950"/>
          </a:xfrm>
          <a:custGeom>
            <a:avLst/>
            <a:gdLst>
              <a:gd name="connsiteX0" fmla="*/ 13335 w 1562100"/>
              <a:gd name="connsiteY0" fmla="*/ 13335 h 361950"/>
              <a:gd name="connsiteX1" fmla="*/ 13335 w 1562100"/>
              <a:gd name="connsiteY1" fmla="*/ 369189 h 361950"/>
              <a:gd name="connsiteX2" fmla="*/ 1565529 w 1562100"/>
              <a:gd name="connsiteY2" fmla="*/ 369189 h 361950"/>
              <a:gd name="connsiteX3" fmla="*/ 1565529 w 1562100"/>
              <a:gd name="connsiteY3" fmla="*/ 13335 h 361950"/>
              <a:gd name="connsiteX4" fmla="*/ 13335 w 1562100"/>
              <a:gd name="connsiteY4" fmla="*/ 13335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61950">
                <a:moveTo>
                  <a:pt x="13335" y="13335"/>
                </a:moveTo>
                <a:lnTo>
                  <a:pt x="13335" y="369189"/>
                </a:lnTo>
                <a:lnTo>
                  <a:pt x="1565529" y="369189"/>
                </a:lnTo>
                <a:lnTo>
                  <a:pt x="1565529" y="13335"/>
                </a:lnTo>
                <a:lnTo>
                  <a:pt x="13335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Freeform 1731"> 
				</p:cNvPr>
          <p:cNvSpPr/>
          <p:nvPr/>
        </p:nvSpPr>
        <p:spPr>
          <a:xfrm>
            <a:off x="2276475" y="5334000"/>
            <a:ext cx="7343775" cy="19050"/>
          </a:xfrm>
          <a:custGeom>
            <a:avLst/>
            <a:gdLst>
              <a:gd name="connsiteX0" fmla="*/ 18669 w 7343775"/>
              <a:gd name="connsiteY0" fmla="*/ 27432 h 19050"/>
              <a:gd name="connsiteX1" fmla="*/ 7347585 w 7343775"/>
              <a:gd name="connsiteY1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3775" h="19050">
                <a:moveTo>
                  <a:pt x="18669" y="27432"/>
                </a:moveTo>
                <a:lnTo>
                  <a:pt x="7347585" y="27432"/>
                </a:lnTo>
              </a:path>
            </a:pathLst>
          </a:custGeom>
          <a:ln w="14223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Freeform 1732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Freeform 1733"> 
				</p:cNvPr>
          <p:cNvSpPr/>
          <p:nvPr/>
        </p:nvSpPr>
        <p:spPr>
          <a:xfrm>
            <a:off x="581025" y="5753100"/>
            <a:ext cx="1562100" cy="952500"/>
          </a:xfrm>
          <a:custGeom>
            <a:avLst/>
            <a:gdLst>
              <a:gd name="connsiteX0" fmla="*/ 13335 w 1562100"/>
              <a:gd name="connsiteY0" fmla="*/ 16002 h 952500"/>
              <a:gd name="connsiteX1" fmla="*/ 13335 w 1562100"/>
              <a:gd name="connsiteY1" fmla="*/ 959358 h 952500"/>
              <a:gd name="connsiteX2" fmla="*/ 1565529 w 1562100"/>
              <a:gd name="connsiteY2" fmla="*/ 959358 h 952500"/>
              <a:gd name="connsiteX3" fmla="*/ 1565529 w 1562100"/>
              <a:gd name="connsiteY3" fmla="*/ 16002 h 952500"/>
              <a:gd name="connsiteX4" fmla="*/ 13335 w 15621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6002"/>
                </a:moveTo>
                <a:lnTo>
                  <a:pt x="13335" y="959358"/>
                </a:lnTo>
                <a:lnTo>
                  <a:pt x="1565529" y="959358"/>
                </a:lnTo>
                <a:lnTo>
                  <a:pt x="1565529" y="16002"/>
                </a:lnTo>
                <a:lnTo>
                  <a:pt x="13335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Freeform 1734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Freeform 1735"> 
				</p:cNvPr>
          <p:cNvSpPr/>
          <p:nvPr/>
        </p:nvSpPr>
        <p:spPr>
          <a:xfrm>
            <a:off x="581025" y="6696075"/>
            <a:ext cx="1562100" cy="361950"/>
          </a:xfrm>
          <a:custGeom>
            <a:avLst/>
            <a:gdLst>
              <a:gd name="connsiteX0" fmla="*/ 13335 w 1562100"/>
              <a:gd name="connsiteY0" fmla="*/ 15620 h 361950"/>
              <a:gd name="connsiteX1" fmla="*/ 13335 w 1562100"/>
              <a:gd name="connsiteY1" fmla="*/ 362330 h 361950"/>
              <a:gd name="connsiteX2" fmla="*/ 1565529 w 1562100"/>
              <a:gd name="connsiteY2" fmla="*/ 362330 h 361950"/>
              <a:gd name="connsiteX3" fmla="*/ 1565529 w 1562100"/>
              <a:gd name="connsiteY3" fmla="*/ 15620 h 361950"/>
              <a:gd name="connsiteX4" fmla="*/ 13335 w 1562100"/>
              <a:gd name="connsiteY4" fmla="*/ 1562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61950">
                <a:moveTo>
                  <a:pt x="13335" y="15620"/>
                </a:moveTo>
                <a:lnTo>
                  <a:pt x="13335" y="362330"/>
                </a:lnTo>
                <a:lnTo>
                  <a:pt x="1565529" y="362330"/>
                </a:lnTo>
                <a:lnTo>
                  <a:pt x="1565529" y="15620"/>
                </a:lnTo>
                <a:lnTo>
                  <a:pt x="13335" y="1562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7" name="Picture 173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657350"/>
            <a:ext cx="7124700" cy="5486400"/>
          </a:xfrm>
          <a:prstGeom prst="rect">
            <a:avLst/>
          </a:prstGeom>
        </p:spPr>
      </p:pic>
      <p:sp>
        <p:nvSpPr>
          <p:cNvPr id="1737" name="TextBox 1737"/>
          <p:cNvSpPr txBox="1"/>
          <p:nvPr/>
        </p:nvSpPr>
        <p:spPr>
          <a:xfrm>
            <a:off x="3448804" y="3819862"/>
            <a:ext cx="869989" cy="2641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738" name="TextBox 1738"/>
          <p:cNvSpPr txBox="1"/>
          <p:nvPr/>
        </p:nvSpPr>
        <p:spPr>
          <a:xfrm>
            <a:off x="594360" y="915708"/>
            <a:ext cx="2435948" cy="331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calendar</a:t>
            </a:r>
          </a:p>
        </p:txBody>
      </p:sp>
      <p:sp>
        <p:nvSpPr>
          <p:cNvPr id="1739" name="TextBox 1739"/>
          <p:cNvSpPr txBox="1"/>
          <p:nvPr/>
        </p:nvSpPr>
        <p:spPr>
          <a:xfrm>
            <a:off x="694182" y="1793618"/>
            <a:ext cx="1230689" cy="40434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November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60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December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36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January</a:t>
            </a:r>
          </a:p>
        </p:txBody>
      </p:sp>
      <p:sp>
        <p:nvSpPr>
          <p:cNvPr id="1740" name="TextBox 1740"/>
          <p:cNvSpPr txBox="1"/>
          <p:nvPr/>
        </p:nvSpPr>
        <p:spPr>
          <a:xfrm>
            <a:off x="2295135" y="1728172"/>
            <a:ext cx="6740142" cy="51017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">
              <a:lnSpc>
                <a:spcPts val="207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8">
              <a:lnSpc>
                <a:spcPts val="2703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(Frankfurt)</a:t>
            </a:r>
          </a:p>
          <a:p>
            <a:pPr indent="8">
              <a:lnSpc>
                <a:spcPts val="278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8">
              <a:lnSpc>
                <a:spcPts val="270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(London)</a:t>
            </a:r>
          </a:p>
          <a:p>
            <a:pPr indent="8">
              <a:lnSpc>
                <a:spcPts val="2786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8">
              <a:lnSpc>
                <a:spcPts val="2703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(Paris)</a:t>
            </a:r>
          </a:p>
          <a:p>
            <a:pPr indent="8">
              <a:lnSpc>
                <a:spcPts val="2786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ovem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8">
              <a:lnSpc>
                <a:spcPts val="2703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Goldman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Sachs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(Boston)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">
              <a:lnSpc>
                <a:spcPts val="2878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391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(Berlin)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">
              <a:lnSpc>
                <a:spcPts val="2396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8">
              <a:lnSpc>
                <a:spcPts val="2391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Commerzbank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Seminar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(New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York)</a:t>
            </a:r>
          </a:p>
          <a:p>
            <a:pPr indent="8">
              <a:lnSpc>
                <a:spcPts val="2468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8">
              <a:lnSpc>
                <a:spcPts val="2391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Release;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Meeting</a:t>
            </a:r>
          </a:p>
        </p:txBody>
      </p:sp>
      <p:sp>
        <p:nvSpPr>
          <p:cNvPr id="1741" name="TextBox 1741"/>
          <p:cNvSpPr txBox="1"/>
          <p:nvPr/>
        </p:nvSpPr>
        <p:spPr>
          <a:xfrm>
            <a:off x="594362" y="7133333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742" name="TextBox 1742"/>
          <p:cNvSpPr txBox="1"/>
          <p:nvPr/>
        </p:nvSpPr>
        <p:spPr>
          <a:xfrm>
            <a:off x="594362" y="7386320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1743" name="TextBox 1743"/>
          <p:cNvSpPr txBox="1"/>
          <p:nvPr/>
        </p:nvSpPr>
        <p:spPr>
          <a:xfrm>
            <a:off x="1623822" y="7386320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744" name="TextBox 1744"/>
          <p:cNvSpPr txBox="1"/>
          <p:nvPr/>
        </p:nvSpPr>
        <p:spPr>
          <a:xfrm>
            <a:off x="8091676" y="7386320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Freeform 1745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Freeform 174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Freeform 1747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Freeform 1748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9" name="Freeform 1749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Freeform 1750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" name="Freeform 1751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" name="Freeform 1752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" name="Freeform 1753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" name="Freeform 1754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Freeform 1755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Freeform 1756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Freeform 1757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8" name="Freeform 1758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Freeform 1759"> 
				</p:cNvPr>
          <p:cNvSpPr/>
          <p:nvPr/>
        </p:nvSpPr>
        <p:spPr>
          <a:xfrm>
            <a:off x="5162550" y="1819275"/>
            <a:ext cx="4448175" cy="171450"/>
          </a:xfrm>
          <a:custGeom>
            <a:avLst/>
            <a:gdLst>
              <a:gd name="connsiteX0" fmla="*/ 16002 w 4448175"/>
              <a:gd name="connsiteY0" fmla="*/ 10286 h 171450"/>
              <a:gd name="connsiteX1" fmla="*/ 16002 w 4448175"/>
              <a:gd name="connsiteY1" fmla="*/ 180213 h 171450"/>
              <a:gd name="connsiteX2" fmla="*/ 4450842 w 4448175"/>
              <a:gd name="connsiteY2" fmla="*/ 180213 h 171450"/>
              <a:gd name="connsiteX3" fmla="*/ 4450842 w 4448175"/>
              <a:gd name="connsiteY3" fmla="*/ 10286 h 171450"/>
              <a:gd name="connsiteX4" fmla="*/ 16002 w 4448175"/>
              <a:gd name="connsiteY4" fmla="*/ 1028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171450">
                <a:moveTo>
                  <a:pt x="16002" y="10286"/>
                </a:moveTo>
                <a:lnTo>
                  <a:pt x="16002" y="180213"/>
                </a:lnTo>
                <a:lnTo>
                  <a:pt x="4450842" y="180213"/>
                </a:lnTo>
                <a:lnTo>
                  <a:pt x="4450842" y="10286"/>
                </a:lnTo>
                <a:lnTo>
                  <a:pt x="16002" y="1028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Freeform 1760"> 
				</p:cNvPr>
          <p:cNvSpPr/>
          <p:nvPr/>
        </p:nvSpPr>
        <p:spPr>
          <a:xfrm>
            <a:off x="5276850" y="1933575"/>
            <a:ext cx="4229100" cy="57150"/>
          </a:xfrm>
          <a:custGeom>
            <a:avLst/>
            <a:gdLst>
              <a:gd name="connsiteX0" fmla="*/ 14478 w 4229100"/>
              <a:gd name="connsiteY0" fmla="*/ 17145 h 57150"/>
              <a:gd name="connsiteX1" fmla="*/ 14478 w 4229100"/>
              <a:gd name="connsiteY1" fmla="*/ 65913 h 57150"/>
              <a:gd name="connsiteX2" fmla="*/ 4230624 w 4229100"/>
              <a:gd name="connsiteY2" fmla="*/ 65913 h 57150"/>
              <a:gd name="connsiteX3" fmla="*/ 4230624 w 4229100"/>
              <a:gd name="connsiteY3" fmla="*/ 17145 h 57150"/>
              <a:gd name="connsiteX4" fmla="*/ 14478 w 4229100"/>
              <a:gd name="connsiteY4" fmla="*/ 1714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57150">
                <a:moveTo>
                  <a:pt x="14478" y="17145"/>
                </a:moveTo>
                <a:lnTo>
                  <a:pt x="14478" y="65913"/>
                </a:lnTo>
                <a:lnTo>
                  <a:pt x="4230624" y="65913"/>
                </a:lnTo>
                <a:lnTo>
                  <a:pt x="4230624" y="17145"/>
                </a:lnTo>
                <a:lnTo>
                  <a:pt x="14478" y="17145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1" name="Freeform 1761"> 
				</p:cNvPr>
          <p:cNvSpPr/>
          <p:nvPr/>
        </p:nvSpPr>
        <p:spPr>
          <a:xfrm>
            <a:off x="5276850" y="1933575"/>
            <a:ext cx="4229100" cy="19050"/>
          </a:xfrm>
          <a:custGeom>
            <a:avLst/>
            <a:gdLst>
              <a:gd name="connsiteX0" fmla="*/ 14478 w 4229100"/>
              <a:gd name="connsiteY0" fmla="*/ 21716 h 19050"/>
              <a:gd name="connsiteX1" fmla="*/ 4230624 w 4229100"/>
              <a:gd name="connsiteY1" fmla="*/ 21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1716"/>
                </a:moveTo>
                <a:lnTo>
                  <a:pt x="4230624" y="21716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Freeform 1762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Freeform 1763"> 
				</p:cNvPr>
          <p:cNvSpPr/>
          <p:nvPr/>
        </p:nvSpPr>
        <p:spPr>
          <a:xfrm>
            <a:off x="5162550" y="1981200"/>
            <a:ext cx="4448175" cy="952500"/>
          </a:xfrm>
          <a:custGeom>
            <a:avLst/>
            <a:gdLst>
              <a:gd name="connsiteX0" fmla="*/ 16002 w 4448175"/>
              <a:gd name="connsiteY0" fmla="*/ 17526 h 952500"/>
              <a:gd name="connsiteX1" fmla="*/ 16002 w 4448175"/>
              <a:gd name="connsiteY1" fmla="*/ 960882 h 952500"/>
              <a:gd name="connsiteX2" fmla="*/ 4450842 w 4448175"/>
              <a:gd name="connsiteY2" fmla="*/ 960882 h 952500"/>
              <a:gd name="connsiteX3" fmla="*/ 4450842 w 4448175"/>
              <a:gd name="connsiteY3" fmla="*/ 17526 h 952500"/>
              <a:gd name="connsiteX4" fmla="*/ 16002 w 4448175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7526"/>
                </a:moveTo>
                <a:lnTo>
                  <a:pt x="16002" y="960882"/>
                </a:lnTo>
                <a:lnTo>
                  <a:pt x="4450842" y="960882"/>
                </a:lnTo>
                <a:lnTo>
                  <a:pt x="4450842" y="17526"/>
                </a:lnTo>
                <a:lnTo>
                  <a:pt x="16002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Freeform 1764"> 
				</p:cNvPr>
          <p:cNvSpPr/>
          <p:nvPr/>
        </p:nvSpPr>
        <p:spPr>
          <a:xfrm>
            <a:off x="5276850" y="2571750"/>
            <a:ext cx="4229100" cy="361950"/>
          </a:xfrm>
          <a:custGeom>
            <a:avLst/>
            <a:gdLst>
              <a:gd name="connsiteX0" fmla="*/ 14478 w 4229100"/>
              <a:gd name="connsiteY0" fmla="*/ 11430 h 361950"/>
              <a:gd name="connsiteX1" fmla="*/ 14478 w 4229100"/>
              <a:gd name="connsiteY1" fmla="*/ 370332 h 361950"/>
              <a:gd name="connsiteX2" fmla="*/ 4230624 w 4229100"/>
              <a:gd name="connsiteY2" fmla="*/ 370332 h 361950"/>
              <a:gd name="connsiteX3" fmla="*/ 4230624 w 4229100"/>
              <a:gd name="connsiteY3" fmla="*/ 11430 h 361950"/>
              <a:gd name="connsiteX4" fmla="*/ 14478 w 4229100"/>
              <a:gd name="connsiteY4" fmla="*/ 1143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361950">
                <a:moveTo>
                  <a:pt x="14478" y="11430"/>
                </a:moveTo>
                <a:lnTo>
                  <a:pt x="14478" y="370332"/>
                </a:lnTo>
                <a:lnTo>
                  <a:pt x="4230624" y="370332"/>
                </a:lnTo>
                <a:lnTo>
                  <a:pt x="4230624" y="11430"/>
                </a:lnTo>
                <a:lnTo>
                  <a:pt x="14478" y="11430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Freeform 1765"> 
				</p:cNvPr>
          <p:cNvSpPr/>
          <p:nvPr/>
        </p:nvSpPr>
        <p:spPr>
          <a:xfrm>
            <a:off x="6372225" y="2571750"/>
            <a:ext cx="19050" cy="361950"/>
          </a:xfrm>
          <a:custGeom>
            <a:avLst/>
            <a:gdLst>
              <a:gd name="connsiteX0" fmla="*/ 22478 w 19050"/>
              <a:gd name="connsiteY0" fmla="*/ 11430 h 361950"/>
              <a:gd name="connsiteX1" fmla="*/ 22478 w 19050"/>
              <a:gd name="connsiteY1" fmla="*/ 37033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22478" y="11430"/>
                </a:moveTo>
                <a:lnTo>
                  <a:pt x="22478" y="3703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Freeform 1766"> 
				</p:cNvPr>
          <p:cNvSpPr/>
          <p:nvPr/>
        </p:nvSpPr>
        <p:spPr>
          <a:xfrm>
            <a:off x="6667500" y="2914650"/>
            <a:ext cx="2667000" cy="19050"/>
          </a:xfrm>
          <a:custGeom>
            <a:avLst/>
            <a:gdLst>
              <a:gd name="connsiteX0" fmla="*/ 18288 w 2667000"/>
              <a:gd name="connsiteY0" fmla="*/ 20573 h 19050"/>
              <a:gd name="connsiteX1" fmla="*/ 2667762 w 2667000"/>
              <a:gd name="connsiteY1" fmla="*/ 205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0" h="19050">
                <a:moveTo>
                  <a:pt x="18288" y="20573"/>
                </a:moveTo>
                <a:lnTo>
                  <a:pt x="2667762" y="20573"/>
                </a:lnTo>
              </a:path>
            </a:pathLst>
          </a:custGeom>
          <a:ln w="11175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Freeform 1767"> 
				</p:cNvPr>
          <p:cNvSpPr/>
          <p:nvPr/>
        </p:nvSpPr>
        <p:spPr>
          <a:xfrm>
            <a:off x="5276850" y="1981200"/>
            <a:ext cx="4229100" cy="495300"/>
          </a:xfrm>
          <a:custGeom>
            <a:avLst/>
            <a:gdLst>
              <a:gd name="connsiteX0" fmla="*/ 14478 w 4229100"/>
              <a:gd name="connsiteY0" fmla="*/ 17526 h 495300"/>
              <a:gd name="connsiteX1" fmla="*/ 14478 w 4229100"/>
              <a:gd name="connsiteY1" fmla="*/ 496824 h 495300"/>
              <a:gd name="connsiteX2" fmla="*/ 4230624 w 4229100"/>
              <a:gd name="connsiteY2" fmla="*/ 496824 h 495300"/>
              <a:gd name="connsiteX3" fmla="*/ 4230624 w 4229100"/>
              <a:gd name="connsiteY3" fmla="*/ 17526 h 495300"/>
              <a:gd name="connsiteX4" fmla="*/ 14478 w 4229100"/>
              <a:gd name="connsiteY4" fmla="*/ 17526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495300">
                <a:moveTo>
                  <a:pt x="14478" y="17526"/>
                </a:moveTo>
                <a:lnTo>
                  <a:pt x="14478" y="496824"/>
                </a:lnTo>
                <a:lnTo>
                  <a:pt x="4230624" y="496824"/>
                </a:lnTo>
                <a:lnTo>
                  <a:pt x="4230624" y="17526"/>
                </a:lnTo>
                <a:lnTo>
                  <a:pt x="14478" y="17526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Freeform 1768"> 
				</p:cNvPr>
          <p:cNvSpPr/>
          <p:nvPr/>
        </p:nvSpPr>
        <p:spPr>
          <a:xfrm>
            <a:off x="5276850" y="2457450"/>
            <a:ext cx="4229100" cy="19050"/>
          </a:xfrm>
          <a:custGeom>
            <a:avLst/>
            <a:gdLst>
              <a:gd name="connsiteX0" fmla="*/ 14478 w 4229100"/>
              <a:gd name="connsiteY0" fmla="*/ 25908 h 19050"/>
              <a:gd name="connsiteX1" fmla="*/ 4230624 w 4229100"/>
              <a:gd name="connsiteY1" fmla="*/ 259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5908"/>
                </a:moveTo>
                <a:lnTo>
                  <a:pt x="4230624" y="2590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Freeform 1769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Freeform 1770"> 
				</p:cNvPr>
          <p:cNvSpPr/>
          <p:nvPr/>
        </p:nvSpPr>
        <p:spPr>
          <a:xfrm>
            <a:off x="5162550" y="2924175"/>
            <a:ext cx="4448175" cy="952500"/>
          </a:xfrm>
          <a:custGeom>
            <a:avLst/>
            <a:gdLst>
              <a:gd name="connsiteX0" fmla="*/ 16002 w 4448175"/>
              <a:gd name="connsiteY0" fmla="*/ 17145 h 952500"/>
              <a:gd name="connsiteX1" fmla="*/ 16002 w 4448175"/>
              <a:gd name="connsiteY1" fmla="*/ 960501 h 952500"/>
              <a:gd name="connsiteX2" fmla="*/ 4450842 w 4448175"/>
              <a:gd name="connsiteY2" fmla="*/ 960501 h 952500"/>
              <a:gd name="connsiteX3" fmla="*/ 4450842 w 4448175"/>
              <a:gd name="connsiteY3" fmla="*/ 17145 h 952500"/>
              <a:gd name="connsiteX4" fmla="*/ 16002 w 444817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7145"/>
                </a:moveTo>
                <a:lnTo>
                  <a:pt x="16002" y="960501"/>
                </a:lnTo>
                <a:lnTo>
                  <a:pt x="4450842" y="960501"/>
                </a:lnTo>
                <a:lnTo>
                  <a:pt x="4450842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Freeform 1771"> 
				</p:cNvPr>
          <p:cNvSpPr/>
          <p:nvPr/>
        </p:nvSpPr>
        <p:spPr>
          <a:xfrm>
            <a:off x="5276850" y="2924175"/>
            <a:ext cx="4229100" cy="180975"/>
          </a:xfrm>
          <a:custGeom>
            <a:avLst/>
            <a:gdLst>
              <a:gd name="connsiteX0" fmla="*/ 14478 w 4229100"/>
              <a:gd name="connsiteY0" fmla="*/ 17145 h 180975"/>
              <a:gd name="connsiteX1" fmla="*/ 14478 w 4229100"/>
              <a:gd name="connsiteY1" fmla="*/ 187071 h 180975"/>
              <a:gd name="connsiteX2" fmla="*/ 4230624 w 4229100"/>
              <a:gd name="connsiteY2" fmla="*/ 187071 h 180975"/>
              <a:gd name="connsiteX3" fmla="*/ 4230624 w 4229100"/>
              <a:gd name="connsiteY3" fmla="*/ 17145 h 180975"/>
              <a:gd name="connsiteX4" fmla="*/ 14478 w 4229100"/>
              <a:gd name="connsiteY4" fmla="*/ 1714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180975">
                <a:moveTo>
                  <a:pt x="14478" y="17145"/>
                </a:moveTo>
                <a:lnTo>
                  <a:pt x="14478" y="187071"/>
                </a:lnTo>
                <a:lnTo>
                  <a:pt x="4230624" y="187071"/>
                </a:lnTo>
                <a:lnTo>
                  <a:pt x="4230624" y="17145"/>
                </a:lnTo>
                <a:lnTo>
                  <a:pt x="14478" y="17145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Freeform 1772"> 
				</p:cNvPr>
          <p:cNvSpPr/>
          <p:nvPr/>
        </p:nvSpPr>
        <p:spPr>
          <a:xfrm>
            <a:off x="5276850" y="3095625"/>
            <a:ext cx="4229100" cy="542925"/>
          </a:xfrm>
          <a:custGeom>
            <a:avLst/>
            <a:gdLst>
              <a:gd name="connsiteX0" fmla="*/ 14478 w 4229100"/>
              <a:gd name="connsiteY0" fmla="*/ 15621 h 542925"/>
              <a:gd name="connsiteX1" fmla="*/ 14478 w 4229100"/>
              <a:gd name="connsiteY1" fmla="*/ 542925 h 542925"/>
              <a:gd name="connsiteX2" fmla="*/ 4230624 w 4229100"/>
              <a:gd name="connsiteY2" fmla="*/ 542925 h 542925"/>
              <a:gd name="connsiteX3" fmla="*/ 4230624 w 4229100"/>
              <a:gd name="connsiteY3" fmla="*/ 15621 h 542925"/>
              <a:gd name="connsiteX4" fmla="*/ 14478 w 4229100"/>
              <a:gd name="connsiteY4" fmla="*/ 1562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542925">
                <a:moveTo>
                  <a:pt x="14478" y="15621"/>
                </a:moveTo>
                <a:lnTo>
                  <a:pt x="14478" y="542925"/>
                </a:lnTo>
                <a:lnTo>
                  <a:pt x="4230624" y="542925"/>
                </a:lnTo>
                <a:lnTo>
                  <a:pt x="4230624" y="15621"/>
                </a:lnTo>
                <a:lnTo>
                  <a:pt x="14478" y="15621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Freeform 1773"> 
				</p:cNvPr>
          <p:cNvSpPr/>
          <p:nvPr/>
        </p:nvSpPr>
        <p:spPr>
          <a:xfrm>
            <a:off x="5276850" y="3629025"/>
            <a:ext cx="4229100" cy="247650"/>
          </a:xfrm>
          <a:custGeom>
            <a:avLst/>
            <a:gdLst>
              <a:gd name="connsiteX0" fmla="*/ 14478 w 4229100"/>
              <a:gd name="connsiteY0" fmla="*/ 9525 h 247650"/>
              <a:gd name="connsiteX1" fmla="*/ 14478 w 4229100"/>
              <a:gd name="connsiteY1" fmla="*/ 255651 h 247650"/>
              <a:gd name="connsiteX2" fmla="*/ 4230624 w 4229100"/>
              <a:gd name="connsiteY2" fmla="*/ 255651 h 247650"/>
              <a:gd name="connsiteX3" fmla="*/ 4230624 w 4229100"/>
              <a:gd name="connsiteY3" fmla="*/ 9525 h 247650"/>
              <a:gd name="connsiteX4" fmla="*/ 14478 w 4229100"/>
              <a:gd name="connsiteY4" fmla="*/ 95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247650">
                <a:moveTo>
                  <a:pt x="14478" y="9525"/>
                </a:moveTo>
                <a:lnTo>
                  <a:pt x="14478" y="255651"/>
                </a:lnTo>
                <a:lnTo>
                  <a:pt x="4230624" y="255651"/>
                </a:lnTo>
                <a:lnTo>
                  <a:pt x="4230624" y="9525"/>
                </a:lnTo>
                <a:lnTo>
                  <a:pt x="14478" y="9525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Freeform 1774"> 
				</p:cNvPr>
          <p:cNvSpPr/>
          <p:nvPr/>
        </p:nvSpPr>
        <p:spPr>
          <a:xfrm>
            <a:off x="6372225" y="2924175"/>
            <a:ext cx="19050" cy="952500"/>
          </a:xfrm>
          <a:custGeom>
            <a:avLst/>
            <a:gdLst>
              <a:gd name="connsiteX0" fmla="*/ 22478 w 19050"/>
              <a:gd name="connsiteY0" fmla="*/ 17145 h 952500"/>
              <a:gd name="connsiteX1" fmla="*/ 22478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478" y="17145"/>
                </a:moveTo>
                <a:lnTo>
                  <a:pt x="22478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Freeform 1775"> 
				</p:cNvPr>
          <p:cNvSpPr/>
          <p:nvPr/>
        </p:nvSpPr>
        <p:spPr>
          <a:xfrm>
            <a:off x="5276850" y="3095625"/>
            <a:ext cx="4229100" cy="19050"/>
          </a:xfrm>
          <a:custGeom>
            <a:avLst/>
            <a:gdLst>
              <a:gd name="connsiteX0" fmla="*/ 14478 w 4229100"/>
              <a:gd name="connsiteY0" fmla="*/ 20955 h 19050"/>
              <a:gd name="connsiteX1" fmla="*/ 4230624 w 4229100"/>
              <a:gd name="connsiteY1" fmla="*/ 209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0955"/>
                </a:moveTo>
                <a:lnTo>
                  <a:pt x="4230624" y="20955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Freeform 1776"> 
				</p:cNvPr>
          <p:cNvSpPr/>
          <p:nvPr/>
        </p:nvSpPr>
        <p:spPr>
          <a:xfrm>
            <a:off x="5276850" y="3619500"/>
            <a:ext cx="4229100" cy="19050"/>
          </a:xfrm>
          <a:custGeom>
            <a:avLst/>
            <a:gdLst>
              <a:gd name="connsiteX0" fmla="*/ 14478 w 4229100"/>
              <a:gd name="connsiteY0" fmla="*/ 24384 h 19050"/>
              <a:gd name="connsiteX1" fmla="*/ 4230624 w 4229100"/>
              <a:gd name="connsiteY1" fmla="*/ 24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4384"/>
                </a:moveTo>
                <a:lnTo>
                  <a:pt x="4230624" y="24384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Freeform 1777"> 
				</p:cNvPr>
          <p:cNvSpPr/>
          <p:nvPr/>
        </p:nvSpPr>
        <p:spPr>
          <a:xfrm>
            <a:off x="6667500" y="3438525"/>
            <a:ext cx="2381250" cy="19050"/>
          </a:xfrm>
          <a:custGeom>
            <a:avLst/>
            <a:gdLst>
              <a:gd name="connsiteX0" fmla="*/ 18288 w 2381250"/>
              <a:gd name="connsiteY0" fmla="*/ 24002 h 19050"/>
              <a:gd name="connsiteX1" fmla="*/ 2389632 w 2381250"/>
              <a:gd name="connsiteY1" fmla="*/ 24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1250" h="19050">
                <a:moveTo>
                  <a:pt x="18288" y="24002"/>
                </a:moveTo>
                <a:lnTo>
                  <a:pt x="2389632" y="24002"/>
                </a:lnTo>
              </a:path>
            </a:pathLst>
          </a:custGeom>
          <a:ln w="11175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Freeform 1778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Freeform 1779"> 
				</p:cNvPr>
          <p:cNvSpPr/>
          <p:nvPr/>
        </p:nvSpPr>
        <p:spPr>
          <a:xfrm>
            <a:off x="5162550" y="3867150"/>
            <a:ext cx="4448175" cy="952500"/>
          </a:xfrm>
          <a:custGeom>
            <a:avLst/>
            <a:gdLst>
              <a:gd name="connsiteX0" fmla="*/ 16002 w 4448175"/>
              <a:gd name="connsiteY0" fmla="*/ 16764 h 952500"/>
              <a:gd name="connsiteX1" fmla="*/ 16002 w 4448175"/>
              <a:gd name="connsiteY1" fmla="*/ 960120 h 952500"/>
              <a:gd name="connsiteX2" fmla="*/ 4450842 w 4448175"/>
              <a:gd name="connsiteY2" fmla="*/ 960120 h 952500"/>
              <a:gd name="connsiteX3" fmla="*/ 4450842 w 4448175"/>
              <a:gd name="connsiteY3" fmla="*/ 16764 h 952500"/>
              <a:gd name="connsiteX4" fmla="*/ 16002 w 4448175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6764"/>
                </a:moveTo>
                <a:lnTo>
                  <a:pt x="16002" y="960120"/>
                </a:lnTo>
                <a:lnTo>
                  <a:pt x="4450842" y="960120"/>
                </a:lnTo>
                <a:lnTo>
                  <a:pt x="4450842" y="16764"/>
                </a:lnTo>
                <a:lnTo>
                  <a:pt x="16002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Freeform 1780"> 
				</p:cNvPr>
          <p:cNvSpPr/>
          <p:nvPr/>
        </p:nvSpPr>
        <p:spPr>
          <a:xfrm>
            <a:off x="5276850" y="3867150"/>
            <a:ext cx="4229100" cy="295275"/>
          </a:xfrm>
          <a:custGeom>
            <a:avLst/>
            <a:gdLst>
              <a:gd name="connsiteX0" fmla="*/ 14478 w 4229100"/>
              <a:gd name="connsiteY0" fmla="*/ 16764 h 295275"/>
              <a:gd name="connsiteX1" fmla="*/ 14478 w 4229100"/>
              <a:gd name="connsiteY1" fmla="*/ 299466 h 295275"/>
              <a:gd name="connsiteX2" fmla="*/ 4230624 w 4229100"/>
              <a:gd name="connsiteY2" fmla="*/ 299466 h 295275"/>
              <a:gd name="connsiteX3" fmla="*/ 4230624 w 4229100"/>
              <a:gd name="connsiteY3" fmla="*/ 16764 h 295275"/>
              <a:gd name="connsiteX4" fmla="*/ 14478 w 4229100"/>
              <a:gd name="connsiteY4" fmla="*/ 16764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295275">
                <a:moveTo>
                  <a:pt x="14478" y="16764"/>
                </a:moveTo>
                <a:lnTo>
                  <a:pt x="14478" y="299466"/>
                </a:lnTo>
                <a:lnTo>
                  <a:pt x="4230624" y="299466"/>
                </a:lnTo>
                <a:lnTo>
                  <a:pt x="4230624" y="16764"/>
                </a:lnTo>
                <a:lnTo>
                  <a:pt x="14478" y="16764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Freeform 1781"> 
				</p:cNvPr>
          <p:cNvSpPr/>
          <p:nvPr/>
        </p:nvSpPr>
        <p:spPr>
          <a:xfrm>
            <a:off x="5276850" y="4152900"/>
            <a:ext cx="4229100" cy="533400"/>
          </a:xfrm>
          <a:custGeom>
            <a:avLst/>
            <a:gdLst>
              <a:gd name="connsiteX0" fmla="*/ 14478 w 4229100"/>
              <a:gd name="connsiteY0" fmla="*/ 13716 h 533400"/>
              <a:gd name="connsiteX1" fmla="*/ 14478 w 4229100"/>
              <a:gd name="connsiteY1" fmla="*/ 541019 h 533400"/>
              <a:gd name="connsiteX2" fmla="*/ 4230624 w 4229100"/>
              <a:gd name="connsiteY2" fmla="*/ 541019 h 533400"/>
              <a:gd name="connsiteX3" fmla="*/ 4230624 w 4229100"/>
              <a:gd name="connsiteY3" fmla="*/ 13716 h 533400"/>
              <a:gd name="connsiteX4" fmla="*/ 14478 w 4229100"/>
              <a:gd name="connsiteY4" fmla="*/ 13716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533400">
                <a:moveTo>
                  <a:pt x="14478" y="13716"/>
                </a:moveTo>
                <a:lnTo>
                  <a:pt x="14478" y="541019"/>
                </a:lnTo>
                <a:lnTo>
                  <a:pt x="4230624" y="541019"/>
                </a:lnTo>
                <a:lnTo>
                  <a:pt x="4230624" y="13716"/>
                </a:lnTo>
                <a:lnTo>
                  <a:pt x="14478" y="13716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Freeform 1782"> 
				</p:cNvPr>
          <p:cNvSpPr/>
          <p:nvPr/>
        </p:nvSpPr>
        <p:spPr>
          <a:xfrm>
            <a:off x="6372225" y="3867150"/>
            <a:ext cx="19050" cy="819150"/>
          </a:xfrm>
          <a:custGeom>
            <a:avLst/>
            <a:gdLst>
              <a:gd name="connsiteX0" fmla="*/ 22478 w 19050"/>
              <a:gd name="connsiteY0" fmla="*/ 16764 h 819150"/>
              <a:gd name="connsiteX1" fmla="*/ 22478 w 19050"/>
              <a:gd name="connsiteY1" fmla="*/ 82677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19150">
                <a:moveTo>
                  <a:pt x="22478" y="16764"/>
                </a:moveTo>
                <a:lnTo>
                  <a:pt x="22478" y="82677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3" name="Freeform 1783"> 
				</p:cNvPr>
          <p:cNvSpPr/>
          <p:nvPr/>
        </p:nvSpPr>
        <p:spPr>
          <a:xfrm>
            <a:off x="5276850" y="4143375"/>
            <a:ext cx="4229100" cy="28575"/>
          </a:xfrm>
          <a:custGeom>
            <a:avLst/>
            <a:gdLst>
              <a:gd name="connsiteX0" fmla="*/ 14478 w 4229100"/>
              <a:gd name="connsiteY0" fmla="*/ 28575 h 28575"/>
              <a:gd name="connsiteX1" fmla="*/ 4230624 w 4229100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28575">
                <a:moveTo>
                  <a:pt x="14478" y="28575"/>
                </a:moveTo>
                <a:lnTo>
                  <a:pt x="4230624" y="28575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Freeform 1784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Freeform 1785"> 
				</p:cNvPr>
          <p:cNvSpPr/>
          <p:nvPr/>
        </p:nvSpPr>
        <p:spPr>
          <a:xfrm>
            <a:off x="5162550" y="4810125"/>
            <a:ext cx="4448175" cy="952500"/>
          </a:xfrm>
          <a:custGeom>
            <a:avLst/>
            <a:gdLst>
              <a:gd name="connsiteX0" fmla="*/ 16002 w 4448175"/>
              <a:gd name="connsiteY0" fmla="*/ 16383 h 952500"/>
              <a:gd name="connsiteX1" fmla="*/ 16002 w 4448175"/>
              <a:gd name="connsiteY1" fmla="*/ 959739 h 952500"/>
              <a:gd name="connsiteX2" fmla="*/ 4450842 w 4448175"/>
              <a:gd name="connsiteY2" fmla="*/ 959739 h 952500"/>
              <a:gd name="connsiteX3" fmla="*/ 4450842 w 4448175"/>
              <a:gd name="connsiteY3" fmla="*/ 16383 h 952500"/>
              <a:gd name="connsiteX4" fmla="*/ 16002 w 4448175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6383"/>
                </a:moveTo>
                <a:lnTo>
                  <a:pt x="16002" y="959739"/>
                </a:lnTo>
                <a:lnTo>
                  <a:pt x="4450842" y="959739"/>
                </a:lnTo>
                <a:lnTo>
                  <a:pt x="4450842" y="16383"/>
                </a:lnTo>
                <a:lnTo>
                  <a:pt x="16002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6" name="Freeform 1786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Freeform 1787"> 
				</p:cNvPr>
          <p:cNvSpPr/>
          <p:nvPr/>
        </p:nvSpPr>
        <p:spPr>
          <a:xfrm>
            <a:off x="5162550" y="5753100"/>
            <a:ext cx="4448175" cy="952500"/>
          </a:xfrm>
          <a:custGeom>
            <a:avLst/>
            <a:gdLst>
              <a:gd name="connsiteX0" fmla="*/ 16002 w 4448175"/>
              <a:gd name="connsiteY0" fmla="*/ 16002 h 952500"/>
              <a:gd name="connsiteX1" fmla="*/ 16002 w 4448175"/>
              <a:gd name="connsiteY1" fmla="*/ 959358 h 952500"/>
              <a:gd name="connsiteX2" fmla="*/ 4450842 w 4448175"/>
              <a:gd name="connsiteY2" fmla="*/ 959358 h 952500"/>
              <a:gd name="connsiteX3" fmla="*/ 4450842 w 4448175"/>
              <a:gd name="connsiteY3" fmla="*/ 16002 h 952500"/>
              <a:gd name="connsiteX4" fmla="*/ 16002 w 4448175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6002"/>
                </a:moveTo>
                <a:lnTo>
                  <a:pt x="16002" y="959358"/>
                </a:lnTo>
                <a:lnTo>
                  <a:pt x="4450842" y="959358"/>
                </a:lnTo>
                <a:lnTo>
                  <a:pt x="4450842" y="16002"/>
                </a:lnTo>
                <a:lnTo>
                  <a:pt x="16002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Freeform 1788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Freeform 1789"> 
				</p:cNvPr>
          <p:cNvSpPr/>
          <p:nvPr/>
        </p:nvSpPr>
        <p:spPr>
          <a:xfrm>
            <a:off x="5162550" y="6696075"/>
            <a:ext cx="4448175" cy="361950"/>
          </a:xfrm>
          <a:custGeom>
            <a:avLst/>
            <a:gdLst>
              <a:gd name="connsiteX0" fmla="*/ 16002 w 4448175"/>
              <a:gd name="connsiteY0" fmla="*/ 15620 h 361950"/>
              <a:gd name="connsiteX1" fmla="*/ 16002 w 4448175"/>
              <a:gd name="connsiteY1" fmla="*/ 362330 h 361950"/>
              <a:gd name="connsiteX2" fmla="*/ 4450842 w 4448175"/>
              <a:gd name="connsiteY2" fmla="*/ 362330 h 361950"/>
              <a:gd name="connsiteX3" fmla="*/ 4450842 w 4448175"/>
              <a:gd name="connsiteY3" fmla="*/ 15620 h 361950"/>
              <a:gd name="connsiteX4" fmla="*/ 16002 w 4448175"/>
              <a:gd name="connsiteY4" fmla="*/ 1562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361950">
                <a:moveTo>
                  <a:pt x="16002" y="15620"/>
                </a:moveTo>
                <a:lnTo>
                  <a:pt x="16002" y="362330"/>
                </a:lnTo>
                <a:lnTo>
                  <a:pt x="4450842" y="362330"/>
                </a:lnTo>
                <a:lnTo>
                  <a:pt x="4450842" y="15620"/>
                </a:lnTo>
                <a:lnTo>
                  <a:pt x="16002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1" name="Picture 179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819275"/>
            <a:ext cx="4438650" cy="5238750"/>
          </a:xfrm>
          <a:prstGeom prst="rect">
            <a:avLst/>
          </a:prstGeom>
        </p:spPr>
      </p:pic>
      <p:sp>
        <p:nvSpPr>
          <p:cNvPr id="1791" name="TextBox 1791"/>
          <p:cNvSpPr txBox="1"/>
          <p:nvPr/>
        </p:nvSpPr>
        <p:spPr>
          <a:xfrm>
            <a:off x="594360" y="915708"/>
            <a:ext cx="4871511" cy="33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contacts</a:t>
            </a:r>
          </a:p>
        </p:txBody>
      </p:sp>
      <p:sp>
        <p:nvSpPr>
          <p:cNvPr id="1792" name="TextBox 1792"/>
          <p:cNvSpPr txBox="1"/>
          <p:nvPr/>
        </p:nvSpPr>
        <p:spPr>
          <a:xfrm>
            <a:off x="5587746" y="2757556"/>
            <a:ext cx="613433" cy="1770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Email: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IR-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Hotline: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Fax:</a:t>
            </a:r>
          </a:p>
        </p:txBody>
      </p:sp>
      <p:sp>
        <p:nvSpPr>
          <p:cNvPr id="1793" name="TextBox 1793"/>
          <p:cNvSpPr txBox="1"/>
          <p:nvPr/>
        </p:nvSpPr>
        <p:spPr>
          <a:xfrm>
            <a:off x="6541007" y="2084788"/>
            <a:ext cx="2793890" cy="2443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80">
              <a:lnSpc>
                <a:spcPts val="1692"/>
              </a:lnSpc>
            </a:pPr>
            <a:r>
              <a:rPr lang="en-US" altLang="zh-CN" sz="131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www.siemens.com/investorrelations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80">
              <a:lnSpc>
                <a:spcPts val="2158"/>
              </a:lnSpc>
            </a:pPr>
            <a:r>
              <a:rPr lang="en-US" altLang="zh-CN" sz="131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investorrelations@siemens.com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78">
              <a:lnSpc>
                <a:spcPts val="21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32474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612">
              <a:lnSpc>
                <a:spcPts val="21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636-32830</a:t>
            </a:r>
          </a:p>
        </p:txBody>
      </p:sp>
      <p:sp>
        <p:nvSpPr>
          <p:cNvPr id="1794" name="TextBox 1794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795" name="TextBox 1795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</a:p>
        </p:txBody>
      </p:sp>
      <p:sp>
        <p:nvSpPr>
          <p:cNvPr id="1796" name="TextBox 1796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797" name="TextBox 1797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88" name="TextBox 88"/>
          <p:cNvSpPr txBox="1"/>
          <p:nvPr/>
        </p:nvSpPr>
        <p:spPr>
          <a:xfrm>
            <a:off x="691134" y="2275470"/>
            <a:ext cx="4533297" cy="9302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325"/>
              </a:lnSpc>
            </a:pP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4565904" y="4129416"/>
            <a:ext cx="658527" cy="9302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325"/>
              </a:lnSpc>
            </a:pP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4565904" y="5557404"/>
            <a:ext cx="658527" cy="9302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325"/>
              </a:lnSpc>
            </a:pP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6600" dirty="0" smtClean="0">
                <a:solidFill>
                  <a:srgbClr val="009898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594360" y="915708"/>
            <a:ext cx="4809030" cy="1061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58468">
              <a:lnSpc>
                <a:spcPts val="2749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Outlook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6092190" y="1754205"/>
            <a:ext cx="2626380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Performance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691134" y="2659470"/>
            <a:ext cx="4327066" cy="12794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87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18871">
              <a:lnSpc>
                <a:spcPts val="2309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95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118871">
              <a:lnSpc>
                <a:spcPts val="234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5579375" y="2966350"/>
            <a:ext cx="32559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79.8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5961121" y="2147485"/>
            <a:ext cx="1106620" cy="10205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(€bn)</a:t>
            </a:r>
          </a:p>
          <a:p>
            <a:pPr indent="197362">
              <a:lnSpc>
                <a:spcPts val="2003"/>
              </a:lnSpc>
            </a:pP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comp.</a:t>
            </a:r>
          </a:p>
          <a:p>
            <a:pPr indent="195076">
              <a:lnSpc>
                <a:spcPts val="142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8706">
              <a:lnSpc>
                <a:spcPts val="2041"/>
              </a:lnSpc>
            </a:pPr>
            <a:r>
              <a:rPr lang="en-US" altLang="zh-CN" sz="1319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-1.4</a:t>
            </a:r>
            <a:r>
              <a:rPr lang="en-US" altLang="zh-CN" sz="1319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            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78.4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7132319" y="2466848"/>
            <a:ext cx="775693" cy="3493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</a:p>
          <a:p>
            <a:pPr indent="252215">
              <a:lnSpc>
                <a:spcPts val="145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1.09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7937002" y="2147485"/>
            <a:ext cx="1488368" cy="1093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8168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(€bn)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9108">
              <a:lnSpc>
                <a:spcPts val="1717"/>
              </a:lnSpc>
            </a:pP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comp.</a:t>
            </a:r>
          </a:p>
          <a:p>
            <a:pPr indent="576823">
              <a:lnSpc>
                <a:spcPts val="142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3"/>
              </a:lnSpc>
            </a:pPr>
            <a:r>
              <a:rPr lang="en-US" altLang="zh-CN" sz="1319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-1.5</a:t>
            </a:r>
            <a:r>
              <a:rPr lang="en-US" altLang="zh-CN" sz="1319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71.9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691134" y="4000590"/>
            <a:ext cx="4030703" cy="12750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87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</a:p>
          <a:p>
            <a:pPr indent="118870">
              <a:lnSpc>
                <a:spcPts val="231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€5.08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18851">
              <a:lnSpc>
                <a:spcPts val="227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29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substantial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5332476" y="4197736"/>
            <a:ext cx="1989776" cy="11142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3268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223253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5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4567">
              <a:lnSpc>
                <a:spcPts val="1859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+26%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7513319" y="4197736"/>
            <a:ext cx="2280098" cy="11142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005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400039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8773">
              <a:lnSpc>
                <a:spcPts val="1853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+25%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594362" y="5350274"/>
            <a:ext cx="4396600" cy="1947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5638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year-over-year,</a:t>
            </a:r>
          </a:p>
          <a:p>
            <a:pPr indent="215644">
              <a:lnSpc>
                <a:spcPts val="234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rise</a:t>
            </a:r>
          </a:p>
          <a:p>
            <a:pPr indent="215636">
              <a:lnSpc>
                <a:spcPts val="231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9.5%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10.5%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772">
              <a:lnSpc>
                <a:spcPts val="149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outstanding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96772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legal</a:t>
            </a:r>
          </a:p>
          <a:p>
            <a:pPr indent="96776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20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5567930" y="5651921"/>
            <a:ext cx="630385" cy="13840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0409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447">
              <a:lnSpc>
                <a:spcPts val="255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6442710" y="5442371"/>
            <a:ext cx="630386" cy="15936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0406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152">
              <a:lnSpc>
                <a:spcPts val="18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7872897" y="5651921"/>
            <a:ext cx="630386" cy="13840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3248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8747593" y="5442371"/>
            <a:ext cx="630386" cy="15936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3328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10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7629525" y="2781300"/>
            <a:ext cx="561975" cy="152400"/>
          </a:xfrm>
          <a:custGeom>
            <a:avLst/>
            <a:gdLst>
              <a:gd name="connsiteX0" fmla="*/ 17907 w 561975"/>
              <a:gd name="connsiteY0" fmla="*/ 13716 h 152400"/>
              <a:gd name="connsiteX1" fmla="*/ 17907 w 561975"/>
              <a:gd name="connsiteY1" fmla="*/ 160782 h 152400"/>
              <a:gd name="connsiteX2" fmla="*/ 571118 w 561975"/>
              <a:gd name="connsiteY2" fmla="*/ 160782 h 152400"/>
              <a:gd name="connsiteX3" fmla="*/ 571118 w 561975"/>
              <a:gd name="connsiteY3" fmla="*/ 13716 h 152400"/>
              <a:gd name="connsiteX4" fmla="*/ 17907 w 561975"/>
              <a:gd name="connsiteY4" fmla="*/ 1371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52400">
                <a:moveTo>
                  <a:pt x="17907" y="13716"/>
                </a:moveTo>
                <a:lnTo>
                  <a:pt x="17907" y="160782"/>
                </a:lnTo>
                <a:lnTo>
                  <a:pt x="571118" y="160782"/>
                </a:lnTo>
                <a:lnTo>
                  <a:pt x="571118" y="13716"/>
                </a:lnTo>
                <a:lnTo>
                  <a:pt x="17907" y="13716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6486525" y="2819400"/>
            <a:ext cx="933450" cy="114300"/>
          </a:xfrm>
          <a:custGeom>
            <a:avLst/>
            <a:gdLst>
              <a:gd name="connsiteX0" fmla="*/ 9525 w 933450"/>
              <a:gd name="connsiteY0" fmla="*/ 18288 h 114300"/>
              <a:gd name="connsiteX1" fmla="*/ 9525 w 933450"/>
              <a:gd name="connsiteY1" fmla="*/ 122682 h 114300"/>
              <a:gd name="connsiteX2" fmla="*/ 941451 w 933450"/>
              <a:gd name="connsiteY2" fmla="*/ 122682 h 114300"/>
              <a:gd name="connsiteX3" fmla="*/ 941451 w 933450"/>
              <a:gd name="connsiteY3" fmla="*/ 18288 h 114300"/>
              <a:gd name="connsiteX4" fmla="*/ 9525 w 933450"/>
              <a:gd name="connsiteY4" fmla="*/ 18288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114300">
                <a:moveTo>
                  <a:pt x="9525" y="18288"/>
                </a:moveTo>
                <a:lnTo>
                  <a:pt x="9525" y="122682"/>
                </a:lnTo>
                <a:lnTo>
                  <a:pt x="941451" y="122682"/>
                </a:lnTo>
                <a:lnTo>
                  <a:pt x="941451" y="18288"/>
                </a:lnTo>
                <a:lnTo>
                  <a:pt x="9525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6486525" y="2752725"/>
            <a:ext cx="9525" cy="1466850"/>
          </a:xfrm>
          <a:custGeom>
            <a:avLst/>
            <a:gdLst>
              <a:gd name="connsiteX0" fmla="*/ 9525 w 9525"/>
              <a:gd name="connsiteY0" fmla="*/ 11810 h 1466850"/>
              <a:gd name="connsiteX1" fmla="*/ 9525 w 9525"/>
              <a:gd name="connsiteY1" fmla="*/ 146799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466850">
                <a:moveTo>
                  <a:pt x="9525" y="11810"/>
                </a:moveTo>
                <a:lnTo>
                  <a:pt x="9525" y="1467993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581025" y="2009775"/>
            <a:ext cx="4448175" cy="409575"/>
          </a:xfrm>
          <a:custGeom>
            <a:avLst/>
            <a:gdLst>
              <a:gd name="connsiteX0" fmla="*/ 13335 w 4448175"/>
              <a:gd name="connsiteY0" fmla="*/ 17145 h 409575"/>
              <a:gd name="connsiteX1" fmla="*/ 13335 w 4448175"/>
              <a:gd name="connsiteY1" fmla="*/ 413385 h 409575"/>
              <a:gd name="connsiteX2" fmla="*/ 4448175 w 4448175"/>
              <a:gd name="connsiteY2" fmla="*/ 413385 h 409575"/>
              <a:gd name="connsiteX3" fmla="*/ 4448175 w 4448175"/>
              <a:gd name="connsiteY3" fmla="*/ 17145 h 409575"/>
              <a:gd name="connsiteX4" fmla="*/ 13335 w 4448175"/>
              <a:gd name="connsiteY4" fmla="*/ 171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409575">
                <a:moveTo>
                  <a:pt x="13335" y="17145"/>
                </a:moveTo>
                <a:lnTo>
                  <a:pt x="13335" y="413385"/>
                </a:lnTo>
                <a:lnTo>
                  <a:pt x="4448175" y="413385"/>
                </a:lnTo>
                <a:lnTo>
                  <a:pt x="4448175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5172075" y="2009775"/>
            <a:ext cx="4448175" cy="409575"/>
          </a:xfrm>
          <a:custGeom>
            <a:avLst/>
            <a:gdLst>
              <a:gd name="connsiteX0" fmla="*/ 16383 w 4448175"/>
              <a:gd name="connsiteY0" fmla="*/ 17145 h 409575"/>
              <a:gd name="connsiteX1" fmla="*/ 16383 w 4448175"/>
              <a:gd name="connsiteY1" fmla="*/ 413385 h 409575"/>
              <a:gd name="connsiteX2" fmla="*/ 4451985 w 4448175"/>
              <a:gd name="connsiteY2" fmla="*/ 413385 h 409575"/>
              <a:gd name="connsiteX3" fmla="*/ 4451985 w 4448175"/>
              <a:gd name="connsiteY3" fmla="*/ 17145 h 409575"/>
              <a:gd name="connsiteX4" fmla="*/ 16383 w 4448175"/>
              <a:gd name="connsiteY4" fmla="*/ 171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409575">
                <a:moveTo>
                  <a:pt x="16383" y="17145"/>
                </a:moveTo>
                <a:lnTo>
                  <a:pt x="16383" y="413385"/>
                </a:lnTo>
                <a:lnTo>
                  <a:pt x="4451985" y="413385"/>
                </a:lnTo>
                <a:lnTo>
                  <a:pt x="4451985" y="17145"/>
                </a:lnTo>
                <a:lnTo>
                  <a:pt x="16383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2905125" y="2886075"/>
            <a:ext cx="9525" cy="1552575"/>
          </a:xfrm>
          <a:custGeom>
            <a:avLst/>
            <a:gdLst>
              <a:gd name="connsiteX0" fmla="*/ 17907 w 9525"/>
              <a:gd name="connsiteY0" fmla="*/ 14858 h 1552575"/>
              <a:gd name="connsiteX1" fmla="*/ 17907 w 9525"/>
              <a:gd name="connsiteY1" fmla="*/ 155486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552575">
                <a:moveTo>
                  <a:pt x="17907" y="14858"/>
                </a:moveTo>
                <a:lnTo>
                  <a:pt x="17907" y="1554860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8210550" y="3152775"/>
            <a:ext cx="571500" cy="285750"/>
          </a:xfrm>
          <a:custGeom>
            <a:avLst/>
            <a:gdLst>
              <a:gd name="connsiteX0" fmla="*/ 18288 w 571500"/>
              <a:gd name="connsiteY0" fmla="*/ 16383 h 285750"/>
              <a:gd name="connsiteX1" fmla="*/ 18288 w 571500"/>
              <a:gd name="connsiteY1" fmla="*/ 293751 h 285750"/>
              <a:gd name="connsiteX2" fmla="*/ 571500 w 571500"/>
              <a:gd name="connsiteY2" fmla="*/ 293751 h 285750"/>
              <a:gd name="connsiteX3" fmla="*/ 571500 w 571500"/>
              <a:gd name="connsiteY3" fmla="*/ 16383 h 285750"/>
              <a:gd name="connsiteX4" fmla="*/ 18288 w 571500"/>
              <a:gd name="connsiteY4" fmla="*/ 1638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85750">
                <a:moveTo>
                  <a:pt x="18288" y="16383"/>
                </a:moveTo>
                <a:lnTo>
                  <a:pt x="18288" y="293751"/>
                </a:lnTo>
                <a:lnTo>
                  <a:pt x="571500" y="293751"/>
                </a:lnTo>
                <a:lnTo>
                  <a:pt x="571500" y="16383"/>
                </a:lnTo>
                <a:lnTo>
                  <a:pt x="18288" y="16383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7629525" y="2924175"/>
            <a:ext cx="561975" cy="142875"/>
          </a:xfrm>
          <a:custGeom>
            <a:avLst/>
            <a:gdLst>
              <a:gd name="connsiteX0" fmla="*/ 17907 w 561975"/>
              <a:gd name="connsiteY0" fmla="*/ 17145 h 142875"/>
              <a:gd name="connsiteX1" fmla="*/ 17907 w 561975"/>
              <a:gd name="connsiteY1" fmla="*/ 148971 h 142875"/>
              <a:gd name="connsiteX2" fmla="*/ 571118 w 561975"/>
              <a:gd name="connsiteY2" fmla="*/ 148971 h 142875"/>
              <a:gd name="connsiteX3" fmla="*/ 571118 w 561975"/>
              <a:gd name="connsiteY3" fmla="*/ 17145 h 142875"/>
              <a:gd name="connsiteX4" fmla="*/ 17907 w 561975"/>
              <a:gd name="connsiteY4" fmla="*/ 171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42875">
                <a:moveTo>
                  <a:pt x="17907" y="17145"/>
                </a:moveTo>
                <a:lnTo>
                  <a:pt x="17907" y="148971"/>
                </a:lnTo>
                <a:lnTo>
                  <a:pt x="571118" y="148971"/>
                </a:lnTo>
                <a:lnTo>
                  <a:pt x="571118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7743825" y="3514725"/>
            <a:ext cx="666750" cy="295275"/>
          </a:xfrm>
          <a:custGeom>
            <a:avLst/>
            <a:gdLst>
              <a:gd name="connsiteX0" fmla="*/ 10286 w 666750"/>
              <a:gd name="connsiteY0" fmla="*/ 17145 h 295275"/>
              <a:gd name="connsiteX1" fmla="*/ 10286 w 666750"/>
              <a:gd name="connsiteY1" fmla="*/ 295275 h 295275"/>
              <a:gd name="connsiteX2" fmla="*/ 673227 w 666750"/>
              <a:gd name="connsiteY2" fmla="*/ 295275 h 295275"/>
              <a:gd name="connsiteX3" fmla="*/ 673227 w 666750"/>
              <a:gd name="connsiteY3" fmla="*/ 17145 h 295275"/>
              <a:gd name="connsiteX4" fmla="*/ 10286 w 666750"/>
              <a:gd name="connsiteY4" fmla="*/ 1714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295275">
                <a:moveTo>
                  <a:pt x="10286" y="17145"/>
                </a:moveTo>
                <a:lnTo>
                  <a:pt x="10286" y="295275"/>
                </a:lnTo>
                <a:lnTo>
                  <a:pt x="673227" y="295275"/>
                </a:lnTo>
                <a:lnTo>
                  <a:pt x="673227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6486525" y="2924175"/>
            <a:ext cx="933450" cy="114300"/>
          </a:xfrm>
          <a:custGeom>
            <a:avLst/>
            <a:gdLst>
              <a:gd name="connsiteX0" fmla="*/ 9525 w 933450"/>
              <a:gd name="connsiteY0" fmla="*/ 17907 h 114300"/>
              <a:gd name="connsiteX1" fmla="*/ 9525 w 933450"/>
              <a:gd name="connsiteY1" fmla="*/ 123063 h 114300"/>
              <a:gd name="connsiteX2" fmla="*/ 941451 w 933450"/>
              <a:gd name="connsiteY2" fmla="*/ 123063 h 114300"/>
              <a:gd name="connsiteX3" fmla="*/ 941451 w 933450"/>
              <a:gd name="connsiteY3" fmla="*/ 17907 h 114300"/>
              <a:gd name="connsiteX4" fmla="*/ 9525 w 933450"/>
              <a:gd name="connsiteY4" fmla="*/ 17907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114300">
                <a:moveTo>
                  <a:pt x="9525" y="17907"/>
                </a:moveTo>
                <a:lnTo>
                  <a:pt x="9525" y="123063"/>
                </a:lnTo>
                <a:lnTo>
                  <a:pt x="941451" y="123063"/>
                </a:lnTo>
                <a:lnTo>
                  <a:pt x="941451" y="17907"/>
                </a:lnTo>
                <a:lnTo>
                  <a:pt x="9525" y="1790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6486525" y="3190875"/>
            <a:ext cx="2352675" cy="219075"/>
          </a:xfrm>
          <a:custGeom>
            <a:avLst/>
            <a:gdLst>
              <a:gd name="connsiteX0" fmla="*/ 9525 w 2352675"/>
              <a:gd name="connsiteY0" fmla="*/ 14097 h 219075"/>
              <a:gd name="connsiteX1" fmla="*/ 9525 w 2352675"/>
              <a:gd name="connsiteY1" fmla="*/ 223646 h 219075"/>
              <a:gd name="connsiteX2" fmla="*/ 2355723 w 2352675"/>
              <a:gd name="connsiteY2" fmla="*/ 223646 h 219075"/>
              <a:gd name="connsiteX3" fmla="*/ 2355723 w 2352675"/>
              <a:gd name="connsiteY3" fmla="*/ 14097 h 219075"/>
              <a:gd name="connsiteX4" fmla="*/ 9525 w 2352675"/>
              <a:gd name="connsiteY4" fmla="*/ 1409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675" h="219075">
                <a:moveTo>
                  <a:pt x="9525" y="14097"/>
                </a:moveTo>
                <a:lnTo>
                  <a:pt x="9525" y="223646"/>
                </a:lnTo>
                <a:lnTo>
                  <a:pt x="2355723" y="223646"/>
                </a:lnTo>
                <a:lnTo>
                  <a:pt x="2355723" y="14097"/>
                </a:lnTo>
                <a:lnTo>
                  <a:pt x="9525" y="1409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6486525" y="3552825"/>
            <a:ext cx="1876425" cy="209550"/>
          </a:xfrm>
          <a:custGeom>
            <a:avLst/>
            <a:gdLst>
              <a:gd name="connsiteX0" fmla="*/ 9525 w 1876425"/>
              <a:gd name="connsiteY0" fmla="*/ 18669 h 209550"/>
              <a:gd name="connsiteX1" fmla="*/ 9525 w 1876425"/>
              <a:gd name="connsiteY1" fmla="*/ 217551 h 209550"/>
              <a:gd name="connsiteX2" fmla="*/ 1884044 w 1876425"/>
              <a:gd name="connsiteY2" fmla="*/ 217551 h 209550"/>
              <a:gd name="connsiteX3" fmla="*/ 1884044 w 1876425"/>
              <a:gd name="connsiteY3" fmla="*/ 18669 h 209550"/>
              <a:gd name="connsiteX4" fmla="*/ 9525 w 1876425"/>
              <a:gd name="connsiteY4" fmla="*/ 1866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425" h="209550">
                <a:moveTo>
                  <a:pt x="9525" y="18669"/>
                </a:moveTo>
                <a:lnTo>
                  <a:pt x="9525" y="217551"/>
                </a:lnTo>
                <a:lnTo>
                  <a:pt x="1884044" y="217551"/>
                </a:lnTo>
                <a:lnTo>
                  <a:pt x="1884044" y="18669"/>
                </a:lnTo>
                <a:lnTo>
                  <a:pt x="9525" y="1866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6486525" y="2752725"/>
            <a:ext cx="9525" cy="1466850"/>
          </a:xfrm>
          <a:custGeom>
            <a:avLst/>
            <a:gdLst>
              <a:gd name="connsiteX0" fmla="*/ 9525 w 9525"/>
              <a:gd name="connsiteY0" fmla="*/ 11810 h 1466850"/>
              <a:gd name="connsiteX1" fmla="*/ 9525 w 9525"/>
              <a:gd name="connsiteY1" fmla="*/ 146799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466850">
                <a:moveTo>
                  <a:pt x="9525" y="11810"/>
                </a:moveTo>
                <a:lnTo>
                  <a:pt x="9525" y="1467993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2686050" y="3057525"/>
            <a:ext cx="228600" cy="447675"/>
          </a:xfrm>
          <a:custGeom>
            <a:avLst/>
            <a:gdLst>
              <a:gd name="connsiteX0" fmla="*/ 16764 w 228600"/>
              <a:gd name="connsiteY0" fmla="*/ 11048 h 447675"/>
              <a:gd name="connsiteX1" fmla="*/ 16764 w 228600"/>
              <a:gd name="connsiteY1" fmla="*/ 450722 h 447675"/>
              <a:gd name="connsiteX2" fmla="*/ 236982 w 228600"/>
              <a:gd name="connsiteY2" fmla="*/ 450722 h 447675"/>
              <a:gd name="connsiteX3" fmla="*/ 236982 w 228600"/>
              <a:gd name="connsiteY3" fmla="*/ 11048 h 447675"/>
              <a:gd name="connsiteX4" fmla="*/ 16764 w 228600"/>
              <a:gd name="connsiteY4" fmla="*/ 11048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447675">
                <a:moveTo>
                  <a:pt x="16764" y="11048"/>
                </a:moveTo>
                <a:lnTo>
                  <a:pt x="16764" y="450722"/>
                </a:lnTo>
                <a:lnTo>
                  <a:pt x="236982" y="450722"/>
                </a:lnTo>
                <a:lnTo>
                  <a:pt x="236982" y="11048"/>
                </a:lnTo>
                <a:lnTo>
                  <a:pt x="16764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2905125" y="3829050"/>
            <a:ext cx="457200" cy="47625"/>
          </a:xfrm>
          <a:custGeom>
            <a:avLst/>
            <a:gdLst>
              <a:gd name="connsiteX0" fmla="*/ 17907 w 457200"/>
              <a:gd name="connsiteY0" fmla="*/ 14478 h 47625"/>
              <a:gd name="connsiteX1" fmla="*/ 17907 w 457200"/>
              <a:gd name="connsiteY1" fmla="*/ 55626 h 47625"/>
              <a:gd name="connsiteX2" fmla="*/ 457581 w 457200"/>
              <a:gd name="connsiteY2" fmla="*/ 55626 h 47625"/>
              <a:gd name="connsiteX3" fmla="*/ 457581 w 457200"/>
              <a:gd name="connsiteY3" fmla="*/ 14478 h 47625"/>
              <a:gd name="connsiteX4" fmla="*/ 17907 w 457200"/>
              <a:gd name="connsiteY4" fmla="*/ 1447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7625">
                <a:moveTo>
                  <a:pt x="17907" y="14478"/>
                </a:moveTo>
                <a:lnTo>
                  <a:pt x="17907" y="55626"/>
                </a:lnTo>
                <a:lnTo>
                  <a:pt x="457581" y="55626"/>
                </a:lnTo>
                <a:lnTo>
                  <a:pt x="457581" y="14478"/>
                </a:lnTo>
                <a:lnTo>
                  <a:pt x="17907" y="14478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2905125" y="2886075"/>
            <a:ext cx="9525" cy="1552575"/>
          </a:xfrm>
          <a:custGeom>
            <a:avLst/>
            <a:gdLst>
              <a:gd name="connsiteX0" fmla="*/ 17907 w 9525"/>
              <a:gd name="connsiteY0" fmla="*/ 14858 h 1552575"/>
              <a:gd name="connsiteX1" fmla="*/ 17907 w 9525"/>
              <a:gd name="connsiteY1" fmla="*/ 155486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552575">
                <a:moveTo>
                  <a:pt x="17907" y="14858"/>
                </a:moveTo>
                <a:lnTo>
                  <a:pt x="17907" y="1554860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4010025" y="3276600"/>
            <a:ext cx="19050" cy="600075"/>
          </a:xfrm>
          <a:custGeom>
            <a:avLst/>
            <a:gdLst>
              <a:gd name="connsiteX0" fmla="*/ 13334 w 19050"/>
              <a:gd name="connsiteY0" fmla="*/ 12953 h 600075"/>
              <a:gd name="connsiteX1" fmla="*/ 13334 w 19050"/>
              <a:gd name="connsiteY1" fmla="*/ 608076 h 600075"/>
              <a:gd name="connsiteX2" fmla="*/ 27813 w 19050"/>
              <a:gd name="connsiteY2" fmla="*/ 608076 h 600075"/>
              <a:gd name="connsiteX3" fmla="*/ 27813 w 19050"/>
              <a:gd name="connsiteY3" fmla="*/ 12953 h 600075"/>
              <a:gd name="connsiteX4" fmla="*/ 13334 w 19050"/>
              <a:gd name="connsiteY4" fmla="*/ 12953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600075">
                <a:moveTo>
                  <a:pt x="13334" y="12953"/>
                </a:moveTo>
                <a:lnTo>
                  <a:pt x="13334" y="608076"/>
                </a:lnTo>
                <a:lnTo>
                  <a:pt x="27813" y="608076"/>
                </a:lnTo>
                <a:lnTo>
                  <a:pt x="27813" y="12953"/>
                </a:lnTo>
                <a:lnTo>
                  <a:pt x="13334" y="1295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2952750" y="3228975"/>
            <a:ext cx="95250" cy="95250"/>
          </a:xfrm>
          <a:custGeom>
            <a:avLst/>
            <a:gdLst>
              <a:gd name="connsiteX0" fmla="*/ 96773 w 95250"/>
              <a:gd name="connsiteY0" fmla="*/ 102489 h 95250"/>
              <a:gd name="connsiteX1" fmla="*/ 12954 w 95250"/>
              <a:gd name="connsiteY1" fmla="*/ 60578 h 95250"/>
              <a:gd name="connsiteX2" fmla="*/ 96773 w 95250"/>
              <a:gd name="connsiteY2" fmla="*/ 18669 h 95250"/>
              <a:gd name="connsiteX3" fmla="*/ 96773 w 95250"/>
              <a:gd name="connsiteY3" fmla="*/ 10248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773" y="102489"/>
                </a:moveTo>
                <a:lnTo>
                  <a:pt x="12954" y="60578"/>
                </a:lnTo>
                <a:lnTo>
                  <a:pt x="96773" y="18669"/>
                </a:lnTo>
                <a:lnTo>
                  <a:pt x="96773" y="10248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3019425" y="3267075"/>
            <a:ext cx="1009650" cy="28575"/>
          </a:xfrm>
          <a:custGeom>
            <a:avLst/>
            <a:gdLst>
              <a:gd name="connsiteX0" fmla="*/ 15621 w 1009650"/>
              <a:gd name="connsiteY0" fmla="*/ 29336 h 28575"/>
              <a:gd name="connsiteX1" fmla="*/ 15621 w 1009650"/>
              <a:gd name="connsiteY1" fmla="*/ 15621 h 28575"/>
              <a:gd name="connsiteX2" fmla="*/ 1011555 w 1009650"/>
              <a:gd name="connsiteY2" fmla="*/ 15621 h 28575"/>
              <a:gd name="connsiteX3" fmla="*/ 1011555 w 1009650"/>
              <a:gd name="connsiteY3" fmla="*/ 29336 h 28575"/>
              <a:gd name="connsiteX4" fmla="*/ 15621 w 1009650"/>
              <a:gd name="connsiteY4" fmla="*/ 2933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5621" y="29336"/>
                </a:moveTo>
                <a:lnTo>
                  <a:pt x="15621" y="15621"/>
                </a:lnTo>
                <a:lnTo>
                  <a:pt x="1011555" y="15621"/>
                </a:lnTo>
                <a:lnTo>
                  <a:pt x="1011555" y="29336"/>
                </a:lnTo>
                <a:lnTo>
                  <a:pt x="15621" y="2933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3657600" y="3533775"/>
            <a:ext cx="723900" cy="266700"/>
          </a:xfrm>
          <a:custGeom>
            <a:avLst/>
            <a:gdLst>
              <a:gd name="connsiteX0" fmla="*/ 16764 w 723900"/>
              <a:gd name="connsiteY0" fmla="*/ 139827 h 266700"/>
              <a:gd name="connsiteX1" fmla="*/ 373380 w 723900"/>
              <a:gd name="connsiteY1" fmla="*/ 10286 h 266700"/>
              <a:gd name="connsiteX2" fmla="*/ 729233 w 723900"/>
              <a:gd name="connsiteY2" fmla="*/ 139827 h 266700"/>
              <a:gd name="connsiteX3" fmla="*/ 373380 w 723900"/>
              <a:gd name="connsiteY3" fmla="*/ 268605 h 266700"/>
              <a:gd name="connsiteX4" fmla="*/ 16764 w 723900"/>
              <a:gd name="connsiteY4" fmla="*/ 13982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266700">
                <a:moveTo>
                  <a:pt x="16764" y="139827"/>
                </a:moveTo>
                <a:cubicBezTo>
                  <a:pt x="16764" y="68199"/>
                  <a:pt x="176022" y="10286"/>
                  <a:pt x="373380" y="10286"/>
                </a:cubicBezTo>
                <a:cubicBezTo>
                  <a:pt x="569976" y="10286"/>
                  <a:pt x="729233" y="68199"/>
                  <a:pt x="729233" y="139827"/>
                </a:cubicBezTo>
                <a:cubicBezTo>
                  <a:pt x="729233" y="211455"/>
                  <a:pt x="569976" y="268605"/>
                  <a:pt x="373380" y="268605"/>
                </a:cubicBezTo>
                <a:cubicBezTo>
                  <a:pt x="176022" y="268605"/>
                  <a:pt x="16764" y="211455"/>
                  <a:pt x="16764" y="139827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3657600" y="3648075"/>
            <a:ext cx="733425" cy="28575"/>
          </a:xfrm>
          <a:custGeom>
            <a:avLst/>
            <a:gdLst>
              <a:gd name="connsiteX0" fmla="*/ 11430 w 733425"/>
              <a:gd name="connsiteY0" fmla="*/ 25527 h 28575"/>
              <a:gd name="connsiteX1" fmla="*/ 12191 w 733425"/>
              <a:gd name="connsiteY1" fmla="*/ 18669 h 28575"/>
              <a:gd name="connsiteX2" fmla="*/ 733806 w 733425"/>
              <a:gd name="connsiteY2" fmla="*/ 17907 h 28575"/>
              <a:gd name="connsiteX3" fmla="*/ 734567 w 733425"/>
              <a:gd name="connsiteY3" fmla="*/ 24765 h 28575"/>
              <a:gd name="connsiteX4" fmla="*/ 734567 w 733425"/>
              <a:gd name="connsiteY4" fmla="*/ 25527 h 28575"/>
              <a:gd name="connsiteX5" fmla="*/ 733806 w 733425"/>
              <a:gd name="connsiteY5" fmla="*/ 32385 h 28575"/>
              <a:gd name="connsiteX6" fmla="*/ 12191 w 733425"/>
              <a:gd name="connsiteY6" fmla="*/ 33147 h 28575"/>
              <a:gd name="connsiteX7" fmla="*/ 12191 w 733425"/>
              <a:gd name="connsiteY7" fmla="*/ 32385 h 28575"/>
              <a:gd name="connsiteX8" fmla="*/ 11430 w 733425"/>
              <a:gd name="connsiteY8" fmla="*/ 2552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3425" h="28575">
                <a:moveTo>
                  <a:pt x="11430" y="25527"/>
                </a:moveTo>
                <a:lnTo>
                  <a:pt x="12191" y="18669"/>
                </a:lnTo>
                <a:cubicBezTo>
                  <a:pt x="47993" y="-150609"/>
                  <a:pt x="696265" y="-150964"/>
                  <a:pt x="733806" y="17907"/>
                </a:cubicBezTo>
                <a:lnTo>
                  <a:pt x="734567" y="24765"/>
                </a:lnTo>
                <a:lnTo>
                  <a:pt x="734567" y="25527"/>
                </a:lnTo>
                <a:lnTo>
                  <a:pt x="733806" y="32385"/>
                </a:lnTo>
                <a:cubicBezTo>
                  <a:pt x="698233" y="201536"/>
                  <a:pt x="49898" y="201587"/>
                  <a:pt x="12191" y="33147"/>
                </a:cubicBezTo>
                <a:lnTo>
                  <a:pt x="12191" y="32385"/>
                </a:lnTo>
                <a:lnTo>
                  <a:pt x="11430" y="2552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3667125" y="3533775"/>
            <a:ext cx="714375" cy="257175"/>
          </a:xfrm>
          <a:custGeom>
            <a:avLst/>
            <a:gdLst>
              <a:gd name="connsiteX0" fmla="*/ 13335 w 714375"/>
              <a:gd name="connsiteY0" fmla="*/ 145923 h 257175"/>
              <a:gd name="connsiteX1" fmla="*/ 12572 w 714375"/>
              <a:gd name="connsiteY1" fmla="*/ 145161 h 257175"/>
              <a:gd name="connsiteX2" fmla="*/ 14097 w 714375"/>
              <a:gd name="connsiteY2" fmla="*/ 151257 h 257175"/>
              <a:gd name="connsiteX3" fmla="*/ 16383 w 714375"/>
              <a:gd name="connsiteY3" fmla="*/ 157353 h 257175"/>
              <a:gd name="connsiteX4" fmla="*/ 345567 w 714375"/>
              <a:gd name="connsiteY4" fmla="*/ 263271 h 257175"/>
              <a:gd name="connsiteX5" fmla="*/ 363855 w 714375"/>
              <a:gd name="connsiteY5" fmla="*/ 264033 h 257175"/>
              <a:gd name="connsiteX6" fmla="*/ 382143 w 714375"/>
              <a:gd name="connsiteY6" fmla="*/ 263271 h 257175"/>
              <a:gd name="connsiteX7" fmla="*/ 712851 w 714375"/>
              <a:gd name="connsiteY7" fmla="*/ 152019 h 257175"/>
              <a:gd name="connsiteX8" fmla="*/ 714375 w 714375"/>
              <a:gd name="connsiteY8" fmla="*/ 145923 h 257175"/>
              <a:gd name="connsiteX9" fmla="*/ 714375 w 714375"/>
              <a:gd name="connsiteY9" fmla="*/ 139065 h 257175"/>
              <a:gd name="connsiteX10" fmla="*/ 714375 w 714375"/>
              <a:gd name="connsiteY10" fmla="*/ 139827 h 257175"/>
              <a:gd name="connsiteX11" fmla="*/ 714375 w 714375"/>
              <a:gd name="connsiteY11" fmla="*/ 134493 h 257175"/>
              <a:gd name="connsiteX12" fmla="*/ 712851 w 714375"/>
              <a:gd name="connsiteY12" fmla="*/ 128397 h 257175"/>
              <a:gd name="connsiteX13" fmla="*/ 382143 w 714375"/>
              <a:gd name="connsiteY13" fmla="*/ 15621 h 257175"/>
              <a:gd name="connsiteX14" fmla="*/ 345567 w 714375"/>
              <a:gd name="connsiteY14" fmla="*/ 15621 h 257175"/>
              <a:gd name="connsiteX15" fmla="*/ 14097 w 714375"/>
              <a:gd name="connsiteY15" fmla="*/ 127635 h 257175"/>
              <a:gd name="connsiteX16" fmla="*/ 13335 w 714375"/>
              <a:gd name="connsiteY16" fmla="*/ 133730 h 257175"/>
              <a:gd name="connsiteX17" fmla="*/ 12572 w 714375"/>
              <a:gd name="connsiteY17" fmla="*/ 139065 h 257175"/>
              <a:gd name="connsiteX18" fmla="*/ 13335 w 714375"/>
              <a:gd name="connsiteY18" fmla="*/ 14592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4375" h="257175">
                <a:moveTo>
                  <a:pt x="13335" y="145923"/>
                </a:moveTo>
                <a:lnTo>
                  <a:pt x="12572" y="145161"/>
                </a:lnTo>
                <a:lnTo>
                  <a:pt x="14097" y="151257"/>
                </a:lnTo>
                <a:lnTo>
                  <a:pt x="16383" y="157353"/>
                </a:lnTo>
                <a:cubicBezTo>
                  <a:pt x="52743" y="239014"/>
                  <a:pt x="269506" y="265036"/>
                  <a:pt x="345567" y="263271"/>
                </a:cubicBezTo>
                <a:lnTo>
                  <a:pt x="363855" y="264033"/>
                </a:lnTo>
                <a:lnTo>
                  <a:pt x="382143" y="263271"/>
                </a:lnTo>
                <a:cubicBezTo>
                  <a:pt x="457060" y="264845"/>
                  <a:pt x="683259" y="238900"/>
                  <a:pt x="712851" y="152019"/>
                </a:cubicBezTo>
                <a:lnTo>
                  <a:pt x="714375" y="145923"/>
                </a:lnTo>
                <a:lnTo>
                  <a:pt x="714375" y="139065"/>
                </a:lnTo>
                <a:lnTo>
                  <a:pt x="714375" y="139827"/>
                </a:lnTo>
                <a:lnTo>
                  <a:pt x="714375" y="134493"/>
                </a:lnTo>
                <a:lnTo>
                  <a:pt x="712851" y="128397"/>
                </a:lnTo>
                <a:cubicBezTo>
                  <a:pt x="684580" y="40551"/>
                  <a:pt x="457174" y="15202"/>
                  <a:pt x="382143" y="15621"/>
                </a:cubicBezTo>
                <a:lnTo>
                  <a:pt x="345567" y="15621"/>
                </a:lnTo>
                <a:cubicBezTo>
                  <a:pt x="266369" y="15926"/>
                  <a:pt x="48806" y="38925"/>
                  <a:pt x="14097" y="127635"/>
                </a:cubicBezTo>
                <a:lnTo>
                  <a:pt x="13335" y="133730"/>
                </a:lnTo>
                <a:lnTo>
                  <a:pt x="12572" y="139065"/>
                </a:lnTo>
                <a:lnTo>
                  <a:pt x="13335" y="14592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7372350" y="3886200"/>
            <a:ext cx="457200" cy="285750"/>
          </a:xfrm>
          <a:custGeom>
            <a:avLst/>
            <a:gdLst>
              <a:gd name="connsiteX0" fmla="*/ 18288 w 457200"/>
              <a:gd name="connsiteY0" fmla="*/ 16002 h 285750"/>
              <a:gd name="connsiteX1" fmla="*/ 18288 w 457200"/>
              <a:gd name="connsiteY1" fmla="*/ 293370 h 285750"/>
              <a:gd name="connsiteX2" fmla="*/ 460247 w 457200"/>
              <a:gd name="connsiteY2" fmla="*/ 293370 h 285750"/>
              <a:gd name="connsiteX3" fmla="*/ 460247 w 457200"/>
              <a:gd name="connsiteY3" fmla="*/ 16002 h 285750"/>
              <a:gd name="connsiteX4" fmla="*/ 18288 w 457200"/>
              <a:gd name="connsiteY4" fmla="*/ 1600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285750">
                <a:moveTo>
                  <a:pt x="18288" y="16002"/>
                </a:moveTo>
                <a:lnTo>
                  <a:pt x="18288" y="293370"/>
                </a:lnTo>
                <a:lnTo>
                  <a:pt x="460247" y="293370"/>
                </a:lnTo>
                <a:lnTo>
                  <a:pt x="460247" y="16002"/>
                </a:lnTo>
                <a:lnTo>
                  <a:pt x="18288" y="16002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6486525" y="3914775"/>
            <a:ext cx="1085850" cy="219075"/>
          </a:xfrm>
          <a:custGeom>
            <a:avLst/>
            <a:gdLst>
              <a:gd name="connsiteX0" fmla="*/ 9525 w 1085850"/>
              <a:gd name="connsiteY0" fmla="*/ 12572 h 219075"/>
              <a:gd name="connsiteX1" fmla="*/ 9525 w 1085850"/>
              <a:gd name="connsiteY1" fmla="*/ 222122 h 219075"/>
              <a:gd name="connsiteX2" fmla="*/ 1088517 w 1085850"/>
              <a:gd name="connsiteY2" fmla="*/ 222122 h 219075"/>
              <a:gd name="connsiteX3" fmla="*/ 1088517 w 1085850"/>
              <a:gd name="connsiteY3" fmla="*/ 12572 h 219075"/>
              <a:gd name="connsiteX4" fmla="*/ 9525 w 1085850"/>
              <a:gd name="connsiteY4" fmla="*/ 12572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0" h="219075">
                <a:moveTo>
                  <a:pt x="9525" y="12572"/>
                </a:moveTo>
                <a:lnTo>
                  <a:pt x="9525" y="222122"/>
                </a:lnTo>
                <a:lnTo>
                  <a:pt x="1088517" y="222122"/>
                </a:lnTo>
                <a:lnTo>
                  <a:pt x="1088517" y="12572"/>
                </a:lnTo>
                <a:lnTo>
                  <a:pt x="9525" y="1257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6486525" y="2752725"/>
            <a:ext cx="9525" cy="1466850"/>
          </a:xfrm>
          <a:custGeom>
            <a:avLst/>
            <a:gdLst>
              <a:gd name="connsiteX0" fmla="*/ 9525 w 9525"/>
              <a:gd name="connsiteY0" fmla="*/ 11810 h 1466850"/>
              <a:gd name="connsiteX1" fmla="*/ 9525 w 9525"/>
              <a:gd name="connsiteY1" fmla="*/ 146799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466850">
                <a:moveTo>
                  <a:pt x="9525" y="11810"/>
                </a:moveTo>
                <a:lnTo>
                  <a:pt x="9525" y="1467993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5181600" y="4343400"/>
            <a:ext cx="266700" cy="152400"/>
          </a:xfrm>
          <a:custGeom>
            <a:avLst/>
            <a:gdLst>
              <a:gd name="connsiteX0" fmla="*/ 13716 w 266700"/>
              <a:gd name="connsiteY0" fmla="*/ 18288 h 152400"/>
              <a:gd name="connsiteX1" fmla="*/ 13716 w 266700"/>
              <a:gd name="connsiteY1" fmla="*/ 157734 h 152400"/>
              <a:gd name="connsiteX2" fmla="*/ 274319 w 266700"/>
              <a:gd name="connsiteY2" fmla="*/ 157734 h 152400"/>
              <a:gd name="connsiteX3" fmla="*/ 274319 w 266700"/>
              <a:gd name="connsiteY3" fmla="*/ 18288 h 152400"/>
              <a:gd name="connsiteX4" fmla="*/ 13716 w 266700"/>
              <a:gd name="connsiteY4" fmla="*/ 1828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152400">
                <a:moveTo>
                  <a:pt x="13716" y="18288"/>
                </a:moveTo>
                <a:lnTo>
                  <a:pt x="13716" y="157734"/>
                </a:lnTo>
                <a:lnTo>
                  <a:pt x="274319" y="157734"/>
                </a:lnTo>
                <a:lnTo>
                  <a:pt x="274319" y="18288"/>
                </a:lnTo>
                <a:lnTo>
                  <a:pt x="13716" y="18288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581025" y="4657725"/>
            <a:ext cx="4448175" cy="161925"/>
          </a:xfrm>
          <a:custGeom>
            <a:avLst/>
            <a:gdLst>
              <a:gd name="connsiteX0" fmla="*/ 13335 w 4448175"/>
              <a:gd name="connsiteY0" fmla="*/ 9525 h 161925"/>
              <a:gd name="connsiteX1" fmla="*/ 13335 w 4448175"/>
              <a:gd name="connsiteY1" fmla="*/ 169545 h 161925"/>
              <a:gd name="connsiteX2" fmla="*/ 4448175 w 4448175"/>
              <a:gd name="connsiteY2" fmla="*/ 169545 h 161925"/>
              <a:gd name="connsiteX3" fmla="*/ 4448175 w 4448175"/>
              <a:gd name="connsiteY3" fmla="*/ 9525 h 161925"/>
              <a:gd name="connsiteX4" fmla="*/ 13335 w 4448175"/>
              <a:gd name="connsiteY4" fmla="*/ 95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161925">
                <a:moveTo>
                  <a:pt x="13335" y="9525"/>
                </a:moveTo>
                <a:lnTo>
                  <a:pt x="13335" y="169545"/>
                </a:lnTo>
                <a:lnTo>
                  <a:pt x="4448175" y="169545"/>
                </a:lnTo>
                <a:lnTo>
                  <a:pt x="4448175" y="9525"/>
                </a:lnTo>
                <a:lnTo>
                  <a:pt x="13335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5172075" y="4657725"/>
            <a:ext cx="4448175" cy="161925"/>
          </a:xfrm>
          <a:custGeom>
            <a:avLst/>
            <a:gdLst>
              <a:gd name="connsiteX0" fmla="*/ 16383 w 4448175"/>
              <a:gd name="connsiteY0" fmla="*/ 9525 h 161925"/>
              <a:gd name="connsiteX1" fmla="*/ 16383 w 4448175"/>
              <a:gd name="connsiteY1" fmla="*/ 169545 h 161925"/>
              <a:gd name="connsiteX2" fmla="*/ 4451985 w 4448175"/>
              <a:gd name="connsiteY2" fmla="*/ 169545 h 161925"/>
              <a:gd name="connsiteX3" fmla="*/ 4451985 w 4448175"/>
              <a:gd name="connsiteY3" fmla="*/ 9525 h 161925"/>
              <a:gd name="connsiteX4" fmla="*/ 16383 w 4448175"/>
              <a:gd name="connsiteY4" fmla="*/ 95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161925">
                <a:moveTo>
                  <a:pt x="16383" y="9525"/>
                </a:moveTo>
                <a:lnTo>
                  <a:pt x="16383" y="169545"/>
                </a:lnTo>
                <a:lnTo>
                  <a:pt x="4451985" y="169545"/>
                </a:lnTo>
                <a:lnTo>
                  <a:pt x="4451985" y="9525"/>
                </a:lnTo>
                <a:lnTo>
                  <a:pt x="16383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2905125" y="3867150"/>
            <a:ext cx="457200" cy="400050"/>
          </a:xfrm>
          <a:custGeom>
            <a:avLst/>
            <a:gdLst>
              <a:gd name="connsiteX0" fmla="*/ 17907 w 457200"/>
              <a:gd name="connsiteY0" fmla="*/ 17526 h 400050"/>
              <a:gd name="connsiteX1" fmla="*/ 17907 w 457200"/>
              <a:gd name="connsiteY1" fmla="*/ 406146 h 400050"/>
              <a:gd name="connsiteX2" fmla="*/ 457581 w 457200"/>
              <a:gd name="connsiteY2" fmla="*/ 406146 h 400050"/>
              <a:gd name="connsiteX3" fmla="*/ 457581 w 457200"/>
              <a:gd name="connsiteY3" fmla="*/ 17526 h 400050"/>
              <a:gd name="connsiteX4" fmla="*/ 17907 w 457200"/>
              <a:gd name="connsiteY4" fmla="*/ 1752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00050">
                <a:moveTo>
                  <a:pt x="17907" y="17526"/>
                </a:moveTo>
                <a:lnTo>
                  <a:pt x="17907" y="406146"/>
                </a:lnTo>
                <a:lnTo>
                  <a:pt x="457581" y="406146"/>
                </a:lnTo>
                <a:lnTo>
                  <a:pt x="457581" y="17526"/>
                </a:lnTo>
                <a:lnTo>
                  <a:pt x="17907" y="17526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2905125" y="2886075"/>
            <a:ext cx="9525" cy="1552575"/>
          </a:xfrm>
          <a:custGeom>
            <a:avLst/>
            <a:gdLst>
              <a:gd name="connsiteX0" fmla="*/ 17907 w 9525"/>
              <a:gd name="connsiteY0" fmla="*/ 14858 h 1552575"/>
              <a:gd name="connsiteX1" fmla="*/ 17907 w 9525"/>
              <a:gd name="connsiteY1" fmla="*/ 155486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552575">
                <a:moveTo>
                  <a:pt x="17907" y="14858"/>
                </a:moveTo>
                <a:lnTo>
                  <a:pt x="17907" y="1554860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3848100" y="4000500"/>
            <a:ext cx="95250" cy="95250"/>
          </a:xfrm>
          <a:custGeom>
            <a:avLst/>
            <a:gdLst>
              <a:gd name="connsiteX0" fmla="*/ 99059 w 95250"/>
              <a:gd name="connsiteY0" fmla="*/ 100584 h 95250"/>
              <a:gd name="connsiteX1" fmla="*/ 15240 w 95250"/>
              <a:gd name="connsiteY1" fmla="*/ 58673 h 95250"/>
              <a:gd name="connsiteX2" fmla="*/ 99059 w 95250"/>
              <a:gd name="connsiteY2" fmla="*/ 16764 h 95250"/>
              <a:gd name="connsiteX3" fmla="*/ 99059 w 95250"/>
              <a:gd name="connsiteY3" fmla="*/ 10058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9059" y="100584"/>
                </a:moveTo>
                <a:lnTo>
                  <a:pt x="15240" y="58673"/>
                </a:lnTo>
                <a:lnTo>
                  <a:pt x="99059" y="16764"/>
                </a:lnTo>
                <a:lnTo>
                  <a:pt x="99059" y="10058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3914775" y="4038600"/>
            <a:ext cx="114300" cy="19050"/>
          </a:xfrm>
          <a:custGeom>
            <a:avLst/>
            <a:gdLst>
              <a:gd name="connsiteX0" fmla="*/ 116205 w 114300"/>
              <a:gd name="connsiteY0" fmla="*/ 13716 h 19050"/>
              <a:gd name="connsiteX1" fmla="*/ 116205 w 114300"/>
              <a:gd name="connsiteY1" fmla="*/ 28194 h 19050"/>
              <a:gd name="connsiteX2" fmla="*/ 17907 w 114300"/>
              <a:gd name="connsiteY2" fmla="*/ 28194 h 19050"/>
              <a:gd name="connsiteX3" fmla="*/ 17907 w 114300"/>
              <a:gd name="connsiteY3" fmla="*/ 13716 h 19050"/>
              <a:gd name="connsiteX4" fmla="*/ 116205 w 114300"/>
              <a:gd name="connsiteY4" fmla="*/ 13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">
                <a:moveTo>
                  <a:pt x="116205" y="13716"/>
                </a:moveTo>
                <a:lnTo>
                  <a:pt x="116205" y="28194"/>
                </a:lnTo>
                <a:lnTo>
                  <a:pt x="17907" y="28194"/>
                </a:lnTo>
                <a:lnTo>
                  <a:pt x="17907" y="13716"/>
                </a:lnTo>
                <a:lnTo>
                  <a:pt x="116205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4010025" y="3867150"/>
            <a:ext cx="19050" cy="190500"/>
          </a:xfrm>
          <a:custGeom>
            <a:avLst/>
            <a:gdLst>
              <a:gd name="connsiteX0" fmla="*/ 13334 w 19050"/>
              <a:gd name="connsiteY0" fmla="*/ 16764 h 190500"/>
              <a:gd name="connsiteX1" fmla="*/ 13334 w 19050"/>
              <a:gd name="connsiteY1" fmla="*/ 192023 h 190500"/>
              <a:gd name="connsiteX2" fmla="*/ 27813 w 19050"/>
              <a:gd name="connsiteY2" fmla="*/ 192023 h 190500"/>
              <a:gd name="connsiteX3" fmla="*/ 27813 w 19050"/>
              <a:gd name="connsiteY3" fmla="*/ 16764 h 190500"/>
              <a:gd name="connsiteX4" fmla="*/ 13334 w 19050"/>
              <a:gd name="connsiteY4" fmla="*/ 1676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0">
                <a:moveTo>
                  <a:pt x="13334" y="16764"/>
                </a:moveTo>
                <a:lnTo>
                  <a:pt x="13334" y="192023"/>
                </a:lnTo>
                <a:lnTo>
                  <a:pt x="27813" y="192023"/>
                </a:lnTo>
                <a:lnTo>
                  <a:pt x="27813" y="16764"/>
                </a:lnTo>
                <a:lnTo>
                  <a:pt x="13334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> 
				</p:cNvPr>
          <p:cNvSpPr/>
          <p:nvPr/>
        </p:nvSpPr>
        <p:spPr>
          <a:xfrm>
            <a:off x="5172075" y="5562600"/>
            <a:ext cx="4448175" cy="200025"/>
          </a:xfrm>
          <a:custGeom>
            <a:avLst/>
            <a:gdLst>
              <a:gd name="connsiteX0" fmla="*/ 16383 w 4448175"/>
              <a:gd name="connsiteY0" fmla="*/ 16002 h 200025"/>
              <a:gd name="connsiteX1" fmla="*/ 16383 w 4448175"/>
              <a:gd name="connsiteY1" fmla="*/ 207264 h 200025"/>
              <a:gd name="connsiteX2" fmla="*/ 4451985 w 4448175"/>
              <a:gd name="connsiteY2" fmla="*/ 207264 h 200025"/>
              <a:gd name="connsiteX3" fmla="*/ 4451985 w 4448175"/>
              <a:gd name="connsiteY3" fmla="*/ 16002 h 200025"/>
              <a:gd name="connsiteX4" fmla="*/ 16383 w 4448175"/>
              <a:gd name="connsiteY4" fmla="*/ 1600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200025">
                <a:moveTo>
                  <a:pt x="16383" y="16002"/>
                </a:moveTo>
                <a:lnTo>
                  <a:pt x="16383" y="207264"/>
                </a:lnTo>
                <a:lnTo>
                  <a:pt x="4451985" y="207264"/>
                </a:lnTo>
                <a:lnTo>
                  <a:pt x="4451985" y="16002"/>
                </a:lnTo>
                <a:lnTo>
                  <a:pt x="16383" y="16002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> 
				</p:cNvPr>
          <p:cNvSpPr/>
          <p:nvPr/>
        </p:nvSpPr>
        <p:spPr>
          <a:xfrm>
            <a:off x="581025" y="5476875"/>
            <a:ext cx="4448175" cy="257175"/>
          </a:xfrm>
          <a:custGeom>
            <a:avLst/>
            <a:gdLst>
              <a:gd name="connsiteX0" fmla="*/ 13335 w 4448175"/>
              <a:gd name="connsiteY0" fmla="*/ 10286 h 257175"/>
              <a:gd name="connsiteX1" fmla="*/ 13335 w 4448175"/>
              <a:gd name="connsiteY1" fmla="*/ 259460 h 257175"/>
              <a:gd name="connsiteX2" fmla="*/ 4448175 w 4448175"/>
              <a:gd name="connsiteY2" fmla="*/ 259460 h 257175"/>
              <a:gd name="connsiteX3" fmla="*/ 4448175 w 4448175"/>
              <a:gd name="connsiteY3" fmla="*/ 10286 h 257175"/>
              <a:gd name="connsiteX4" fmla="*/ 13335 w 4448175"/>
              <a:gd name="connsiteY4" fmla="*/ 1028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257175">
                <a:moveTo>
                  <a:pt x="13335" y="10286"/>
                </a:moveTo>
                <a:lnTo>
                  <a:pt x="13335" y="259460"/>
                </a:lnTo>
                <a:lnTo>
                  <a:pt x="4448175" y="259460"/>
                </a:lnTo>
                <a:lnTo>
                  <a:pt x="4448175" y="10286"/>
                </a:lnTo>
                <a:lnTo>
                  <a:pt x="13335" y="10286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> 
				</p:cNvPr>
          <p:cNvSpPr/>
          <p:nvPr/>
        </p:nvSpPr>
        <p:spPr>
          <a:xfrm>
            <a:off x="2628900" y="5629275"/>
            <a:ext cx="38100" cy="19050"/>
          </a:xfrm>
          <a:custGeom>
            <a:avLst/>
            <a:gdLst>
              <a:gd name="connsiteX0" fmla="*/ 12953 w 38100"/>
              <a:gd name="connsiteY0" fmla="*/ 24002 h 19050"/>
              <a:gd name="connsiteX1" fmla="*/ 40385 w 38100"/>
              <a:gd name="connsiteY1" fmla="*/ 16382 h 19050"/>
              <a:gd name="connsiteX2" fmla="*/ 41148 w 38100"/>
              <a:gd name="connsiteY2" fmla="*/ 20192 h 19050"/>
              <a:gd name="connsiteX3" fmla="*/ 14478 w 38100"/>
              <a:gd name="connsiteY3" fmla="*/ 27050 h 19050"/>
              <a:gd name="connsiteX4" fmla="*/ 12953 w 38100"/>
              <a:gd name="connsiteY4" fmla="*/ 24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953" y="24002"/>
                </a:moveTo>
                <a:lnTo>
                  <a:pt x="40385" y="16382"/>
                </a:lnTo>
                <a:lnTo>
                  <a:pt x="41148" y="20192"/>
                </a:lnTo>
                <a:lnTo>
                  <a:pt x="14478" y="27050"/>
                </a:lnTo>
                <a:lnTo>
                  <a:pt x="12953" y="240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> 
				</p:cNvPr>
          <p:cNvSpPr/>
          <p:nvPr/>
        </p:nvSpPr>
        <p:spPr>
          <a:xfrm>
            <a:off x="2590800" y="5638800"/>
            <a:ext cx="38100" cy="19050"/>
          </a:xfrm>
          <a:custGeom>
            <a:avLst/>
            <a:gdLst>
              <a:gd name="connsiteX0" fmla="*/ 14477 w 38100"/>
              <a:gd name="connsiteY0" fmla="*/ 24383 h 19050"/>
              <a:gd name="connsiteX1" fmla="*/ 41148 w 38100"/>
              <a:gd name="connsiteY1" fmla="*/ 16764 h 19050"/>
              <a:gd name="connsiteX2" fmla="*/ 41909 w 38100"/>
              <a:gd name="connsiteY2" fmla="*/ 20573 h 19050"/>
              <a:gd name="connsiteX3" fmla="*/ 15240 w 38100"/>
              <a:gd name="connsiteY3" fmla="*/ 27432 h 19050"/>
              <a:gd name="connsiteX4" fmla="*/ 14477 w 38100"/>
              <a:gd name="connsiteY4" fmla="*/ 243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477" y="24383"/>
                </a:moveTo>
                <a:lnTo>
                  <a:pt x="41148" y="16764"/>
                </a:lnTo>
                <a:lnTo>
                  <a:pt x="41909" y="20573"/>
                </a:lnTo>
                <a:lnTo>
                  <a:pt x="15240" y="27432"/>
                </a:lnTo>
                <a:lnTo>
                  <a:pt x="14477" y="243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> 
				</p:cNvPr>
          <p:cNvSpPr/>
          <p:nvPr/>
        </p:nvSpPr>
        <p:spPr>
          <a:xfrm>
            <a:off x="2552700" y="5648325"/>
            <a:ext cx="38100" cy="19050"/>
          </a:xfrm>
          <a:custGeom>
            <a:avLst/>
            <a:gdLst>
              <a:gd name="connsiteX0" fmla="*/ 15240 w 38100"/>
              <a:gd name="connsiteY0" fmla="*/ 24764 h 19050"/>
              <a:gd name="connsiteX1" fmla="*/ 41909 w 38100"/>
              <a:gd name="connsiteY1" fmla="*/ 17144 h 19050"/>
              <a:gd name="connsiteX2" fmla="*/ 43433 w 38100"/>
              <a:gd name="connsiteY2" fmla="*/ 20955 h 19050"/>
              <a:gd name="connsiteX3" fmla="*/ 16001 w 38100"/>
              <a:gd name="connsiteY3" fmla="*/ 27813 h 19050"/>
              <a:gd name="connsiteX4" fmla="*/ 15240 w 38100"/>
              <a:gd name="connsiteY4" fmla="*/ 247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240" y="24764"/>
                </a:moveTo>
                <a:lnTo>
                  <a:pt x="41909" y="17144"/>
                </a:lnTo>
                <a:lnTo>
                  <a:pt x="43433" y="20955"/>
                </a:lnTo>
                <a:lnTo>
                  <a:pt x="16001" y="27813"/>
                </a:lnTo>
                <a:lnTo>
                  <a:pt x="15240" y="24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> 
				</p:cNvPr>
          <p:cNvSpPr/>
          <p:nvPr/>
        </p:nvSpPr>
        <p:spPr>
          <a:xfrm>
            <a:off x="2514600" y="5657850"/>
            <a:ext cx="38100" cy="28575"/>
          </a:xfrm>
          <a:custGeom>
            <a:avLst/>
            <a:gdLst>
              <a:gd name="connsiteX0" fmla="*/ 16001 w 38100"/>
              <a:gd name="connsiteY0" fmla="*/ 25146 h 28575"/>
              <a:gd name="connsiteX1" fmla="*/ 43433 w 38100"/>
              <a:gd name="connsiteY1" fmla="*/ 18288 h 28575"/>
              <a:gd name="connsiteX2" fmla="*/ 44196 w 38100"/>
              <a:gd name="connsiteY2" fmla="*/ 21335 h 28575"/>
              <a:gd name="connsiteX3" fmla="*/ 17526 w 38100"/>
              <a:gd name="connsiteY3" fmla="*/ 28955 h 28575"/>
              <a:gd name="connsiteX4" fmla="*/ 16001 w 38100"/>
              <a:gd name="connsiteY4" fmla="*/ 2514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28575">
                <a:moveTo>
                  <a:pt x="16001" y="25146"/>
                </a:moveTo>
                <a:lnTo>
                  <a:pt x="43433" y="18288"/>
                </a:lnTo>
                <a:lnTo>
                  <a:pt x="44196" y="21335"/>
                </a:lnTo>
                <a:lnTo>
                  <a:pt x="17526" y="28955"/>
                </a:lnTo>
                <a:lnTo>
                  <a:pt x="16001" y="2514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> 
				</p:cNvPr>
          <p:cNvSpPr/>
          <p:nvPr/>
        </p:nvSpPr>
        <p:spPr>
          <a:xfrm>
            <a:off x="2476500" y="5667375"/>
            <a:ext cx="38100" cy="28575"/>
          </a:xfrm>
          <a:custGeom>
            <a:avLst/>
            <a:gdLst>
              <a:gd name="connsiteX0" fmla="*/ 17526 w 38100"/>
              <a:gd name="connsiteY0" fmla="*/ 25527 h 28575"/>
              <a:gd name="connsiteX1" fmla="*/ 44196 w 38100"/>
              <a:gd name="connsiteY1" fmla="*/ 18668 h 28575"/>
              <a:gd name="connsiteX2" fmla="*/ 44958 w 38100"/>
              <a:gd name="connsiteY2" fmla="*/ 21716 h 28575"/>
              <a:gd name="connsiteX3" fmla="*/ 18287 w 38100"/>
              <a:gd name="connsiteY3" fmla="*/ 29336 h 28575"/>
              <a:gd name="connsiteX4" fmla="*/ 17526 w 38100"/>
              <a:gd name="connsiteY4" fmla="*/ 2552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28575">
                <a:moveTo>
                  <a:pt x="17526" y="25527"/>
                </a:moveTo>
                <a:lnTo>
                  <a:pt x="44196" y="18668"/>
                </a:lnTo>
                <a:lnTo>
                  <a:pt x="44958" y="21716"/>
                </a:lnTo>
                <a:lnTo>
                  <a:pt x="18287" y="29336"/>
                </a:lnTo>
                <a:lnTo>
                  <a:pt x="17526" y="2552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> 
				</p:cNvPr>
          <p:cNvSpPr/>
          <p:nvPr/>
        </p:nvSpPr>
        <p:spPr>
          <a:xfrm>
            <a:off x="2438400" y="5686425"/>
            <a:ext cx="38100" cy="19050"/>
          </a:xfrm>
          <a:custGeom>
            <a:avLst/>
            <a:gdLst>
              <a:gd name="connsiteX0" fmla="*/ 18287 w 38100"/>
              <a:gd name="connsiteY0" fmla="*/ 16382 h 19050"/>
              <a:gd name="connsiteX1" fmla="*/ 44958 w 38100"/>
              <a:gd name="connsiteY1" fmla="*/ 9525 h 19050"/>
              <a:gd name="connsiteX2" fmla="*/ 46482 w 38100"/>
              <a:gd name="connsiteY2" fmla="*/ 12572 h 19050"/>
              <a:gd name="connsiteX3" fmla="*/ 19050 w 38100"/>
              <a:gd name="connsiteY3" fmla="*/ 20192 h 19050"/>
              <a:gd name="connsiteX4" fmla="*/ 18287 w 38100"/>
              <a:gd name="connsiteY4" fmla="*/ 1638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287" y="16382"/>
                </a:moveTo>
                <a:lnTo>
                  <a:pt x="44958" y="9525"/>
                </a:lnTo>
                <a:lnTo>
                  <a:pt x="46482" y="12572"/>
                </a:lnTo>
                <a:lnTo>
                  <a:pt x="19050" y="20192"/>
                </a:lnTo>
                <a:lnTo>
                  <a:pt x="18287" y="1638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8"> 
				</p:cNvPr>
          <p:cNvSpPr/>
          <p:nvPr/>
        </p:nvSpPr>
        <p:spPr>
          <a:xfrm>
            <a:off x="2409825" y="5695950"/>
            <a:ext cx="28575" cy="19050"/>
          </a:xfrm>
          <a:custGeom>
            <a:avLst/>
            <a:gdLst>
              <a:gd name="connsiteX0" fmla="*/ 9525 w 28575"/>
              <a:gd name="connsiteY0" fmla="*/ 17525 h 19050"/>
              <a:gd name="connsiteX1" fmla="*/ 36957 w 28575"/>
              <a:gd name="connsiteY1" fmla="*/ 9905 h 19050"/>
              <a:gd name="connsiteX2" fmla="*/ 37719 w 28575"/>
              <a:gd name="connsiteY2" fmla="*/ 12953 h 19050"/>
              <a:gd name="connsiteX3" fmla="*/ 10286 w 28575"/>
              <a:gd name="connsiteY3" fmla="*/ 20573 h 19050"/>
              <a:gd name="connsiteX4" fmla="*/ 9525 w 28575"/>
              <a:gd name="connsiteY4" fmla="*/ 17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">
                <a:moveTo>
                  <a:pt x="9525" y="17525"/>
                </a:moveTo>
                <a:lnTo>
                  <a:pt x="36957" y="9905"/>
                </a:lnTo>
                <a:lnTo>
                  <a:pt x="37719" y="12953"/>
                </a:lnTo>
                <a:lnTo>
                  <a:pt x="10286" y="20573"/>
                </a:lnTo>
                <a:lnTo>
                  <a:pt x="9525" y="175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> 
				</p:cNvPr>
          <p:cNvSpPr/>
          <p:nvPr/>
        </p:nvSpPr>
        <p:spPr>
          <a:xfrm>
            <a:off x="2371725" y="5705475"/>
            <a:ext cx="38100" cy="19050"/>
          </a:xfrm>
          <a:custGeom>
            <a:avLst/>
            <a:gdLst>
              <a:gd name="connsiteX0" fmla="*/ 11048 w 38100"/>
              <a:gd name="connsiteY0" fmla="*/ 17907 h 19050"/>
              <a:gd name="connsiteX1" fmla="*/ 37719 w 38100"/>
              <a:gd name="connsiteY1" fmla="*/ 10286 h 19050"/>
              <a:gd name="connsiteX2" fmla="*/ 38480 w 38100"/>
              <a:gd name="connsiteY2" fmla="*/ 14096 h 19050"/>
              <a:gd name="connsiteX3" fmla="*/ 11810 w 38100"/>
              <a:gd name="connsiteY3" fmla="*/ 20955 h 19050"/>
              <a:gd name="connsiteX4" fmla="*/ 11048 w 38100"/>
              <a:gd name="connsiteY4" fmla="*/ 1790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1048" y="17907"/>
                </a:moveTo>
                <a:lnTo>
                  <a:pt x="37719" y="10286"/>
                </a:lnTo>
                <a:lnTo>
                  <a:pt x="38480" y="14096"/>
                </a:lnTo>
                <a:lnTo>
                  <a:pt x="11810" y="20955"/>
                </a:lnTo>
                <a:lnTo>
                  <a:pt x="11048" y="179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> 
				</p:cNvPr>
          <p:cNvSpPr/>
          <p:nvPr/>
        </p:nvSpPr>
        <p:spPr>
          <a:xfrm>
            <a:off x="2333625" y="5715000"/>
            <a:ext cx="38100" cy="19050"/>
          </a:xfrm>
          <a:custGeom>
            <a:avLst/>
            <a:gdLst>
              <a:gd name="connsiteX0" fmla="*/ 11810 w 38100"/>
              <a:gd name="connsiteY0" fmla="*/ 18288 h 19050"/>
              <a:gd name="connsiteX1" fmla="*/ 38480 w 38100"/>
              <a:gd name="connsiteY1" fmla="*/ 10667 h 19050"/>
              <a:gd name="connsiteX2" fmla="*/ 40004 w 38100"/>
              <a:gd name="connsiteY2" fmla="*/ 14477 h 19050"/>
              <a:gd name="connsiteX3" fmla="*/ 12573 w 38100"/>
              <a:gd name="connsiteY3" fmla="*/ 21335 h 19050"/>
              <a:gd name="connsiteX4" fmla="*/ 11810 w 38100"/>
              <a:gd name="connsiteY4" fmla="*/ 1828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1810" y="18288"/>
                </a:moveTo>
                <a:lnTo>
                  <a:pt x="38480" y="10667"/>
                </a:lnTo>
                <a:lnTo>
                  <a:pt x="40004" y="14477"/>
                </a:lnTo>
                <a:lnTo>
                  <a:pt x="12573" y="21335"/>
                </a:lnTo>
                <a:lnTo>
                  <a:pt x="11810" y="1828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> 
				</p:cNvPr>
          <p:cNvSpPr/>
          <p:nvPr/>
        </p:nvSpPr>
        <p:spPr>
          <a:xfrm>
            <a:off x="2295525" y="5724525"/>
            <a:ext cx="38100" cy="19050"/>
          </a:xfrm>
          <a:custGeom>
            <a:avLst/>
            <a:gdLst>
              <a:gd name="connsiteX0" fmla="*/ 12572 w 38100"/>
              <a:gd name="connsiteY0" fmla="*/ 18668 h 19050"/>
              <a:gd name="connsiteX1" fmla="*/ 40004 w 38100"/>
              <a:gd name="connsiteY1" fmla="*/ 11048 h 19050"/>
              <a:gd name="connsiteX2" fmla="*/ 40766 w 38100"/>
              <a:gd name="connsiteY2" fmla="*/ 14858 h 19050"/>
              <a:gd name="connsiteX3" fmla="*/ 13334 w 38100"/>
              <a:gd name="connsiteY3" fmla="*/ 21716 h 19050"/>
              <a:gd name="connsiteX4" fmla="*/ 12572 w 38100"/>
              <a:gd name="connsiteY4" fmla="*/ 1866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572" y="18668"/>
                </a:moveTo>
                <a:lnTo>
                  <a:pt x="40004" y="11048"/>
                </a:lnTo>
                <a:lnTo>
                  <a:pt x="40766" y="14858"/>
                </a:lnTo>
                <a:lnTo>
                  <a:pt x="13334" y="21716"/>
                </a:lnTo>
                <a:lnTo>
                  <a:pt x="12572" y="186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2257425" y="5734050"/>
            <a:ext cx="38100" cy="19050"/>
          </a:xfrm>
          <a:custGeom>
            <a:avLst/>
            <a:gdLst>
              <a:gd name="connsiteX0" fmla="*/ 14097 w 38100"/>
              <a:gd name="connsiteY0" fmla="*/ 19050 h 19050"/>
              <a:gd name="connsiteX1" fmla="*/ 40766 w 38100"/>
              <a:gd name="connsiteY1" fmla="*/ 12191 h 19050"/>
              <a:gd name="connsiteX2" fmla="*/ 41529 w 38100"/>
              <a:gd name="connsiteY2" fmla="*/ 15239 h 19050"/>
              <a:gd name="connsiteX3" fmla="*/ 14858 w 38100"/>
              <a:gd name="connsiteY3" fmla="*/ 22097 h 19050"/>
              <a:gd name="connsiteX4" fmla="*/ 14097 w 38100"/>
              <a:gd name="connsiteY4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097" y="19050"/>
                </a:moveTo>
                <a:lnTo>
                  <a:pt x="40766" y="12191"/>
                </a:lnTo>
                <a:lnTo>
                  <a:pt x="41529" y="15239"/>
                </a:lnTo>
                <a:lnTo>
                  <a:pt x="14858" y="22097"/>
                </a:lnTo>
                <a:lnTo>
                  <a:pt x="14097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> 
				</p:cNvPr>
          <p:cNvSpPr/>
          <p:nvPr/>
        </p:nvSpPr>
        <p:spPr>
          <a:xfrm>
            <a:off x="2219325" y="5743575"/>
            <a:ext cx="38100" cy="19050"/>
          </a:xfrm>
          <a:custGeom>
            <a:avLst/>
            <a:gdLst>
              <a:gd name="connsiteX0" fmla="*/ 14858 w 38100"/>
              <a:gd name="connsiteY0" fmla="*/ 19430 h 19050"/>
              <a:gd name="connsiteX1" fmla="*/ 41529 w 38100"/>
              <a:gd name="connsiteY1" fmla="*/ 12572 h 19050"/>
              <a:gd name="connsiteX2" fmla="*/ 43052 w 38100"/>
              <a:gd name="connsiteY2" fmla="*/ 15621 h 19050"/>
              <a:gd name="connsiteX3" fmla="*/ 15620 w 38100"/>
              <a:gd name="connsiteY3" fmla="*/ 23241 h 19050"/>
              <a:gd name="connsiteX4" fmla="*/ 14858 w 38100"/>
              <a:gd name="connsiteY4" fmla="*/ 194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858" y="19430"/>
                </a:moveTo>
                <a:lnTo>
                  <a:pt x="41529" y="12572"/>
                </a:lnTo>
                <a:lnTo>
                  <a:pt x="43052" y="15621"/>
                </a:lnTo>
                <a:lnTo>
                  <a:pt x="15620" y="23241"/>
                </a:lnTo>
                <a:lnTo>
                  <a:pt x="14858" y="194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> 
				</p:cNvPr>
          <p:cNvSpPr/>
          <p:nvPr/>
        </p:nvSpPr>
        <p:spPr>
          <a:xfrm>
            <a:off x="2181225" y="5753100"/>
            <a:ext cx="38100" cy="19050"/>
          </a:xfrm>
          <a:custGeom>
            <a:avLst/>
            <a:gdLst>
              <a:gd name="connsiteX0" fmla="*/ 15620 w 38100"/>
              <a:gd name="connsiteY0" fmla="*/ 19811 h 19050"/>
              <a:gd name="connsiteX1" fmla="*/ 43052 w 38100"/>
              <a:gd name="connsiteY1" fmla="*/ 12953 h 19050"/>
              <a:gd name="connsiteX2" fmla="*/ 43814 w 38100"/>
              <a:gd name="connsiteY2" fmla="*/ 16002 h 19050"/>
              <a:gd name="connsiteX3" fmla="*/ 16383 w 38100"/>
              <a:gd name="connsiteY3" fmla="*/ 23621 h 19050"/>
              <a:gd name="connsiteX4" fmla="*/ 15620 w 38100"/>
              <a:gd name="connsiteY4" fmla="*/ 198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620" y="19811"/>
                </a:moveTo>
                <a:lnTo>
                  <a:pt x="43052" y="12953"/>
                </a:lnTo>
                <a:lnTo>
                  <a:pt x="43814" y="16002"/>
                </a:lnTo>
                <a:lnTo>
                  <a:pt x="16383" y="23621"/>
                </a:lnTo>
                <a:lnTo>
                  <a:pt x="15620" y="1981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> 
				</p:cNvPr>
          <p:cNvSpPr/>
          <p:nvPr/>
        </p:nvSpPr>
        <p:spPr>
          <a:xfrm>
            <a:off x="2143125" y="5762625"/>
            <a:ext cx="38100" cy="19050"/>
          </a:xfrm>
          <a:custGeom>
            <a:avLst/>
            <a:gdLst>
              <a:gd name="connsiteX0" fmla="*/ 17145 w 38100"/>
              <a:gd name="connsiteY0" fmla="*/ 20192 h 19050"/>
              <a:gd name="connsiteX1" fmla="*/ 43815 w 38100"/>
              <a:gd name="connsiteY1" fmla="*/ 13334 h 19050"/>
              <a:gd name="connsiteX2" fmla="*/ 44576 w 38100"/>
              <a:gd name="connsiteY2" fmla="*/ 16382 h 19050"/>
              <a:gd name="connsiteX3" fmla="*/ 17907 w 38100"/>
              <a:gd name="connsiteY3" fmla="*/ 24002 h 19050"/>
              <a:gd name="connsiteX4" fmla="*/ 17145 w 38100"/>
              <a:gd name="connsiteY4" fmla="*/ 20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5" y="20192"/>
                </a:moveTo>
                <a:lnTo>
                  <a:pt x="43815" y="13334"/>
                </a:lnTo>
                <a:lnTo>
                  <a:pt x="44576" y="16382"/>
                </a:lnTo>
                <a:lnTo>
                  <a:pt x="17907" y="24002"/>
                </a:lnTo>
                <a:lnTo>
                  <a:pt x="17145" y="2019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> 
				</p:cNvPr>
          <p:cNvSpPr/>
          <p:nvPr/>
        </p:nvSpPr>
        <p:spPr>
          <a:xfrm>
            <a:off x="2105025" y="5772150"/>
            <a:ext cx="38100" cy="19050"/>
          </a:xfrm>
          <a:custGeom>
            <a:avLst/>
            <a:gdLst>
              <a:gd name="connsiteX0" fmla="*/ 17907 w 38100"/>
              <a:gd name="connsiteY0" fmla="*/ 21335 h 19050"/>
              <a:gd name="connsiteX1" fmla="*/ 44576 w 38100"/>
              <a:gd name="connsiteY1" fmla="*/ 13716 h 19050"/>
              <a:gd name="connsiteX2" fmla="*/ 45338 w 38100"/>
              <a:gd name="connsiteY2" fmla="*/ 16764 h 19050"/>
              <a:gd name="connsiteX3" fmla="*/ 18669 w 38100"/>
              <a:gd name="connsiteY3" fmla="*/ 24383 h 19050"/>
              <a:gd name="connsiteX4" fmla="*/ 17907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907" y="21335"/>
                </a:moveTo>
                <a:lnTo>
                  <a:pt x="44576" y="13716"/>
                </a:lnTo>
                <a:lnTo>
                  <a:pt x="45338" y="16764"/>
                </a:lnTo>
                <a:lnTo>
                  <a:pt x="18669" y="24383"/>
                </a:lnTo>
                <a:lnTo>
                  <a:pt x="17907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> 
				</p:cNvPr>
          <p:cNvSpPr/>
          <p:nvPr/>
        </p:nvSpPr>
        <p:spPr>
          <a:xfrm>
            <a:off x="2066925" y="5781675"/>
            <a:ext cx="38100" cy="19050"/>
          </a:xfrm>
          <a:custGeom>
            <a:avLst/>
            <a:gdLst>
              <a:gd name="connsiteX0" fmla="*/ 18669 w 38100"/>
              <a:gd name="connsiteY0" fmla="*/ 21716 h 19050"/>
              <a:gd name="connsiteX1" fmla="*/ 46101 w 38100"/>
              <a:gd name="connsiteY1" fmla="*/ 14096 h 19050"/>
              <a:gd name="connsiteX2" fmla="*/ 46863 w 38100"/>
              <a:gd name="connsiteY2" fmla="*/ 17907 h 19050"/>
              <a:gd name="connsiteX3" fmla="*/ 19430 w 38100"/>
              <a:gd name="connsiteY3" fmla="*/ 24764 h 19050"/>
              <a:gd name="connsiteX4" fmla="*/ 18669 w 38100"/>
              <a:gd name="connsiteY4" fmla="*/ 21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669" y="21716"/>
                </a:moveTo>
                <a:lnTo>
                  <a:pt x="46101" y="14096"/>
                </a:lnTo>
                <a:lnTo>
                  <a:pt x="46863" y="17907"/>
                </a:lnTo>
                <a:lnTo>
                  <a:pt x="19430" y="24764"/>
                </a:lnTo>
                <a:lnTo>
                  <a:pt x="18669" y="21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2038350" y="5791200"/>
            <a:ext cx="38100" cy="19050"/>
          </a:xfrm>
          <a:custGeom>
            <a:avLst/>
            <a:gdLst>
              <a:gd name="connsiteX0" fmla="*/ 10667 w 38100"/>
              <a:gd name="connsiteY0" fmla="*/ 22097 h 19050"/>
              <a:gd name="connsiteX1" fmla="*/ 37338 w 38100"/>
              <a:gd name="connsiteY1" fmla="*/ 14477 h 19050"/>
              <a:gd name="connsiteX2" fmla="*/ 38100 w 38100"/>
              <a:gd name="connsiteY2" fmla="*/ 18288 h 19050"/>
              <a:gd name="connsiteX3" fmla="*/ 11429 w 38100"/>
              <a:gd name="connsiteY3" fmla="*/ 25146 h 19050"/>
              <a:gd name="connsiteX4" fmla="*/ 10667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0667" y="22097"/>
                </a:moveTo>
                <a:lnTo>
                  <a:pt x="37338" y="14477"/>
                </a:lnTo>
                <a:lnTo>
                  <a:pt x="38100" y="18288"/>
                </a:lnTo>
                <a:lnTo>
                  <a:pt x="11429" y="25146"/>
                </a:lnTo>
                <a:lnTo>
                  <a:pt x="10667" y="2209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2000250" y="5800725"/>
            <a:ext cx="38100" cy="19050"/>
          </a:xfrm>
          <a:custGeom>
            <a:avLst/>
            <a:gdLst>
              <a:gd name="connsiteX0" fmla="*/ 11429 w 38100"/>
              <a:gd name="connsiteY0" fmla="*/ 25527 h 19050"/>
              <a:gd name="connsiteX1" fmla="*/ 38861 w 38100"/>
              <a:gd name="connsiteY1" fmla="*/ 255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1429" y="25527"/>
                </a:moveTo>
                <a:lnTo>
                  <a:pt x="38861" y="25527"/>
                </a:lnTo>
              </a:path>
            </a:pathLst>
          </a:custGeom>
          <a:ln w="14223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2657475" y="5629275"/>
            <a:ext cx="838200" cy="133350"/>
          </a:xfrm>
          <a:custGeom>
            <a:avLst/>
            <a:gdLst>
              <a:gd name="connsiteX0" fmla="*/ 13335 w 838200"/>
              <a:gd name="connsiteY0" fmla="*/ 16383 h 133350"/>
              <a:gd name="connsiteX1" fmla="*/ 13335 w 838200"/>
              <a:gd name="connsiteY1" fmla="*/ 140589 h 133350"/>
              <a:gd name="connsiteX2" fmla="*/ 840867 w 838200"/>
              <a:gd name="connsiteY2" fmla="*/ 140589 h 133350"/>
              <a:gd name="connsiteX3" fmla="*/ 840867 w 838200"/>
              <a:gd name="connsiteY3" fmla="*/ 16383 h 133350"/>
              <a:gd name="connsiteX4" fmla="*/ 13335 w 838200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133350">
                <a:moveTo>
                  <a:pt x="13335" y="16383"/>
                </a:moveTo>
                <a:lnTo>
                  <a:pt x="13335" y="140589"/>
                </a:lnTo>
                <a:lnTo>
                  <a:pt x="840867" y="140589"/>
                </a:lnTo>
                <a:lnTo>
                  <a:pt x="840867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581025" y="4810125"/>
            <a:ext cx="4448175" cy="247650"/>
          </a:xfrm>
          <a:custGeom>
            <a:avLst/>
            <a:gdLst>
              <a:gd name="connsiteX0" fmla="*/ 13335 w 4448175"/>
              <a:gd name="connsiteY0" fmla="*/ 16383 h 247650"/>
              <a:gd name="connsiteX1" fmla="*/ 13335 w 4448175"/>
              <a:gd name="connsiteY1" fmla="*/ 253365 h 247650"/>
              <a:gd name="connsiteX2" fmla="*/ 4448175 w 4448175"/>
              <a:gd name="connsiteY2" fmla="*/ 253365 h 247650"/>
              <a:gd name="connsiteX3" fmla="*/ 4448175 w 4448175"/>
              <a:gd name="connsiteY3" fmla="*/ 16383 h 247650"/>
              <a:gd name="connsiteX4" fmla="*/ 13335 w 4448175"/>
              <a:gd name="connsiteY4" fmla="*/ 1638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247650">
                <a:moveTo>
                  <a:pt x="13335" y="16383"/>
                </a:moveTo>
                <a:lnTo>
                  <a:pt x="13335" y="253365"/>
                </a:lnTo>
                <a:lnTo>
                  <a:pt x="4448175" y="253365"/>
                </a:lnTo>
                <a:lnTo>
                  <a:pt x="4448175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> 
				</p:cNvPr>
          <p:cNvSpPr/>
          <p:nvPr/>
        </p:nvSpPr>
        <p:spPr>
          <a:xfrm>
            <a:off x="5172075" y="4810125"/>
            <a:ext cx="4448175" cy="247650"/>
          </a:xfrm>
          <a:custGeom>
            <a:avLst/>
            <a:gdLst>
              <a:gd name="connsiteX0" fmla="*/ 16383 w 4448175"/>
              <a:gd name="connsiteY0" fmla="*/ 16383 h 247650"/>
              <a:gd name="connsiteX1" fmla="*/ 16383 w 4448175"/>
              <a:gd name="connsiteY1" fmla="*/ 253365 h 247650"/>
              <a:gd name="connsiteX2" fmla="*/ 4451985 w 4448175"/>
              <a:gd name="connsiteY2" fmla="*/ 253365 h 247650"/>
              <a:gd name="connsiteX3" fmla="*/ 4451985 w 4448175"/>
              <a:gd name="connsiteY3" fmla="*/ 16383 h 247650"/>
              <a:gd name="connsiteX4" fmla="*/ 16383 w 4448175"/>
              <a:gd name="connsiteY4" fmla="*/ 1638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247650">
                <a:moveTo>
                  <a:pt x="16383" y="16383"/>
                </a:moveTo>
                <a:lnTo>
                  <a:pt x="16383" y="253365"/>
                </a:lnTo>
                <a:lnTo>
                  <a:pt x="4451985" y="253365"/>
                </a:lnTo>
                <a:lnTo>
                  <a:pt x="4451985" y="16383"/>
                </a:lnTo>
                <a:lnTo>
                  <a:pt x="16383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5172075" y="5753100"/>
            <a:ext cx="4448175" cy="276225"/>
          </a:xfrm>
          <a:custGeom>
            <a:avLst/>
            <a:gdLst>
              <a:gd name="connsiteX0" fmla="*/ 16383 w 4448175"/>
              <a:gd name="connsiteY0" fmla="*/ 16002 h 276225"/>
              <a:gd name="connsiteX1" fmla="*/ 16383 w 4448175"/>
              <a:gd name="connsiteY1" fmla="*/ 278130 h 276225"/>
              <a:gd name="connsiteX2" fmla="*/ 4451985 w 4448175"/>
              <a:gd name="connsiteY2" fmla="*/ 278130 h 276225"/>
              <a:gd name="connsiteX3" fmla="*/ 4451985 w 4448175"/>
              <a:gd name="connsiteY3" fmla="*/ 16002 h 276225"/>
              <a:gd name="connsiteX4" fmla="*/ 16383 w 4448175"/>
              <a:gd name="connsiteY4" fmla="*/ 16002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276225">
                <a:moveTo>
                  <a:pt x="16383" y="16002"/>
                </a:moveTo>
                <a:lnTo>
                  <a:pt x="16383" y="278130"/>
                </a:lnTo>
                <a:lnTo>
                  <a:pt x="4451985" y="278130"/>
                </a:lnTo>
                <a:lnTo>
                  <a:pt x="4451985" y="16002"/>
                </a:lnTo>
                <a:lnTo>
                  <a:pt x="16383" y="16002"/>
                </a:lnTo>
                <a:close/>
              </a:path>
            </a:pathLst>
          </a:custGeom>
          <a:solidFill>
            <a:srgbClr val="c5d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7315200" y="6343650"/>
            <a:ext cx="38100" cy="19050"/>
          </a:xfrm>
          <a:custGeom>
            <a:avLst/>
            <a:gdLst>
              <a:gd name="connsiteX0" fmla="*/ 16001 w 38100"/>
              <a:gd name="connsiteY0" fmla="*/ 18288 h 19050"/>
              <a:gd name="connsiteX1" fmla="*/ 40385 w 38100"/>
              <a:gd name="connsiteY1" fmla="*/ 24383 h 19050"/>
              <a:gd name="connsiteX2" fmla="*/ 39623 w 38100"/>
              <a:gd name="connsiteY2" fmla="*/ 27432 h 19050"/>
              <a:gd name="connsiteX3" fmla="*/ 15239 w 38100"/>
              <a:gd name="connsiteY3" fmla="*/ 22097 h 19050"/>
              <a:gd name="connsiteX4" fmla="*/ 16001 w 38100"/>
              <a:gd name="connsiteY4" fmla="*/ 1828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001" y="18288"/>
                </a:moveTo>
                <a:lnTo>
                  <a:pt x="40385" y="24383"/>
                </a:lnTo>
                <a:lnTo>
                  <a:pt x="39623" y="27432"/>
                </a:lnTo>
                <a:lnTo>
                  <a:pt x="15239" y="22097"/>
                </a:lnTo>
                <a:lnTo>
                  <a:pt x="16001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7277100" y="6343650"/>
            <a:ext cx="38100" cy="19050"/>
          </a:xfrm>
          <a:custGeom>
            <a:avLst/>
            <a:gdLst>
              <a:gd name="connsiteX0" fmla="*/ 16763 w 38100"/>
              <a:gd name="connsiteY0" fmla="*/ 9906 h 19050"/>
              <a:gd name="connsiteX1" fmla="*/ 44195 w 38100"/>
              <a:gd name="connsiteY1" fmla="*/ 16002 h 19050"/>
              <a:gd name="connsiteX2" fmla="*/ 43433 w 38100"/>
              <a:gd name="connsiteY2" fmla="*/ 19811 h 19050"/>
              <a:gd name="connsiteX3" fmla="*/ 16001 w 38100"/>
              <a:gd name="connsiteY3" fmla="*/ 12954 h 19050"/>
              <a:gd name="connsiteX4" fmla="*/ 16763 w 38100"/>
              <a:gd name="connsiteY4" fmla="*/ 99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763" y="9906"/>
                </a:moveTo>
                <a:lnTo>
                  <a:pt x="44195" y="16002"/>
                </a:lnTo>
                <a:lnTo>
                  <a:pt x="43433" y="19811"/>
                </a:lnTo>
                <a:lnTo>
                  <a:pt x="16001" y="12954"/>
                </a:lnTo>
                <a:lnTo>
                  <a:pt x="16763" y="99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7239000" y="6334125"/>
            <a:ext cx="38100" cy="19050"/>
          </a:xfrm>
          <a:custGeom>
            <a:avLst/>
            <a:gdLst>
              <a:gd name="connsiteX0" fmla="*/ 17526 w 38100"/>
              <a:gd name="connsiteY0" fmla="*/ 10286 h 19050"/>
              <a:gd name="connsiteX1" fmla="*/ 44957 w 38100"/>
              <a:gd name="connsiteY1" fmla="*/ 16383 h 19050"/>
              <a:gd name="connsiteX2" fmla="*/ 44195 w 38100"/>
              <a:gd name="connsiteY2" fmla="*/ 20192 h 19050"/>
              <a:gd name="connsiteX3" fmla="*/ 16763 w 38100"/>
              <a:gd name="connsiteY3" fmla="*/ 13335 h 19050"/>
              <a:gd name="connsiteX4" fmla="*/ 17526 w 38100"/>
              <a:gd name="connsiteY4" fmla="*/ 1028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526" y="10286"/>
                </a:moveTo>
                <a:lnTo>
                  <a:pt x="44957" y="16383"/>
                </a:lnTo>
                <a:lnTo>
                  <a:pt x="44195" y="20192"/>
                </a:lnTo>
                <a:lnTo>
                  <a:pt x="16763" y="13335"/>
                </a:lnTo>
                <a:lnTo>
                  <a:pt x="17526" y="1028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7200900" y="6324600"/>
            <a:ext cx="38100" cy="19050"/>
          </a:xfrm>
          <a:custGeom>
            <a:avLst/>
            <a:gdLst>
              <a:gd name="connsiteX0" fmla="*/ 18288 w 38100"/>
              <a:gd name="connsiteY0" fmla="*/ 10667 h 19050"/>
              <a:gd name="connsiteX1" fmla="*/ 45719 w 38100"/>
              <a:gd name="connsiteY1" fmla="*/ 17526 h 19050"/>
              <a:gd name="connsiteX2" fmla="*/ 44195 w 38100"/>
              <a:gd name="connsiteY2" fmla="*/ 20574 h 19050"/>
              <a:gd name="connsiteX3" fmla="*/ 17526 w 38100"/>
              <a:gd name="connsiteY3" fmla="*/ 14478 h 19050"/>
              <a:gd name="connsiteX4" fmla="*/ 18288 w 38100"/>
              <a:gd name="connsiteY4" fmla="*/ 106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288" y="10667"/>
                </a:moveTo>
                <a:lnTo>
                  <a:pt x="45719" y="17526"/>
                </a:lnTo>
                <a:lnTo>
                  <a:pt x="44195" y="20574"/>
                </a:lnTo>
                <a:lnTo>
                  <a:pt x="17526" y="14478"/>
                </a:lnTo>
                <a:lnTo>
                  <a:pt x="18288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7162800" y="6315075"/>
            <a:ext cx="38100" cy="19050"/>
          </a:xfrm>
          <a:custGeom>
            <a:avLst/>
            <a:gdLst>
              <a:gd name="connsiteX0" fmla="*/ 19049 w 38100"/>
              <a:gd name="connsiteY0" fmla="*/ 11810 h 19050"/>
              <a:gd name="connsiteX1" fmla="*/ 46481 w 38100"/>
              <a:gd name="connsiteY1" fmla="*/ 17907 h 19050"/>
              <a:gd name="connsiteX2" fmla="*/ 44957 w 38100"/>
              <a:gd name="connsiteY2" fmla="*/ 20955 h 19050"/>
              <a:gd name="connsiteX3" fmla="*/ 18288 w 38100"/>
              <a:gd name="connsiteY3" fmla="*/ 14858 h 19050"/>
              <a:gd name="connsiteX4" fmla="*/ 19049 w 38100"/>
              <a:gd name="connsiteY4" fmla="*/ 1181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9049" y="11810"/>
                </a:moveTo>
                <a:lnTo>
                  <a:pt x="46481" y="17907"/>
                </a:lnTo>
                <a:lnTo>
                  <a:pt x="44957" y="20955"/>
                </a:lnTo>
                <a:lnTo>
                  <a:pt x="18288" y="14858"/>
                </a:lnTo>
                <a:lnTo>
                  <a:pt x="19049" y="118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7124700" y="6305550"/>
            <a:ext cx="38100" cy="19050"/>
          </a:xfrm>
          <a:custGeom>
            <a:avLst/>
            <a:gdLst>
              <a:gd name="connsiteX0" fmla="*/ 19811 w 38100"/>
              <a:gd name="connsiteY0" fmla="*/ 12192 h 19050"/>
              <a:gd name="connsiteX1" fmla="*/ 46481 w 38100"/>
              <a:gd name="connsiteY1" fmla="*/ 18288 h 19050"/>
              <a:gd name="connsiteX2" fmla="*/ 45719 w 38100"/>
              <a:gd name="connsiteY2" fmla="*/ 22097 h 19050"/>
              <a:gd name="connsiteX3" fmla="*/ 19049 w 38100"/>
              <a:gd name="connsiteY3" fmla="*/ 15240 h 19050"/>
              <a:gd name="connsiteX4" fmla="*/ 19811 w 38100"/>
              <a:gd name="connsiteY4" fmla="*/ 12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9811" y="12192"/>
                </a:moveTo>
                <a:lnTo>
                  <a:pt x="46481" y="18288"/>
                </a:lnTo>
                <a:lnTo>
                  <a:pt x="45719" y="22097"/>
                </a:lnTo>
                <a:lnTo>
                  <a:pt x="19049" y="15240"/>
                </a:lnTo>
                <a:lnTo>
                  <a:pt x="19811" y="1219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> 
				</p:cNvPr>
          <p:cNvSpPr/>
          <p:nvPr/>
        </p:nvSpPr>
        <p:spPr>
          <a:xfrm>
            <a:off x="7096125" y="6296025"/>
            <a:ext cx="28575" cy="19050"/>
          </a:xfrm>
          <a:custGeom>
            <a:avLst/>
            <a:gdLst>
              <a:gd name="connsiteX0" fmla="*/ 11048 w 28575"/>
              <a:gd name="connsiteY0" fmla="*/ 12572 h 19050"/>
              <a:gd name="connsiteX1" fmla="*/ 37718 w 28575"/>
              <a:gd name="connsiteY1" fmla="*/ 19431 h 19050"/>
              <a:gd name="connsiteX2" fmla="*/ 36956 w 28575"/>
              <a:gd name="connsiteY2" fmla="*/ 22479 h 19050"/>
              <a:gd name="connsiteX3" fmla="*/ 10286 w 28575"/>
              <a:gd name="connsiteY3" fmla="*/ 16383 h 19050"/>
              <a:gd name="connsiteX4" fmla="*/ 11048 w 28575"/>
              <a:gd name="connsiteY4" fmla="*/ 1257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">
                <a:moveTo>
                  <a:pt x="11048" y="12572"/>
                </a:moveTo>
                <a:lnTo>
                  <a:pt x="37718" y="19431"/>
                </a:lnTo>
                <a:lnTo>
                  <a:pt x="36956" y="22479"/>
                </a:lnTo>
                <a:lnTo>
                  <a:pt x="10286" y="16383"/>
                </a:lnTo>
                <a:lnTo>
                  <a:pt x="11048" y="1257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> 
				</p:cNvPr>
          <p:cNvSpPr/>
          <p:nvPr/>
        </p:nvSpPr>
        <p:spPr>
          <a:xfrm>
            <a:off x="7058025" y="6286500"/>
            <a:ext cx="38100" cy="19050"/>
          </a:xfrm>
          <a:custGeom>
            <a:avLst/>
            <a:gdLst>
              <a:gd name="connsiteX0" fmla="*/ 11810 w 38100"/>
              <a:gd name="connsiteY0" fmla="*/ 13716 h 19050"/>
              <a:gd name="connsiteX1" fmla="*/ 38480 w 38100"/>
              <a:gd name="connsiteY1" fmla="*/ 19811 h 19050"/>
              <a:gd name="connsiteX2" fmla="*/ 37718 w 38100"/>
              <a:gd name="connsiteY2" fmla="*/ 22860 h 19050"/>
              <a:gd name="connsiteX3" fmla="*/ 11048 w 38100"/>
              <a:gd name="connsiteY3" fmla="*/ 16764 h 19050"/>
              <a:gd name="connsiteX4" fmla="*/ 11810 w 38100"/>
              <a:gd name="connsiteY4" fmla="*/ 13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1810" y="13716"/>
                </a:moveTo>
                <a:lnTo>
                  <a:pt x="38480" y="19811"/>
                </a:lnTo>
                <a:lnTo>
                  <a:pt x="37718" y="22860"/>
                </a:lnTo>
                <a:lnTo>
                  <a:pt x="11048" y="16764"/>
                </a:lnTo>
                <a:lnTo>
                  <a:pt x="11810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> 
				</p:cNvPr>
          <p:cNvSpPr/>
          <p:nvPr/>
        </p:nvSpPr>
        <p:spPr>
          <a:xfrm>
            <a:off x="7019925" y="6276975"/>
            <a:ext cx="38100" cy="19050"/>
          </a:xfrm>
          <a:custGeom>
            <a:avLst/>
            <a:gdLst>
              <a:gd name="connsiteX0" fmla="*/ 12572 w 38100"/>
              <a:gd name="connsiteY0" fmla="*/ 14097 h 19050"/>
              <a:gd name="connsiteX1" fmla="*/ 39242 w 38100"/>
              <a:gd name="connsiteY1" fmla="*/ 20192 h 19050"/>
              <a:gd name="connsiteX2" fmla="*/ 38480 w 38100"/>
              <a:gd name="connsiteY2" fmla="*/ 24003 h 19050"/>
              <a:gd name="connsiteX3" fmla="*/ 11810 w 38100"/>
              <a:gd name="connsiteY3" fmla="*/ 17144 h 19050"/>
              <a:gd name="connsiteX4" fmla="*/ 12572 w 38100"/>
              <a:gd name="connsiteY4" fmla="*/ 14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572" y="14097"/>
                </a:moveTo>
                <a:lnTo>
                  <a:pt x="39242" y="20192"/>
                </a:lnTo>
                <a:lnTo>
                  <a:pt x="38480" y="24003"/>
                </a:lnTo>
                <a:lnTo>
                  <a:pt x="11810" y="17144"/>
                </a:lnTo>
                <a:lnTo>
                  <a:pt x="12572" y="14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6981825" y="6267450"/>
            <a:ext cx="38100" cy="19050"/>
          </a:xfrm>
          <a:custGeom>
            <a:avLst/>
            <a:gdLst>
              <a:gd name="connsiteX0" fmla="*/ 13334 w 38100"/>
              <a:gd name="connsiteY0" fmla="*/ 14478 h 19050"/>
              <a:gd name="connsiteX1" fmla="*/ 40004 w 38100"/>
              <a:gd name="connsiteY1" fmla="*/ 21335 h 19050"/>
              <a:gd name="connsiteX2" fmla="*/ 39242 w 38100"/>
              <a:gd name="connsiteY2" fmla="*/ 24383 h 19050"/>
              <a:gd name="connsiteX3" fmla="*/ 12572 w 38100"/>
              <a:gd name="connsiteY3" fmla="*/ 18288 h 19050"/>
              <a:gd name="connsiteX4" fmla="*/ 13334 w 38100"/>
              <a:gd name="connsiteY4" fmla="*/ 14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3334" y="14478"/>
                </a:moveTo>
                <a:lnTo>
                  <a:pt x="40004" y="21335"/>
                </a:lnTo>
                <a:lnTo>
                  <a:pt x="39242" y="24383"/>
                </a:lnTo>
                <a:lnTo>
                  <a:pt x="12572" y="18288"/>
                </a:lnTo>
                <a:lnTo>
                  <a:pt x="13334" y="1447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6943725" y="6257925"/>
            <a:ext cx="38100" cy="19050"/>
          </a:xfrm>
          <a:custGeom>
            <a:avLst/>
            <a:gdLst>
              <a:gd name="connsiteX0" fmla="*/ 14096 w 38100"/>
              <a:gd name="connsiteY0" fmla="*/ 14858 h 19050"/>
              <a:gd name="connsiteX1" fmla="*/ 40766 w 38100"/>
              <a:gd name="connsiteY1" fmla="*/ 21717 h 19050"/>
              <a:gd name="connsiteX2" fmla="*/ 40004 w 38100"/>
              <a:gd name="connsiteY2" fmla="*/ 24765 h 19050"/>
              <a:gd name="connsiteX3" fmla="*/ 13334 w 38100"/>
              <a:gd name="connsiteY3" fmla="*/ 18669 h 19050"/>
              <a:gd name="connsiteX4" fmla="*/ 14096 w 38100"/>
              <a:gd name="connsiteY4" fmla="*/ 1485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096" y="14858"/>
                </a:moveTo>
                <a:lnTo>
                  <a:pt x="40766" y="21717"/>
                </a:lnTo>
                <a:lnTo>
                  <a:pt x="40004" y="24765"/>
                </a:lnTo>
                <a:lnTo>
                  <a:pt x="13334" y="18669"/>
                </a:lnTo>
                <a:lnTo>
                  <a:pt x="14096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> 
				</p:cNvPr>
          <p:cNvSpPr/>
          <p:nvPr/>
        </p:nvSpPr>
        <p:spPr>
          <a:xfrm>
            <a:off x="6905625" y="6248400"/>
            <a:ext cx="38100" cy="19050"/>
          </a:xfrm>
          <a:custGeom>
            <a:avLst/>
            <a:gdLst>
              <a:gd name="connsiteX0" fmla="*/ 14858 w 38100"/>
              <a:gd name="connsiteY0" fmla="*/ 16002 h 19050"/>
              <a:gd name="connsiteX1" fmla="*/ 41529 w 38100"/>
              <a:gd name="connsiteY1" fmla="*/ 22097 h 19050"/>
              <a:gd name="connsiteX2" fmla="*/ 40766 w 38100"/>
              <a:gd name="connsiteY2" fmla="*/ 25908 h 19050"/>
              <a:gd name="connsiteX3" fmla="*/ 13334 w 38100"/>
              <a:gd name="connsiteY3" fmla="*/ 19050 h 19050"/>
              <a:gd name="connsiteX4" fmla="*/ 14858 w 38100"/>
              <a:gd name="connsiteY4" fmla="*/ 16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858" y="16002"/>
                </a:moveTo>
                <a:lnTo>
                  <a:pt x="41529" y="22097"/>
                </a:lnTo>
                <a:lnTo>
                  <a:pt x="40766" y="25908"/>
                </a:lnTo>
                <a:lnTo>
                  <a:pt x="13334" y="19050"/>
                </a:lnTo>
                <a:lnTo>
                  <a:pt x="14858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6867525" y="6238875"/>
            <a:ext cx="38100" cy="19050"/>
          </a:xfrm>
          <a:custGeom>
            <a:avLst/>
            <a:gdLst>
              <a:gd name="connsiteX0" fmla="*/ 14858 w 38100"/>
              <a:gd name="connsiteY0" fmla="*/ 16383 h 19050"/>
              <a:gd name="connsiteX1" fmla="*/ 42290 w 38100"/>
              <a:gd name="connsiteY1" fmla="*/ 23241 h 19050"/>
              <a:gd name="connsiteX2" fmla="*/ 41529 w 38100"/>
              <a:gd name="connsiteY2" fmla="*/ 26289 h 19050"/>
              <a:gd name="connsiteX3" fmla="*/ 14096 w 38100"/>
              <a:gd name="connsiteY3" fmla="*/ 20192 h 19050"/>
              <a:gd name="connsiteX4" fmla="*/ 14858 w 38100"/>
              <a:gd name="connsiteY4" fmla="*/ 163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858" y="16383"/>
                </a:moveTo>
                <a:lnTo>
                  <a:pt x="42290" y="23241"/>
                </a:lnTo>
                <a:lnTo>
                  <a:pt x="41529" y="26289"/>
                </a:lnTo>
                <a:lnTo>
                  <a:pt x="14096" y="20192"/>
                </a:lnTo>
                <a:lnTo>
                  <a:pt x="14858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6829425" y="6229350"/>
            <a:ext cx="38100" cy="19050"/>
          </a:xfrm>
          <a:custGeom>
            <a:avLst/>
            <a:gdLst>
              <a:gd name="connsiteX0" fmla="*/ 15620 w 38100"/>
              <a:gd name="connsiteY0" fmla="*/ 16764 h 19050"/>
              <a:gd name="connsiteX1" fmla="*/ 43052 w 38100"/>
              <a:gd name="connsiteY1" fmla="*/ 23622 h 19050"/>
              <a:gd name="connsiteX2" fmla="*/ 42290 w 38100"/>
              <a:gd name="connsiteY2" fmla="*/ 26669 h 19050"/>
              <a:gd name="connsiteX3" fmla="*/ 14858 w 38100"/>
              <a:gd name="connsiteY3" fmla="*/ 20574 h 19050"/>
              <a:gd name="connsiteX4" fmla="*/ 15620 w 38100"/>
              <a:gd name="connsiteY4" fmla="*/ 167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620" y="16764"/>
                </a:moveTo>
                <a:lnTo>
                  <a:pt x="43052" y="23622"/>
                </a:lnTo>
                <a:lnTo>
                  <a:pt x="42290" y="26669"/>
                </a:lnTo>
                <a:lnTo>
                  <a:pt x="14858" y="20574"/>
                </a:lnTo>
                <a:lnTo>
                  <a:pt x="15620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6791325" y="6219825"/>
            <a:ext cx="38100" cy="19050"/>
          </a:xfrm>
          <a:custGeom>
            <a:avLst/>
            <a:gdLst>
              <a:gd name="connsiteX0" fmla="*/ 16382 w 38100"/>
              <a:gd name="connsiteY0" fmla="*/ 17907 h 19050"/>
              <a:gd name="connsiteX1" fmla="*/ 43814 w 38100"/>
              <a:gd name="connsiteY1" fmla="*/ 24003 h 19050"/>
              <a:gd name="connsiteX2" fmla="*/ 43052 w 38100"/>
              <a:gd name="connsiteY2" fmla="*/ 27813 h 19050"/>
              <a:gd name="connsiteX3" fmla="*/ 15620 w 38100"/>
              <a:gd name="connsiteY3" fmla="*/ 20955 h 19050"/>
              <a:gd name="connsiteX4" fmla="*/ 16382 w 38100"/>
              <a:gd name="connsiteY4" fmla="*/ 1790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382" y="17907"/>
                </a:moveTo>
                <a:lnTo>
                  <a:pt x="43814" y="24003"/>
                </a:lnTo>
                <a:lnTo>
                  <a:pt x="43052" y="27813"/>
                </a:lnTo>
                <a:lnTo>
                  <a:pt x="15620" y="20955"/>
                </a:lnTo>
                <a:lnTo>
                  <a:pt x="16382" y="1790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6753225" y="6210300"/>
            <a:ext cx="38100" cy="19050"/>
          </a:xfrm>
          <a:custGeom>
            <a:avLst/>
            <a:gdLst>
              <a:gd name="connsiteX0" fmla="*/ 17144 w 38100"/>
              <a:gd name="connsiteY0" fmla="*/ 18288 h 19050"/>
              <a:gd name="connsiteX1" fmla="*/ 44576 w 38100"/>
              <a:gd name="connsiteY1" fmla="*/ 25146 h 19050"/>
              <a:gd name="connsiteX2" fmla="*/ 43814 w 38100"/>
              <a:gd name="connsiteY2" fmla="*/ 28194 h 19050"/>
              <a:gd name="connsiteX3" fmla="*/ 16382 w 38100"/>
              <a:gd name="connsiteY3" fmla="*/ 22097 h 19050"/>
              <a:gd name="connsiteX4" fmla="*/ 17144 w 38100"/>
              <a:gd name="connsiteY4" fmla="*/ 1828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4" y="18288"/>
                </a:moveTo>
                <a:lnTo>
                  <a:pt x="44576" y="25146"/>
                </a:lnTo>
                <a:lnTo>
                  <a:pt x="43814" y="28194"/>
                </a:lnTo>
                <a:lnTo>
                  <a:pt x="16382" y="22097"/>
                </a:lnTo>
                <a:lnTo>
                  <a:pt x="17144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6715125" y="6200775"/>
            <a:ext cx="38100" cy="28575"/>
          </a:xfrm>
          <a:custGeom>
            <a:avLst/>
            <a:gdLst>
              <a:gd name="connsiteX0" fmla="*/ 17906 w 38100"/>
              <a:gd name="connsiteY0" fmla="*/ 18669 h 28575"/>
              <a:gd name="connsiteX1" fmla="*/ 45338 w 38100"/>
              <a:gd name="connsiteY1" fmla="*/ 25527 h 28575"/>
              <a:gd name="connsiteX2" fmla="*/ 44576 w 38100"/>
              <a:gd name="connsiteY2" fmla="*/ 28575 h 28575"/>
              <a:gd name="connsiteX3" fmla="*/ 17144 w 38100"/>
              <a:gd name="connsiteY3" fmla="*/ 22479 h 28575"/>
              <a:gd name="connsiteX4" fmla="*/ 17906 w 38100"/>
              <a:gd name="connsiteY4" fmla="*/ 1866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28575">
                <a:moveTo>
                  <a:pt x="17906" y="18669"/>
                </a:moveTo>
                <a:lnTo>
                  <a:pt x="45338" y="25527"/>
                </a:lnTo>
                <a:lnTo>
                  <a:pt x="44576" y="28575"/>
                </a:lnTo>
                <a:lnTo>
                  <a:pt x="17144" y="22479"/>
                </a:lnTo>
                <a:lnTo>
                  <a:pt x="17906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6677025" y="6200775"/>
            <a:ext cx="38100" cy="19050"/>
          </a:xfrm>
          <a:custGeom>
            <a:avLst/>
            <a:gdLst>
              <a:gd name="connsiteX0" fmla="*/ 17906 w 38100"/>
              <a:gd name="connsiteY0" fmla="*/ 20192 h 19050"/>
              <a:gd name="connsiteX1" fmla="*/ 46101 w 38100"/>
              <a:gd name="connsiteY1" fmla="*/ 20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7906" y="20192"/>
                </a:moveTo>
                <a:lnTo>
                  <a:pt x="46101" y="20192"/>
                </a:lnTo>
              </a:path>
            </a:pathLst>
          </a:custGeom>
          <a:ln w="1320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5838825" y="6200775"/>
            <a:ext cx="847725" cy="285750"/>
          </a:xfrm>
          <a:custGeom>
            <a:avLst/>
            <a:gdLst>
              <a:gd name="connsiteX0" fmla="*/ 17907 w 847725"/>
              <a:gd name="connsiteY0" fmla="*/ 11049 h 285750"/>
              <a:gd name="connsiteX1" fmla="*/ 17907 w 847725"/>
              <a:gd name="connsiteY1" fmla="*/ 293751 h 285750"/>
              <a:gd name="connsiteX2" fmla="*/ 856107 w 847725"/>
              <a:gd name="connsiteY2" fmla="*/ 293751 h 285750"/>
              <a:gd name="connsiteX3" fmla="*/ 856107 w 847725"/>
              <a:gd name="connsiteY3" fmla="*/ 11049 h 285750"/>
              <a:gd name="connsiteX4" fmla="*/ 17907 w 847725"/>
              <a:gd name="connsiteY4" fmla="*/ 1104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85750">
                <a:moveTo>
                  <a:pt x="17907" y="11049"/>
                </a:moveTo>
                <a:lnTo>
                  <a:pt x="17907" y="293751"/>
                </a:lnTo>
                <a:lnTo>
                  <a:pt x="856107" y="293751"/>
                </a:lnTo>
                <a:lnTo>
                  <a:pt x="856107" y="11049"/>
                </a:lnTo>
                <a:lnTo>
                  <a:pt x="17907" y="1104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7343775" y="6353175"/>
            <a:ext cx="838200" cy="133350"/>
          </a:xfrm>
          <a:custGeom>
            <a:avLst/>
            <a:gdLst>
              <a:gd name="connsiteX0" fmla="*/ 11048 w 838200"/>
              <a:gd name="connsiteY0" fmla="*/ 15621 h 133350"/>
              <a:gd name="connsiteX1" fmla="*/ 11048 w 838200"/>
              <a:gd name="connsiteY1" fmla="*/ 141351 h 133350"/>
              <a:gd name="connsiteX2" fmla="*/ 838581 w 838200"/>
              <a:gd name="connsiteY2" fmla="*/ 141351 h 133350"/>
              <a:gd name="connsiteX3" fmla="*/ 838581 w 838200"/>
              <a:gd name="connsiteY3" fmla="*/ 15621 h 133350"/>
              <a:gd name="connsiteX4" fmla="*/ 11048 w 838200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133350">
                <a:moveTo>
                  <a:pt x="11048" y="15621"/>
                </a:moveTo>
                <a:lnTo>
                  <a:pt x="11048" y="141351"/>
                </a:lnTo>
                <a:lnTo>
                  <a:pt x="838581" y="141351"/>
                </a:lnTo>
                <a:lnTo>
                  <a:pt x="838581" y="15621"/>
                </a:lnTo>
                <a:lnTo>
                  <a:pt x="11048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5514975" y="6477000"/>
            <a:ext cx="3000375" cy="9525"/>
          </a:xfrm>
          <a:custGeom>
            <a:avLst/>
            <a:gdLst>
              <a:gd name="connsiteX0" fmla="*/ 17145 w 3000375"/>
              <a:gd name="connsiteY0" fmla="*/ 17526 h 9525"/>
              <a:gd name="connsiteX1" fmla="*/ 3002661 w 3000375"/>
              <a:gd name="connsiteY1" fmla="*/ 175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0375" h="9525">
                <a:moveTo>
                  <a:pt x="17145" y="17526"/>
                </a:moveTo>
                <a:lnTo>
                  <a:pt x="3002661" y="17526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2628900" y="5629275"/>
            <a:ext cx="38100" cy="19050"/>
          </a:xfrm>
          <a:custGeom>
            <a:avLst/>
            <a:gdLst>
              <a:gd name="connsiteX0" fmla="*/ 12953 w 38100"/>
              <a:gd name="connsiteY0" fmla="*/ 24002 h 19050"/>
              <a:gd name="connsiteX1" fmla="*/ 40385 w 38100"/>
              <a:gd name="connsiteY1" fmla="*/ 16382 h 19050"/>
              <a:gd name="connsiteX2" fmla="*/ 41148 w 38100"/>
              <a:gd name="connsiteY2" fmla="*/ 20192 h 19050"/>
              <a:gd name="connsiteX3" fmla="*/ 14478 w 38100"/>
              <a:gd name="connsiteY3" fmla="*/ 27050 h 19050"/>
              <a:gd name="connsiteX4" fmla="*/ 12953 w 38100"/>
              <a:gd name="connsiteY4" fmla="*/ 24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953" y="24002"/>
                </a:moveTo>
                <a:lnTo>
                  <a:pt x="40385" y="16382"/>
                </a:lnTo>
                <a:lnTo>
                  <a:pt x="41148" y="20192"/>
                </a:lnTo>
                <a:lnTo>
                  <a:pt x="14478" y="27050"/>
                </a:lnTo>
                <a:lnTo>
                  <a:pt x="12953" y="2400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2590800" y="5638800"/>
            <a:ext cx="38100" cy="19050"/>
          </a:xfrm>
          <a:custGeom>
            <a:avLst/>
            <a:gdLst>
              <a:gd name="connsiteX0" fmla="*/ 14477 w 38100"/>
              <a:gd name="connsiteY0" fmla="*/ 24383 h 19050"/>
              <a:gd name="connsiteX1" fmla="*/ 41148 w 38100"/>
              <a:gd name="connsiteY1" fmla="*/ 16764 h 19050"/>
              <a:gd name="connsiteX2" fmla="*/ 41909 w 38100"/>
              <a:gd name="connsiteY2" fmla="*/ 20573 h 19050"/>
              <a:gd name="connsiteX3" fmla="*/ 15240 w 38100"/>
              <a:gd name="connsiteY3" fmla="*/ 27432 h 19050"/>
              <a:gd name="connsiteX4" fmla="*/ 14477 w 38100"/>
              <a:gd name="connsiteY4" fmla="*/ 243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477" y="24383"/>
                </a:moveTo>
                <a:lnTo>
                  <a:pt x="41148" y="16764"/>
                </a:lnTo>
                <a:lnTo>
                  <a:pt x="41909" y="20573"/>
                </a:lnTo>
                <a:lnTo>
                  <a:pt x="15240" y="27432"/>
                </a:lnTo>
                <a:lnTo>
                  <a:pt x="14477" y="2438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2552700" y="5648325"/>
            <a:ext cx="38100" cy="19050"/>
          </a:xfrm>
          <a:custGeom>
            <a:avLst/>
            <a:gdLst>
              <a:gd name="connsiteX0" fmla="*/ 15240 w 38100"/>
              <a:gd name="connsiteY0" fmla="*/ 24764 h 19050"/>
              <a:gd name="connsiteX1" fmla="*/ 41909 w 38100"/>
              <a:gd name="connsiteY1" fmla="*/ 17144 h 19050"/>
              <a:gd name="connsiteX2" fmla="*/ 43433 w 38100"/>
              <a:gd name="connsiteY2" fmla="*/ 20955 h 19050"/>
              <a:gd name="connsiteX3" fmla="*/ 16001 w 38100"/>
              <a:gd name="connsiteY3" fmla="*/ 27813 h 19050"/>
              <a:gd name="connsiteX4" fmla="*/ 15240 w 38100"/>
              <a:gd name="connsiteY4" fmla="*/ 247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240" y="24764"/>
                </a:moveTo>
                <a:lnTo>
                  <a:pt x="41909" y="17144"/>
                </a:lnTo>
                <a:lnTo>
                  <a:pt x="43433" y="20955"/>
                </a:lnTo>
                <a:lnTo>
                  <a:pt x="16001" y="27813"/>
                </a:lnTo>
                <a:lnTo>
                  <a:pt x="15240" y="24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2514600" y="5657850"/>
            <a:ext cx="38100" cy="28575"/>
          </a:xfrm>
          <a:custGeom>
            <a:avLst/>
            <a:gdLst>
              <a:gd name="connsiteX0" fmla="*/ 16001 w 38100"/>
              <a:gd name="connsiteY0" fmla="*/ 25146 h 28575"/>
              <a:gd name="connsiteX1" fmla="*/ 43433 w 38100"/>
              <a:gd name="connsiteY1" fmla="*/ 18288 h 28575"/>
              <a:gd name="connsiteX2" fmla="*/ 44196 w 38100"/>
              <a:gd name="connsiteY2" fmla="*/ 21335 h 28575"/>
              <a:gd name="connsiteX3" fmla="*/ 17526 w 38100"/>
              <a:gd name="connsiteY3" fmla="*/ 28955 h 28575"/>
              <a:gd name="connsiteX4" fmla="*/ 16001 w 38100"/>
              <a:gd name="connsiteY4" fmla="*/ 2514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28575">
                <a:moveTo>
                  <a:pt x="16001" y="25146"/>
                </a:moveTo>
                <a:lnTo>
                  <a:pt x="43433" y="18288"/>
                </a:lnTo>
                <a:lnTo>
                  <a:pt x="44196" y="21335"/>
                </a:lnTo>
                <a:lnTo>
                  <a:pt x="17526" y="28955"/>
                </a:lnTo>
                <a:lnTo>
                  <a:pt x="16001" y="2514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2476500" y="5667375"/>
            <a:ext cx="38100" cy="28575"/>
          </a:xfrm>
          <a:custGeom>
            <a:avLst/>
            <a:gdLst>
              <a:gd name="connsiteX0" fmla="*/ 17526 w 38100"/>
              <a:gd name="connsiteY0" fmla="*/ 25527 h 28575"/>
              <a:gd name="connsiteX1" fmla="*/ 44196 w 38100"/>
              <a:gd name="connsiteY1" fmla="*/ 18668 h 28575"/>
              <a:gd name="connsiteX2" fmla="*/ 44958 w 38100"/>
              <a:gd name="connsiteY2" fmla="*/ 21716 h 28575"/>
              <a:gd name="connsiteX3" fmla="*/ 18287 w 38100"/>
              <a:gd name="connsiteY3" fmla="*/ 29336 h 28575"/>
              <a:gd name="connsiteX4" fmla="*/ 17526 w 38100"/>
              <a:gd name="connsiteY4" fmla="*/ 2552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28575">
                <a:moveTo>
                  <a:pt x="17526" y="25527"/>
                </a:moveTo>
                <a:lnTo>
                  <a:pt x="44196" y="18668"/>
                </a:lnTo>
                <a:lnTo>
                  <a:pt x="44958" y="21716"/>
                </a:lnTo>
                <a:lnTo>
                  <a:pt x="18287" y="29336"/>
                </a:lnTo>
                <a:lnTo>
                  <a:pt x="17526" y="2552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2438400" y="5686425"/>
            <a:ext cx="38100" cy="19050"/>
          </a:xfrm>
          <a:custGeom>
            <a:avLst/>
            <a:gdLst>
              <a:gd name="connsiteX0" fmla="*/ 18287 w 38100"/>
              <a:gd name="connsiteY0" fmla="*/ 16382 h 19050"/>
              <a:gd name="connsiteX1" fmla="*/ 44958 w 38100"/>
              <a:gd name="connsiteY1" fmla="*/ 9525 h 19050"/>
              <a:gd name="connsiteX2" fmla="*/ 46482 w 38100"/>
              <a:gd name="connsiteY2" fmla="*/ 12572 h 19050"/>
              <a:gd name="connsiteX3" fmla="*/ 19050 w 38100"/>
              <a:gd name="connsiteY3" fmla="*/ 20192 h 19050"/>
              <a:gd name="connsiteX4" fmla="*/ 18287 w 38100"/>
              <a:gd name="connsiteY4" fmla="*/ 1638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287" y="16382"/>
                </a:moveTo>
                <a:lnTo>
                  <a:pt x="44958" y="9525"/>
                </a:lnTo>
                <a:lnTo>
                  <a:pt x="46482" y="12572"/>
                </a:lnTo>
                <a:lnTo>
                  <a:pt x="19050" y="20192"/>
                </a:lnTo>
                <a:lnTo>
                  <a:pt x="18287" y="1638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2409825" y="5695950"/>
            <a:ext cx="28575" cy="19050"/>
          </a:xfrm>
          <a:custGeom>
            <a:avLst/>
            <a:gdLst>
              <a:gd name="connsiteX0" fmla="*/ 9525 w 28575"/>
              <a:gd name="connsiteY0" fmla="*/ 17525 h 19050"/>
              <a:gd name="connsiteX1" fmla="*/ 36957 w 28575"/>
              <a:gd name="connsiteY1" fmla="*/ 9905 h 19050"/>
              <a:gd name="connsiteX2" fmla="*/ 37719 w 28575"/>
              <a:gd name="connsiteY2" fmla="*/ 12953 h 19050"/>
              <a:gd name="connsiteX3" fmla="*/ 10286 w 28575"/>
              <a:gd name="connsiteY3" fmla="*/ 20573 h 19050"/>
              <a:gd name="connsiteX4" fmla="*/ 9525 w 28575"/>
              <a:gd name="connsiteY4" fmla="*/ 17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">
                <a:moveTo>
                  <a:pt x="9525" y="17525"/>
                </a:moveTo>
                <a:lnTo>
                  <a:pt x="36957" y="9905"/>
                </a:lnTo>
                <a:lnTo>
                  <a:pt x="37719" y="12953"/>
                </a:lnTo>
                <a:lnTo>
                  <a:pt x="10286" y="20573"/>
                </a:lnTo>
                <a:lnTo>
                  <a:pt x="9525" y="175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2371725" y="5705475"/>
            <a:ext cx="38100" cy="19050"/>
          </a:xfrm>
          <a:custGeom>
            <a:avLst/>
            <a:gdLst>
              <a:gd name="connsiteX0" fmla="*/ 11048 w 38100"/>
              <a:gd name="connsiteY0" fmla="*/ 17907 h 19050"/>
              <a:gd name="connsiteX1" fmla="*/ 37719 w 38100"/>
              <a:gd name="connsiteY1" fmla="*/ 10286 h 19050"/>
              <a:gd name="connsiteX2" fmla="*/ 38480 w 38100"/>
              <a:gd name="connsiteY2" fmla="*/ 14096 h 19050"/>
              <a:gd name="connsiteX3" fmla="*/ 11810 w 38100"/>
              <a:gd name="connsiteY3" fmla="*/ 20955 h 19050"/>
              <a:gd name="connsiteX4" fmla="*/ 11048 w 38100"/>
              <a:gd name="connsiteY4" fmla="*/ 1790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1048" y="17907"/>
                </a:moveTo>
                <a:lnTo>
                  <a:pt x="37719" y="10286"/>
                </a:lnTo>
                <a:lnTo>
                  <a:pt x="38480" y="14096"/>
                </a:lnTo>
                <a:lnTo>
                  <a:pt x="11810" y="20955"/>
                </a:lnTo>
                <a:lnTo>
                  <a:pt x="11048" y="179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2333625" y="5715000"/>
            <a:ext cx="38100" cy="19050"/>
          </a:xfrm>
          <a:custGeom>
            <a:avLst/>
            <a:gdLst>
              <a:gd name="connsiteX0" fmla="*/ 11810 w 38100"/>
              <a:gd name="connsiteY0" fmla="*/ 18288 h 19050"/>
              <a:gd name="connsiteX1" fmla="*/ 38480 w 38100"/>
              <a:gd name="connsiteY1" fmla="*/ 10667 h 19050"/>
              <a:gd name="connsiteX2" fmla="*/ 40004 w 38100"/>
              <a:gd name="connsiteY2" fmla="*/ 14477 h 19050"/>
              <a:gd name="connsiteX3" fmla="*/ 12573 w 38100"/>
              <a:gd name="connsiteY3" fmla="*/ 21335 h 19050"/>
              <a:gd name="connsiteX4" fmla="*/ 11810 w 38100"/>
              <a:gd name="connsiteY4" fmla="*/ 1828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1810" y="18288"/>
                </a:moveTo>
                <a:lnTo>
                  <a:pt x="38480" y="10667"/>
                </a:lnTo>
                <a:lnTo>
                  <a:pt x="40004" y="14477"/>
                </a:lnTo>
                <a:lnTo>
                  <a:pt x="12573" y="21335"/>
                </a:lnTo>
                <a:lnTo>
                  <a:pt x="11810" y="1828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2295525" y="5724525"/>
            <a:ext cx="38100" cy="19050"/>
          </a:xfrm>
          <a:custGeom>
            <a:avLst/>
            <a:gdLst>
              <a:gd name="connsiteX0" fmla="*/ 12572 w 38100"/>
              <a:gd name="connsiteY0" fmla="*/ 18668 h 19050"/>
              <a:gd name="connsiteX1" fmla="*/ 40004 w 38100"/>
              <a:gd name="connsiteY1" fmla="*/ 11048 h 19050"/>
              <a:gd name="connsiteX2" fmla="*/ 40766 w 38100"/>
              <a:gd name="connsiteY2" fmla="*/ 14858 h 19050"/>
              <a:gd name="connsiteX3" fmla="*/ 13334 w 38100"/>
              <a:gd name="connsiteY3" fmla="*/ 21716 h 19050"/>
              <a:gd name="connsiteX4" fmla="*/ 12572 w 38100"/>
              <a:gd name="connsiteY4" fmla="*/ 1866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572" y="18668"/>
                </a:moveTo>
                <a:lnTo>
                  <a:pt x="40004" y="11048"/>
                </a:lnTo>
                <a:lnTo>
                  <a:pt x="40766" y="14858"/>
                </a:lnTo>
                <a:lnTo>
                  <a:pt x="13334" y="21716"/>
                </a:lnTo>
                <a:lnTo>
                  <a:pt x="12572" y="186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2257425" y="5734050"/>
            <a:ext cx="38100" cy="19050"/>
          </a:xfrm>
          <a:custGeom>
            <a:avLst/>
            <a:gdLst>
              <a:gd name="connsiteX0" fmla="*/ 14097 w 38100"/>
              <a:gd name="connsiteY0" fmla="*/ 19050 h 19050"/>
              <a:gd name="connsiteX1" fmla="*/ 40766 w 38100"/>
              <a:gd name="connsiteY1" fmla="*/ 12191 h 19050"/>
              <a:gd name="connsiteX2" fmla="*/ 41529 w 38100"/>
              <a:gd name="connsiteY2" fmla="*/ 15239 h 19050"/>
              <a:gd name="connsiteX3" fmla="*/ 14858 w 38100"/>
              <a:gd name="connsiteY3" fmla="*/ 22097 h 19050"/>
              <a:gd name="connsiteX4" fmla="*/ 14097 w 38100"/>
              <a:gd name="connsiteY4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097" y="19050"/>
                </a:moveTo>
                <a:lnTo>
                  <a:pt x="40766" y="12191"/>
                </a:lnTo>
                <a:lnTo>
                  <a:pt x="41529" y="15239"/>
                </a:lnTo>
                <a:lnTo>
                  <a:pt x="14858" y="22097"/>
                </a:lnTo>
                <a:lnTo>
                  <a:pt x="14097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2219325" y="5743575"/>
            <a:ext cx="38100" cy="19050"/>
          </a:xfrm>
          <a:custGeom>
            <a:avLst/>
            <a:gdLst>
              <a:gd name="connsiteX0" fmla="*/ 14858 w 38100"/>
              <a:gd name="connsiteY0" fmla="*/ 19430 h 19050"/>
              <a:gd name="connsiteX1" fmla="*/ 41529 w 38100"/>
              <a:gd name="connsiteY1" fmla="*/ 12572 h 19050"/>
              <a:gd name="connsiteX2" fmla="*/ 43052 w 38100"/>
              <a:gd name="connsiteY2" fmla="*/ 15621 h 19050"/>
              <a:gd name="connsiteX3" fmla="*/ 15620 w 38100"/>
              <a:gd name="connsiteY3" fmla="*/ 23241 h 19050"/>
              <a:gd name="connsiteX4" fmla="*/ 14858 w 38100"/>
              <a:gd name="connsiteY4" fmla="*/ 194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858" y="19430"/>
                </a:moveTo>
                <a:lnTo>
                  <a:pt x="41529" y="12572"/>
                </a:lnTo>
                <a:lnTo>
                  <a:pt x="43052" y="15621"/>
                </a:lnTo>
                <a:lnTo>
                  <a:pt x="15620" y="23241"/>
                </a:lnTo>
                <a:lnTo>
                  <a:pt x="14858" y="194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2181225" y="5753100"/>
            <a:ext cx="38100" cy="19050"/>
          </a:xfrm>
          <a:custGeom>
            <a:avLst/>
            <a:gdLst>
              <a:gd name="connsiteX0" fmla="*/ 15620 w 38100"/>
              <a:gd name="connsiteY0" fmla="*/ 19811 h 19050"/>
              <a:gd name="connsiteX1" fmla="*/ 43052 w 38100"/>
              <a:gd name="connsiteY1" fmla="*/ 12953 h 19050"/>
              <a:gd name="connsiteX2" fmla="*/ 43814 w 38100"/>
              <a:gd name="connsiteY2" fmla="*/ 16002 h 19050"/>
              <a:gd name="connsiteX3" fmla="*/ 16383 w 38100"/>
              <a:gd name="connsiteY3" fmla="*/ 23621 h 19050"/>
              <a:gd name="connsiteX4" fmla="*/ 15620 w 38100"/>
              <a:gd name="connsiteY4" fmla="*/ 198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620" y="19811"/>
                </a:moveTo>
                <a:lnTo>
                  <a:pt x="43052" y="12953"/>
                </a:lnTo>
                <a:lnTo>
                  <a:pt x="43814" y="16002"/>
                </a:lnTo>
                <a:lnTo>
                  <a:pt x="16383" y="23621"/>
                </a:lnTo>
                <a:lnTo>
                  <a:pt x="15620" y="1981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2143125" y="5762625"/>
            <a:ext cx="38100" cy="19050"/>
          </a:xfrm>
          <a:custGeom>
            <a:avLst/>
            <a:gdLst>
              <a:gd name="connsiteX0" fmla="*/ 17145 w 38100"/>
              <a:gd name="connsiteY0" fmla="*/ 20192 h 19050"/>
              <a:gd name="connsiteX1" fmla="*/ 43815 w 38100"/>
              <a:gd name="connsiteY1" fmla="*/ 13334 h 19050"/>
              <a:gd name="connsiteX2" fmla="*/ 44576 w 38100"/>
              <a:gd name="connsiteY2" fmla="*/ 16382 h 19050"/>
              <a:gd name="connsiteX3" fmla="*/ 17907 w 38100"/>
              <a:gd name="connsiteY3" fmla="*/ 24002 h 19050"/>
              <a:gd name="connsiteX4" fmla="*/ 17145 w 38100"/>
              <a:gd name="connsiteY4" fmla="*/ 20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5" y="20192"/>
                </a:moveTo>
                <a:lnTo>
                  <a:pt x="43815" y="13334"/>
                </a:lnTo>
                <a:lnTo>
                  <a:pt x="44576" y="16382"/>
                </a:lnTo>
                <a:lnTo>
                  <a:pt x="17907" y="24002"/>
                </a:lnTo>
                <a:lnTo>
                  <a:pt x="17145" y="2019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2105025" y="5772150"/>
            <a:ext cx="38100" cy="19050"/>
          </a:xfrm>
          <a:custGeom>
            <a:avLst/>
            <a:gdLst>
              <a:gd name="connsiteX0" fmla="*/ 17907 w 38100"/>
              <a:gd name="connsiteY0" fmla="*/ 21335 h 19050"/>
              <a:gd name="connsiteX1" fmla="*/ 44576 w 38100"/>
              <a:gd name="connsiteY1" fmla="*/ 13716 h 19050"/>
              <a:gd name="connsiteX2" fmla="*/ 45338 w 38100"/>
              <a:gd name="connsiteY2" fmla="*/ 16764 h 19050"/>
              <a:gd name="connsiteX3" fmla="*/ 18669 w 38100"/>
              <a:gd name="connsiteY3" fmla="*/ 24383 h 19050"/>
              <a:gd name="connsiteX4" fmla="*/ 17907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907" y="21335"/>
                </a:moveTo>
                <a:lnTo>
                  <a:pt x="44576" y="13716"/>
                </a:lnTo>
                <a:lnTo>
                  <a:pt x="45338" y="16764"/>
                </a:lnTo>
                <a:lnTo>
                  <a:pt x="18669" y="24383"/>
                </a:lnTo>
                <a:lnTo>
                  <a:pt x="17907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2066925" y="5781675"/>
            <a:ext cx="38100" cy="19050"/>
          </a:xfrm>
          <a:custGeom>
            <a:avLst/>
            <a:gdLst>
              <a:gd name="connsiteX0" fmla="*/ 18669 w 38100"/>
              <a:gd name="connsiteY0" fmla="*/ 21716 h 19050"/>
              <a:gd name="connsiteX1" fmla="*/ 46101 w 38100"/>
              <a:gd name="connsiteY1" fmla="*/ 14096 h 19050"/>
              <a:gd name="connsiteX2" fmla="*/ 46863 w 38100"/>
              <a:gd name="connsiteY2" fmla="*/ 17907 h 19050"/>
              <a:gd name="connsiteX3" fmla="*/ 19430 w 38100"/>
              <a:gd name="connsiteY3" fmla="*/ 24764 h 19050"/>
              <a:gd name="connsiteX4" fmla="*/ 18669 w 38100"/>
              <a:gd name="connsiteY4" fmla="*/ 21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669" y="21716"/>
                </a:moveTo>
                <a:lnTo>
                  <a:pt x="46101" y="14096"/>
                </a:lnTo>
                <a:lnTo>
                  <a:pt x="46863" y="17907"/>
                </a:lnTo>
                <a:lnTo>
                  <a:pt x="19430" y="24764"/>
                </a:lnTo>
                <a:lnTo>
                  <a:pt x="18669" y="21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2038350" y="5791200"/>
            <a:ext cx="38100" cy="19050"/>
          </a:xfrm>
          <a:custGeom>
            <a:avLst/>
            <a:gdLst>
              <a:gd name="connsiteX0" fmla="*/ 10667 w 38100"/>
              <a:gd name="connsiteY0" fmla="*/ 22097 h 19050"/>
              <a:gd name="connsiteX1" fmla="*/ 37338 w 38100"/>
              <a:gd name="connsiteY1" fmla="*/ 14477 h 19050"/>
              <a:gd name="connsiteX2" fmla="*/ 38100 w 38100"/>
              <a:gd name="connsiteY2" fmla="*/ 18288 h 19050"/>
              <a:gd name="connsiteX3" fmla="*/ 11429 w 38100"/>
              <a:gd name="connsiteY3" fmla="*/ 25146 h 19050"/>
              <a:gd name="connsiteX4" fmla="*/ 10667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0667" y="22097"/>
                </a:moveTo>
                <a:lnTo>
                  <a:pt x="37338" y="14477"/>
                </a:lnTo>
                <a:lnTo>
                  <a:pt x="38100" y="18288"/>
                </a:lnTo>
                <a:lnTo>
                  <a:pt x="11429" y="25146"/>
                </a:lnTo>
                <a:lnTo>
                  <a:pt x="10667" y="2209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2000250" y="5800725"/>
            <a:ext cx="38100" cy="19050"/>
          </a:xfrm>
          <a:custGeom>
            <a:avLst/>
            <a:gdLst>
              <a:gd name="connsiteX0" fmla="*/ 11429 w 38100"/>
              <a:gd name="connsiteY0" fmla="*/ 25527 h 19050"/>
              <a:gd name="connsiteX1" fmla="*/ 38861 w 38100"/>
              <a:gd name="connsiteY1" fmla="*/ 255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1429" y="25527"/>
                </a:moveTo>
                <a:lnTo>
                  <a:pt x="38861" y="25527"/>
                </a:lnTo>
              </a:path>
            </a:pathLst>
          </a:custGeom>
          <a:ln w="14223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1162050" y="5810250"/>
            <a:ext cx="847725" cy="714375"/>
          </a:xfrm>
          <a:custGeom>
            <a:avLst/>
            <a:gdLst>
              <a:gd name="connsiteX0" fmla="*/ 10667 w 847725"/>
              <a:gd name="connsiteY0" fmla="*/ 13716 h 714375"/>
              <a:gd name="connsiteX1" fmla="*/ 10667 w 847725"/>
              <a:gd name="connsiteY1" fmla="*/ 715517 h 714375"/>
              <a:gd name="connsiteX2" fmla="*/ 848867 w 847725"/>
              <a:gd name="connsiteY2" fmla="*/ 715517 h 714375"/>
              <a:gd name="connsiteX3" fmla="*/ 848867 w 847725"/>
              <a:gd name="connsiteY3" fmla="*/ 13716 h 714375"/>
              <a:gd name="connsiteX4" fmla="*/ 10667 w 847725"/>
              <a:gd name="connsiteY4" fmla="*/ 13716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714375">
                <a:moveTo>
                  <a:pt x="10667" y="13716"/>
                </a:moveTo>
                <a:lnTo>
                  <a:pt x="10667" y="715517"/>
                </a:lnTo>
                <a:lnTo>
                  <a:pt x="848867" y="715517"/>
                </a:lnTo>
                <a:lnTo>
                  <a:pt x="848867" y="13716"/>
                </a:lnTo>
                <a:lnTo>
                  <a:pt x="10667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2657475" y="5753100"/>
            <a:ext cx="838200" cy="771525"/>
          </a:xfrm>
          <a:custGeom>
            <a:avLst/>
            <a:gdLst>
              <a:gd name="connsiteX0" fmla="*/ 13335 w 838200"/>
              <a:gd name="connsiteY0" fmla="*/ 16764 h 771525"/>
              <a:gd name="connsiteX1" fmla="*/ 13335 w 838200"/>
              <a:gd name="connsiteY1" fmla="*/ 772668 h 771525"/>
              <a:gd name="connsiteX2" fmla="*/ 840867 w 838200"/>
              <a:gd name="connsiteY2" fmla="*/ 772668 h 771525"/>
              <a:gd name="connsiteX3" fmla="*/ 840867 w 838200"/>
              <a:gd name="connsiteY3" fmla="*/ 16764 h 771525"/>
              <a:gd name="connsiteX4" fmla="*/ 13335 w 838200"/>
              <a:gd name="connsiteY4" fmla="*/ 1676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771525">
                <a:moveTo>
                  <a:pt x="13335" y="16764"/>
                </a:moveTo>
                <a:lnTo>
                  <a:pt x="13335" y="772668"/>
                </a:lnTo>
                <a:lnTo>
                  <a:pt x="840867" y="772668"/>
                </a:lnTo>
                <a:lnTo>
                  <a:pt x="840867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838200" y="6515100"/>
            <a:ext cx="2990850" cy="9525"/>
          </a:xfrm>
          <a:custGeom>
            <a:avLst/>
            <a:gdLst>
              <a:gd name="connsiteX0" fmla="*/ 9905 w 2990850"/>
              <a:gd name="connsiteY0" fmla="*/ 10668 h 9525"/>
              <a:gd name="connsiteX1" fmla="*/ 2995422 w 2990850"/>
              <a:gd name="connsiteY1" fmla="*/ 106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0850" h="9525">
                <a:moveTo>
                  <a:pt x="9905" y="10668"/>
                </a:moveTo>
                <a:lnTo>
                  <a:pt x="2995422" y="1066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8"/>
          <p:cNvSpPr txBox="1"/>
          <p:nvPr/>
        </p:nvSpPr>
        <p:spPr>
          <a:xfrm>
            <a:off x="2379696" y="4752675"/>
            <a:ext cx="789854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ffi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6999702" y="4752675"/>
            <a:ext cx="507225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593598" y="580428"/>
            <a:ext cx="4655031" cy="17635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cockpit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761">
              <a:lnSpc>
                <a:spcPts val="2591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2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17369">
              <a:lnSpc>
                <a:spcPts val="2165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5405628" y="2112345"/>
            <a:ext cx="4000294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benchmarks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593596" y="2472095"/>
            <a:ext cx="319691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(rolling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14)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5188458" y="2472095"/>
            <a:ext cx="209559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5833110" y="2855091"/>
            <a:ext cx="53016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6773418" y="2847761"/>
            <a:ext cx="38215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8261604" y="2835569"/>
            <a:ext cx="57645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15%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1071372" y="3177704"/>
            <a:ext cx="68909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2218180" y="3192943"/>
            <a:ext cx="43779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-2.1%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5554230" y="3221621"/>
            <a:ext cx="80935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7435603" y="3214291"/>
            <a:ext cx="47551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20.5%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8875776" y="3208949"/>
            <a:ext cx="57641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3778758" y="3566327"/>
            <a:ext cx="50274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-6.2Pp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5768340" y="3582801"/>
            <a:ext cx="59512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7199382" y="3575471"/>
            <a:ext cx="47551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16.4%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8537445" y="3572427"/>
            <a:ext cx="567231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11-17%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1068331" y="3954650"/>
            <a:ext cx="144011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3416046" y="3970660"/>
            <a:ext cx="38137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4.1%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5179306" y="3944751"/>
            <a:ext cx="118424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6846569" y="3937421"/>
            <a:ext cx="38249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9.4%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7912607" y="3942755"/>
            <a:ext cx="48419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8-12%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598932" y="4752675"/>
            <a:ext cx="3014380" cy="5550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10462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ffi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</a:t>
            </a:r>
          </a:p>
          <a:p>
            <a:pPr indent="0">
              <a:lnSpc>
                <a:spcPts val="254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operations)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5188462" y="4356609"/>
            <a:ext cx="4419635" cy="951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8605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0937">
              <a:lnSpc>
                <a:spcPts val="2716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ruc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ure</a:t>
            </a:r>
          </a:p>
          <a:p>
            <a:pPr indent="0">
              <a:lnSpc>
                <a:spcPts val="254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debt/EBITDA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1358653" y="5599337"/>
            <a:ext cx="47551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13.7%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2851404" y="5421036"/>
            <a:ext cx="47551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17.2%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4360164" y="5520095"/>
            <a:ext cx="57641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8907780" y="5713644"/>
            <a:ext cx="61364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6113526" y="5987201"/>
            <a:ext cx="32551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0.3x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593598" y="6691762"/>
            <a:ext cx="1313907" cy="4175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83521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181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2769870" y="6691762"/>
            <a:ext cx="630452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5960364" y="6659758"/>
            <a:ext cx="630370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7453884" y="6144172"/>
            <a:ext cx="630369" cy="7028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316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reeform 26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571500" y="1657350"/>
            <a:ext cx="9001125" cy="333375"/>
          </a:xfrm>
          <a:custGeom>
            <a:avLst/>
            <a:gdLst>
              <a:gd name="connsiteX0" fmla="*/ 13716 w 9001125"/>
              <a:gd name="connsiteY0" fmla="*/ 11429 h 333375"/>
              <a:gd name="connsiteX1" fmla="*/ 13716 w 9001125"/>
              <a:gd name="connsiteY1" fmla="*/ 342138 h 333375"/>
              <a:gd name="connsiteX2" fmla="*/ 9003030 w 9001125"/>
              <a:gd name="connsiteY2" fmla="*/ 342138 h 333375"/>
              <a:gd name="connsiteX3" fmla="*/ 9003030 w 9001125"/>
              <a:gd name="connsiteY3" fmla="*/ 11429 h 333375"/>
              <a:gd name="connsiteX4" fmla="*/ 13716 w 9001125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1125" h="333375">
                <a:moveTo>
                  <a:pt x="13716" y="11429"/>
                </a:moveTo>
                <a:lnTo>
                  <a:pt x="13716" y="342138"/>
                </a:lnTo>
                <a:lnTo>
                  <a:pt x="9003030" y="342138"/>
                </a:lnTo>
                <a:lnTo>
                  <a:pt x="9003030" y="11429"/>
                </a:lnTo>
                <a:lnTo>
                  <a:pt x="13716" y="1142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571500" y="1981200"/>
            <a:ext cx="9001125" cy="76200"/>
          </a:xfrm>
          <a:custGeom>
            <a:avLst/>
            <a:gdLst>
              <a:gd name="connsiteX0" fmla="*/ 13716 w 9001125"/>
              <a:gd name="connsiteY0" fmla="*/ 17526 h 76200"/>
              <a:gd name="connsiteX1" fmla="*/ 13716 w 9001125"/>
              <a:gd name="connsiteY1" fmla="*/ 83820 h 76200"/>
              <a:gd name="connsiteX2" fmla="*/ 9003030 w 9001125"/>
              <a:gd name="connsiteY2" fmla="*/ 83820 h 76200"/>
              <a:gd name="connsiteX3" fmla="*/ 9003030 w 9001125"/>
              <a:gd name="connsiteY3" fmla="*/ 17526 h 76200"/>
              <a:gd name="connsiteX4" fmla="*/ 13716 w 9001125"/>
              <a:gd name="connsiteY4" fmla="*/ 17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1125" h="76200">
                <a:moveTo>
                  <a:pt x="13716" y="17526"/>
                </a:moveTo>
                <a:lnTo>
                  <a:pt x="13716" y="83820"/>
                </a:lnTo>
                <a:lnTo>
                  <a:pt x="9003030" y="83820"/>
                </a:lnTo>
                <a:lnTo>
                  <a:pt x="9003030" y="17526"/>
                </a:lnTo>
                <a:lnTo>
                  <a:pt x="13716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6400800" y="2371725"/>
            <a:ext cx="171450" cy="228600"/>
          </a:xfrm>
          <a:custGeom>
            <a:avLst/>
            <a:gdLst>
              <a:gd name="connsiteX0" fmla="*/ 10667 w 171450"/>
              <a:gd name="connsiteY0" fmla="*/ 14097 h 228600"/>
              <a:gd name="connsiteX1" fmla="*/ 10667 w 171450"/>
              <a:gd name="connsiteY1" fmla="*/ 234315 h 228600"/>
              <a:gd name="connsiteX2" fmla="*/ 178307 w 171450"/>
              <a:gd name="connsiteY2" fmla="*/ 234315 h 228600"/>
              <a:gd name="connsiteX3" fmla="*/ 178307 w 171450"/>
              <a:gd name="connsiteY3" fmla="*/ 14097 h 228600"/>
              <a:gd name="connsiteX4" fmla="*/ 10667 w 171450"/>
              <a:gd name="connsiteY4" fmla="*/ 1409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228600">
                <a:moveTo>
                  <a:pt x="10667" y="14097"/>
                </a:moveTo>
                <a:lnTo>
                  <a:pt x="10667" y="234315"/>
                </a:lnTo>
                <a:lnTo>
                  <a:pt x="178307" y="234315"/>
                </a:lnTo>
                <a:lnTo>
                  <a:pt x="178307" y="14097"/>
                </a:lnTo>
                <a:lnTo>
                  <a:pt x="10667" y="14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6562725" y="2590800"/>
            <a:ext cx="1514475" cy="219075"/>
          </a:xfrm>
          <a:custGeom>
            <a:avLst/>
            <a:gdLst>
              <a:gd name="connsiteX0" fmla="*/ 16382 w 1514475"/>
              <a:gd name="connsiteY0" fmla="*/ 15240 h 219075"/>
              <a:gd name="connsiteX1" fmla="*/ 16382 w 1514475"/>
              <a:gd name="connsiteY1" fmla="*/ 224028 h 219075"/>
              <a:gd name="connsiteX2" fmla="*/ 1514475 w 1514475"/>
              <a:gd name="connsiteY2" fmla="*/ 224028 h 219075"/>
              <a:gd name="connsiteX3" fmla="*/ 1514475 w 1514475"/>
              <a:gd name="connsiteY3" fmla="*/ 15240 h 219075"/>
              <a:gd name="connsiteX4" fmla="*/ 16382 w 1514475"/>
              <a:gd name="connsiteY4" fmla="*/ 1524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219075">
                <a:moveTo>
                  <a:pt x="16382" y="15240"/>
                </a:moveTo>
                <a:lnTo>
                  <a:pt x="16382" y="224028"/>
                </a:lnTo>
                <a:lnTo>
                  <a:pt x="1514475" y="224028"/>
                </a:lnTo>
                <a:lnTo>
                  <a:pt x="1514475" y="15240"/>
                </a:lnTo>
                <a:lnTo>
                  <a:pt x="16382" y="1524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6562725" y="2286000"/>
            <a:ext cx="9525" cy="1847850"/>
          </a:xfrm>
          <a:custGeom>
            <a:avLst/>
            <a:gdLst>
              <a:gd name="connsiteX0" fmla="*/ 16382 w 9525"/>
              <a:gd name="connsiteY0" fmla="*/ 16001 h 1847850"/>
              <a:gd name="connsiteX1" fmla="*/ 16382 w 9525"/>
              <a:gd name="connsiteY1" fmla="*/ 1848612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0">
                <a:moveTo>
                  <a:pt x="16382" y="16001"/>
                </a:moveTo>
                <a:lnTo>
                  <a:pt x="16382" y="1848612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3409950" y="2371725"/>
            <a:ext cx="914400" cy="219075"/>
          </a:xfrm>
          <a:custGeom>
            <a:avLst/>
            <a:gdLst>
              <a:gd name="connsiteX0" fmla="*/ 15240 w 914400"/>
              <a:gd name="connsiteY0" fmla="*/ 14097 h 219075"/>
              <a:gd name="connsiteX1" fmla="*/ 15240 w 914400"/>
              <a:gd name="connsiteY1" fmla="*/ 223647 h 219075"/>
              <a:gd name="connsiteX2" fmla="*/ 915923 w 914400"/>
              <a:gd name="connsiteY2" fmla="*/ 223647 h 219075"/>
              <a:gd name="connsiteX3" fmla="*/ 915923 w 914400"/>
              <a:gd name="connsiteY3" fmla="*/ 14097 h 219075"/>
              <a:gd name="connsiteX4" fmla="*/ 15240 w 914400"/>
              <a:gd name="connsiteY4" fmla="*/ 1409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19075">
                <a:moveTo>
                  <a:pt x="15240" y="14097"/>
                </a:moveTo>
                <a:lnTo>
                  <a:pt x="15240" y="223647"/>
                </a:lnTo>
                <a:lnTo>
                  <a:pt x="915923" y="223647"/>
                </a:lnTo>
                <a:lnTo>
                  <a:pt x="915923" y="14097"/>
                </a:lnTo>
                <a:lnTo>
                  <a:pt x="15240" y="14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3409950" y="2581275"/>
            <a:ext cx="1162050" cy="219075"/>
          </a:xfrm>
          <a:custGeom>
            <a:avLst/>
            <a:gdLst>
              <a:gd name="connsiteX0" fmla="*/ 15240 w 1162050"/>
              <a:gd name="connsiteY0" fmla="*/ 14097 h 219075"/>
              <a:gd name="connsiteX1" fmla="*/ 15240 w 1162050"/>
              <a:gd name="connsiteY1" fmla="*/ 223647 h 219075"/>
              <a:gd name="connsiteX2" fmla="*/ 1167384 w 1162050"/>
              <a:gd name="connsiteY2" fmla="*/ 223647 h 219075"/>
              <a:gd name="connsiteX3" fmla="*/ 1167384 w 1162050"/>
              <a:gd name="connsiteY3" fmla="*/ 14097 h 219075"/>
              <a:gd name="connsiteX4" fmla="*/ 15240 w 1162050"/>
              <a:gd name="connsiteY4" fmla="*/ 1409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050" h="219075">
                <a:moveTo>
                  <a:pt x="15240" y="14097"/>
                </a:moveTo>
                <a:lnTo>
                  <a:pt x="15240" y="223647"/>
                </a:lnTo>
                <a:lnTo>
                  <a:pt x="1167384" y="223647"/>
                </a:lnTo>
                <a:lnTo>
                  <a:pt x="1167384" y="14097"/>
                </a:lnTo>
                <a:lnTo>
                  <a:pt x="15240" y="1409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3409950" y="2286000"/>
            <a:ext cx="9525" cy="1771650"/>
          </a:xfrm>
          <a:custGeom>
            <a:avLst/>
            <a:gdLst>
              <a:gd name="connsiteX0" fmla="*/ 15240 w 9525"/>
              <a:gd name="connsiteY0" fmla="*/ 16001 h 1771650"/>
              <a:gd name="connsiteX1" fmla="*/ 15240 w 9525"/>
              <a:gd name="connsiteY1" fmla="*/ 1775459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71650">
                <a:moveTo>
                  <a:pt x="15240" y="16001"/>
                </a:moveTo>
                <a:lnTo>
                  <a:pt x="15240" y="17754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3171825" y="2914650"/>
            <a:ext cx="161925" cy="314325"/>
          </a:xfrm>
          <a:custGeom>
            <a:avLst/>
            <a:gdLst>
              <a:gd name="connsiteX0" fmla="*/ 161925 w 161925"/>
              <a:gd name="connsiteY0" fmla="*/ 12954 h 314325"/>
              <a:gd name="connsiteX1" fmla="*/ 80391 w 161925"/>
              <a:gd name="connsiteY1" fmla="*/ 320040 h 314325"/>
              <a:gd name="connsiteX2" fmla="*/ 17144 w 161925"/>
              <a:gd name="connsiteY2" fmla="*/ 320040 h 314325"/>
              <a:gd name="connsiteX3" fmla="*/ 99441 w 161925"/>
              <a:gd name="connsiteY3" fmla="*/ 12954 h 314325"/>
              <a:gd name="connsiteX4" fmla="*/ 161925 w 161925"/>
              <a:gd name="connsiteY4" fmla="*/ 1295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314325">
                <a:moveTo>
                  <a:pt x="161925" y="12954"/>
                </a:moveTo>
                <a:lnTo>
                  <a:pt x="80391" y="320040"/>
                </a:lnTo>
                <a:lnTo>
                  <a:pt x="17144" y="320040"/>
                </a:lnTo>
                <a:lnTo>
                  <a:pt x="99441" y="12954"/>
                </a:lnTo>
                <a:lnTo>
                  <a:pt x="161925" y="1295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3228975" y="2914650"/>
            <a:ext cx="104775" cy="314325"/>
          </a:xfrm>
          <a:custGeom>
            <a:avLst/>
            <a:gdLst>
              <a:gd name="connsiteX0" fmla="*/ 110109 w 104775"/>
              <a:gd name="connsiteY0" fmla="*/ 14478 h 314325"/>
              <a:gd name="connsiteX1" fmla="*/ 27813 w 104775"/>
              <a:gd name="connsiteY1" fmla="*/ 321564 h 314325"/>
              <a:gd name="connsiteX2" fmla="*/ 17907 w 104775"/>
              <a:gd name="connsiteY2" fmla="*/ 319278 h 314325"/>
              <a:gd name="connsiteX3" fmla="*/ 100203 w 104775"/>
              <a:gd name="connsiteY3" fmla="*/ 11430 h 314325"/>
              <a:gd name="connsiteX4" fmla="*/ 110109 w 104775"/>
              <a:gd name="connsiteY4" fmla="*/ 1447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314325">
                <a:moveTo>
                  <a:pt x="110109" y="14478"/>
                </a:moveTo>
                <a:lnTo>
                  <a:pt x="27813" y="321564"/>
                </a:lnTo>
                <a:lnTo>
                  <a:pt x="17907" y="319278"/>
                </a:lnTo>
                <a:lnTo>
                  <a:pt x="100203" y="11430"/>
                </a:lnTo>
                <a:lnTo>
                  <a:pt x="110109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3171825" y="2914650"/>
            <a:ext cx="95250" cy="314325"/>
          </a:xfrm>
          <a:custGeom>
            <a:avLst/>
            <a:gdLst>
              <a:gd name="connsiteX0" fmla="*/ 104013 w 95250"/>
              <a:gd name="connsiteY0" fmla="*/ 14478 h 314325"/>
              <a:gd name="connsiteX1" fmla="*/ 22479 w 95250"/>
              <a:gd name="connsiteY1" fmla="*/ 321564 h 314325"/>
              <a:gd name="connsiteX2" fmla="*/ 11811 w 95250"/>
              <a:gd name="connsiteY2" fmla="*/ 319278 h 314325"/>
              <a:gd name="connsiteX3" fmla="*/ 94107 w 95250"/>
              <a:gd name="connsiteY3" fmla="*/ 11430 h 314325"/>
              <a:gd name="connsiteX4" fmla="*/ 104013 w 95250"/>
              <a:gd name="connsiteY4" fmla="*/ 1447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314325">
                <a:moveTo>
                  <a:pt x="104013" y="14478"/>
                </a:moveTo>
                <a:lnTo>
                  <a:pt x="22479" y="321564"/>
                </a:lnTo>
                <a:lnTo>
                  <a:pt x="11811" y="319278"/>
                </a:lnTo>
                <a:lnTo>
                  <a:pt x="94107" y="11430"/>
                </a:lnTo>
                <a:lnTo>
                  <a:pt x="104013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5429250" y="2171700"/>
            <a:ext cx="19050" cy="762000"/>
          </a:xfrm>
          <a:custGeom>
            <a:avLst/>
            <a:gdLst>
              <a:gd name="connsiteX0" fmla="*/ 21335 w 19050"/>
              <a:gd name="connsiteY0" fmla="*/ 13716 h 762000"/>
              <a:gd name="connsiteX1" fmla="*/ 21335 w 19050"/>
              <a:gd name="connsiteY1" fmla="*/ 770382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62000">
                <a:moveTo>
                  <a:pt x="21335" y="13716"/>
                </a:moveTo>
                <a:lnTo>
                  <a:pt x="21335" y="770382"/>
                </a:lnTo>
              </a:path>
            </a:pathLst>
          </a:custGeom>
          <a:ln w="5079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6562725" y="2981325"/>
            <a:ext cx="685800" cy="228600"/>
          </a:xfrm>
          <a:custGeom>
            <a:avLst/>
            <a:gdLst>
              <a:gd name="connsiteX0" fmla="*/ 16382 w 685800"/>
              <a:gd name="connsiteY0" fmla="*/ 11810 h 228600"/>
              <a:gd name="connsiteX1" fmla="*/ 16382 w 685800"/>
              <a:gd name="connsiteY1" fmla="*/ 232028 h 228600"/>
              <a:gd name="connsiteX2" fmla="*/ 686942 w 685800"/>
              <a:gd name="connsiteY2" fmla="*/ 232028 h 228600"/>
              <a:gd name="connsiteX3" fmla="*/ 686942 w 685800"/>
              <a:gd name="connsiteY3" fmla="*/ 11810 h 228600"/>
              <a:gd name="connsiteX4" fmla="*/ 16382 w 685800"/>
              <a:gd name="connsiteY4" fmla="*/ 1181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228600">
                <a:moveTo>
                  <a:pt x="16382" y="11810"/>
                </a:moveTo>
                <a:lnTo>
                  <a:pt x="16382" y="232028"/>
                </a:lnTo>
                <a:lnTo>
                  <a:pt x="686942" y="232028"/>
                </a:lnTo>
                <a:lnTo>
                  <a:pt x="686942" y="11810"/>
                </a:lnTo>
                <a:lnTo>
                  <a:pt x="16382" y="1181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6562725" y="3600450"/>
            <a:ext cx="838200" cy="228600"/>
          </a:xfrm>
          <a:custGeom>
            <a:avLst/>
            <a:gdLst>
              <a:gd name="connsiteX0" fmla="*/ 16382 w 838200"/>
              <a:gd name="connsiteY0" fmla="*/ 10667 h 228600"/>
              <a:gd name="connsiteX1" fmla="*/ 16382 w 838200"/>
              <a:gd name="connsiteY1" fmla="*/ 230885 h 228600"/>
              <a:gd name="connsiteX2" fmla="*/ 843914 w 838200"/>
              <a:gd name="connsiteY2" fmla="*/ 230885 h 228600"/>
              <a:gd name="connsiteX3" fmla="*/ 843914 w 838200"/>
              <a:gd name="connsiteY3" fmla="*/ 10667 h 228600"/>
              <a:gd name="connsiteX4" fmla="*/ 16382 w 838200"/>
              <a:gd name="connsiteY4" fmla="*/ 1066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228600">
                <a:moveTo>
                  <a:pt x="16382" y="10667"/>
                </a:moveTo>
                <a:lnTo>
                  <a:pt x="16382" y="230885"/>
                </a:lnTo>
                <a:lnTo>
                  <a:pt x="843914" y="230885"/>
                </a:lnTo>
                <a:lnTo>
                  <a:pt x="843914" y="10667"/>
                </a:lnTo>
                <a:lnTo>
                  <a:pt x="16382" y="1066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6562725" y="3200400"/>
            <a:ext cx="1343025" cy="228600"/>
          </a:xfrm>
          <a:custGeom>
            <a:avLst/>
            <a:gdLst>
              <a:gd name="connsiteX0" fmla="*/ 16382 w 1343025"/>
              <a:gd name="connsiteY0" fmla="*/ 12954 h 228600"/>
              <a:gd name="connsiteX1" fmla="*/ 16382 w 1343025"/>
              <a:gd name="connsiteY1" fmla="*/ 232410 h 228600"/>
              <a:gd name="connsiteX2" fmla="*/ 1346835 w 1343025"/>
              <a:gd name="connsiteY2" fmla="*/ 232410 h 228600"/>
              <a:gd name="connsiteX3" fmla="*/ 1346835 w 1343025"/>
              <a:gd name="connsiteY3" fmla="*/ 12954 h 228600"/>
              <a:gd name="connsiteX4" fmla="*/ 16382 w 1343025"/>
              <a:gd name="connsiteY4" fmla="*/ 1295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228600">
                <a:moveTo>
                  <a:pt x="16382" y="12954"/>
                </a:moveTo>
                <a:lnTo>
                  <a:pt x="16382" y="232410"/>
                </a:lnTo>
                <a:lnTo>
                  <a:pt x="1346835" y="232410"/>
                </a:lnTo>
                <a:lnTo>
                  <a:pt x="1346835" y="12954"/>
                </a:lnTo>
                <a:lnTo>
                  <a:pt x="16382" y="1295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6562725" y="3819525"/>
            <a:ext cx="1171575" cy="57150"/>
          </a:xfrm>
          <a:custGeom>
            <a:avLst/>
            <a:gdLst>
              <a:gd name="connsiteX0" fmla="*/ 16382 w 1171575"/>
              <a:gd name="connsiteY0" fmla="*/ 11810 h 57150"/>
              <a:gd name="connsiteX1" fmla="*/ 16382 w 1171575"/>
              <a:gd name="connsiteY1" fmla="*/ 65151 h 57150"/>
              <a:gd name="connsiteX2" fmla="*/ 1179194 w 1171575"/>
              <a:gd name="connsiteY2" fmla="*/ 65151 h 57150"/>
              <a:gd name="connsiteX3" fmla="*/ 1179194 w 1171575"/>
              <a:gd name="connsiteY3" fmla="*/ 11810 h 57150"/>
              <a:gd name="connsiteX4" fmla="*/ 16382 w 1171575"/>
              <a:gd name="connsiteY4" fmla="*/ 1181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57150">
                <a:moveTo>
                  <a:pt x="16382" y="11810"/>
                </a:moveTo>
                <a:lnTo>
                  <a:pt x="16382" y="65151"/>
                </a:lnTo>
                <a:lnTo>
                  <a:pt x="1179194" y="65151"/>
                </a:lnTo>
                <a:lnTo>
                  <a:pt x="1179194" y="11810"/>
                </a:lnTo>
                <a:lnTo>
                  <a:pt x="16382" y="1181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6562725" y="2286000"/>
            <a:ext cx="9525" cy="1847850"/>
          </a:xfrm>
          <a:custGeom>
            <a:avLst/>
            <a:gdLst>
              <a:gd name="connsiteX0" fmla="*/ 16382 w 9525"/>
              <a:gd name="connsiteY0" fmla="*/ 16001 h 1847850"/>
              <a:gd name="connsiteX1" fmla="*/ 16382 w 9525"/>
              <a:gd name="connsiteY1" fmla="*/ 1848612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0">
                <a:moveTo>
                  <a:pt x="16382" y="16001"/>
                </a:moveTo>
                <a:lnTo>
                  <a:pt x="16382" y="1848612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3086100" y="2962275"/>
            <a:ext cx="333375" cy="219075"/>
          </a:xfrm>
          <a:custGeom>
            <a:avLst/>
            <a:gdLst>
              <a:gd name="connsiteX0" fmla="*/ 14478 w 333375"/>
              <a:gd name="connsiteY0" fmla="*/ 10287 h 219075"/>
              <a:gd name="connsiteX1" fmla="*/ 14478 w 333375"/>
              <a:gd name="connsiteY1" fmla="*/ 219837 h 219075"/>
              <a:gd name="connsiteX2" fmla="*/ 339090 w 333375"/>
              <a:gd name="connsiteY2" fmla="*/ 219837 h 219075"/>
              <a:gd name="connsiteX3" fmla="*/ 339090 w 333375"/>
              <a:gd name="connsiteY3" fmla="*/ 10287 h 219075"/>
              <a:gd name="connsiteX4" fmla="*/ 14478 w 333375"/>
              <a:gd name="connsiteY4" fmla="*/ 1028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219075">
                <a:moveTo>
                  <a:pt x="14478" y="10287"/>
                </a:moveTo>
                <a:lnTo>
                  <a:pt x="14478" y="219837"/>
                </a:lnTo>
                <a:lnTo>
                  <a:pt x="339090" y="219837"/>
                </a:lnTo>
                <a:lnTo>
                  <a:pt x="339090" y="10287"/>
                </a:lnTo>
                <a:lnTo>
                  <a:pt x="14478" y="1028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3409950" y="3543300"/>
            <a:ext cx="180975" cy="219075"/>
          </a:xfrm>
          <a:custGeom>
            <a:avLst/>
            <a:gdLst>
              <a:gd name="connsiteX0" fmla="*/ 15240 w 180975"/>
              <a:gd name="connsiteY0" fmla="*/ 15240 h 219075"/>
              <a:gd name="connsiteX1" fmla="*/ 15240 w 180975"/>
              <a:gd name="connsiteY1" fmla="*/ 224790 h 219075"/>
              <a:gd name="connsiteX2" fmla="*/ 182880 w 180975"/>
              <a:gd name="connsiteY2" fmla="*/ 224790 h 219075"/>
              <a:gd name="connsiteX3" fmla="*/ 182880 w 180975"/>
              <a:gd name="connsiteY3" fmla="*/ 15240 h 219075"/>
              <a:gd name="connsiteX4" fmla="*/ 15240 w 180975"/>
              <a:gd name="connsiteY4" fmla="*/ 1524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219075">
                <a:moveTo>
                  <a:pt x="15240" y="15240"/>
                </a:moveTo>
                <a:lnTo>
                  <a:pt x="15240" y="224790"/>
                </a:lnTo>
                <a:lnTo>
                  <a:pt x="182880" y="224790"/>
                </a:lnTo>
                <a:lnTo>
                  <a:pt x="182880" y="15240"/>
                </a:lnTo>
                <a:lnTo>
                  <a:pt x="15240" y="1524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3409950" y="3171825"/>
            <a:ext cx="266700" cy="219075"/>
          </a:xfrm>
          <a:custGeom>
            <a:avLst/>
            <a:gdLst>
              <a:gd name="connsiteX0" fmla="*/ 15240 w 266700"/>
              <a:gd name="connsiteY0" fmla="*/ 10287 h 219075"/>
              <a:gd name="connsiteX1" fmla="*/ 15240 w 266700"/>
              <a:gd name="connsiteY1" fmla="*/ 219836 h 219075"/>
              <a:gd name="connsiteX2" fmla="*/ 266700 w 266700"/>
              <a:gd name="connsiteY2" fmla="*/ 219836 h 219075"/>
              <a:gd name="connsiteX3" fmla="*/ 266700 w 266700"/>
              <a:gd name="connsiteY3" fmla="*/ 10287 h 219075"/>
              <a:gd name="connsiteX4" fmla="*/ 15240 w 266700"/>
              <a:gd name="connsiteY4" fmla="*/ 1028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19075">
                <a:moveTo>
                  <a:pt x="15240" y="10287"/>
                </a:moveTo>
                <a:lnTo>
                  <a:pt x="15240" y="219836"/>
                </a:lnTo>
                <a:lnTo>
                  <a:pt x="266700" y="219836"/>
                </a:lnTo>
                <a:lnTo>
                  <a:pt x="266700" y="10287"/>
                </a:lnTo>
                <a:lnTo>
                  <a:pt x="15240" y="1028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3409950" y="3752850"/>
            <a:ext cx="95250" cy="123825"/>
          </a:xfrm>
          <a:custGeom>
            <a:avLst/>
            <a:gdLst>
              <a:gd name="connsiteX0" fmla="*/ 15240 w 95250"/>
              <a:gd name="connsiteY0" fmla="*/ 15240 h 123825"/>
              <a:gd name="connsiteX1" fmla="*/ 15240 w 95250"/>
              <a:gd name="connsiteY1" fmla="*/ 131826 h 123825"/>
              <a:gd name="connsiteX2" fmla="*/ 99060 w 95250"/>
              <a:gd name="connsiteY2" fmla="*/ 131826 h 123825"/>
              <a:gd name="connsiteX3" fmla="*/ 99060 w 95250"/>
              <a:gd name="connsiteY3" fmla="*/ 15240 h 123825"/>
              <a:gd name="connsiteX4" fmla="*/ 15240 w 95250"/>
              <a:gd name="connsiteY4" fmla="*/ 1524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23825">
                <a:moveTo>
                  <a:pt x="15240" y="15240"/>
                </a:moveTo>
                <a:lnTo>
                  <a:pt x="15240" y="131826"/>
                </a:lnTo>
                <a:lnTo>
                  <a:pt x="99060" y="131826"/>
                </a:lnTo>
                <a:lnTo>
                  <a:pt x="99060" y="15240"/>
                </a:lnTo>
                <a:lnTo>
                  <a:pt x="15240" y="1524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3409950" y="2286000"/>
            <a:ext cx="9525" cy="1771650"/>
          </a:xfrm>
          <a:custGeom>
            <a:avLst/>
            <a:gdLst>
              <a:gd name="connsiteX0" fmla="*/ 15240 w 9525"/>
              <a:gd name="connsiteY0" fmla="*/ 16001 h 1771650"/>
              <a:gd name="connsiteX1" fmla="*/ 15240 w 9525"/>
              <a:gd name="connsiteY1" fmla="*/ 1775459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71650">
                <a:moveTo>
                  <a:pt x="15240" y="16001"/>
                </a:moveTo>
                <a:lnTo>
                  <a:pt x="15240" y="17754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3171825" y="2914650"/>
            <a:ext cx="161925" cy="314325"/>
          </a:xfrm>
          <a:custGeom>
            <a:avLst/>
            <a:gdLst>
              <a:gd name="connsiteX0" fmla="*/ 161925 w 161925"/>
              <a:gd name="connsiteY0" fmla="*/ 12954 h 314325"/>
              <a:gd name="connsiteX1" fmla="*/ 80391 w 161925"/>
              <a:gd name="connsiteY1" fmla="*/ 320040 h 314325"/>
              <a:gd name="connsiteX2" fmla="*/ 17144 w 161925"/>
              <a:gd name="connsiteY2" fmla="*/ 320040 h 314325"/>
              <a:gd name="connsiteX3" fmla="*/ 99441 w 161925"/>
              <a:gd name="connsiteY3" fmla="*/ 12954 h 314325"/>
              <a:gd name="connsiteX4" fmla="*/ 161925 w 161925"/>
              <a:gd name="connsiteY4" fmla="*/ 1295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314325">
                <a:moveTo>
                  <a:pt x="161925" y="12954"/>
                </a:moveTo>
                <a:lnTo>
                  <a:pt x="80391" y="320040"/>
                </a:lnTo>
                <a:lnTo>
                  <a:pt x="17144" y="320040"/>
                </a:lnTo>
                <a:lnTo>
                  <a:pt x="99441" y="12954"/>
                </a:lnTo>
                <a:lnTo>
                  <a:pt x="161925" y="1295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3228975" y="2914650"/>
            <a:ext cx="104775" cy="314325"/>
          </a:xfrm>
          <a:custGeom>
            <a:avLst/>
            <a:gdLst>
              <a:gd name="connsiteX0" fmla="*/ 110109 w 104775"/>
              <a:gd name="connsiteY0" fmla="*/ 14478 h 314325"/>
              <a:gd name="connsiteX1" fmla="*/ 27813 w 104775"/>
              <a:gd name="connsiteY1" fmla="*/ 321564 h 314325"/>
              <a:gd name="connsiteX2" fmla="*/ 17907 w 104775"/>
              <a:gd name="connsiteY2" fmla="*/ 319278 h 314325"/>
              <a:gd name="connsiteX3" fmla="*/ 100203 w 104775"/>
              <a:gd name="connsiteY3" fmla="*/ 11430 h 314325"/>
              <a:gd name="connsiteX4" fmla="*/ 110109 w 104775"/>
              <a:gd name="connsiteY4" fmla="*/ 1447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314325">
                <a:moveTo>
                  <a:pt x="110109" y="14478"/>
                </a:moveTo>
                <a:lnTo>
                  <a:pt x="27813" y="321564"/>
                </a:lnTo>
                <a:lnTo>
                  <a:pt x="17907" y="319278"/>
                </a:lnTo>
                <a:lnTo>
                  <a:pt x="100203" y="11430"/>
                </a:lnTo>
                <a:lnTo>
                  <a:pt x="110109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3171825" y="2914650"/>
            <a:ext cx="95250" cy="314325"/>
          </a:xfrm>
          <a:custGeom>
            <a:avLst/>
            <a:gdLst>
              <a:gd name="connsiteX0" fmla="*/ 104013 w 95250"/>
              <a:gd name="connsiteY0" fmla="*/ 14478 h 314325"/>
              <a:gd name="connsiteX1" fmla="*/ 22479 w 95250"/>
              <a:gd name="connsiteY1" fmla="*/ 321564 h 314325"/>
              <a:gd name="connsiteX2" fmla="*/ 11811 w 95250"/>
              <a:gd name="connsiteY2" fmla="*/ 319278 h 314325"/>
              <a:gd name="connsiteX3" fmla="*/ 94107 w 95250"/>
              <a:gd name="connsiteY3" fmla="*/ 11430 h 314325"/>
              <a:gd name="connsiteX4" fmla="*/ 104013 w 95250"/>
              <a:gd name="connsiteY4" fmla="*/ 1447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314325">
                <a:moveTo>
                  <a:pt x="104013" y="14478"/>
                </a:moveTo>
                <a:lnTo>
                  <a:pt x="22479" y="321564"/>
                </a:lnTo>
                <a:lnTo>
                  <a:pt x="11811" y="319278"/>
                </a:lnTo>
                <a:lnTo>
                  <a:pt x="94107" y="11430"/>
                </a:lnTo>
                <a:lnTo>
                  <a:pt x="104013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5429250" y="2924175"/>
            <a:ext cx="19050" cy="952500"/>
          </a:xfrm>
          <a:custGeom>
            <a:avLst/>
            <a:gdLst>
              <a:gd name="connsiteX0" fmla="*/ 21335 w 19050"/>
              <a:gd name="connsiteY0" fmla="*/ 17145 h 952500"/>
              <a:gd name="connsiteX1" fmla="*/ 21335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1335" y="17145"/>
                </a:moveTo>
                <a:lnTo>
                  <a:pt x="21335" y="960501"/>
                </a:lnTo>
              </a:path>
            </a:pathLst>
          </a:custGeom>
          <a:ln w="5079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571500" y="4562475"/>
            <a:ext cx="9001125" cy="257175"/>
          </a:xfrm>
          <a:custGeom>
            <a:avLst/>
            <a:gdLst>
              <a:gd name="connsiteX0" fmla="*/ 13716 w 9001125"/>
              <a:gd name="connsiteY0" fmla="*/ 11810 h 257175"/>
              <a:gd name="connsiteX1" fmla="*/ 13716 w 9001125"/>
              <a:gd name="connsiteY1" fmla="*/ 264795 h 257175"/>
              <a:gd name="connsiteX2" fmla="*/ 9003030 w 9001125"/>
              <a:gd name="connsiteY2" fmla="*/ 264795 h 257175"/>
              <a:gd name="connsiteX3" fmla="*/ 9003030 w 9001125"/>
              <a:gd name="connsiteY3" fmla="*/ 11810 h 257175"/>
              <a:gd name="connsiteX4" fmla="*/ 13716 w 9001125"/>
              <a:gd name="connsiteY4" fmla="*/ 1181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1125" h="257175">
                <a:moveTo>
                  <a:pt x="13716" y="11810"/>
                </a:moveTo>
                <a:lnTo>
                  <a:pt x="13716" y="264795"/>
                </a:lnTo>
                <a:lnTo>
                  <a:pt x="9003030" y="264795"/>
                </a:lnTo>
                <a:lnTo>
                  <a:pt x="9003030" y="11810"/>
                </a:lnTo>
                <a:lnTo>
                  <a:pt x="13716" y="118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> 
				</p:cNvPr>
          <p:cNvSpPr/>
          <p:nvPr/>
        </p:nvSpPr>
        <p:spPr>
          <a:xfrm>
            <a:off x="6562725" y="3867150"/>
            <a:ext cx="1171575" cy="171450"/>
          </a:xfrm>
          <a:custGeom>
            <a:avLst/>
            <a:gdLst>
              <a:gd name="connsiteX0" fmla="*/ 16382 w 1171575"/>
              <a:gd name="connsiteY0" fmla="*/ 17526 h 171450"/>
              <a:gd name="connsiteX1" fmla="*/ 16382 w 1171575"/>
              <a:gd name="connsiteY1" fmla="*/ 173735 h 171450"/>
              <a:gd name="connsiteX2" fmla="*/ 1179194 w 1171575"/>
              <a:gd name="connsiteY2" fmla="*/ 173735 h 171450"/>
              <a:gd name="connsiteX3" fmla="*/ 1179194 w 1171575"/>
              <a:gd name="connsiteY3" fmla="*/ 17526 h 171450"/>
              <a:gd name="connsiteX4" fmla="*/ 16382 w 1171575"/>
              <a:gd name="connsiteY4" fmla="*/ 1752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171450">
                <a:moveTo>
                  <a:pt x="16382" y="17526"/>
                </a:moveTo>
                <a:lnTo>
                  <a:pt x="16382" y="173735"/>
                </a:lnTo>
                <a:lnTo>
                  <a:pt x="1179194" y="173735"/>
                </a:lnTo>
                <a:lnTo>
                  <a:pt x="1179194" y="17526"/>
                </a:lnTo>
                <a:lnTo>
                  <a:pt x="16382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> 
				</p:cNvPr>
          <p:cNvSpPr/>
          <p:nvPr/>
        </p:nvSpPr>
        <p:spPr>
          <a:xfrm>
            <a:off x="6562725" y="2286000"/>
            <a:ext cx="9525" cy="1847850"/>
          </a:xfrm>
          <a:custGeom>
            <a:avLst/>
            <a:gdLst>
              <a:gd name="connsiteX0" fmla="*/ 16382 w 9525"/>
              <a:gd name="connsiteY0" fmla="*/ 16001 h 1847850"/>
              <a:gd name="connsiteX1" fmla="*/ 16382 w 9525"/>
              <a:gd name="connsiteY1" fmla="*/ 1848612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0">
                <a:moveTo>
                  <a:pt x="16382" y="16001"/>
                </a:moveTo>
                <a:lnTo>
                  <a:pt x="16382" y="1848612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> 
				</p:cNvPr>
          <p:cNvSpPr/>
          <p:nvPr/>
        </p:nvSpPr>
        <p:spPr>
          <a:xfrm>
            <a:off x="3409950" y="3867150"/>
            <a:ext cx="95250" cy="104775"/>
          </a:xfrm>
          <a:custGeom>
            <a:avLst/>
            <a:gdLst>
              <a:gd name="connsiteX0" fmla="*/ 15240 w 95250"/>
              <a:gd name="connsiteY0" fmla="*/ 17526 h 104775"/>
              <a:gd name="connsiteX1" fmla="*/ 15240 w 95250"/>
              <a:gd name="connsiteY1" fmla="*/ 110490 h 104775"/>
              <a:gd name="connsiteX2" fmla="*/ 99060 w 95250"/>
              <a:gd name="connsiteY2" fmla="*/ 110490 h 104775"/>
              <a:gd name="connsiteX3" fmla="*/ 99060 w 95250"/>
              <a:gd name="connsiteY3" fmla="*/ 17526 h 104775"/>
              <a:gd name="connsiteX4" fmla="*/ 15240 w 95250"/>
              <a:gd name="connsiteY4" fmla="*/ 17526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04775">
                <a:moveTo>
                  <a:pt x="15240" y="17526"/>
                </a:moveTo>
                <a:lnTo>
                  <a:pt x="15240" y="110490"/>
                </a:lnTo>
                <a:lnTo>
                  <a:pt x="99060" y="110490"/>
                </a:lnTo>
                <a:lnTo>
                  <a:pt x="99060" y="17526"/>
                </a:lnTo>
                <a:lnTo>
                  <a:pt x="15240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> 
				</p:cNvPr>
          <p:cNvSpPr/>
          <p:nvPr/>
        </p:nvSpPr>
        <p:spPr>
          <a:xfrm>
            <a:off x="3409950" y="2286000"/>
            <a:ext cx="9525" cy="1771650"/>
          </a:xfrm>
          <a:custGeom>
            <a:avLst/>
            <a:gdLst>
              <a:gd name="connsiteX0" fmla="*/ 15240 w 9525"/>
              <a:gd name="connsiteY0" fmla="*/ 16001 h 1771650"/>
              <a:gd name="connsiteX1" fmla="*/ 15240 w 9525"/>
              <a:gd name="connsiteY1" fmla="*/ 1775459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71650">
                <a:moveTo>
                  <a:pt x="15240" y="16001"/>
                </a:moveTo>
                <a:lnTo>
                  <a:pt x="15240" y="17754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> 
				</p:cNvPr>
          <p:cNvSpPr/>
          <p:nvPr/>
        </p:nvSpPr>
        <p:spPr>
          <a:xfrm>
            <a:off x="5429250" y="3867150"/>
            <a:ext cx="19050" cy="495300"/>
          </a:xfrm>
          <a:custGeom>
            <a:avLst/>
            <a:gdLst>
              <a:gd name="connsiteX0" fmla="*/ 21335 w 19050"/>
              <a:gd name="connsiteY0" fmla="*/ 16764 h 495300"/>
              <a:gd name="connsiteX1" fmla="*/ 21335 w 19050"/>
              <a:gd name="connsiteY1" fmla="*/ 4960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95300">
                <a:moveTo>
                  <a:pt x="21335" y="16764"/>
                </a:moveTo>
                <a:lnTo>
                  <a:pt x="21335" y="496061"/>
                </a:lnTo>
              </a:path>
            </a:pathLst>
          </a:custGeom>
          <a:ln w="5079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> 
				</p:cNvPr>
          <p:cNvSpPr/>
          <p:nvPr/>
        </p:nvSpPr>
        <p:spPr>
          <a:xfrm>
            <a:off x="571500" y="4810125"/>
            <a:ext cx="9001125" cy="152400"/>
          </a:xfrm>
          <a:custGeom>
            <a:avLst/>
            <a:gdLst>
              <a:gd name="connsiteX0" fmla="*/ 13716 w 9001125"/>
              <a:gd name="connsiteY0" fmla="*/ 16383 h 152400"/>
              <a:gd name="connsiteX1" fmla="*/ 13716 w 9001125"/>
              <a:gd name="connsiteY1" fmla="*/ 161163 h 152400"/>
              <a:gd name="connsiteX2" fmla="*/ 9003030 w 9001125"/>
              <a:gd name="connsiteY2" fmla="*/ 161163 h 152400"/>
              <a:gd name="connsiteX3" fmla="*/ 9003030 w 9001125"/>
              <a:gd name="connsiteY3" fmla="*/ 16383 h 152400"/>
              <a:gd name="connsiteX4" fmla="*/ 13716 w 9001125"/>
              <a:gd name="connsiteY4" fmla="*/ 16383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1125" h="152400">
                <a:moveTo>
                  <a:pt x="13716" y="16383"/>
                </a:moveTo>
                <a:lnTo>
                  <a:pt x="13716" y="161163"/>
                </a:lnTo>
                <a:lnTo>
                  <a:pt x="9003030" y="161163"/>
                </a:lnTo>
                <a:lnTo>
                  <a:pt x="9003030" y="16383"/>
                </a:lnTo>
                <a:lnTo>
                  <a:pt x="13716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9"/>
          <p:cNvSpPr txBox="1"/>
          <p:nvPr/>
        </p:nvSpPr>
        <p:spPr>
          <a:xfrm>
            <a:off x="1796796" y="5683077"/>
            <a:ext cx="6459382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1796796" y="6563186"/>
            <a:ext cx="6902224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594360" y="580428"/>
            <a:ext cx="6450937" cy="666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European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lift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2715768" y="1745061"/>
            <a:ext cx="642130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4727277" y="1745061"/>
            <a:ext cx="1467715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6739128" y="1745061"/>
            <a:ext cx="923465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711708" y="2398181"/>
            <a:ext cx="186203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Europe/C.I.S./Africa/ME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4379973" y="2402460"/>
            <a:ext cx="42028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+11%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6062466" y="2407801"/>
            <a:ext cx="29762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-1%</a:t>
            </a:r>
          </a:p>
        </p:txBody>
      </p:sp>
      <p:sp>
        <p:nvSpPr>
          <p:cNvPr id="328" name="TextBox 328"/>
          <p:cNvSpPr txBox="1"/>
          <p:nvPr/>
        </p:nvSpPr>
        <p:spPr>
          <a:xfrm>
            <a:off x="1218433" y="2606679"/>
            <a:ext cx="135568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Germany)</a:t>
            </a:r>
          </a:p>
        </p:txBody>
      </p:sp>
      <p:sp>
        <p:nvSpPr>
          <p:cNvPr id="329" name="TextBox 329"/>
          <p:cNvSpPr txBox="1"/>
          <p:nvPr/>
        </p:nvSpPr>
        <p:spPr>
          <a:xfrm>
            <a:off x="4631433" y="2612010"/>
            <a:ext cx="43247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+14%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8130540" y="2622682"/>
            <a:ext cx="33953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+9%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1821173" y="2984924"/>
            <a:ext cx="753651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2751559" y="2989204"/>
            <a:ext cx="29762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-9%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7303002" y="3015122"/>
            <a:ext cx="33953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+4%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1458468" y="3193423"/>
            <a:ext cx="1116457" cy="7740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907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Asia/Australia</a:t>
            </a:r>
          </a:p>
          <a:p>
            <a:pPr indent="11430">
              <a:lnSpc>
                <a:spcPts val="155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China)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3562350" y="3198754"/>
            <a:ext cx="507154" cy="7740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623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820">
              <a:lnSpc>
                <a:spcPts val="196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+2%</a:t>
            </a:r>
          </a:p>
          <a:p>
            <a:pPr indent="0">
              <a:lnSpc>
                <a:spcPts val="165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+1%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7459980" y="3235334"/>
            <a:ext cx="842451" cy="799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2919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+5%</a:t>
            </a:r>
          </a:p>
          <a:p>
            <a:pPr indent="335279">
              <a:lnSpc>
                <a:spcPts val="16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7%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585216" y="4112007"/>
            <a:ext cx="5356198" cy="7793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31692">
              <a:lnSpc>
                <a:spcPts val="1910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590550" y="5068143"/>
            <a:ext cx="739856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Europe: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1678682" y="5068143"/>
            <a:ext cx="6395677" cy="497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Export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 indent="0">
              <a:lnSpc>
                <a:spcPts val="209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Slow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590550" y="5683077"/>
            <a:ext cx="7665546" cy="4968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 indent="1088135">
              <a:lnSpc>
                <a:spcPts val="208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revs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589026" y="6298013"/>
            <a:ext cx="901772" cy="4968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11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</a:p>
          <a:p>
            <a:pPr indent="0">
              <a:lnSpc>
                <a:spcPts val="208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Australia: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1677961" y="6298013"/>
            <a:ext cx="7539718" cy="4968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shows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</a:p>
          <a:p>
            <a:pPr indent="724">
              <a:lnSpc>
                <a:spcPts val="208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Picture 34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48" name="TextBox 348"/>
          <p:cNvSpPr txBox="1"/>
          <p:nvPr/>
        </p:nvSpPr>
        <p:spPr>
          <a:xfrm>
            <a:off x="594360" y="915708"/>
            <a:ext cx="6051186" cy="33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continues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598932" y="1745061"/>
            <a:ext cx="2282821" cy="597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3537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3752850" y="2154813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5188458" y="1754205"/>
            <a:ext cx="4400194" cy="656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109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4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Europe/CAME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  <a:r>
              <a:rPr lang="en-US" altLang="zh-CN" sz="10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598932" y="2433997"/>
            <a:ext cx="67888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2175510" y="2433995"/>
            <a:ext cx="82747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3752850" y="2433997"/>
            <a:ext cx="56839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5382754" y="2413327"/>
            <a:ext cx="2113059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785617" y="3576994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3.7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1050036" y="3243239"/>
            <a:ext cx="34024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1419598" y="3567086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2378197" y="3609001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3.5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2642616" y="3263813"/>
            <a:ext cx="34024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+3%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3012178" y="3587660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3.6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3831336" y="2973963"/>
            <a:ext cx="474347" cy="9468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2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17.7%</a:t>
            </a:r>
          </a:p>
          <a:p>
            <a:pPr indent="95250">
              <a:lnSpc>
                <a:spcPts val="245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616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4463034" y="2973963"/>
            <a:ext cx="474347" cy="9522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17.1%</a:t>
            </a:r>
          </a:p>
          <a:p>
            <a:pPr indent="101345">
              <a:lnSpc>
                <a:spcPts val="24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611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5188458" y="2815671"/>
            <a:ext cx="4212857" cy="15057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Slightly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tough</a:t>
            </a:r>
          </a:p>
          <a:p>
            <a:pPr indent="19431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</a:p>
          <a:p>
            <a:pPr indent="194313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latform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Hospital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674365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1307592" y="4438528"/>
            <a:ext cx="45597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2266945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2900172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3838197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4472178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5382764" y="4332986"/>
            <a:ext cx="3420644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discontinued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633222" y="4963836"/>
            <a:ext cx="884159" cy="708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07">
              <a:lnSpc>
                <a:spcPts val="202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</a:p>
        </p:txBody>
      </p:sp>
      <p:sp>
        <p:nvSpPr>
          <p:cNvPr id="373" name="TextBox 373"/>
          <p:cNvSpPr txBox="1"/>
          <p:nvPr/>
        </p:nvSpPr>
        <p:spPr>
          <a:xfrm>
            <a:off x="1937008" y="4874685"/>
            <a:ext cx="549348" cy="7981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136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628">
              <a:lnSpc>
                <a:spcPts val="229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2667000" y="4874681"/>
            <a:ext cx="697408" cy="7981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3065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6488">
              <a:lnSpc>
                <a:spcPts val="229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3540250" y="4874681"/>
            <a:ext cx="558737" cy="7981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199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265">
              <a:lnSpc>
                <a:spcPts val="229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10.6%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4335018" y="4784003"/>
            <a:ext cx="576953" cy="8887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</a:p>
          <a:p>
            <a:pPr indent="7467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432">
              <a:lnSpc>
                <a:spcPts val="158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14.5%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624840" y="6451346"/>
            <a:ext cx="4447055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755904" y="6667377"/>
            <a:ext cx="149058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1099566" y="6687568"/>
            <a:ext cx="78940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2214372" y="6675760"/>
            <a:ext cx="149058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2557272" y="6695948"/>
            <a:ext cx="149254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82" name="TextBox 382"/>
          <p:cNvSpPr txBox="1"/>
          <p:nvPr/>
        </p:nvSpPr>
        <p:spPr>
          <a:xfrm>
            <a:off x="594362" y="6904736"/>
            <a:ext cx="4411641" cy="3928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863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  <a:p>
            <a:pPr indent="0">
              <a:lnSpc>
                <a:spcPts val="186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83" name="TextBox 383"/>
          <p:cNvSpPr txBox="1"/>
          <p:nvPr/>
        </p:nvSpPr>
        <p:spPr>
          <a:xfrm>
            <a:off x="5250936" y="6904740"/>
            <a:ext cx="42827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Commonwealth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Independent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Africa,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Middle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</p:txBody>
      </p:sp>
      <p:sp>
        <p:nvSpPr>
          <p:cNvPr id="384" name="TextBox 384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385" name="TextBox 385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Picture 38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388" name="TextBox 388"/>
          <p:cNvSpPr txBox="1"/>
          <p:nvPr/>
        </p:nvSpPr>
        <p:spPr>
          <a:xfrm>
            <a:off x="594360" y="580428"/>
            <a:ext cx="7024330" cy="6599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Better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effective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conversion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lift</a:t>
            </a:r>
          </a:p>
          <a:p>
            <a:pPr indent="0">
              <a:lnSpc>
                <a:spcPts val="2591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598932" y="1745061"/>
            <a:ext cx="2054576" cy="597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3537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3752850" y="2154813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5188458" y="1754205"/>
            <a:ext cx="4118908" cy="656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109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4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598932" y="2433997"/>
            <a:ext cx="67888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2175510" y="2433995"/>
            <a:ext cx="82747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3752850" y="2433997"/>
            <a:ext cx="56839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5382784" y="2413327"/>
            <a:ext cx="3963983" cy="4663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796290" y="3493172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1081278" y="3169325"/>
            <a:ext cx="298354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-5%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1430270" y="3525175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</a:t>
            </a:r>
          </a:p>
        </p:txBody>
      </p:sp>
      <p:sp>
        <p:nvSpPr>
          <p:cNvPr id="399" name="TextBox 399"/>
          <p:cNvSpPr txBox="1"/>
          <p:nvPr/>
        </p:nvSpPr>
        <p:spPr>
          <a:xfrm>
            <a:off x="2378197" y="3461926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</a:t>
            </a:r>
          </a:p>
        </p:txBody>
      </p:sp>
      <p:sp>
        <p:nvSpPr>
          <p:cNvPr id="400" name="TextBox 400"/>
          <p:cNvSpPr txBox="1"/>
          <p:nvPr/>
        </p:nvSpPr>
        <p:spPr>
          <a:xfrm>
            <a:off x="2642616" y="3117509"/>
            <a:ext cx="34024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+4%</a:t>
            </a:r>
          </a:p>
        </p:txBody>
      </p:sp>
      <p:sp>
        <p:nvSpPr>
          <p:cNvPr id="401" name="TextBox 401"/>
          <p:cNvSpPr txBox="1"/>
          <p:nvPr/>
        </p:nvSpPr>
        <p:spPr>
          <a:xfrm>
            <a:off x="3012178" y="3441356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4.8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3821430" y="2970916"/>
            <a:ext cx="474347" cy="1132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82">
              <a:lnSpc>
                <a:spcPts val="21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163">
              <a:lnSpc>
                <a:spcPts val="23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365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4463034" y="2965582"/>
            <a:ext cx="474347" cy="8920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35">
              <a:lnSpc>
                <a:spcPts val="182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698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5188457" y="3050367"/>
            <a:ext cx="4179360" cy="10990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conversion</a:t>
            </a:r>
          </a:p>
          <a:p>
            <a:pPr indent="194306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</a:t>
            </a:r>
          </a:p>
          <a:p>
            <a:pPr indent="194310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684279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1318260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2266945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2900172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09" name="TextBox 409"/>
          <p:cNvSpPr txBox="1"/>
          <p:nvPr/>
        </p:nvSpPr>
        <p:spPr>
          <a:xfrm>
            <a:off x="3838197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10" name="TextBox 410"/>
          <p:cNvSpPr txBox="1"/>
          <p:nvPr/>
        </p:nvSpPr>
        <p:spPr>
          <a:xfrm>
            <a:off x="4472178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633214" y="4963836"/>
            <a:ext cx="974498" cy="1301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  <a:p>
            <a:pPr indent="7">
              <a:lnSpc>
                <a:spcPts val="14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utomation</a:t>
            </a:r>
          </a:p>
          <a:p>
            <a:pPr indent="7">
              <a:lnSpc>
                <a:spcPts val="223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</a:p>
          <a:p>
            <a:pPr indent="7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</p:txBody>
      </p:sp>
      <p:sp>
        <p:nvSpPr>
          <p:cNvPr id="412" name="TextBox 412"/>
          <p:cNvSpPr txBox="1"/>
          <p:nvPr/>
        </p:nvSpPr>
        <p:spPr>
          <a:xfrm>
            <a:off x="1937008" y="4874685"/>
            <a:ext cx="549348" cy="1298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136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153">
              <a:lnSpc>
                <a:spcPts val="158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729">
              <a:lnSpc>
                <a:spcPts val="1653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-9%</a:t>
            </a:r>
          </a:p>
        </p:txBody>
      </p:sp>
      <p:sp>
        <p:nvSpPr>
          <p:cNvPr id="413" name="TextBox 413"/>
          <p:cNvSpPr txBox="1"/>
          <p:nvPr/>
        </p:nvSpPr>
        <p:spPr>
          <a:xfrm>
            <a:off x="2667000" y="4874681"/>
            <a:ext cx="697408" cy="12987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3065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028">
              <a:lnSpc>
                <a:spcPts val="158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081">
              <a:lnSpc>
                <a:spcPts val="165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</a:p>
        </p:txBody>
      </p:sp>
      <p:sp>
        <p:nvSpPr>
          <p:cNvPr id="414" name="TextBox 414"/>
          <p:cNvSpPr txBox="1"/>
          <p:nvPr/>
        </p:nvSpPr>
        <p:spPr>
          <a:xfrm>
            <a:off x="3540250" y="4874681"/>
            <a:ext cx="558737" cy="12987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199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823">
              <a:lnSpc>
                <a:spcPts val="158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893">
              <a:lnSpc>
                <a:spcPts val="165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10.7%</a:t>
            </a:r>
          </a:p>
        </p:txBody>
      </p:sp>
      <p:sp>
        <p:nvSpPr>
          <p:cNvPr id="415" name="TextBox 415"/>
          <p:cNvSpPr txBox="1"/>
          <p:nvPr/>
        </p:nvSpPr>
        <p:spPr>
          <a:xfrm>
            <a:off x="4335018" y="4784003"/>
            <a:ext cx="576953" cy="13894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</a:p>
          <a:p>
            <a:pPr indent="7467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788">
              <a:lnSpc>
                <a:spcPts val="18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010">
              <a:lnSpc>
                <a:spcPts val="165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11.0%</a:t>
            </a:r>
          </a:p>
        </p:txBody>
      </p:sp>
      <p:sp>
        <p:nvSpPr>
          <p:cNvPr id="416" name="TextBox 416"/>
          <p:cNvSpPr txBox="1"/>
          <p:nvPr/>
        </p:nvSpPr>
        <p:spPr>
          <a:xfrm>
            <a:off x="593594" y="6934451"/>
            <a:ext cx="4447055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417" name="TextBox 417"/>
          <p:cNvSpPr txBox="1"/>
          <p:nvPr/>
        </p:nvSpPr>
        <p:spPr>
          <a:xfrm>
            <a:off x="5470398" y="6905122"/>
            <a:ext cx="149058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5813298" y="6925310"/>
            <a:ext cx="7894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19" name="TextBox 419"/>
          <p:cNvSpPr txBox="1"/>
          <p:nvPr/>
        </p:nvSpPr>
        <p:spPr>
          <a:xfrm>
            <a:off x="6928866" y="6913503"/>
            <a:ext cx="149059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420" name="TextBox 420"/>
          <p:cNvSpPr txBox="1"/>
          <p:nvPr/>
        </p:nvSpPr>
        <p:spPr>
          <a:xfrm>
            <a:off x="7271004" y="6933694"/>
            <a:ext cx="149253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21" name="TextBox 421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22" name="TextBox 422"/>
          <p:cNvSpPr txBox="1"/>
          <p:nvPr/>
        </p:nvSpPr>
        <p:spPr>
          <a:xfrm>
            <a:off x="5346946" y="7142476"/>
            <a:ext cx="437178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Picture 42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427" name="TextBox 427"/>
          <p:cNvSpPr txBox="1"/>
          <p:nvPr/>
        </p:nvSpPr>
        <p:spPr>
          <a:xfrm>
            <a:off x="594360" y="580428"/>
            <a:ext cx="6451954" cy="6599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</a:p>
          <a:p>
            <a:pPr indent="0">
              <a:lnSpc>
                <a:spcPts val="2591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excellent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</p:txBody>
      </p:sp>
      <p:sp>
        <p:nvSpPr>
          <p:cNvPr id="428" name="TextBox 428"/>
          <p:cNvSpPr txBox="1"/>
          <p:nvPr/>
        </p:nvSpPr>
        <p:spPr>
          <a:xfrm>
            <a:off x="712470" y="1745061"/>
            <a:ext cx="3220090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Cities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5306568" y="1754205"/>
            <a:ext cx="2349686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598932" y="2154813"/>
            <a:ext cx="848477" cy="898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0">
              <a:lnSpc>
                <a:spcPts val="22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5290">
              <a:lnSpc>
                <a:spcPts val="231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+21%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2184654" y="2433995"/>
            <a:ext cx="827478" cy="7980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8629">
              <a:lnSpc>
                <a:spcPts val="172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+4%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3752850" y="2154813"/>
            <a:ext cx="568398" cy="954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  <a:p>
            <a:pPr indent="0">
              <a:lnSpc>
                <a:spcPts val="22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061">
              <a:lnSpc>
                <a:spcPts val="175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9.0%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4509516" y="2926719"/>
            <a:ext cx="38137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9.1%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5190744" y="2178639"/>
            <a:ext cx="4299857" cy="1099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</a:p>
          <a:p>
            <a:pPr indent="192015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bookings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92029">
              <a:lnSpc>
                <a:spcPts val="181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796293" y="3441354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4.8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1430274" y="3304961"/>
            <a:ext cx="2326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5.9</a:t>
            </a:r>
          </a:p>
        </p:txBody>
      </p:sp>
      <p:sp>
        <p:nvSpPr>
          <p:cNvPr id="437" name="TextBox 437"/>
          <p:cNvSpPr txBox="1"/>
          <p:nvPr/>
        </p:nvSpPr>
        <p:spPr>
          <a:xfrm>
            <a:off x="2383534" y="3388784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5.2</a:t>
            </a:r>
          </a:p>
        </p:txBody>
      </p:sp>
      <p:sp>
        <p:nvSpPr>
          <p:cNvPr id="438" name="TextBox 438"/>
          <p:cNvSpPr txBox="1"/>
          <p:nvPr/>
        </p:nvSpPr>
        <p:spPr>
          <a:xfrm>
            <a:off x="3028194" y="3357536"/>
            <a:ext cx="23264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5.4</a:t>
            </a:r>
          </a:p>
        </p:txBody>
      </p:sp>
      <p:sp>
        <p:nvSpPr>
          <p:cNvPr id="439" name="TextBox 439"/>
          <p:cNvSpPr txBox="1"/>
          <p:nvPr/>
        </p:nvSpPr>
        <p:spPr>
          <a:xfrm>
            <a:off x="4509516" y="3396874"/>
            <a:ext cx="38137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8.9%</a:t>
            </a:r>
          </a:p>
        </p:txBody>
      </p:sp>
      <p:sp>
        <p:nvSpPr>
          <p:cNvPr id="440" name="TextBox 440"/>
          <p:cNvSpPr txBox="1"/>
          <p:nvPr/>
        </p:nvSpPr>
        <p:spPr>
          <a:xfrm>
            <a:off x="5190758" y="3452700"/>
            <a:ext cx="4063460" cy="231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</a:p>
        </p:txBody>
      </p:sp>
      <p:sp>
        <p:nvSpPr>
          <p:cNvPr id="441" name="TextBox 441"/>
          <p:cNvSpPr txBox="1"/>
          <p:nvPr/>
        </p:nvSpPr>
        <p:spPr>
          <a:xfrm>
            <a:off x="684279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42" name="TextBox 442"/>
          <p:cNvSpPr txBox="1"/>
          <p:nvPr/>
        </p:nvSpPr>
        <p:spPr>
          <a:xfrm>
            <a:off x="1318260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2271514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2916174" y="4438528"/>
            <a:ext cx="4559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45" name="TextBox 445"/>
          <p:cNvSpPr txBox="1"/>
          <p:nvPr/>
        </p:nvSpPr>
        <p:spPr>
          <a:xfrm>
            <a:off x="3838197" y="3712342"/>
            <a:ext cx="455972" cy="9134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1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3.2%</a:t>
            </a:r>
          </a:p>
          <a:p>
            <a:pPr indent="88396">
              <a:lnSpc>
                <a:spcPts val="247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46" name="TextBox 446"/>
          <p:cNvSpPr txBox="1"/>
          <p:nvPr/>
        </p:nvSpPr>
        <p:spPr>
          <a:xfrm>
            <a:off x="4472178" y="3711869"/>
            <a:ext cx="455972" cy="913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39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3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5190752" y="3695962"/>
            <a:ext cx="4418670" cy="1094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2015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roductivit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lift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</a:p>
          <a:p>
            <a:pPr indent="192015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Voltage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double-digit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margin,</a:t>
            </a:r>
          </a:p>
          <a:p>
            <a:pPr indent="192015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successful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launch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</p:txBody>
      </p:sp>
      <p:sp>
        <p:nvSpPr>
          <p:cNvPr id="448" name="TextBox 448"/>
          <p:cNvSpPr txBox="1"/>
          <p:nvPr/>
        </p:nvSpPr>
        <p:spPr>
          <a:xfrm>
            <a:off x="633222" y="4963836"/>
            <a:ext cx="1091988" cy="18816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04">
              <a:lnSpc>
                <a:spcPts val="148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  <a:p>
            <a:pPr indent="19804">
              <a:lnSpc>
                <a:spcPts val="14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istics</a:t>
            </a:r>
          </a:p>
          <a:p>
            <a:pPr indent="19811">
              <a:lnSpc>
                <a:spcPts val="19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</a:p>
          <a:p>
            <a:pPr indent="19811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  <a:p>
            <a:pPr indent="19811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</a:p>
          <a:p>
            <a:pPr indent="19812">
              <a:lnSpc>
                <a:spcPts val="206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</a:p>
          <a:p>
            <a:pPr indent="19811">
              <a:lnSpc>
                <a:spcPts val="14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1937008" y="4874685"/>
            <a:ext cx="549348" cy="18801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907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387">
              <a:lnSpc>
                <a:spcPts val="24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4678">
              <a:lnSpc>
                <a:spcPts val="2127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875">
              <a:lnSpc>
                <a:spcPts val="22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450" name="TextBox 450"/>
          <p:cNvSpPr txBox="1"/>
          <p:nvPr/>
        </p:nvSpPr>
        <p:spPr>
          <a:xfrm>
            <a:off x="2667762" y="4874681"/>
            <a:ext cx="697408" cy="1880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382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1026">
              <a:lnSpc>
                <a:spcPts val="24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548">
              <a:lnSpc>
                <a:spcPts val="21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9361">
              <a:lnSpc>
                <a:spcPts val="2218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3%</a:t>
            </a:r>
          </a:p>
        </p:txBody>
      </p:sp>
      <p:sp>
        <p:nvSpPr>
          <p:cNvPr id="451" name="TextBox 451"/>
          <p:cNvSpPr txBox="1"/>
          <p:nvPr/>
        </p:nvSpPr>
        <p:spPr>
          <a:xfrm>
            <a:off x="3542543" y="4874681"/>
            <a:ext cx="558737" cy="1880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54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245">
              <a:lnSpc>
                <a:spcPts val="24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930">
              <a:lnSpc>
                <a:spcPts val="21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860">
              <a:lnSpc>
                <a:spcPts val="22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12.4%</a:t>
            </a:r>
          </a:p>
        </p:txBody>
      </p:sp>
      <p:sp>
        <p:nvSpPr>
          <p:cNvPr id="452" name="TextBox 452"/>
          <p:cNvSpPr txBox="1"/>
          <p:nvPr/>
        </p:nvSpPr>
        <p:spPr>
          <a:xfrm>
            <a:off x="4338066" y="4784003"/>
            <a:ext cx="576953" cy="19708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</a:t>
            </a:r>
          </a:p>
          <a:p>
            <a:pPr indent="7467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982">
              <a:lnSpc>
                <a:spcPts val="175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666">
              <a:lnSpc>
                <a:spcPts val="21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0772">
              <a:lnSpc>
                <a:spcPts val="22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12.4%</a:t>
            </a:r>
          </a:p>
        </p:txBody>
      </p:sp>
      <p:sp>
        <p:nvSpPr>
          <p:cNvPr id="453" name="TextBox 453"/>
          <p:cNvSpPr txBox="1"/>
          <p:nvPr/>
        </p:nvSpPr>
        <p:spPr>
          <a:xfrm>
            <a:off x="5382768" y="4802386"/>
            <a:ext cx="3921568" cy="4534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phase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454" name="TextBox 454"/>
          <p:cNvSpPr txBox="1"/>
          <p:nvPr/>
        </p:nvSpPr>
        <p:spPr>
          <a:xfrm>
            <a:off x="593594" y="6934451"/>
            <a:ext cx="4447055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455" name="TextBox 455"/>
          <p:cNvSpPr txBox="1"/>
          <p:nvPr/>
        </p:nvSpPr>
        <p:spPr>
          <a:xfrm>
            <a:off x="5470398" y="6905122"/>
            <a:ext cx="149058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456" name="TextBox 456"/>
          <p:cNvSpPr txBox="1"/>
          <p:nvPr/>
        </p:nvSpPr>
        <p:spPr>
          <a:xfrm>
            <a:off x="5813298" y="6925310"/>
            <a:ext cx="78946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57" name="TextBox 457"/>
          <p:cNvSpPr txBox="1"/>
          <p:nvPr/>
        </p:nvSpPr>
        <p:spPr>
          <a:xfrm>
            <a:off x="6928866" y="6913503"/>
            <a:ext cx="149059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458" name="TextBox 458"/>
          <p:cNvSpPr txBox="1"/>
          <p:nvPr/>
        </p:nvSpPr>
        <p:spPr>
          <a:xfrm>
            <a:off x="7271004" y="6933694"/>
            <a:ext cx="149253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59" name="TextBox 459"/>
          <p:cNvSpPr txBox="1"/>
          <p:nvPr/>
        </p:nvSpPr>
        <p:spPr>
          <a:xfrm>
            <a:off x="594362" y="7132572"/>
            <a:ext cx="2645315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2014.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60" name="TextBox 460"/>
          <p:cNvSpPr txBox="1"/>
          <p:nvPr/>
        </p:nvSpPr>
        <p:spPr>
          <a:xfrm>
            <a:off x="5346954" y="7142482"/>
            <a:ext cx="437277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461" name="TextBox 461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462" name="TextBox 462"/>
          <p:cNvSpPr txBox="1"/>
          <p:nvPr/>
        </p:nvSpPr>
        <p:spPr>
          <a:xfrm>
            <a:off x="1623822" y="7385559"/>
            <a:ext cx="11442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463" name="TextBox 463"/>
          <p:cNvSpPr txBox="1"/>
          <p:nvPr/>
        </p:nvSpPr>
        <p:spPr>
          <a:xfrm>
            <a:off x="8091676" y="7385559"/>
            <a:ext cx="155835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