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	<Relationship Id="rId3" Type="http://schemas.openxmlformats.org/officeDocument/2006/relationships/image" Target="../media/4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266700" y="4667250"/>
            <a:ext cx="9791700" cy="152400"/>
          </a:xfrm>
          <a:custGeom>
            <a:avLst/>
            <a:gdLst>
              <a:gd name="connsiteX0" fmla="*/ 9906 w 9791700"/>
              <a:gd name="connsiteY0" fmla="*/ 13716 h 152400"/>
              <a:gd name="connsiteX1" fmla="*/ 9906 w 9791700"/>
              <a:gd name="connsiteY1" fmla="*/ 160019 h 152400"/>
              <a:gd name="connsiteX2" fmla="*/ 9791700 w 9791700"/>
              <a:gd name="connsiteY2" fmla="*/ 160019 h 152400"/>
              <a:gd name="connsiteX3" fmla="*/ 9791700 w 9791700"/>
              <a:gd name="connsiteY3" fmla="*/ 13716 h 152400"/>
              <a:gd name="connsiteX4" fmla="*/ 9906 w 9791700"/>
              <a:gd name="connsiteY4" fmla="*/ 1371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152400">
                <a:moveTo>
                  <a:pt x="9906" y="13716"/>
                </a:moveTo>
                <a:lnTo>
                  <a:pt x="9906" y="160019"/>
                </a:lnTo>
                <a:lnTo>
                  <a:pt x="9791700" y="160019"/>
                </a:lnTo>
                <a:lnTo>
                  <a:pt x="9791700" y="13716"/>
                </a:lnTo>
                <a:lnTo>
                  <a:pt x="9906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266700" y="4810125"/>
            <a:ext cx="9791700" cy="952500"/>
          </a:xfrm>
          <a:custGeom>
            <a:avLst/>
            <a:gdLst>
              <a:gd name="connsiteX0" fmla="*/ 9906 w 9791700"/>
              <a:gd name="connsiteY0" fmla="*/ 16383 h 952500"/>
              <a:gd name="connsiteX1" fmla="*/ 9906 w 9791700"/>
              <a:gd name="connsiteY1" fmla="*/ 959739 h 952500"/>
              <a:gd name="connsiteX2" fmla="*/ 9791700 w 9791700"/>
              <a:gd name="connsiteY2" fmla="*/ 959739 h 952500"/>
              <a:gd name="connsiteX3" fmla="*/ 9791700 w 9791700"/>
              <a:gd name="connsiteY3" fmla="*/ 16383 h 952500"/>
              <a:gd name="connsiteX4" fmla="*/ 9906 w 97917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952500">
                <a:moveTo>
                  <a:pt x="9906" y="16383"/>
                </a:moveTo>
                <a:lnTo>
                  <a:pt x="9906" y="959739"/>
                </a:lnTo>
                <a:lnTo>
                  <a:pt x="9791700" y="959739"/>
                </a:lnTo>
                <a:lnTo>
                  <a:pt x="9791700" y="16383"/>
                </a:lnTo>
                <a:lnTo>
                  <a:pt x="990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66700" y="5753100"/>
            <a:ext cx="9791700" cy="419100"/>
          </a:xfrm>
          <a:custGeom>
            <a:avLst/>
            <a:gdLst>
              <a:gd name="connsiteX0" fmla="*/ 9906 w 9791700"/>
              <a:gd name="connsiteY0" fmla="*/ 16002 h 419100"/>
              <a:gd name="connsiteX1" fmla="*/ 9906 w 9791700"/>
              <a:gd name="connsiteY1" fmla="*/ 426720 h 419100"/>
              <a:gd name="connsiteX2" fmla="*/ 9791700 w 9791700"/>
              <a:gd name="connsiteY2" fmla="*/ 426720 h 419100"/>
              <a:gd name="connsiteX3" fmla="*/ 9791700 w 9791700"/>
              <a:gd name="connsiteY3" fmla="*/ 16002 h 419100"/>
              <a:gd name="connsiteX4" fmla="*/ 9906 w 9791700"/>
              <a:gd name="connsiteY4" fmla="*/ 1600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1700" h="419100">
                <a:moveTo>
                  <a:pt x="9906" y="16002"/>
                </a:moveTo>
                <a:lnTo>
                  <a:pt x="9906" y="426720"/>
                </a:lnTo>
                <a:lnTo>
                  <a:pt x="9791700" y="426720"/>
                </a:lnTo>
                <a:lnTo>
                  <a:pt x="9791700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458152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3024" y="3927168"/>
            <a:ext cx="7096033" cy="3367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</a:p>
          <a:p>
            <a:pPr indent="0">
              <a:lnSpc>
                <a:spcPts val="2903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Ralf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P.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Thomas,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985"/>
              </a:lnSpc>
            </a:pP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gains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52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 indent="0">
              <a:lnSpc>
                <a:spcPts val="266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Conference</a:t>
            </a:r>
          </a:p>
          <a:p>
            <a:pPr indent="0">
              <a:lnSpc>
                <a:spcPts val="2639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6">
              <a:lnSpc>
                <a:spcPts val="186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Freeform 58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4257675" y="2924175"/>
            <a:ext cx="95250" cy="85725"/>
          </a:xfrm>
          <a:custGeom>
            <a:avLst/>
            <a:gdLst>
              <a:gd name="connsiteX0" fmla="*/ 96392 w 95250"/>
              <a:gd name="connsiteY0" fmla="*/ 11048 h 85725"/>
              <a:gd name="connsiteX1" fmla="*/ 54483 w 95250"/>
              <a:gd name="connsiteY1" fmla="*/ 94869 h 85725"/>
              <a:gd name="connsiteX2" fmla="*/ 12572 w 95250"/>
              <a:gd name="connsiteY2" fmla="*/ 11048 h 85725"/>
              <a:gd name="connsiteX3" fmla="*/ 96392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6392" y="11048"/>
                </a:moveTo>
                <a:lnTo>
                  <a:pt x="54483" y="94869"/>
                </a:lnTo>
                <a:lnTo>
                  <a:pt x="12572" y="11048"/>
                </a:lnTo>
                <a:lnTo>
                  <a:pt x="96392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4286250" y="2838450"/>
            <a:ext cx="28575" cy="104775"/>
          </a:xfrm>
          <a:custGeom>
            <a:avLst/>
            <a:gdLst>
              <a:gd name="connsiteX0" fmla="*/ 32766 w 28575"/>
              <a:gd name="connsiteY0" fmla="*/ 12954 h 104775"/>
              <a:gd name="connsiteX1" fmla="*/ 32766 w 28575"/>
              <a:gd name="connsiteY1" fmla="*/ 110490 h 104775"/>
              <a:gd name="connsiteX2" fmla="*/ 18288 w 28575"/>
              <a:gd name="connsiteY2" fmla="*/ 110490 h 104775"/>
              <a:gd name="connsiteX3" fmla="*/ 18288 w 28575"/>
              <a:gd name="connsiteY3" fmla="*/ 12954 h 104775"/>
              <a:gd name="connsiteX4" fmla="*/ 32766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12954"/>
                </a:moveTo>
                <a:lnTo>
                  <a:pt x="32766" y="110490"/>
                </a:lnTo>
                <a:lnTo>
                  <a:pt x="18288" y="110490"/>
                </a:lnTo>
                <a:lnTo>
                  <a:pt x="18288" y="12954"/>
                </a:lnTo>
                <a:lnTo>
                  <a:pt x="3276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3295650" y="2828925"/>
            <a:ext cx="1009650" cy="28575"/>
          </a:xfrm>
          <a:custGeom>
            <a:avLst/>
            <a:gdLst>
              <a:gd name="connsiteX0" fmla="*/ 15240 w 1009650"/>
              <a:gd name="connsiteY0" fmla="*/ 14858 h 28575"/>
              <a:gd name="connsiteX1" fmla="*/ 15240 w 1009650"/>
              <a:gd name="connsiteY1" fmla="*/ 29337 h 28575"/>
              <a:gd name="connsiteX2" fmla="*/ 1016508 w 1009650"/>
              <a:gd name="connsiteY2" fmla="*/ 29337 h 28575"/>
              <a:gd name="connsiteX3" fmla="*/ 1016508 w 1009650"/>
              <a:gd name="connsiteY3" fmla="*/ 14858 h 28575"/>
              <a:gd name="connsiteX4" fmla="*/ 15240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5240" y="14858"/>
                </a:moveTo>
                <a:lnTo>
                  <a:pt x="15240" y="29337"/>
                </a:lnTo>
                <a:lnTo>
                  <a:pt x="1016508" y="29337"/>
                </a:lnTo>
                <a:lnTo>
                  <a:pt x="1016508" y="14858"/>
                </a:lnTo>
                <a:lnTo>
                  <a:pt x="15240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3286125" y="2838450"/>
            <a:ext cx="28575" cy="95250"/>
          </a:xfrm>
          <a:custGeom>
            <a:avLst/>
            <a:gdLst>
              <a:gd name="connsiteX0" fmla="*/ 17907 w 28575"/>
              <a:gd name="connsiteY0" fmla="*/ 12954 h 95250"/>
              <a:gd name="connsiteX1" fmla="*/ 17907 w 28575"/>
              <a:gd name="connsiteY1" fmla="*/ 103632 h 95250"/>
              <a:gd name="connsiteX2" fmla="*/ 32385 w 28575"/>
              <a:gd name="connsiteY2" fmla="*/ 103632 h 95250"/>
              <a:gd name="connsiteX3" fmla="*/ 32385 w 28575"/>
              <a:gd name="connsiteY3" fmla="*/ 12954 h 95250"/>
              <a:gd name="connsiteX4" fmla="*/ 17907 w 28575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0">
                <a:moveTo>
                  <a:pt x="17907" y="12954"/>
                </a:moveTo>
                <a:lnTo>
                  <a:pt x="17907" y="103632"/>
                </a:lnTo>
                <a:lnTo>
                  <a:pt x="32385" y="103632"/>
                </a:lnTo>
                <a:lnTo>
                  <a:pt x="32385" y="12954"/>
                </a:lnTo>
                <a:lnTo>
                  <a:pt x="17907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3486150" y="2705100"/>
            <a:ext cx="628650" cy="266700"/>
          </a:xfrm>
          <a:custGeom>
            <a:avLst/>
            <a:gdLst>
              <a:gd name="connsiteX0" fmla="*/ 15240 w 628650"/>
              <a:gd name="connsiteY0" fmla="*/ 146304 h 266700"/>
              <a:gd name="connsiteX1" fmla="*/ 325374 w 628650"/>
              <a:gd name="connsiteY1" fmla="*/ 16764 h 266700"/>
              <a:gd name="connsiteX2" fmla="*/ 635508 w 628650"/>
              <a:gd name="connsiteY2" fmla="*/ 146304 h 266700"/>
              <a:gd name="connsiteX3" fmla="*/ 325374 w 628650"/>
              <a:gd name="connsiteY3" fmla="*/ 275082 h 266700"/>
              <a:gd name="connsiteX4" fmla="*/ 15240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6304"/>
                </a:moveTo>
                <a:cubicBezTo>
                  <a:pt x="15240" y="74676"/>
                  <a:pt x="153924" y="16764"/>
                  <a:pt x="325374" y="16764"/>
                </a:cubicBezTo>
                <a:cubicBezTo>
                  <a:pt x="496824" y="16764"/>
                  <a:pt x="635508" y="74676"/>
                  <a:pt x="635508" y="146304"/>
                </a:cubicBezTo>
                <a:cubicBezTo>
                  <a:pt x="635508" y="217170"/>
                  <a:pt x="496824" y="275082"/>
                  <a:pt x="325374" y="275082"/>
                </a:cubicBezTo>
                <a:cubicBezTo>
                  <a:pt x="153924" y="275082"/>
                  <a:pt x="15240" y="217170"/>
                  <a:pt x="15240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2114550" y="2914650"/>
            <a:ext cx="95250" cy="85725"/>
          </a:xfrm>
          <a:custGeom>
            <a:avLst/>
            <a:gdLst>
              <a:gd name="connsiteX0" fmla="*/ 102108 w 95250"/>
              <a:gd name="connsiteY0" fmla="*/ 9905 h 85725"/>
              <a:gd name="connsiteX1" fmla="*/ 60198 w 95250"/>
              <a:gd name="connsiteY1" fmla="*/ 93726 h 85725"/>
              <a:gd name="connsiteX2" fmla="*/ 18288 w 95250"/>
              <a:gd name="connsiteY2" fmla="*/ 9905 h 85725"/>
              <a:gd name="connsiteX3" fmla="*/ 102108 w 95250"/>
              <a:gd name="connsiteY3" fmla="*/ 990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9905"/>
                </a:moveTo>
                <a:lnTo>
                  <a:pt x="60198" y="93726"/>
                </a:lnTo>
                <a:lnTo>
                  <a:pt x="18288" y="9905"/>
                </a:lnTo>
                <a:lnTo>
                  <a:pt x="102108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2152650" y="2828925"/>
            <a:ext cx="28575" cy="104775"/>
          </a:xfrm>
          <a:custGeom>
            <a:avLst/>
            <a:gdLst>
              <a:gd name="connsiteX0" fmla="*/ 28955 w 28575"/>
              <a:gd name="connsiteY0" fmla="*/ 11810 h 104775"/>
              <a:gd name="connsiteX1" fmla="*/ 28955 w 28575"/>
              <a:gd name="connsiteY1" fmla="*/ 109346 h 104775"/>
              <a:gd name="connsiteX2" fmla="*/ 14477 w 28575"/>
              <a:gd name="connsiteY2" fmla="*/ 109346 h 104775"/>
              <a:gd name="connsiteX3" fmla="*/ 14477 w 28575"/>
              <a:gd name="connsiteY3" fmla="*/ 11810 h 104775"/>
              <a:gd name="connsiteX4" fmla="*/ 28955 w 28575"/>
              <a:gd name="connsiteY4" fmla="*/ 1181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28955" y="11810"/>
                </a:moveTo>
                <a:lnTo>
                  <a:pt x="28955" y="109346"/>
                </a:lnTo>
                <a:lnTo>
                  <a:pt x="14477" y="109346"/>
                </a:lnTo>
                <a:lnTo>
                  <a:pt x="14477" y="11810"/>
                </a:lnTo>
                <a:lnTo>
                  <a:pt x="28955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1162050" y="2819400"/>
            <a:ext cx="1009650" cy="19050"/>
          </a:xfrm>
          <a:custGeom>
            <a:avLst/>
            <a:gdLst>
              <a:gd name="connsiteX0" fmla="*/ 11430 w 1009650"/>
              <a:gd name="connsiteY0" fmla="*/ 14478 h 19050"/>
              <a:gd name="connsiteX1" fmla="*/ 11430 w 1009650"/>
              <a:gd name="connsiteY1" fmla="*/ 28194 h 19050"/>
              <a:gd name="connsiteX2" fmla="*/ 1012697 w 1009650"/>
              <a:gd name="connsiteY2" fmla="*/ 28194 h 19050"/>
              <a:gd name="connsiteX3" fmla="*/ 1012697 w 1009650"/>
              <a:gd name="connsiteY3" fmla="*/ 14478 h 19050"/>
              <a:gd name="connsiteX4" fmla="*/ 11430 w 1009650"/>
              <a:gd name="connsiteY4" fmla="*/ 14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1430" y="14478"/>
                </a:moveTo>
                <a:lnTo>
                  <a:pt x="11430" y="28194"/>
                </a:lnTo>
                <a:lnTo>
                  <a:pt x="1012697" y="28194"/>
                </a:lnTo>
                <a:lnTo>
                  <a:pt x="1012697" y="14478"/>
                </a:lnTo>
                <a:lnTo>
                  <a:pt x="11430" y="144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1152525" y="2828925"/>
            <a:ext cx="28575" cy="104775"/>
          </a:xfrm>
          <a:custGeom>
            <a:avLst/>
            <a:gdLst>
              <a:gd name="connsiteX0" fmla="*/ 14097 w 28575"/>
              <a:gd name="connsiteY0" fmla="*/ 11810 h 104775"/>
              <a:gd name="connsiteX1" fmla="*/ 14097 w 28575"/>
              <a:gd name="connsiteY1" fmla="*/ 113157 h 104775"/>
              <a:gd name="connsiteX2" fmla="*/ 28575 w 28575"/>
              <a:gd name="connsiteY2" fmla="*/ 113157 h 104775"/>
              <a:gd name="connsiteX3" fmla="*/ 28575 w 28575"/>
              <a:gd name="connsiteY3" fmla="*/ 11810 h 104775"/>
              <a:gd name="connsiteX4" fmla="*/ 14097 w 28575"/>
              <a:gd name="connsiteY4" fmla="*/ 1181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14097" y="11810"/>
                </a:moveTo>
                <a:lnTo>
                  <a:pt x="14097" y="113157"/>
                </a:lnTo>
                <a:lnTo>
                  <a:pt x="28575" y="113157"/>
                </a:lnTo>
                <a:lnTo>
                  <a:pt x="28575" y="11810"/>
                </a:lnTo>
                <a:lnTo>
                  <a:pt x="14097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1352550" y="2695575"/>
            <a:ext cx="628650" cy="266700"/>
          </a:xfrm>
          <a:custGeom>
            <a:avLst/>
            <a:gdLst>
              <a:gd name="connsiteX0" fmla="*/ 11430 w 628650"/>
              <a:gd name="connsiteY0" fmla="*/ 145160 h 266700"/>
              <a:gd name="connsiteX1" fmla="*/ 321564 w 628650"/>
              <a:gd name="connsiteY1" fmla="*/ 15620 h 266700"/>
              <a:gd name="connsiteX2" fmla="*/ 631698 w 628650"/>
              <a:gd name="connsiteY2" fmla="*/ 145160 h 266700"/>
              <a:gd name="connsiteX3" fmla="*/ 321564 w 628650"/>
              <a:gd name="connsiteY3" fmla="*/ 273938 h 266700"/>
              <a:gd name="connsiteX4" fmla="*/ 11430 w 628650"/>
              <a:gd name="connsiteY4" fmla="*/ 14516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5160"/>
                </a:moveTo>
                <a:cubicBezTo>
                  <a:pt x="11430" y="73533"/>
                  <a:pt x="150114" y="15620"/>
                  <a:pt x="321564" y="15620"/>
                </a:cubicBezTo>
                <a:cubicBezTo>
                  <a:pt x="493014" y="15620"/>
                  <a:pt x="631698" y="73533"/>
                  <a:pt x="631698" y="145160"/>
                </a:cubicBezTo>
                <a:cubicBezTo>
                  <a:pt x="631698" y="216026"/>
                  <a:pt x="493014" y="273938"/>
                  <a:pt x="321564" y="273938"/>
                </a:cubicBezTo>
                <a:cubicBezTo>
                  <a:pt x="150114" y="273938"/>
                  <a:pt x="11430" y="216026"/>
                  <a:pt x="11430" y="145160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8991600" y="2924175"/>
            <a:ext cx="95250" cy="85725"/>
          </a:xfrm>
          <a:custGeom>
            <a:avLst/>
            <a:gdLst>
              <a:gd name="connsiteX0" fmla="*/ 98297 w 95250"/>
              <a:gd name="connsiteY0" fmla="*/ 11048 h 85725"/>
              <a:gd name="connsiteX1" fmla="*/ 56388 w 95250"/>
              <a:gd name="connsiteY1" fmla="*/ 94869 h 85725"/>
              <a:gd name="connsiteX2" fmla="*/ 14478 w 95250"/>
              <a:gd name="connsiteY2" fmla="*/ 11048 h 85725"/>
              <a:gd name="connsiteX3" fmla="*/ 98297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8297" y="11048"/>
                </a:moveTo>
                <a:lnTo>
                  <a:pt x="56388" y="94869"/>
                </a:lnTo>
                <a:lnTo>
                  <a:pt x="14478" y="11048"/>
                </a:lnTo>
                <a:lnTo>
                  <a:pt x="98297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9029700" y="2838450"/>
            <a:ext cx="19050" cy="104775"/>
          </a:xfrm>
          <a:custGeom>
            <a:avLst/>
            <a:gdLst>
              <a:gd name="connsiteX0" fmla="*/ 25145 w 19050"/>
              <a:gd name="connsiteY0" fmla="*/ 12954 h 104775"/>
              <a:gd name="connsiteX1" fmla="*/ 25145 w 19050"/>
              <a:gd name="connsiteY1" fmla="*/ 110490 h 104775"/>
              <a:gd name="connsiteX2" fmla="*/ 10667 w 19050"/>
              <a:gd name="connsiteY2" fmla="*/ 110490 h 104775"/>
              <a:gd name="connsiteX3" fmla="*/ 10667 w 19050"/>
              <a:gd name="connsiteY3" fmla="*/ 12954 h 104775"/>
              <a:gd name="connsiteX4" fmla="*/ 25145 w 19050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2954"/>
                </a:moveTo>
                <a:lnTo>
                  <a:pt x="25145" y="110490"/>
                </a:lnTo>
                <a:lnTo>
                  <a:pt x="10667" y="110490"/>
                </a:lnTo>
                <a:lnTo>
                  <a:pt x="10667" y="12954"/>
                </a:lnTo>
                <a:lnTo>
                  <a:pt x="2514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8029575" y="2828925"/>
            <a:ext cx="1009650" cy="28575"/>
          </a:xfrm>
          <a:custGeom>
            <a:avLst/>
            <a:gdLst>
              <a:gd name="connsiteX0" fmla="*/ 17144 w 1009650"/>
              <a:gd name="connsiteY0" fmla="*/ 14858 h 28575"/>
              <a:gd name="connsiteX1" fmla="*/ 17144 w 1009650"/>
              <a:gd name="connsiteY1" fmla="*/ 29337 h 28575"/>
              <a:gd name="connsiteX2" fmla="*/ 1018412 w 1009650"/>
              <a:gd name="connsiteY2" fmla="*/ 29337 h 28575"/>
              <a:gd name="connsiteX3" fmla="*/ 1018412 w 1009650"/>
              <a:gd name="connsiteY3" fmla="*/ 14858 h 28575"/>
              <a:gd name="connsiteX4" fmla="*/ 17144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7144" y="14858"/>
                </a:moveTo>
                <a:lnTo>
                  <a:pt x="17144" y="29337"/>
                </a:lnTo>
                <a:lnTo>
                  <a:pt x="1018412" y="29337"/>
                </a:lnTo>
                <a:lnTo>
                  <a:pt x="1018412" y="14858"/>
                </a:lnTo>
                <a:lnTo>
                  <a:pt x="17144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8029575" y="2838450"/>
            <a:ext cx="19050" cy="95250"/>
          </a:xfrm>
          <a:custGeom>
            <a:avLst/>
            <a:gdLst>
              <a:gd name="connsiteX0" fmla="*/ 10286 w 19050"/>
              <a:gd name="connsiteY0" fmla="*/ 12954 h 95250"/>
              <a:gd name="connsiteX1" fmla="*/ 10286 w 19050"/>
              <a:gd name="connsiteY1" fmla="*/ 103632 h 95250"/>
              <a:gd name="connsiteX2" fmla="*/ 24765 w 19050"/>
              <a:gd name="connsiteY2" fmla="*/ 103632 h 95250"/>
              <a:gd name="connsiteX3" fmla="*/ 24765 w 19050"/>
              <a:gd name="connsiteY3" fmla="*/ 12954 h 95250"/>
              <a:gd name="connsiteX4" fmla="*/ 10286 w 19050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95250">
                <a:moveTo>
                  <a:pt x="10286" y="12954"/>
                </a:moveTo>
                <a:lnTo>
                  <a:pt x="10286" y="103632"/>
                </a:lnTo>
                <a:lnTo>
                  <a:pt x="24765" y="103632"/>
                </a:lnTo>
                <a:lnTo>
                  <a:pt x="24765" y="12954"/>
                </a:lnTo>
                <a:lnTo>
                  <a:pt x="1028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8248650" y="2705100"/>
            <a:ext cx="571500" cy="266700"/>
          </a:xfrm>
          <a:custGeom>
            <a:avLst/>
            <a:gdLst>
              <a:gd name="connsiteX0" fmla="*/ 16764 w 571500"/>
              <a:gd name="connsiteY0" fmla="*/ 146304 h 266700"/>
              <a:gd name="connsiteX1" fmla="*/ 297942 w 571500"/>
              <a:gd name="connsiteY1" fmla="*/ 16764 h 266700"/>
              <a:gd name="connsiteX2" fmla="*/ 579119 w 571500"/>
              <a:gd name="connsiteY2" fmla="*/ 146304 h 266700"/>
              <a:gd name="connsiteX3" fmla="*/ 297942 w 571500"/>
              <a:gd name="connsiteY3" fmla="*/ 275082 h 266700"/>
              <a:gd name="connsiteX4" fmla="*/ 16764 w 57150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46304"/>
                </a:moveTo>
                <a:cubicBezTo>
                  <a:pt x="16764" y="74676"/>
                  <a:pt x="142494" y="16764"/>
                  <a:pt x="297942" y="16764"/>
                </a:cubicBezTo>
                <a:cubicBezTo>
                  <a:pt x="453390" y="16764"/>
                  <a:pt x="579119" y="74676"/>
                  <a:pt x="579119" y="146304"/>
                </a:cubicBezTo>
                <a:cubicBezTo>
                  <a:pt x="579119" y="217170"/>
                  <a:pt x="453390" y="275082"/>
                  <a:pt x="297942" y="275082"/>
                </a:cubicBezTo>
                <a:cubicBezTo>
                  <a:pt x="142494" y="275082"/>
                  <a:pt x="16764" y="217170"/>
                  <a:pt x="16764" y="14630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5895975" y="2828925"/>
            <a:ext cx="1009650" cy="28575"/>
          </a:xfrm>
          <a:custGeom>
            <a:avLst/>
            <a:gdLst>
              <a:gd name="connsiteX0" fmla="*/ 13335 w 1009650"/>
              <a:gd name="connsiteY0" fmla="*/ 14858 h 28575"/>
              <a:gd name="connsiteX1" fmla="*/ 13335 w 1009650"/>
              <a:gd name="connsiteY1" fmla="*/ 29337 h 28575"/>
              <a:gd name="connsiteX2" fmla="*/ 1014603 w 1009650"/>
              <a:gd name="connsiteY2" fmla="*/ 29337 h 28575"/>
              <a:gd name="connsiteX3" fmla="*/ 1014603 w 1009650"/>
              <a:gd name="connsiteY3" fmla="*/ 14858 h 28575"/>
              <a:gd name="connsiteX4" fmla="*/ 13335 w 1009650"/>
              <a:gd name="connsiteY4" fmla="*/ 1485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3335" y="14858"/>
                </a:moveTo>
                <a:lnTo>
                  <a:pt x="13335" y="29337"/>
                </a:lnTo>
                <a:lnTo>
                  <a:pt x="1014603" y="29337"/>
                </a:lnTo>
                <a:lnTo>
                  <a:pt x="1014603" y="14858"/>
                </a:lnTo>
                <a:lnTo>
                  <a:pt x="13335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6858000" y="2924175"/>
            <a:ext cx="85725" cy="85725"/>
          </a:xfrm>
          <a:custGeom>
            <a:avLst/>
            <a:gdLst>
              <a:gd name="connsiteX0" fmla="*/ 94488 w 85725"/>
              <a:gd name="connsiteY0" fmla="*/ 11048 h 85725"/>
              <a:gd name="connsiteX1" fmla="*/ 52578 w 85725"/>
              <a:gd name="connsiteY1" fmla="*/ 94869 h 85725"/>
              <a:gd name="connsiteX2" fmla="*/ 10668 w 85725"/>
              <a:gd name="connsiteY2" fmla="*/ 11048 h 85725"/>
              <a:gd name="connsiteX3" fmla="*/ 94488 w 85725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4488" y="11048"/>
                </a:moveTo>
                <a:lnTo>
                  <a:pt x="52578" y="94869"/>
                </a:lnTo>
                <a:lnTo>
                  <a:pt x="10668" y="11048"/>
                </a:lnTo>
                <a:lnTo>
                  <a:pt x="94488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6886575" y="2838450"/>
            <a:ext cx="28575" cy="104775"/>
          </a:xfrm>
          <a:custGeom>
            <a:avLst/>
            <a:gdLst>
              <a:gd name="connsiteX0" fmla="*/ 30860 w 28575"/>
              <a:gd name="connsiteY0" fmla="*/ 12954 h 104775"/>
              <a:gd name="connsiteX1" fmla="*/ 30860 w 28575"/>
              <a:gd name="connsiteY1" fmla="*/ 110490 h 104775"/>
              <a:gd name="connsiteX2" fmla="*/ 16382 w 28575"/>
              <a:gd name="connsiteY2" fmla="*/ 110490 h 104775"/>
              <a:gd name="connsiteX3" fmla="*/ 16382 w 28575"/>
              <a:gd name="connsiteY3" fmla="*/ 12954 h 104775"/>
              <a:gd name="connsiteX4" fmla="*/ 30860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2954"/>
                </a:moveTo>
                <a:lnTo>
                  <a:pt x="30860" y="110490"/>
                </a:lnTo>
                <a:lnTo>
                  <a:pt x="16382" y="110490"/>
                </a:lnTo>
                <a:lnTo>
                  <a:pt x="16382" y="12954"/>
                </a:lnTo>
                <a:lnTo>
                  <a:pt x="30860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5886450" y="2838450"/>
            <a:ext cx="28575" cy="95250"/>
          </a:xfrm>
          <a:custGeom>
            <a:avLst/>
            <a:gdLst>
              <a:gd name="connsiteX0" fmla="*/ 16002 w 28575"/>
              <a:gd name="connsiteY0" fmla="*/ 12954 h 95250"/>
              <a:gd name="connsiteX1" fmla="*/ 16002 w 28575"/>
              <a:gd name="connsiteY1" fmla="*/ 103632 h 95250"/>
              <a:gd name="connsiteX2" fmla="*/ 30480 w 28575"/>
              <a:gd name="connsiteY2" fmla="*/ 103632 h 95250"/>
              <a:gd name="connsiteX3" fmla="*/ 30480 w 28575"/>
              <a:gd name="connsiteY3" fmla="*/ 12954 h 95250"/>
              <a:gd name="connsiteX4" fmla="*/ 16002 w 28575"/>
              <a:gd name="connsiteY4" fmla="*/ 1295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0">
                <a:moveTo>
                  <a:pt x="16002" y="12954"/>
                </a:moveTo>
                <a:lnTo>
                  <a:pt x="16002" y="103632"/>
                </a:lnTo>
                <a:lnTo>
                  <a:pt x="30480" y="103632"/>
                </a:lnTo>
                <a:lnTo>
                  <a:pt x="30480" y="12954"/>
                </a:lnTo>
                <a:lnTo>
                  <a:pt x="16002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6048375" y="2705100"/>
            <a:ext cx="704850" cy="266700"/>
          </a:xfrm>
          <a:custGeom>
            <a:avLst/>
            <a:gdLst>
              <a:gd name="connsiteX0" fmla="*/ 14859 w 704850"/>
              <a:gd name="connsiteY0" fmla="*/ 146304 h 266700"/>
              <a:gd name="connsiteX1" fmla="*/ 360807 w 704850"/>
              <a:gd name="connsiteY1" fmla="*/ 16764 h 266700"/>
              <a:gd name="connsiteX2" fmla="*/ 706755 w 704850"/>
              <a:gd name="connsiteY2" fmla="*/ 146304 h 266700"/>
              <a:gd name="connsiteX3" fmla="*/ 360807 w 704850"/>
              <a:gd name="connsiteY3" fmla="*/ 275082 h 266700"/>
              <a:gd name="connsiteX4" fmla="*/ 14859 w 7048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4859" y="146304"/>
                </a:moveTo>
                <a:cubicBezTo>
                  <a:pt x="14859" y="74676"/>
                  <a:pt x="169545" y="16764"/>
                  <a:pt x="360807" y="16764"/>
                </a:cubicBezTo>
                <a:cubicBezTo>
                  <a:pt x="551307" y="16764"/>
                  <a:pt x="706755" y="74676"/>
                  <a:pt x="706755" y="146304"/>
                </a:cubicBezTo>
                <a:cubicBezTo>
                  <a:pt x="706755" y="217170"/>
                  <a:pt x="551307" y="275082"/>
                  <a:pt x="360807" y="275082"/>
                </a:cubicBezTo>
                <a:cubicBezTo>
                  <a:pt x="169545" y="275082"/>
                  <a:pt x="14859" y="217170"/>
                  <a:pt x="14859" y="14630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3009900" y="3286125"/>
            <a:ext cx="581025" cy="171450"/>
          </a:xfrm>
          <a:custGeom>
            <a:avLst/>
            <a:gdLst>
              <a:gd name="connsiteX0" fmla="*/ 17526 w 581025"/>
              <a:gd name="connsiteY0" fmla="*/ 12572 h 171450"/>
              <a:gd name="connsiteX1" fmla="*/ 17526 w 581025"/>
              <a:gd name="connsiteY1" fmla="*/ 180213 h 171450"/>
              <a:gd name="connsiteX2" fmla="*/ 583692 w 581025"/>
              <a:gd name="connsiteY2" fmla="*/ 180213 h 171450"/>
              <a:gd name="connsiteX3" fmla="*/ 583692 w 581025"/>
              <a:gd name="connsiteY3" fmla="*/ 12572 h 171450"/>
              <a:gd name="connsiteX4" fmla="*/ 17526 w 581025"/>
              <a:gd name="connsiteY4" fmla="*/ 125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71450">
                <a:moveTo>
                  <a:pt x="17526" y="12572"/>
                </a:moveTo>
                <a:lnTo>
                  <a:pt x="17526" y="180213"/>
                </a:lnTo>
                <a:lnTo>
                  <a:pt x="583692" y="180213"/>
                </a:lnTo>
                <a:lnTo>
                  <a:pt x="583692" y="12572"/>
                </a:lnTo>
                <a:lnTo>
                  <a:pt x="17526" y="1257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4019550" y="3276600"/>
            <a:ext cx="561975" cy="180975"/>
          </a:xfrm>
          <a:custGeom>
            <a:avLst/>
            <a:gdLst>
              <a:gd name="connsiteX0" fmla="*/ 13716 w 561975"/>
              <a:gd name="connsiteY0" fmla="*/ 11430 h 180975"/>
              <a:gd name="connsiteX1" fmla="*/ 13716 w 561975"/>
              <a:gd name="connsiteY1" fmla="*/ 189738 h 180975"/>
              <a:gd name="connsiteX2" fmla="*/ 569213 w 561975"/>
              <a:gd name="connsiteY2" fmla="*/ 189738 h 180975"/>
              <a:gd name="connsiteX3" fmla="*/ 569213 w 561975"/>
              <a:gd name="connsiteY3" fmla="*/ 11430 h 180975"/>
              <a:gd name="connsiteX4" fmla="*/ 13716 w 561975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80975">
                <a:moveTo>
                  <a:pt x="13716" y="11430"/>
                </a:moveTo>
                <a:lnTo>
                  <a:pt x="13716" y="189738"/>
                </a:lnTo>
                <a:lnTo>
                  <a:pt x="569213" y="189738"/>
                </a:lnTo>
                <a:lnTo>
                  <a:pt x="569213" y="11430"/>
                </a:lnTo>
                <a:lnTo>
                  <a:pt x="13716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4257675" y="2924175"/>
            <a:ext cx="95250" cy="85725"/>
          </a:xfrm>
          <a:custGeom>
            <a:avLst/>
            <a:gdLst>
              <a:gd name="connsiteX0" fmla="*/ 96392 w 95250"/>
              <a:gd name="connsiteY0" fmla="*/ 11048 h 85725"/>
              <a:gd name="connsiteX1" fmla="*/ 54483 w 95250"/>
              <a:gd name="connsiteY1" fmla="*/ 94869 h 85725"/>
              <a:gd name="connsiteX2" fmla="*/ 12572 w 95250"/>
              <a:gd name="connsiteY2" fmla="*/ 11048 h 85725"/>
              <a:gd name="connsiteX3" fmla="*/ 96392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6392" y="11048"/>
                </a:moveTo>
                <a:lnTo>
                  <a:pt x="54483" y="94869"/>
                </a:lnTo>
                <a:lnTo>
                  <a:pt x="12572" y="11048"/>
                </a:lnTo>
                <a:lnTo>
                  <a:pt x="96392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4286250" y="2838450"/>
            <a:ext cx="28575" cy="104775"/>
          </a:xfrm>
          <a:custGeom>
            <a:avLst/>
            <a:gdLst>
              <a:gd name="connsiteX0" fmla="*/ 32766 w 28575"/>
              <a:gd name="connsiteY0" fmla="*/ 12954 h 104775"/>
              <a:gd name="connsiteX1" fmla="*/ 32766 w 28575"/>
              <a:gd name="connsiteY1" fmla="*/ 110490 h 104775"/>
              <a:gd name="connsiteX2" fmla="*/ 18288 w 28575"/>
              <a:gd name="connsiteY2" fmla="*/ 110490 h 104775"/>
              <a:gd name="connsiteX3" fmla="*/ 18288 w 28575"/>
              <a:gd name="connsiteY3" fmla="*/ 12954 h 104775"/>
              <a:gd name="connsiteX4" fmla="*/ 32766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12954"/>
                </a:moveTo>
                <a:lnTo>
                  <a:pt x="32766" y="110490"/>
                </a:lnTo>
                <a:lnTo>
                  <a:pt x="18288" y="110490"/>
                </a:lnTo>
                <a:lnTo>
                  <a:pt x="18288" y="12954"/>
                </a:lnTo>
                <a:lnTo>
                  <a:pt x="32766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3286125" y="2924175"/>
            <a:ext cx="28575" cy="104775"/>
          </a:xfrm>
          <a:custGeom>
            <a:avLst/>
            <a:gdLst>
              <a:gd name="connsiteX0" fmla="*/ 17907 w 28575"/>
              <a:gd name="connsiteY0" fmla="*/ 17145 h 104775"/>
              <a:gd name="connsiteX1" fmla="*/ 17907 w 28575"/>
              <a:gd name="connsiteY1" fmla="*/ 104775 h 104775"/>
              <a:gd name="connsiteX2" fmla="*/ 32385 w 28575"/>
              <a:gd name="connsiteY2" fmla="*/ 104775 h 104775"/>
              <a:gd name="connsiteX3" fmla="*/ 32385 w 28575"/>
              <a:gd name="connsiteY3" fmla="*/ 17145 h 104775"/>
              <a:gd name="connsiteX4" fmla="*/ 17907 w 28575"/>
              <a:gd name="connsiteY4" fmla="*/ 1714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17907" y="17145"/>
                </a:moveTo>
                <a:lnTo>
                  <a:pt x="17907" y="104775"/>
                </a:lnTo>
                <a:lnTo>
                  <a:pt x="32385" y="104775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3486150" y="2705100"/>
            <a:ext cx="628650" cy="266700"/>
          </a:xfrm>
          <a:custGeom>
            <a:avLst/>
            <a:gdLst>
              <a:gd name="connsiteX0" fmla="*/ 15240 w 628650"/>
              <a:gd name="connsiteY0" fmla="*/ 146304 h 266700"/>
              <a:gd name="connsiteX1" fmla="*/ 325374 w 628650"/>
              <a:gd name="connsiteY1" fmla="*/ 16764 h 266700"/>
              <a:gd name="connsiteX2" fmla="*/ 635508 w 628650"/>
              <a:gd name="connsiteY2" fmla="*/ 146304 h 266700"/>
              <a:gd name="connsiteX3" fmla="*/ 325374 w 628650"/>
              <a:gd name="connsiteY3" fmla="*/ 275082 h 266700"/>
              <a:gd name="connsiteX4" fmla="*/ 15240 w 6286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6304"/>
                </a:moveTo>
                <a:cubicBezTo>
                  <a:pt x="15240" y="74676"/>
                  <a:pt x="153924" y="16764"/>
                  <a:pt x="325374" y="16764"/>
                </a:cubicBezTo>
                <a:cubicBezTo>
                  <a:pt x="496824" y="16764"/>
                  <a:pt x="635508" y="74676"/>
                  <a:pt x="635508" y="146304"/>
                </a:cubicBezTo>
                <a:cubicBezTo>
                  <a:pt x="635508" y="217170"/>
                  <a:pt x="496824" y="275082"/>
                  <a:pt x="325374" y="275082"/>
                </a:cubicBezTo>
                <a:cubicBezTo>
                  <a:pt x="153924" y="275082"/>
                  <a:pt x="15240" y="217170"/>
                  <a:pt x="15240" y="146304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876300" y="3276600"/>
            <a:ext cx="571500" cy="180975"/>
          </a:xfrm>
          <a:custGeom>
            <a:avLst/>
            <a:gdLst>
              <a:gd name="connsiteX0" fmla="*/ 13716 w 571500"/>
              <a:gd name="connsiteY0" fmla="*/ 11430 h 180975"/>
              <a:gd name="connsiteX1" fmla="*/ 13716 w 571500"/>
              <a:gd name="connsiteY1" fmla="*/ 189738 h 180975"/>
              <a:gd name="connsiteX2" fmla="*/ 579882 w 571500"/>
              <a:gd name="connsiteY2" fmla="*/ 189738 h 180975"/>
              <a:gd name="connsiteX3" fmla="*/ 579882 w 571500"/>
              <a:gd name="connsiteY3" fmla="*/ 11430 h 180975"/>
              <a:gd name="connsiteX4" fmla="*/ 13716 w 571500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80975">
                <a:moveTo>
                  <a:pt x="13716" y="11430"/>
                </a:moveTo>
                <a:lnTo>
                  <a:pt x="13716" y="189738"/>
                </a:lnTo>
                <a:lnTo>
                  <a:pt x="579882" y="189738"/>
                </a:lnTo>
                <a:lnTo>
                  <a:pt x="579882" y="11430"/>
                </a:lnTo>
                <a:lnTo>
                  <a:pt x="13716" y="1143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1885950" y="3267075"/>
            <a:ext cx="561975" cy="190500"/>
          </a:xfrm>
          <a:custGeom>
            <a:avLst/>
            <a:gdLst>
              <a:gd name="connsiteX0" fmla="*/ 9905 w 561975"/>
              <a:gd name="connsiteY0" fmla="*/ 11048 h 190500"/>
              <a:gd name="connsiteX1" fmla="*/ 9905 w 561975"/>
              <a:gd name="connsiteY1" fmla="*/ 199263 h 190500"/>
              <a:gd name="connsiteX2" fmla="*/ 565404 w 561975"/>
              <a:gd name="connsiteY2" fmla="*/ 199263 h 190500"/>
              <a:gd name="connsiteX3" fmla="*/ 565404 w 561975"/>
              <a:gd name="connsiteY3" fmla="*/ 11048 h 190500"/>
              <a:gd name="connsiteX4" fmla="*/ 9905 w 561975"/>
              <a:gd name="connsiteY4" fmla="*/ 110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90500">
                <a:moveTo>
                  <a:pt x="9905" y="11048"/>
                </a:moveTo>
                <a:lnTo>
                  <a:pt x="9905" y="199263"/>
                </a:lnTo>
                <a:lnTo>
                  <a:pt x="565404" y="199263"/>
                </a:lnTo>
                <a:lnTo>
                  <a:pt x="565404" y="11048"/>
                </a:lnTo>
                <a:lnTo>
                  <a:pt x="9905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2152650" y="2828925"/>
            <a:ext cx="28575" cy="104775"/>
          </a:xfrm>
          <a:custGeom>
            <a:avLst/>
            <a:gdLst>
              <a:gd name="connsiteX0" fmla="*/ 28955 w 28575"/>
              <a:gd name="connsiteY0" fmla="*/ 11810 h 104775"/>
              <a:gd name="connsiteX1" fmla="*/ 28955 w 28575"/>
              <a:gd name="connsiteY1" fmla="*/ 109346 h 104775"/>
              <a:gd name="connsiteX2" fmla="*/ 14477 w 28575"/>
              <a:gd name="connsiteY2" fmla="*/ 109346 h 104775"/>
              <a:gd name="connsiteX3" fmla="*/ 14477 w 28575"/>
              <a:gd name="connsiteY3" fmla="*/ 11810 h 104775"/>
              <a:gd name="connsiteX4" fmla="*/ 28955 w 28575"/>
              <a:gd name="connsiteY4" fmla="*/ 1181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28955" y="11810"/>
                </a:moveTo>
                <a:lnTo>
                  <a:pt x="28955" y="109346"/>
                </a:lnTo>
                <a:lnTo>
                  <a:pt x="14477" y="109346"/>
                </a:lnTo>
                <a:lnTo>
                  <a:pt x="14477" y="11810"/>
                </a:lnTo>
                <a:lnTo>
                  <a:pt x="28955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2114550" y="2914650"/>
            <a:ext cx="95250" cy="85725"/>
          </a:xfrm>
          <a:custGeom>
            <a:avLst/>
            <a:gdLst>
              <a:gd name="connsiteX0" fmla="*/ 102108 w 95250"/>
              <a:gd name="connsiteY0" fmla="*/ 9905 h 85725"/>
              <a:gd name="connsiteX1" fmla="*/ 60198 w 95250"/>
              <a:gd name="connsiteY1" fmla="*/ 93726 h 85725"/>
              <a:gd name="connsiteX2" fmla="*/ 18288 w 95250"/>
              <a:gd name="connsiteY2" fmla="*/ 9905 h 85725"/>
              <a:gd name="connsiteX3" fmla="*/ 102108 w 95250"/>
              <a:gd name="connsiteY3" fmla="*/ 990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9905"/>
                </a:moveTo>
                <a:lnTo>
                  <a:pt x="60198" y="93726"/>
                </a:lnTo>
                <a:lnTo>
                  <a:pt x="18288" y="9905"/>
                </a:lnTo>
                <a:lnTo>
                  <a:pt x="102108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1152525" y="2924175"/>
            <a:ext cx="28575" cy="85725"/>
          </a:xfrm>
          <a:custGeom>
            <a:avLst/>
            <a:gdLst>
              <a:gd name="connsiteX0" fmla="*/ 14097 w 28575"/>
              <a:gd name="connsiteY0" fmla="*/ 17145 h 85725"/>
              <a:gd name="connsiteX1" fmla="*/ 14097 w 28575"/>
              <a:gd name="connsiteY1" fmla="*/ 94869 h 85725"/>
              <a:gd name="connsiteX2" fmla="*/ 28575 w 28575"/>
              <a:gd name="connsiteY2" fmla="*/ 94869 h 85725"/>
              <a:gd name="connsiteX3" fmla="*/ 28575 w 28575"/>
              <a:gd name="connsiteY3" fmla="*/ 17145 h 85725"/>
              <a:gd name="connsiteX4" fmla="*/ 14097 w 28575"/>
              <a:gd name="connsiteY4" fmla="*/ 1714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85725">
                <a:moveTo>
                  <a:pt x="14097" y="17145"/>
                </a:moveTo>
                <a:lnTo>
                  <a:pt x="14097" y="94869"/>
                </a:lnTo>
                <a:lnTo>
                  <a:pt x="28575" y="94869"/>
                </a:lnTo>
                <a:lnTo>
                  <a:pt x="28575" y="17145"/>
                </a:lnTo>
                <a:lnTo>
                  <a:pt x="140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1352550" y="2695575"/>
            <a:ext cx="628650" cy="266700"/>
          </a:xfrm>
          <a:custGeom>
            <a:avLst/>
            <a:gdLst>
              <a:gd name="connsiteX0" fmla="*/ 11430 w 628650"/>
              <a:gd name="connsiteY0" fmla="*/ 145160 h 266700"/>
              <a:gd name="connsiteX1" fmla="*/ 321564 w 628650"/>
              <a:gd name="connsiteY1" fmla="*/ 15620 h 266700"/>
              <a:gd name="connsiteX2" fmla="*/ 631698 w 628650"/>
              <a:gd name="connsiteY2" fmla="*/ 145160 h 266700"/>
              <a:gd name="connsiteX3" fmla="*/ 321564 w 628650"/>
              <a:gd name="connsiteY3" fmla="*/ 273938 h 266700"/>
              <a:gd name="connsiteX4" fmla="*/ 11430 w 628650"/>
              <a:gd name="connsiteY4" fmla="*/ 14516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5160"/>
                </a:moveTo>
                <a:cubicBezTo>
                  <a:pt x="11430" y="73533"/>
                  <a:pt x="150114" y="15620"/>
                  <a:pt x="321564" y="15620"/>
                </a:cubicBezTo>
                <a:cubicBezTo>
                  <a:pt x="493014" y="15620"/>
                  <a:pt x="631698" y="73533"/>
                  <a:pt x="631698" y="145160"/>
                </a:cubicBezTo>
                <a:cubicBezTo>
                  <a:pt x="631698" y="216026"/>
                  <a:pt x="493014" y="273938"/>
                  <a:pt x="321564" y="273938"/>
                </a:cubicBezTo>
                <a:cubicBezTo>
                  <a:pt x="150114" y="273938"/>
                  <a:pt x="11430" y="216026"/>
                  <a:pt x="11430" y="145160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7753350" y="3286125"/>
            <a:ext cx="571500" cy="171450"/>
          </a:xfrm>
          <a:custGeom>
            <a:avLst/>
            <a:gdLst>
              <a:gd name="connsiteX0" fmla="*/ 9906 w 571500"/>
              <a:gd name="connsiteY0" fmla="*/ 12572 h 171450"/>
              <a:gd name="connsiteX1" fmla="*/ 9906 w 571500"/>
              <a:gd name="connsiteY1" fmla="*/ 180213 h 171450"/>
              <a:gd name="connsiteX2" fmla="*/ 576073 w 571500"/>
              <a:gd name="connsiteY2" fmla="*/ 180213 h 171450"/>
              <a:gd name="connsiteX3" fmla="*/ 576073 w 571500"/>
              <a:gd name="connsiteY3" fmla="*/ 12572 h 171450"/>
              <a:gd name="connsiteX4" fmla="*/ 9906 w 571500"/>
              <a:gd name="connsiteY4" fmla="*/ 12572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71450">
                <a:moveTo>
                  <a:pt x="9906" y="12572"/>
                </a:moveTo>
                <a:lnTo>
                  <a:pt x="9906" y="180213"/>
                </a:lnTo>
                <a:lnTo>
                  <a:pt x="576073" y="180213"/>
                </a:lnTo>
                <a:lnTo>
                  <a:pt x="576073" y="12572"/>
                </a:lnTo>
                <a:lnTo>
                  <a:pt x="9906" y="1257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8753475" y="3276600"/>
            <a:ext cx="561975" cy="180975"/>
          </a:xfrm>
          <a:custGeom>
            <a:avLst/>
            <a:gdLst>
              <a:gd name="connsiteX0" fmla="*/ 15620 w 561975"/>
              <a:gd name="connsiteY0" fmla="*/ 11430 h 180975"/>
              <a:gd name="connsiteX1" fmla="*/ 15620 w 561975"/>
              <a:gd name="connsiteY1" fmla="*/ 189738 h 180975"/>
              <a:gd name="connsiteX2" fmla="*/ 571118 w 561975"/>
              <a:gd name="connsiteY2" fmla="*/ 189738 h 180975"/>
              <a:gd name="connsiteX3" fmla="*/ 571118 w 561975"/>
              <a:gd name="connsiteY3" fmla="*/ 11430 h 180975"/>
              <a:gd name="connsiteX4" fmla="*/ 15620 w 561975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80975">
                <a:moveTo>
                  <a:pt x="15620" y="11430"/>
                </a:moveTo>
                <a:lnTo>
                  <a:pt x="15620" y="189738"/>
                </a:lnTo>
                <a:lnTo>
                  <a:pt x="571118" y="189738"/>
                </a:lnTo>
                <a:lnTo>
                  <a:pt x="571118" y="11430"/>
                </a:lnTo>
                <a:lnTo>
                  <a:pt x="15620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8991600" y="2924175"/>
            <a:ext cx="95250" cy="85725"/>
          </a:xfrm>
          <a:custGeom>
            <a:avLst/>
            <a:gdLst>
              <a:gd name="connsiteX0" fmla="*/ 98297 w 95250"/>
              <a:gd name="connsiteY0" fmla="*/ 11048 h 85725"/>
              <a:gd name="connsiteX1" fmla="*/ 56388 w 95250"/>
              <a:gd name="connsiteY1" fmla="*/ 94869 h 85725"/>
              <a:gd name="connsiteX2" fmla="*/ 14478 w 95250"/>
              <a:gd name="connsiteY2" fmla="*/ 11048 h 85725"/>
              <a:gd name="connsiteX3" fmla="*/ 98297 w 95250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98297" y="11048"/>
                </a:moveTo>
                <a:lnTo>
                  <a:pt x="56388" y="94869"/>
                </a:lnTo>
                <a:lnTo>
                  <a:pt x="14478" y="11048"/>
                </a:lnTo>
                <a:lnTo>
                  <a:pt x="98297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9029700" y="2838450"/>
            <a:ext cx="19050" cy="104775"/>
          </a:xfrm>
          <a:custGeom>
            <a:avLst/>
            <a:gdLst>
              <a:gd name="connsiteX0" fmla="*/ 25145 w 19050"/>
              <a:gd name="connsiteY0" fmla="*/ 12954 h 104775"/>
              <a:gd name="connsiteX1" fmla="*/ 25145 w 19050"/>
              <a:gd name="connsiteY1" fmla="*/ 110490 h 104775"/>
              <a:gd name="connsiteX2" fmla="*/ 10667 w 19050"/>
              <a:gd name="connsiteY2" fmla="*/ 110490 h 104775"/>
              <a:gd name="connsiteX3" fmla="*/ 10667 w 19050"/>
              <a:gd name="connsiteY3" fmla="*/ 12954 h 104775"/>
              <a:gd name="connsiteX4" fmla="*/ 25145 w 19050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2954"/>
                </a:moveTo>
                <a:lnTo>
                  <a:pt x="25145" y="110490"/>
                </a:lnTo>
                <a:lnTo>
                  <a:pt x="10667" y="110490"/>
                </a:lnTo>
                <a:lnTo>
                  <a:pt x="10667" y="12954"/>
                </a:lnTo>
                <a:lnTo>
                  <a:pt x="25145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8029575" y="2924175"/>
            <a:ext cx="19050" cy="104775"/>
          </a:xfrm>
          <a:custGeom>
            <a:avLst/>
            <a:gdLst>
              <a:gd name="connsiteX0" fmla="*/ 10286 w 19050"/>
              <a:gd name="connsiteY0" fmla="*/ 17145 h 104775"/>
              <a:gd name="connsiteX1" fmla="*/ 10286 w 19050"/>
              <a:gd name="connsiteY1" fmla="*/ 104775 h 104775"/>
              <a:gd name="connsiteX2" fmla="*/ 24765 w 19050"/>
              <a:gd name="connsiteY2" fmla="*/ 104775 h 104775"/>
              <a:gd name="connsiteX3" fmla="*/ 24765 w 19050"/>
              <a:gd name="connsiteY3" fmla="*/ 17145 h 104775"/>
              <a:gd name="connsiteX4" fmla="*/ 10286 w 19050"/>
              <a:gd name="connsiteY4" fmla="*/ 1714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10286" y="17145"/>
                </a:moveTo>
                <a:lnTo>
                  <a:pt x="10286" y="104775"/>
                </a:lnTo>
                <a:lnTo>
                  <a:pt x="24765" y="104775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8248650" y="2705100"/>
            <a:ext cx="571500" cy="266700"/>
          </a:xfrm>
          <a:custGeom>
            <a:avLst/>
            <a:gdLst>
              <a:gd name="connsiteX0" fmla="*/ 16764 w 571500"/>
              <a:gd name="connsiteY0" fmla="*/ 146304 h 266700"/>
              <a:gd name="connsiteX1" fmla="*/ 297942 w 571500"/>
              <a:gd name="connsiteY1" fmla="*/ 16764 h 266700"/>
              <a:gd name="connsiteX2" fmla="*/ 579119 w 571500"/>
              <a:gd name="connsiteY2" fmla="*/ 146304 h 266700"/>
              <a:gd name="connsiteX3" fmla="*/ 297942 w 571500"/>
              <a:gd name="connsiteY3" fmla="*/ 275082 h 266700"/>
              <a:gd name="connsiteX4" fmla="*/ 16764 w 57150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46304"/>
                </a:moveTo>
                <a:cubicBezTo>
                  <a:pt x="16764" y="74676"/>
                  <a:pt x="142494" y="16764"/>
                  <a:pt x="297942" y="16764"/>
                </a:cubicBezTo>
                <a:cubicBezTo>
                  <a:pt x="453390" y="16764"/>
                  <a:pt x="579119" y="74676"/>
                  <a:pt x="579119" y="146304"/>
                </a:cubicBezTo>
                <a:cubicBezTo>
                  <a:pt x="579119" y="217170"/>
                  <a:pt x="453390" y="275082"/>
                  <a:pt x="297942" y="275082"/>
                </a:cubicBezTo>
                <a:cubicBezTo>
                  <a:pt x="142494" y="275082"/>
                  <a:pt x="16764" y="217170"/>
                  <a:pt x="16764" y="14630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5610225" y="3257550"/>
            <a:ext cx="581025" cy="200025"/>
          </a:xfrm>
          <a:custGeom>
            <a:avLst/>
            <a:gdLst>
              <a:gd name="connsiteX0" fmla="*/ 15621 w 581025"/>
              <a:gd name="connsiteY0" fmla="*/ 9905 h 200025"/>
              <a:gd name="connsiteX1" fmla="*/ 15621 w 581025"/>
              <a:gd name="connsiteY1" fmla="*/ 208788 h 200025"/>
              <a:gd name="connsiteX2" fmla="*/ 581787 w 581025"/>
              <a:gd name="connsiteY2" fmla="*/ 208788 h 200025"/>
              <a:gd name="connsiteX3" fmla="*/ 581787 w 581025"/>
              <a:gd name="connsiteY3" fmla="*/ 9905 h 200025"/>
              <a:gd name="connsiteX4" fmla="*/ 15621 w 581025"/>
              <a:gd name="connsiteY4" fmla="*/ 990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200025">
                <a:moveTo>
                  <a:pt x="15621" y="9905"/>
                </a:moveTo>
                <a:lnTo>
                  <a:pt x="15621" y="208788"/>
                </a:lnTo>
                <a:lnTo>
                  <a:pt x="581787" y="208788"/>
                </a:lnTo>
                <a:lnTo>
                  <a:pt x="581787" y="9905"/>
                </a:lnTo>
                <a:lnTo>
                  <a:pt x="15621" y="990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6619875" y="3276600"/>
            <a:ext cx="561975" cy="180975"/>
          </a:xfrm>
          <a:custGeom>
            <a:avLst/>
            <a:gdLst>
              <a:gd name="connsiteX0" fmla="*/ 11810 w 561975"/>
              <a:gd name="connsiteY0" fmla="*/ 11430 h 180975"/>
              <a:gd name="connsiteX1" fmla="*/ 11810 w 561975"/>
              <a:gd name="connsiteY1" fmla="*/ 189738 h 180975"/>
              <a:gd name="connsiteX2" fmla="*/ 567308 w 561975"/>
              <a:gd name="connsiteY2" fmla="*/ 189738 h 180975"/>
              <a:gd name="connsiteX3" fmla="*/ 567308 w 561975"/>
              <a:gd name="connsiteY3" fmla="*/ 11430 h 180975"/>
              <a:gd name="connsiteX4" fmla="*/ 11810 w 561975"/>
              <a:gd name="connsiteY4" fmla="*/ 1143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80975">
                <a:moveTo>
                  <a:pt x="11810" y="11430"/>
                </a:moveTo>
                <a:lnTo>
                  <a:pt x="11810" y="189738"/>
                </a:lnTo>
                <a:lnTo>
                  <a:pt x="567308" y="189738"/>
                </a:lnTo>
                <a:lnTo>
                  <a:pt x="567308" y="11430"/>
                </a:lnTo>
                <a:lnTo>
                  <a:pt x="11810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6858000" y="2924175"/>
            <a:ext cx="85725" cy="85725"/>
          </a:xfrm>
          <a:custGeom>
            <a:avLst/>
            <a:gdLst>
              <a:gd name="connsiteX0" fmla="*/ 94488 w 85725"/>
              <a:gd name="connsiteY0" fmla="*/ 11048 h 85725"/>
              <a:gd name="connsiteX1" fmla="*/ 52578 w 85725"/>
              <a:gd name="connsiteY1" fmla="*/ 94869 h 85725"/>
              <a:gd name="connsiteX2" fmla="*/ 10668 w 85725"/>
              <a:gd name="connsiteY2" fmla="*/ 11048 h 85725"/>
              <a:gd name="connsiteX3" fmla="*/ 94488 w 85725"/>
              <a:gd name="connsiteY3" fmla="*/ 110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4488" y="11048"/>
                </a:moveTo>
                <a:lnTo>
                  <a:pt x="52578" y="94869"/>
                </a:lnTo>
                <a:lnTo>
                  <a:pt x="10668" y="11048"/>
                </a:lnTo>
                <a:lnTo>
                  <a:pt x="94488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6886575" y="2838450"/>
            <a:ext cx="28575" cy="104775"/>
          </a:xfrm>
          <a:custGeom>
            <a:avLst/>
            <a:gdLst>
              <a:gd name="connsiteX0" fmla="*/ 30860 w 28575"/>
              <a:gd name="connsiteY0" fmla="*/ 12954 h 104775"/>
              <a:gd name="connsiteX1" fmla="*/ 30860 w 28575"/>
              <a:gd name="connsiteY1" fmla="*/ 110490 h 104775"/>
              <a:gd name="connsiteX2" fmla="*/ 16382 w 28575"/>
              <a:gd name="connsiteY2" fmla="*/ 110490 h 104775"/>
              <a:gd name="connsiteX3" fmla="*/ 16382 w 28575"/>
              <a:gd name="connsiteY3" fmla="*/ 12954 h 104775"/>
              <a:gd name="connsiteX4" fmla="*/ 30860 w 28575"/>
              <a:gd name="connsiteY4" fmla="*/ 1295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2954"/>
                </a:moveTo>
                <a:lnTo>
                  <a:pt x="30860" y="110490"/>
                </a:lnTo>
                <a:lnTo>
                  <a:pt x="16382" y="110490"/>
                </a:lnTo>
                <a:lnTo>
                  <a:pt x="16382" y="12954"/>
                </a:lnTo>
                <a:lnTo>
                  <a:pt x="30860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5886450" y="2924175"/>
            <a:ext cx="28575" cy="66675"/>
          </a:xfrm>
          <a:custGeom>
            <a:avLst/>
            <a:gdLst>
              <a:gd name="connsiteX0" fmla="*/ 16002 w 28575"/>
              <a:gd name="connsiteY0" fmla="*/ 17145 h 66675"/>
              <a:gd name="connsiteX1" fmla="*/ 16002 w 28575"/>
              <a:gd name="connsiteY1" fmla="*/ 73533 h 66675"/>
              <a:gd name="connsiteX2" fmla="*/ 30480 w 28575"/>
              <a:gd name="connsiteY2" fmla="*/ 73533 h 66675"/>
              <a:gd name="connsiteX3" fmla="*/ 30480 w 28575"/>
              <a:gd name="connsiteY3" fmla="*/ 17145 h 66675"/>
              <a:gd name="connsiteX4" fmla="*/ 16002 w 28575"/>
              <a:gd name="connsiteY4" fmla="*/ 1714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6675">
                <a:moveTo>
                  <a:pt x="16002" y="17145"/>
                </a:moveTo>
                <a:lnTo>
                  <a:pt x="16002" y="73533"/>
                </a:lnTo>
                <a:lnTo>
                  <a:pt x="30480" y="73533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6048375" y="2705100"/>
            <a:ext cx="704850" cy="266700"/>
          </a:xfrm>
          <a:custGeom>
            <a:avLst/>
            <a:gdLst>
              <a:gd name="connsiteX0" fmla="*/ 14859 w 704850"/>
              <a:gd name="connsiteY0" fmla="*/ 146304 h 266700"/>
              <a:gd name="connsiteX1" fmla="*/ 360807 w 704850"/>
              <a:gd name="connsiteY1" fmla="*/ 16764 h 266700"/>
              <a:gd name="connsiteX2" fmla="*/ 706755 w 704850"/>
              <a:gd name="connsiteY2" fmla="*/ 146304 h 266700"/>
              <a:gd name="connsiteX3" fmla="*/ 360807 w 704850"/>
              <a:gd name="connsiteY3" fmla="*/ 275082 h 266700"/>
              <a:gd name="connsiteX4" fmla="*/ 14859 w 704850"/>
              <a:gd name="connsiteY4" fmla="*/ 14630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4859" y="146304"/>
                </a:moveTo>
                <a:cubicBezTo>
                  <a:pt x="14859" y="74676"/>
                  <a:pt x="169545" y="16764"/>
                  <a:pt x="360807" y="16764"/>
                </a:cubicBezTo>
                <a:cubicBezTo>
                  <a:pt x="551307" y="16764"/>
                  <a:pt x="706755" y="74676"/>
                  <a:pt x="706755" y="146304"/>
                </a:cubicBezTo>
                <a:cubicBezTo>
                  <a:pt x="706755" y="217170"/>
                  <a:pt x="551307" y="275082"/>
                  <a:pt x="360807" y="275082"/>
                </a:cubicBezTo>
                <a:cubicBezTo>
                  <a:pt x="169545" y="275082"/>
                  <a:pt x="14859" y="217170"/>
                  <a:pt x="14859" y="146304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1895475" y="4552950"/>
            <a:ext cx="571500" cy="266700"/>
          </a:xfrm>
          <a:custGeom>
            <a:avLst/>
            <a:gdLst>
              <a:gd name="connsiteX0" fmla="*/ 11048 w 571500"/>
              <a:gd name="connsiteY0" fmla="*/ 13716 h 266700"/>
              <a:gd name="connsiteX1" fmla="*/ 11048 w 571500"/>
              <a:gd name="connsiteY1" fmla="*/ 274319 h 266700"/>
              <a:gd name="connsiteX2" fmla="*/ 576453 w 571500"/>
              <a:gd name="connsiteY2" fmla="*/ 274319 h 266700"/>
              <a:gd name="connsiteX3" fmla="*/ 576453 w 571500"/>
              <a:gd name="connsiteY3" fmla="*/ 13716 h 266700"/>
              <a:gd name="connsiteX4" fmla="*/ 11048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1048" y="13716"/>
                </a:moveTo>
                <a:lnTo>
                  <a:pt x="11048" y="274319"/>
                </a:lnTo>
                <a:lnTo>
                  <a:pt x="576453" y="274319"/>
                </a:lnTo>
                <a:lnTo>
                  <a:pt x="576453" y="13716"/>
                </a:lnTo>
                <a:lnTo>
                  <a:pt x="11048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2895600" y="4648200"/>
            <a:ext cx="571500" cy="171450"/>
          </a:xfrm>
          <a:custGeom>
            <a:avLst/>
            <a:gdLst>
              <a:gd name="connsiteX0" fmla="*/ 16764 w 571500"/>
              <a:gd name="connsiteY0" fmla="*/ 12953 h 171450"/>
              <a:gd name="connsiteX1" fmla="*/ 16764 w 571500"/>
              <a:gd name="connsiteY1" fmla="*/ 179069 h 171450"/>
              <a:gd name="connsiteX2" fmla="*/ 571500 w 571500"/>
              <a:gd name="connsiteY2" fmla="*/ 179069 h 171450"/>
              <a:gd name="connsiteX3" fmla="*/ 571500 w 571500"/>
              <a:gd name="connsiteY3" fmla="*/ 12953 h 171450"/>
              <a:gd name="connsiteX4" fmla="*/ 16764 w 571500"/>
              <a:gd name="connsiteY4" fmla="*/ 1295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71450">
                <a:moveTo>
                  <a:pt x="16764" y="12953"/>
                </a:moveTo>
                <a:lnTo>
                  <a:pt x="16764" y="179069"/>
                </a:lnTo>
                <a:lnTo>
                  <a:pt x="571500" y="179069"/>
                </a:lnTo>
                <a:lnTo>
                  <a:pt x="571500" y="12953"/>
                </a:lnTo>
                <a:lnTo>
                  <a:pt x="16764" y="1295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2876550" y="4781550"/>
            <a:ext cx="600075" cy="228600"/>
          </a:xfrm>
          <a:custGeom>
            <a:avLst/>
            <a:gdLst>
              <a:gd name="connsiteX0" fmla="*/ 12954 w 600075"/>
              <a:gd name="connsiteY0" fmla="*/ 122682 h 228600"/>
              <a:gd name="connsiteX1" fmla="*/ 309372 w 600075"/>
              <a:gd name="connsiteY1" fmla="*/ 11430 h 228600"/>
              <a:gd name="connsiteX2" fmla="*/ 606552 w 600075"/>
              <a:gd name="connsiteY2" fmla="*/ 122682 h 228600"/>
              <a:gd name="connsiteX3" fmla="*/ 309372 w 600075"/>
              <a:gd name="connsiteY3" fmla="*/ 234696 h 228600"/>
              <a:gd name="connsiteX4" fmla="*/ 12954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2682"/>
                </a:moveTo>
                <a:cubicBezTo>
                  <a:pt x="12954" y="60959"/>
                  <a:pt x="145542" y="11430"/>
                  <a:pt x="309372" y="11430"/>
                </a:cubicBezTo>
                <a:cubicBezTo>
                  <a:pt x="473964" y="11430"/>
                  <a:pt x="606552" y="60959"/>
                  <a:pt x="606552" y="122682"/>
                </a:cubicBezTo>
                <a:cubicBezTo>
                  <a:pt x="606552" y="184403"/>
                  <a:pt x="473964" y="234696"/>
                  <a:pt x="309372" y="234696"/>
                </a:cubicBezTo>
                <a:cubicBezTo>
                  <a:pt x="145542" y="234696"/>
                  <a:pt x="12954" y="184403"/>
                  <a:pt x="12954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1885950" y="4781550"/>
            <a:ext cx="609600" cy="228600"/>
          </a:xfrm>
          <a:custGeom>
            <a:avLst/>
            <a:gdLst>
              <a:gd name="connsiteX0" fmla="*/ 18288 w 609600"/>
              <a:gd name="connsiteY0" fmla="*/ 122682 h 228600"/>
              <a:gd name="connsiteX1" fmla="*/ 315468 w 609600"/>
              <a:gd name="connsiteY1" fmla="*/ 11430 h 228600"/>
              <a:gd name="connsiteX2" fmla="*/ 612648 w 609600"/>
              <a:gd name="connsiteY2" fmla="*/ 122682 h 228600"/>
              <a:gd name="connsiteX3" fmla="*/ 315468 w 609600"/>
              <a:gd name="connsiteY3" fmla="*/ 234696 h 228600"/>
              <a:gd name="connsiteX4" fmla="*/ 18288 w 609600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2682"/>
                </a:moveTo>
                <a:cubicBezTo>
                  <a:pt x="18288" y="60959"/>
                  <a:pt x="151638" y="11430"/>
                  <a:pt x="315468" y="11430"/>
                </a:cubicBezTo>
                <a:cubicBezTo>
                  <a:pt x="479298" y="11430"/>
                  <a:pt x="612648" y="60959"/>
                  <a:pt x="612648" y="122682"/>
                </a:cubicBezTo>
                <a:cubicBezTo>
                  <a:pt x="612648" y="184403"/>
                  <a:pt x="479298" y="234696"/>
                  <a:pt x="315468" y="234696"/>
                </a:cubicBezTo>
                <a:cubicBezTo>
                  <a:pt x="151638" y="234696"/>
                  <a:pt x="18288" y="184403"/>
                  <a:pt x="18288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6629400" y="4791075"/>
            <a:ext cx="571500" cy="28575"/>
          </a:xfrm>
          <a:custGeom>
            <a:avLst/>
            <a:gdLst>
              <a:gd name="connsiteX0" fmla="*/ 12954 w 571500"/>
              <a:gd name="connsiteY0" fmla="*/ 16383 h 28575"/>
              <a:gd name="connsiteX1" fmla="*/ 12954 w 571500"/>
              <a:gd name="connsiteY1" fmla="*/ 36195 h 28575"/>
              <a:gd name="connsiteX2" fmla="*/ 578358 w 571500"/>
              <a:gd name="connsiteY2" fmla="*/ 36195 h 28575"/>
              <a:gd name="connsiteX3" fmla="*/ 578358 w 571500"/>
              <a:gd name="connsiteY3" fmla="*/ 16383 h 28575"/>
              <a:gd name="connsiteX4" fmla="*/ 12954 w 571500"/>
              <a:gd name="connsiteY4" fmla="*/ 1638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8575">
                <a:moveTo>
                  <a:pt x="12954" y="16383"/>
                </a:moveTo>
                <a:lnTo>
                  <a:pt x="12954" y="36195"/>
                </a:lnTo>
                <a:lnTo>
                  <a:pt x="578358" y="36195"/>
                </a:lnTo>
                <a:lnTo>
                  <a:pt x="578358" y="16383"/>
                </a:lnTo>
                <a:lnTo>
                  <a:pt x="12954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7629525" y="4343400"/>
            <a:ext cx="600075" cy="228600"/>
          </a:xfrm>
          <a:custGeom>
            <a:avLst/>
            <a:gdLst>
              <a:gd name="connsiteX0" fmla="*/ 11810 w 600075"/>
              <a:gd name="connsiteY0" fmla="*/ 125730 h 228600"/>
              <a:gd name="connsiteX1" fmla="*/ 308991 w 600075"/>
              <a:gd name="connsiteY1" fmla="*/ 13716 h 228600"/>
              <a:gd name="connsiteX2" fmla="*/ 605408 w 600075"/>
              <a:gd name="connsiteY2" fmla="*/ 125730 h 228600"/>
              <a:gd name="connsiteX3" fmla="*/ 308991 w 600075"/>
              <a:gd name="connsiteY3" fmla="*/ 237744 h 228600"/>
              <a:gd name="connsiteX4" fmla="*/ 11810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810" y="125730"/>
                </a:moveTo>
                <a:cubicBezTo>
                  <a:pt x="11810" y="64008"/>
                  <a:pt x="144398" y="13716"/>
                  <a:pt x="308991" y="13716"/>
                </a:cubicBezTo>
                <a:cubicBezTo>
                  <a:pt x="472820" y="13716"/>
                  <a:pt x="605408" y="64008"/>
                  <a:pt x="605408" y="125730"/>
                </a:cubicBezTo>
                <a:cubicBezTo>
                  <a:pt x="605408" y="187452"/>
                  <a:pt x="472820" y="237744"/>
                  <a:pt x="308991" y="237744"/>
                </a:cubicBezTo>
                <a:cubicBezTo>
                  <a:pt x="144398" y="237744"/>
                  <a:pt x="11810" y="187452"/>
                  <a:pt x="11810" y="125730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7629525" y="4581525"/>
            <a:ext cx="600075" cy="238125"/>
          </a:xfrm>
          <a:custGeom>
            <a:avLst/>
            <a:gdLst>
              <a:gd name="connsiteX0" fmla="*/ 11810 w 600075"/>
              <a:gd name="connsiteY0" fmla="*/ 127634 h 238125"/>
              <a:gd name="connsiteX1" fmla="*/ 308991 w 600075"/>
              <a:gd name="connsiteY1" fmla="*/ 16383 h 238125"/>
              <a:gd name="connsiteX2" fmla="*/ 605408 w 600075"/>
              <a:gd name="connsiteY2" fmla="*/ 127634 h 238125"/>
              <a:gd name="connsiteX3" fmla="*/ 308991 w 600075"/>
              <a:gd name="connsiteY3" fmla="*/ 239648 h 238125"/>
              <a:gd name="connsiteX4" fmla="*/ 11810 w 600075"/>
              <a:gd name="connsiteY4" fmla="*/ 12763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1810" y="127634"/>
                </a:moveTo>
                <a:cubicBezTo>
                  <a:pt x="11810" y="65913"/>
                  <a:pt x="144398" y="16383"/>
                  <a:pt x="308991" y="16383"/>
                </a:cubicBezTo>
                <a:cubicBezTo>
                  <a:pt x="472820" y="16383"/>
                  <a:pt x="605408" y="65913"/>
                  <a:pt x="605408" y="127634"/>
                </a:cubicBezTo>
                <a:cubicBezTo>
                  <a:pt x="605408" y="189357"/>
                  <a:pt x="472820" y="239648"/>
                  <a:pt x="308991" y="239648"/>
                </a:cubicBezTo>
                <a:cubicBezTo>
                  <a:pt x="144398" y="239648"/>
                  <a:pt x="11810" y="189357"/>
                  <a:pt x="11810" y="127634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1895475" y="4810125"/>
            <a:ext cx="571500" cy="504825"/>
          </a:xfrm>
          <a:custGeom>
            <a:avLst/>
            <a:gdLst>
              <a:gd name="connsiteX0" fmla="*/ 11048 w 571500"/>
              <a:gd name="connsiteY0" fmla="*/ 17145 h 504825"/>
              <a:gd name="connsiteX1" fmla="*/ 11048 w 571500"/>
              <a:gd name="connsiteY1" fmla="*/ 510159 h 504825"/>
              <a:gd name="connsiteX2" fmla="*/ 576453 w 571500"/>
              <a:gd name="connsiteY2" fmla="*/ 510159 h 504825"/>
              <a:gd name="connsiteX3" fmla="*/ 576453 w 571500"/>
              <a:gd name="connsiteY3" fmla="*/ 17145 h 504825"/>
              <a:gd name="connsiteX4" fmla="*/ 1104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1048" y="17145"/>
                </a:moveTo>
                <a:lnTo>
                  <a:pt x="11048" y="510159"/>
                </a:lnTo>
                <a:lnTo>
                  <a:pt x="576453" y="510159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2895600" y="4810125"/>
            <a:ext cx="571500" cy="504825"/>
          </a:xfrm>
          <a:custGeom>
            <a:avLst/>
            <a:gdLst>
              <a:gd name="connsiteX0" fmla="*/ 16764 w 571500"/>
              <a:gd name="connsiteY0" fmla="*/ 17145 h 504825"/>
              <a:gd name="connsiteX1" fmla="*/ 16764 w 571500"/>
              <a:gd name="connsiteY1" fmla="*/ 510159 h 504825"/>
              <a:gd name="connsiteX2" fmla="*/ 571500 w 571500"/>
              <a:gd name="connsiteY2" fmla="*/ 510159 h 504825"/>
              <a:gd name="connsiteX3" fmla="*/ 571500 w 571500"/>
              <a:gd name="connsiteY3" fmla="*/ 17145 h 504825"/>
              <a:gd name="connsiteX4" fmla="*/ 1676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6764" y="17145"/>
                </a:moveTo>
                <a:lnTo>
                  <a:pt x="16764" y="510159"/>
                </a:lnTo>
                <a:lnTo>
                  <a:pt x="571500" y="510159"/>
                </a:lnTo>
                <a:lnTo>
                  <a:pt x="571500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2876550" y="4781550"/>
            <a:ext cx="600075" cy="228600"/>
          </a:xfrm>
          <a:custGeom>
            <a:avLst/>
            <a:gdLst>
              <a:gd name="connsiteX0" fmla="*/ 12954 w 600075"/>
              <a:gd name="connsiteY0" fmla="*/ 122682 h 228600"/>
              <a:gd name="connsiteX1" fmla="*/ 309372 w 600075"/>
              <a:gd name="connsiteY1" fmla="*/ 11430 h 228600"/>
              <a:gd name="connsiteX2" fmla="*/ 606552 w 600075"/>
              <a:gd name="connsiteY2" fmla="*/ 122682 h 228600"/>
              <a:gd name="connsiteX3" fmla="*/ 309372 w 600075"/>
              <a:gd name="connsiteY3" fmla="*/ 234696 h 228600"/>
              <a:gd name="connsiteX4" fmla="*/ 12954 w 600075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2682"/>
                </a:moveTo>
                <a:cubicBezTo>
                  <a:pt x="12954" y="60959"/>
                  <a:pt x="145542" y="11430"/>
                  <a:pt x="309372" y="11430"/>
                </a:cubicBezTo>
                <a:cubicBezTo>
                  <a:pt x="473964" y="11430"/>
                  <a:pt x="606552" y="60959"/>
                  <a:pt x="606552" y="122682"/>
                </a:cubicBezTo>
                <a:cubicBezTo>
                  <a:pt x="606552" y="184403"/>
                  <a:pt x="473964" y="234696"/>
                  <a:pt x="309372" y="234696"/>
                </a:cubicBezTo>
                <a:cubicBezTo>
                  <a:pt x="145542" y="234696"/>
                  <a:pt x="12954" y="184403"/>
                  <a:pt x="12954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1885950" y="4781550"/>
            <a:ext cx="609600" cy="228600"/>
          </a:xfrm>
          <a:custGeom>
            <a:avLst/>
            <a:gdLst>
              <a:gd name="connsiteX0" fmla="*/ 18288 w 609600"/>
              <a:gd name="connsiteY0" fmla="*/ 122682 h 228600"/>
              <a:gd name="connsiteX1" fmla="*/ 315468 w 609600"/>
              <a:gd name="connsiteY1" fmla="*/ 11430 h 228600"/>
              <a:gd name="connsiteX2" fmla="*/ 612648 w 609600"/>
              <a:gd name="connsiteY2" fmla="*/ 122682 h 228600"/>
              <a:gd name="connsiteX3" fmla="*/ 315468 w 609600"/>
              <a:gd name="connsiteY3" fmla="*/ 234696 h 228600"/>
              <a:gd name="connsiteX4" fmla="*/ 18288 w 609600"/>
              <a:gd name="connsiteY4" fmla="*/ 12268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2682"/>
                </a:moveTo>
                <a:cubicBezTo>
                  <a:pt x="18288" y="60959"/>
                  <a:pt x="151638" y="11430"/>
                  <a:pt x="315468" y="11430"/>
                </a:cubicBezTo>
                <a:cubicBezTo>
                  <a:pt x="479298" y="11430"/>
                  <a:pt x="612648" y="60959"/>
                  <a:pt x="612648" y="122682"/>
                </a:cubicBezTo>
                <a:cubicBezTo>
                  <a:pt x="612648" y="184403"/>
                  <a:pt x="479298" y="234696"/>
                  <a:pt x="315468" y="234696"/>
                </a:cubicBezTo>
                <a:cubicBezTo>
                  <a:pt x="151638" y="234696"/>
                  <a:pt x="18288" y="184403"/>
                  <a:pt x="18288" y="122682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 682"> 
				</p:cNvPr>
          <p:cNvSpPr/>
          <p:nvPr/>
        </p:nvSpPr>
        <p:spPr>
          <a:xfrm>
            <a:off x="7629525" y="5076825"/>
            <a:ext cx="571500" cy="238125"/>
          </a:xfrm>
          <a:custGeom>
            <a:avLst/>
            <a:gdLst>
              <a:gd name="connsiteX0" fmla="*/ 18668 w 571500"/>
              <a:gd name="connsiteY0" fmla="*/ 13335 h 238125"/>
              <a:gd name="connsiteX1" fmla="*/ 18668 w 571500"/>
              <a:gd name="connsiteY1" fmla="*/ 243458 h 238125"/>
              <a:gd name="connsiteX2" fmla="*/ 573404 w 571500"/>
              <a:gd name="connsiteY2" fmla="*/ 243458 h 238125"/>
              <a:gd name="connsiteX3" fmla="*/ 573404 w 571500"/>
              <a:gd name="connsiteY3" fmla="*/ 13335 h 238125"/>
              <a:gd name="connsiteX4" fmla="*/ 18668 w 571500"/>
              <a:gd name="connsiteY4" fmla="*/ 133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38125">
                <a:moveTo>
                  <a:pt x="18668" y="13335"/>
                </a:moveTo>
                <a:lnTo>
                  <a:pt x="18668" y="243458"/>
                </a:lnTo>
                <a:lnTo>
                  <a:pt x="573404" y="243458"/>
                </a:lnTo>
                <a:lnTo>
                  <a:pt x="573404" y="13335"/>
                </a:lnTo>
                <a:lnTo>
                  <a:pt x="18668" y="13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 683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 684"> 
				</p:cNvPr>
          <p:cNvSpPr/>
          <p:nvPr/>
        </p:nvSpPr>
        <p:spPr>
          <a:xfrm>
            <a:off x="6629400" y="4933950"/>
            <a:ext cx="600075" cy="228600"/>
          </a:xfrm>
          <a:custGeom>
            <a:avLst/>
            <a:gdLst>
              <a:gd name="connsiteX0" fmla="*/ 10668 w 600075"/>
              <a:gd name="connsiteY0" fmla="*/ 124967 h 228600"/>
              <a:gd name="connsiteX1" fmla="*/ 307848 w 600075"/>
              <a:gd name="connsiteY1" fmla="*/ 13716 h 228600"/>
              <a:gd name="connsiteX2" fmla="*/ 605028 w 600075"/>
              <a:gd name="connsiteY2" fmla="*/ 124967 h 228600"/>
              <a:gd name="connsiteX3" fmla="*/ 307848 w 600075"/>
              <a:gd name="connsiteY3" fmla="*/ 236982 h 228600"/>
              <a:gd name="connsiteX4" fmla="*/ 10668 w 600075"/>
              <a:gd name="connsiteY4" fmla="*/ 1249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4967"/>
                </a:moveTo>
                <a:cubicBezTo>
                  <a:pt x="10668" y="63246"/>
                  <a:pt x="144018" y="13716"/>
                  <a:pt x="307848" y="13716"/>
                </a:cubicBezTo>
                <a:cubicBezTo>
                  <a:pt x="471678" y="13716"/>
                  <a:pt x="605028" y="63246"/>
                  <a:pt x="605028" y="124967"/>
                </a:cubicBezTo>
                <a:cubicBezTo>
                  <a:pt x="605028" y="186689"/>
                  <a:pt x="471678" y="236982"/>
                  <a:pt x="307848" y="236982"/>
                </a:cubicBezTo>
                <a:cubicBezTo>
                  <a:pt x="144018" y="236982"/>
                  <a:pt x="10668" y="186689"/>
                  <a:pt x="10668" y="124967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 685"> 
				</p:cNvPr>
          <p:cNvSpPr/>
          <p:nvPr/>
        </p:nvSpPr>
        <p:spPr>
          <a:xfrm>
            <a:off x="2876550" y="5048250"/>
            <a:ext cx="600075" cy="228600"/>
          </a:xfrm>
          <a:custGeom>
            <a:avLst/>
            <a:gdLst>
              <a:gd name="connsiteX0" fmla="*/ 12954 w 600075"/>
              <a:gd name="connsiteY0" fmla="*/ 125730 h 228600"/>
              <a:gd name="connsiteX1" fmla="*/ 309372 w 600075"/>
              <a:gd name="connsiteY1" fmla="*/ 13716 h 228600"/>
              <a:gd name="connsiteX2" fmla="*/ 606552 w 600075"/>
              <a:gd name="connsiteY2" fmla="*/ 125730 h 228600"/>
              <a:gd name="connsiteX3" fmla="*/ 309372 w 600075"/>
              <a:gd name="connsiteY3" fmla="*/ 236982 h 228600"/>
              <a:gd name="connsiteX4" fmla="*/ 12954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5730"/>
                </a:moveTo>
                <a:cubicBezTo>
                  <a:pt x="12954" y="64008"/>
                  <a:pt x="145542" y="13716"/>
                  <a:pt x="309372" y="13716"/>
                </a:cubicBezTo>
                <a:cubicBezTo>
                  <a:pt x="473964" y="13716"/>
                  <a:pt x="606552" y="64008"/>
                  <a:pt x="606552" y="125730"/>
                </a:cubicBezTo>
                <a:cubicBezTo>
                  <a:pt x="606552" y="187452"/>
                  <a:pt x="473964" y="236982"/>
                  <a:pt x="309372" y="236982"/>
                </a:cubicBezTo>
                <a:cubicBezTo>
                  <a:pt x="145542" y="236982"/>
                  <a:pt x="12954" y="187452"/>
                  <a:pt x="12954" y="125730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reeform 68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TextBox 692"/>
          <p:cNvSpPr txBox="1"/>
          <p:nvPr/>
        </p:nvSpPr>
        <p:spPr>
          <a:xfrm>
            <a:off x="594360" y="592656"/>
            <a:ext cx="6935077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DF: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Temporarily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PD: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Commodity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weakness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693" name="TextBox 693"/>
          <p:cNvSpPr txBox="1"/>
          <p:nvPr/>
        </p:nvSpPr>
        <p:spPr>
          <a:xfrm>
            <a:off x="692658" y="1715075"/>
            <a:ext cx="2063135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Factory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(DF)</a:t>
            </a:r>
          </a:p>
        </p:txBody>
      </p:sp>
      <p:sp>
        <p:nvSpPr>
          <p:cNvPr id="694" name="TextBox 694"/>
          <p:cNvSpPr txBox="1"/>
          <p:nvPr/>
        </p:nvSpPr>
        <p:spPr>
          <a:xfrm>
            <a:off x="5365236" y="1715834"/>
            <a:ext cx="3726268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Process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(PD)</a:t>
            </a:r>
          </a:p>
        </p:txBody>
      </p:sp>
      <p:sp>
        <p:nvSpPr>
          <p:cNvPr id="695" name="TextBox 695"/>
          <p:cNvSpPr txBox="1"/>
          <p:nvPr/>
        </p:nvSpPr>
        <p:spPr>
          <a:xfrm>
            <a:off x="136398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696" name="TextBox 696"/>
          <p:cNvSpPr txBox="1"/>
          <p:nvPr/>
        </p:nvSpPr>
        <p:spPr>
          <a:xfrm>
            <a:off x="3394720" y="2121670"/>
            <a:ext cx="81556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608076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8131299" y="2121670"/>
            <a:ext cx="81556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699" name="TextBox 699"/>
          <p:cNvSpPr txBox="1"/>
          <p:nvPr/>
        </p:nvSpPr>
        <p:spPr>
          <a:xfrm>
            <a:off x="678942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700" name="TextBox 700"/>
          <p:cNvSpPr txBox="1"/>
          <p:nvPr/>
        </p:nvSpPr>
        <p:spPr>
          <a:xfrm>
            <a:off x="5364480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701" name="TextBox 701"/>
          <p:cNvSpPr txBox="1"/>
          <p:nvPr/>
        </p:nvSpPr>
        <p:spPr>
          <a:xfrm>
            <a:off x="1456182" y="2740791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02" name="TextBox 702"/>
          <p:cNvSpPr txBox="1"/>
          <p:nvPr/>
        </p:nvSpPr>
        <p:spPr>
          <a:xfrm>
            <a:off x="3593592" y="2750697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03" name="TextBox 703"/>
          <p:cNvSpPr txBox="1"/>
          <p:nvPr/>
        </p:nvSpPr>
        <p:spPr>
          <a:xfrm>
            <a:off x="6166104" y="2750697"/>
            <a:ext cx="48610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04" name="TextBox 704"/>
          <p:cNvSpPr txBox="1"/>
          <p:nvPr/>
        </p:nvSpPr>
        <p:spPr>
          <a:xfrm>
            <a:off x="8349234" y="2750697"/>
            <a:ext cx="39314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-5%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05" name="TextBox 705"/>
          <p:cNvSpPr txBox="1"/>
          <p:nvPr/>
        </p:nvSpPr>
        <p:spPr>
          <a:xfrm>
            <a:off x="808479" y="3071492"/>
            <a:ext cx="715060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06" name="TextBox 706"/>
          <p:cNvSpPr txBox="1"/>
          <p:nvPr/>
        </p:nvSpPr>
        <p:spPr>
          <a:xfrm>
            <a:off x="1808988" y="3060830"/>
            <a:ext cx="715127" cy="758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07" name="TextBox 707"/>
          <p:cNvSpPr txBox="1"/>
          <p:nvPr/>
        </p:nvSpPr>
        <p:spPr>
          <a:xfrm>
            <a:off x="2945888" y="3081399"/>
            <a:ext cx="715060" cy="738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08" name="TextBox 708"/>
          <p:cNvSpPr txBox="1"/>
          <p:nvPr/>
        </p:nvSpPr>
        <p:spPr>
          <a:xfrm>
            <a:off x="3946398" y="3071492"/>
            <a:ext cx="715127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09" name="TextBox 709"/>
          <p:cNvSpPr txBox="1"/>
          <p:nvPr/>
        </p:nvSpPr>
        <p:spPr>
          <a:xfrm>
            <a:off x="5544309" y="3050168"/>
            <a:ext cx="715060" cy="769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10" name="TextBox 710"/>
          <p:cNvSpPr txBox="1"/>
          <p:nvPr/>
        </p:nvSpPr>
        <p:spPr>
          <a:xfrm>
            <a:off x="6544818" y="3071492"/>
            <a:ext cx="715126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11" name="TextBox 711"/>
          <p:cNvSpPr txBox="1"/>
          <p:nvPr/>
        </p:nvSpPr>
        <p:spPr>
          <a:xfrm>
            <a:off x="7681718" y="3081399"/>
            <a:ext cx="715126" cy="738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12" name="TextBox 712"/>
          <p:cNvSpPr txBox="1"/>
          <p:nvPr/>
        </p:nvSpPr>
        <p:spPr>
          <a:xfrm>
            <a:off x="8682228" y="3071492"/>
            <a:ext cx="715060" cy="74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13" name="TextBox 713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714" name="TextBox 714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715" name="TextBox 715"/>
          <p:cNvSpPr txBox="1"/>
          <p:nvPr/>
        </p:nvSpPr>
        <p:spPr>
          <a:xfrm>
            <a:off x="678946" y="4269362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716" name="TextBox 716"/>
          <p:cNvSpPr txBox="1"/>
          <p:nvPr/>
        </p:nvSpPr>
        <p:spPr>
          <a:xfrm>
            <a:off x="1824986" y="4340253"/>
            <a:ext cx="715127" cy="13333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735">
              <a:lnSpc>
                <a:spcPts val="173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2825496" y="4445402"/>
            <a:ext cx="715127" cy="12281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730">
              <a:lnSpc>
                <a:spcPts val="191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14.7%</a:t>
            </a:r>
          </a:p>
          <a:p>
            <a:pPr indent="125730">
              <a:lnSpc>
                <a:spcPts val="211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3941064" y="4265560"/>
            <a:ext cx="673896" cy="758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580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54857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4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14-20%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6560816" y="4591812"/>
            <a:ext cx="715009" cy="10817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455">
              <a:lnSpc>
                <a:spcPts val="197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7561326" y="4379854"/>
            <a:ext cx="715060" cy="12937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452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3.7%</a:t>
            </a:r>
          </a:p>
          <a:p>
            <a:pPr indent="187452">
              <a:lnSpc>
                <a:spcPts val="188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3.9%</a:t>
            </a:r>
          </a:p>
          <a:p>
            <a:pPr indent="275843">
              <a:lnSpc>
                <a:spcPts val="200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722" name="TextBox 722"/>
          <p:cNvSpPr txBox="1"/>
          <p:nvPr/>
        </p:nvSpPr>
        <p:spPr>
          <a:xfrm>
            <a:off x="8621889" y="4265560"/>
            <a:ext cx="565208" cy="758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670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3948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4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8-12%</a:t>
            </a:r>
          </a:p>
        </p:txBody>
      </p:sp>
      <p:sp>
        <p:nvSpPr>
          <p:cNvPr id="723" name="TextBox 723"/>
          <p:cNvSpPr txBox="1"/>
          <p:nvPr/>
        </p:nvSpPr>
        <p:spPr>
          <a:xfrm>
            <a:off x="692658" y="5866138"/>
            <a:ext cx="3799951" cy="964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(PLM)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724" name="TextBox 724"/>
          <p:cNvSpPr txBox="1"/>
          <p:nvPr/>
        </p:nvSpPr>
        <p:spPr>
          <a:xfrm>
            <a:off x="5362194" y="5865376"/>
            <a:ext cx="4165867" cy="964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commodity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(O&amp;G,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Mining,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Cement)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</a:p>
          <a:p>
            <a:pPr indent="188976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O&amp;G/Marine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590555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6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6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  <a:p>
            <a:pPr indent="1033266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727" name="TextBox 727"/>
          <p:cNvSpPr txBox="1"/>
          <p:nvPr/>
        </p:nvSpPr>
        <p:spPr>
          <a:xfrm>
            <a:off x="7446262" y="6936741"/>
            <a:ext cx="2176980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928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Freeform 72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> 
				</p:cNvPr>
          <p:cNvSpPr/>
          <p:nvPr/>
        </p:nvSpPr>
        <p:spPr>
          <a:xfrm>
            <a:off x="4257675" y="2962275"/>
            <a:ext cx="95250" cy="95250"/>
          </a:xfrm>
          <a:custGeom>
            <a:avLst/>
            <a:gdLst>
              <a:gd name="connsiteX0" fmla="*/ 96392 w 95250"/>
              <a:gd name="connsiteY0" fmla="*/ 14858 h 95250"/>
              <a:gd name="connsiteX1" fmla="*/ 54483 w 95250"/>
              <a:gd name="connsiteY1" fmla="*/ 98679 h 95250"/>
              <a:gd name="connsiteX2" fmla="*/ 12572 w 95250"/>
              <a:gd name="connsiteY2" fmla="*/ 14858 h 95250"/>
              <a:gd name="connsiteX3" fmla="*/ 96392 w 95250"/>
              <a:gd name="connsiteY3" fmla="*/ 1485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4858"/>
                </a:moveTo>
                <a:lnTo>
                  <a:pt x="54483" y="98679"/>
                </a:lnTo>
                <a:lnTo>
                  <a:pt x="12572" y="14858"/>
                </a:lnTo>
                <a:lnTo>
                  <a:pt x="96392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> 
				</p:cNvPr>
          <p:cNvSpPr/>
          <p:nvPr/>
        </p:nvSpPr>
        <p:spPr>
          <a:xfrm>
            <a:off x="4286250" y="2876550"/>
            <a:ext cx="28575" cy="114300"/>
          </a:xfrm>
          <a:custGeom>
            <a:avLst/>
            <a:gdLst>
              <a:gd name="connsiteX0" fmla="*/ 32766 w 28575"/>
              <a:gd name="connsiteY0" fmla="*/ 16764 h 114300"/>
              <a:gd name="connsiteX1" fmla="*/ 32766 w 28575"/>
              <a:gd name="connsiteY1" fmla="*/ 114300 h 114300"/>
              <a:gd name="connsiteX2" fmla="*/ 18288 w 28575"/>
              <a:gd name="connsiteY2" fmla="*/ 114300 h 114300"/>
              <a:gd name="connsiteX3" fmla="*/ 18288 w 28575"/>
              <a:gd name="connsiteY3" fmla="*/ 16764 h 114300"/>
              <a:gd name="connsiteX4" fmla="*/ 32766 w 28575"/>
              <a:gd name="connsiteY4" fmla="*/ 1676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6764"/>
                </a:moveTo>
                <a:lnTo>
                  <a:pt x="32766" y="114300"/>
                </a:lnTo>
                <a:lnTo>
                  <a:pt x="18288" y="114300"/>
                </a:lnTo>
                <a:lnTo>
                  <a:pt x="18288" y="16764"/>
                </a:lnTo>
                <a:lnTo>
                  <a:pt x="32766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> 
				</p:cNvPr>
          <p:cNvSpPr/>
          <p:nvPr/>
        </p:nvSpPr>
        <p:spPr>
          <a:xfrm>
            <a:off x="3295650" y="2867025"/>
            <a:ext cx="1009650" cy="28575"/>
          </a:xfrm>
          <a:custGeom>
            <a:avLst/>
            <a:gdLst>
              <a:gd name="connsiteX0" fmla="*/ 15240 w 1009650"/>
              <a:gd name="connsiteY0" fmla="*/ 18669 h 28575"/>
              <a:gd name="connsiteX1" fmla="*/ 15240 w 1009650"/>
              <a:gd name="connsiteY1" fmla="*/ 33147 h 28575"/>
              <a:gd name="connsiteX2" fmla="*/ 1016508 w 1009650"/>
              <a:gd name="connsiteY2" fmla="*/ 33147 h 28575"/>
              <a:gd name="connsiteX3" fmla="*/ 1016508 w 1009650"/>
              <a:gd name="connsiteY3" fmla="*/ 18669 h 28575"/>
              <a:gd name="connsiteX4" fmla="*/ 15240 w 1009650"/>
              <a:gd name="connsiteY4" fmla="*/ 1866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28575">
                <a:moveTo>
                  <a:pt x="15240" y="18669"/>
                </a:moveTo>
                <a:lnTo>
                  <a:pt x="15240" y="33147"/>
                </a:lnTo>
                <a:lnTo>
                  <a:pt x="1016508" y="33147"/>
                </a:lnTo>
                <a:lnTo>
                  <a:pt x="1016508" y="18669"/>
                </a:lnTo>
                <a:lnTo>
                  <a:pt x="1524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> 
				</p:cNvPr>
          <p:cNvSpPr/>
          <p:nvPr/>
        </p:nvSpPr>
        <p:spPr>
          <a:xfrm>
            <a:off x="3286125" y="2876550"/>
            <a:ext cx="28575" cy="57150"/>
          </a:xfrm>
          <a:custGeom>
            <a:avLst/>
            <a:gdLst>
              <a:gd name="connsiteX0" fmla="*/ 17907 w 28575"/>
              <a:gd name="connsiteY0" fmla="*/ 16764 h 57150"/>
              <a:gd name="connsiteX1" fmla="*/ 17907 w 28575"/>
              <a:gd name="connsiteY1" fmla="*/ 65532 h 57150"/>
              <a:gd name="connsiteX2" fmla="*/ 32385 w 28575"/>
              <a:gd name="connsiteY2" fmla="*/ 65532 h 57150"/>
              <a:gd name="connsiteX3" fmla="*/ 32385 w 28575"/>
              <a:gd name="connsiteY3" fmla="*/ 16764 h 57150"/>
              <a:gd name="connsiteX4" fmla="*/ 17907 w 28575"/>
              <a:gd name="connsiteY4" fmla="*/ 1676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7150">
                <a:moveTo>
                  <a:pt x="17907" y="16764"/>
                </a:moveTo>
                <a:lnTo>
                  <a:pt x="17907" y="65532"/>
                </a:lnTo>
                <a:lnTo>
                  <a:pt x="32385" y="65532"/>
                </a:lnTo>
                <a:lnTo>
                  <a:pt x="32385" y="16764"/>
                </a:lnTo>
                <a:lnTo>
                  <a:pt x="17907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> 
				</p:cNvPr>
          <p:cNvSpPr/>
          <p:nvPr/>
        </p:nvSpPr>
        <p:spPr>
          <a:xfrm>
            <a:off x="3486150" y="2752725"/>
            <a:ext cx="628650" cy="266700"/>
          </a:xfrm>
          <a:custGeom>
            <a:avLst/>
            <a:gdLst>
              <a:gd name="connsiteX0" fmla="*/ 15240 w 628650"/>
              <a:gd name="connsiteY0" fmla="*/ 140589 h 266700"/>
              <a:gd name="connsiteX1" fmla="*/ 325374 w 628650"/>
              <a:gd name="connsiteY1" fmla="*/ 11048 h 266700"/>
              <a:gd name="connsiteX2" fmla="*/ 635508 w 628650"/>
              <a:gd name="connsiteY2" fmla="*/ 140589 h 266700"/>
              <a:gd name="connsiteX3" fmla="*/ 325374 w 628650"/>
              <a:gd name="connsiteY3" fmla="*/ 269366 h 266700"/>
              <a:gd name="connsiteX4" fmla="*/ 15240 w 628650"/>
              <a:gd name="connsiteY4" fmla="*/ 140589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0589"/>
                </a:moveTo>
                <a:cubicBezTo>
                  <a:pt x="15240" y="68961"/>
                  <a:pt x="153924" y="11048"/>
                  <a:pt x="325374" y="11048"/>
                </a:cubicBezTo>
                <a:cubicBezTo>
                  <a:pt x="496824" y="11048"/>
                  <a:pt x="635508" y="68961"/>
                  <a:pt x="635508" y="140589"/>
                </a:cubicBezTo>
                <a:cubicBezTo>
                  <a:pt x="635508" y="211455"/>
                  <a:pt x="496824" y="269366"/>
                  <a:pt x="325374" y="269366"/>
                </a:cubicBezTo>
                <a:cubicBezTo>
                  <a:pt x="153924" y="269366"/>
                  <a:pt x="15240" y="211455"/>
                  <a:pt x="15240" y="140589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> 
				</p:cNvPr>
          <p:cNvSpPr/>
          <p:nvPr/>
        </p:nvSpPr>
        <p:spPr>
          <a:xfrm>
            <a:off x="2114550" y="2819400"/>
            <a:ext cx="95250" cy="85725"/>
          </a:xfrm>
          <a:custGeom>
            <a:avLst/>
            <a:gdLst>
              <a:gd name="connsiteX0" fmla="*/ 102108 w 95250"/>
              <a:gd name="connsiteY0" fmla="*/ 10667 h 85725"/>
              <a:gd name="connsiteX1" fmla="*/ 60198 w 95250"/>
              <a:gd name="connsiteY1" fmla="*/ 94488 h 85725"/>
              <a:gd name="connsiteX2" fmla="*/ 18288 w 95250"/>
              <a:gd name="connsiteY2" fmla="*/ 10667 h 85725"/>
              <a:gd name="connsiteX3" fmla="*/ 102108 w 95250"/>
              <a:gd name="connsiteY3" fmla="*/ 106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5725">
                <a:moveTo>
                  <a:pt x="102108" y="10667"/>
                </a:moveTo>
                <a:lnTo>
                  <a:pt x="60198" y="94488"/>
                </a:lnTo>
                <a:lnTo>
                  <a:pt x="18288" y="10667"/>
                </a:lnTo>
                <a:lnTo>
                  <a:pt x="102108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reeform 751"> 
				</p:cNvPr>
          <p:cNvSpPr/>
          <p:nvPr/>
        </p:nvSpPr>
        <p:spPr>
          <a:xfrm>
            <a:off x="2152650" y="2724150"/>
            <a:ext cx="28575" cy="114300"/>
          </a:xfrm>
          <a:custGeom>
            <a:avLst/>
            <a:gdLst>
              <a:gd name="connsiteX0" fmla="*/ 28955 w 28575"/>
              <a:gd name="connsiteY0" fmla="*/ 18288 h 114300"/>
              <a:gd name="connsiteX1" fmla="*/ 28955 w 28575"/>
              <a:gd name="connsiteY1" fmla="*/ 119633 h 114300"/>
              <a:gd name="connsiteX2" fmla="*/ 14477 w 28575"/>
              <a:gd name="connsiteY2" fmla="*/ 119633 h 114300"/>
              <a:gd name="connsiteX3" fmla="*/ 14477 w 28575"/>
              <a:gd name="connsiteY3" fmla="*/ 18288 h 114300"/>
              <a:gd name="connsiteX4" fmla="*/ 28955 w 28575"/>
              <a:gd name="connsiteY4" fmla="*/ 1828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8288"/>
                </a:moveTo>
                <a:lnTo>
                  <a:pt x="28955" y="119633"/>
                </a:lnTo>
                <a:lnTo>
                  <a:pt x="14477" y="119633"/>
                </a:lnTo>
                <a:lnTo>
                  <a:pt x="14477" y="18288"/>
                </a:lnTo>
                <a:lnTo>
                  <a:pt x="28955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> 
				</p:cNvPr>
          <p:cNvSpPr/>
          <p:nvPr/>
        </p:nvSpPr>
        <p:spPr>
          <a:xfrm>
            <a:off x="1162050" y="2724150"/>
            <a:ext cx="1009650" cy="19050"/>
          </a:xfrm>
          <a:custGeom>
            <a:avLst/>
            <a:gdLst>
              <a:gd name="connsiteX0" fmla="*/ 11430 w 1009650"/>
              <a:gd name="connsiteY0" fmla="*/ 11430 h 19050"/>
              <a:gd name="connsiteX1" fmla="*/ 11430 w 1009650"/>
              <a:gd name="connsiteY1" fmla="*/ 25908 h 19050"/>
              <a:gd name="connsiteX2" fmla="*/ 1012697 w 1009650"/>
              <a:gd name="connsiteY2" fmla="*/ 25908 h 19050"/>
              <a:gd name="connsiteX3" fmla="*/ 1012697 w 1009650"/>
              <a:gd name="connsiteY3" fmla="*/ 11430 h 19050"/>
              <a:gd name="connsiteX4" fmla="*/ 11430 w 1009650"/>
              <a:gd name="connsiteY4" fmla="*/ 11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1430" y="11430"/>
                </a:moveTo>
                <a:lnTo>
                  <a:pt x="11430" y="25908"/>
                </a:lnTo>
                <a:lnTo>
                  <a:pt x="1012697" y="25908"/>
                </a:lnTo>
                <a:lnTo>
                  <a:pt x="1012697" y="11430"/>
                </a:lnTo>
                <a:lnTo>
                  <a:pt x="11430" y="1143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> 
				</p:cNvPr>
          <p:cNvSpPr/>
          <p:nvPr/>
        </p:nvSpPr>
        <p:spPr>
          <a:xfrm>
            <a:off x="1152525" y="2724150"/>
            <a:ext cx="28575" cy="209550"/>
          </a:xfrm>
          <a:custGeom>
            <a:avLst/>
            <a:gdLst>
              <a:gd name="connsiteX0" fmla="*/ 14097 w 28575"/>
              <a:gd name="connsiteY0" fmla="*/ 18288 h 209550"/>
              <a:gd name="connsiteX1" fmla="*/ 14097 w 28575"/>
              <a:gd name="connsiteY1" fmla="*/ 217932 h 209550"/>
              <a:gd name="connsiteX2" fmla="*/ 28575 w 28575"/>
              <a:gd name="connsiteY2" fmla="*/ 217932 h 209550"/>
              <a:gd name="connsiteX3" fmla="*/ 28575 w 28575"/>
              <a:gd name="connsiteY3" fmla="*/ 18288 h 209550"/>
              <a:gd name="connsiteX4" fmla="*/ 14097 w 28575"/>
              <a:gd name="connsiteY4" fmla="*/ 1828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09550">
                <a:moveTo>
                  <a:pt x="14097" y="18288"/>
                </a:moveTo>
                <a:lnTo>
                  <a:pt x="14097" y="217932"/>
                </a:lnTo>
                <a:lnTo>
                  <a:pt x="28575" y="217932"/>
                </a:lnTo>
                <a:lnTo>
                  <a:pt x="28575" y="18288"/>
                </a:lnTo>
                <a:lnTo>
                  <a:pt x="14097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> 
				</p:cNvPr>
          <p:cNvSpPr/>
          <p:nvPr/>
        </p:nvSpPr>
        <p:spPr>
          <a:xfrm>
            <a:off x="1285875" y="2600325"/>
            <a:ext cx="762000" cy="266700"/>
          </a:xfrm>
          <a:custGeom>
            <a:avLst/>
            <a:gdLst>
              <a:gd name="connsiteX0" fmla="*/ 11811 w 762000"/>
              <a:gd name="connsiteY0" fmla="*/ 142113 h 266700"/>
              <a:gd name="connsiteX1" fmla="*/ 387477 w 762000"/>
              <a:gd name="connsiteY1" fmla="*/ 13335 h 266700"/>
              <a:gd name="connsiteX2" fmla="*/ 763143 w 762000"/>
              <a:gd name="connsiteY2" fmla="*/ 142113 h 266700"/>
              <a:gd name="connsiteX3" fmla="*/ 387477 w 762000"/>
              <a:gd name="connsiteY3" fmla="*/ 271653 h 266700"/>
              <a:gd name="connsiteX4" fmla="*/ 11811 w 762000"/>
              <a:gd name="connsiteY4" fmla="*/ 14211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66700">
                <a:moveTo>
                  <a:pt x="11811" y="142113"/>
                </a:moveTo>
                <a:cubicBezTo>
                  <a:pt x="11811" y="71247"/>
                  <a:pt x="180213" y="13335"/>
                  <a:pt x="387477" y="13335"/>
                </a:cubicBezTo>
                <a:cubicBezTo>
                  <a:pt x="594741" y="13335"/>
                  <a:pt x="763143" y="71247"/>
                  <a:pt x="763143" y="142113"/>
                </a:cubicBezTo>
                <a:cubicBezTo>
                  <a:pt x="763143" y="213741"/>
                  <a:pt x="594741" y="271653"/>
                  <a:pt x="387477" y="271653"/>
                </a:cubicBezTo>
                <a:cubicBezTo>
                  <a:pt x="180213" y="271653"/>
                  <a:pt x="11811" y="213741"/>
                  <a:pt x="11811" y="142113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Freeform 755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reeform 757"> 
				</p:cNvPr>
          <p:cNvSpPr/>
          <p:nvPr/>
        </p:nvSpPr>
        <p:spPr>
          <a:xfrm>
            <a:off x="8991600" y="2857500"/>
            <a:ext cx="95250" cy="95250"/>
          </a:xfrm>
          <a:custGeom>
            <a:avLst/>
            <a:gdLst>
              <a:gd name="connsiteX0" fmla="*/ 98297 w 95250"/>
              <a:gd name="connsiteY0" fmla="*/ 14478 h 95250"/>
              <a:gd name="connsiteX1" fmla="*/ 56388 w 95250"/>
              <a:gd name="connsiteY1" fmla="*/ 98298 h 95250"/>
              <a:gd name="connsiteX2" fmla="*/ 14478 w 95250"/>
              <a:gd name="connsiteY2" fmla="*/ 14478 h 95250"/>
              <a:gd name="connsiteX3" fmla="*/ 98297 w 95250"/>
              <a:gd name="connsiteY3" fmla="*/ 1447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4478"/>
                </a:moveTo>
                <a:lnTo>
                  <a:pt x="56388" y="98298"/>
                </a:lnTo>
                <a:lnTo>
                  <a:pt x="14478" y="14478"/>
                </a:lnTo>
                <a:lnTo>
                  <a:pt x="98297" y="144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> 
				</p:cNvPr>
          <p:cNvSpPr/>
          <p:nvPr/>
        </p:nvSpPr>
        <p:spPr>
          <a:xfrm>
            <a:off x="9029700" y="2771775"/>
            <a:ext cx="19050" cy="104775"/>
          </a:xfrm>
          <a:custGeom>
            <a:avLst/>
            <a:gdLst>
              <a:gd name="connsiteX0" fmla="*/ 25145 w 19050"/>
              <a:gd name="connsiteY0" fmla="*/ 16383 h 104775"/>
              <a:gd name="connsiteX1" fmla="*/ 25145 w 19050"/>
              <a:gd name="connsiteY1" fmla="*/ 113919 h 104775"/>
              <a:gd name="connsiteX2" fmla="*/ 10667 w 19050"/>
              <a:gd name="connsiteY2" fmla="*/ 113919 h 104775"/>
              <a:gd name="connsiteX3" fmla="*/ 10667 w 19050"/>
              <a:gd name="connsiteY3" fmla="*/ 16383 h 104775"/>
              <a:gd name="connsiteX4" fmla="*/ 25145 w 19050"/>
              <a:gd name="connsiteY4" fmla="*/ 1638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6383"/>
                </a:moveTo>
                <a:lnTo>
                  <a:pt x="25145" y="113919"/>
                </a:lnTo>
                <a:lnTo>
                  <a:pt x="10667" y="113919"/>
                </a:lnTo>
                <a:lnTo>
                  <a:pt x="10667" y="16383"/>
                </a:lnTo>
                <a:lnTo>
                  <a:pt x="2514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reeform 759"> 
				</p:cNvPr>
          <p:cNvSpPr/>
          <p:nvPr/>
        </p:nvSpPr>
        <p:spPr>
          <a:xfrm>
            <a:off x="8029575" y="2771775"/>
            <a:ext cx="1009650" cy="19050"/>
          </a:xfrm>
          <a:custGeom>
            <a:avLst/>
            <a:gdLst>
              <a:gd name="connsiteX0" fmla="*/ 17144 w 1009650"/>
              <a:gd name="connsiteY0" fmla="*/ 9525 h 19050"/>
              <a:gd name="connsiteX1" fmla="*/ 17144 w 1009650"/>
              <a:gd name="connsiteY1" fmla="*/ 23241 h 19050"/>
              <a:gd name="connsiteX2" fmla="*/ 1018412 w 1009650"/>
              <a:gd name="connsiteY2" fmla="*/ 23241 h 19050"/>
              <a:gd name="connsiteX3" fmla="*/ 1018412 w 1009650"/>
              <a:gd name="connsiteY3" fmla="*/ 9525 h 19050"/>
              <a:gd name="connsiteX4" fmla="*/ 17144 w 10096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7144" y="9525"/>
                </a:moveTo>
                <a:lnTo>
                  <a:pt x="17144" y="23241"/>
                </a:lnTo>
                <a:lnTo>
                  <a:pt x="1018412" y="23241"/>
                </a:lnTo>
                <a:lnTo>
                  <a:pt x="1018412" y="9525"/>
                </a:lnTo>
                <a:lnTo>
                  <a:pt x="17144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reeform 760"> 
				</p:cNvPr>
          <p:cNvSpPr/>
          <p:nvPr/>
        </p:nvSpPr>
        <p:spPr>
          <a:xfrm>
            <a:off x="8029575" y="2771775"/>
            <a:ext cx="19050" cy="161925"/>
          </a:xfrm>
          <a:custGeom>
            <a:avLst/>
            <a:gdLst>
              <a:gd name="connsiteX0" fmla="*/ 10286 w 19050"/>
              <a:gd name="connsiteY0" fmla="*/ 16383 h 161925"/>
              <a:gd name="connsiteX1" fmla="*/ 10286 w 19050"/>
              <a:gd name="connsiteY1" fmla="*/ 170307 h 161925"/>
              <a:gd name="connsiteX2" fmla="*/ 24765 w 19050"/>
              <a:gd name="connsiteY2" fmla="*/ 170307 h 161925"/>
              <a:gd name="connsiteX3" fmla="*/ 24765 w 19050"/>
              <a:gd name="connsiteY3" fmla="*/ 16383 h 161925"/>
              <a:gd name="connsiteX4" fmla="*/ 10286 w 19050"/>
              <a:gd name="connsiteY4" fmla="*/ 163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61925">
                <a:moveTo>
                  <a:pt x="10286" y="16383"/>
                </a:moveTo>
                <a:lnTo>
                  <a:pt x="10286" y="170307"/>
                </a:lnTo>
                <a:lnTo>
                  <a:pt x="24765" y="170307"/>
                </a:lnTo>
                <a:lnTo>
                  <a:pt x="24765" y="16383"/>
                </a:lnTo>
                <a:lnTo>
                  <a:pt x="10286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reeform 761"> 
				</p:cNvPr>
          <p:cNvSpPr/>
          <p:nvPr/>
        </p:nvSpPr>
        <p:spPr>
          <a:xfrm>
            <a:off x="8220075" y="2647950"/>
            <a:ext cx="628650" cy="266700"/>
          </a:xfrm>
          <a:custGeom>
            <a:avLst/>
            <a:gdLst>
              <a:gd name="connsiteX0" fmla="*/ 17144 w 628650"/>
              <a:gd name="connsiteY0" fmla="*/ 140208 h 266700"/>
              <a:gd name="connsiteX1" fmla="*/ 327279 w 628650"/>
              <a:gd name="connsiteY1" fmla="*/ 10667 h 266700"/>
              <a:gd name="connsiteX2" fmla="*/ 637413 w 628650"/>
              <a:gd name="connsiteY2" fmla="*/ 140208 h 266700"/>
              <a:gd name="connsiteX3" fmla="*/ 327279 w 628650"/>
              <a:gd name="connsiteY3" fmla="*/ 269748 h 266700"/>
              <a:gd name="connsiteX4" fmla="*/ 17144 w 628650"/>
              <a:gd name="connsiteY4" fmla="*/ 14020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0208"/>
                </a:moveTo>
                <a:cubicBezTo>
                  <a:pt x="17144" y="68580"/>
                  <a:pt x="155829" y="10667"/>
                  <a:pt x="327279" y="10667"/>
                </a:cubicBezTo>
                <a:cubicBezTo>
                  <a:pt x="498729" y="10667"/>
                  <a:pt x="637413" y="68580"/>
                  <a:pt x="637413" y="140208"/>
                </a:cubicBezTo>
                <a:cubicBezTo>
                  <a:pt x="637413" y="211835"/>
                  <a:pt x="498729" y="269748"/>
                  <a:pt x="327279" y="269748"/>
                </a:cubicBezTo>
                <a:cubicBezTo>
                  <a:pt x="155829" y="269748"/>
                  <a:pt x="17144" y="211835"/>
                  <a:pt x="17144" y="140208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> 
				</p:cNvPr>
          <p:cNvSpPr/>
          <p:nvPr/>
        </p:nvSpPr>
        <p:spPr>
          <a:xfrm>
            <a:off x="5895975" y="2771775"/>
            <a:ext cx="1009650" cy="19050"/>
          </a:xfrm>
          <a:custGeom>
            <a:avLst/>
            <a:gdLst>
              <a:gd name="connsiteX0" fmla="*/ 13335 w 1009650"/>
              <a:gd name="connsiteY0" fmla="*/ 9525 h 19050"/>
              <a:gd name="connsiteX1" fmla="*/ 13335 w 1009650"/>
              <a:gd name="connsiteY1" fmla="*/ 23241 h 19050"/>
              <a:gd name="connsiteX2" fmla="*/ 1014603 w 1009650"/>
              <a:gd name="connsiteY2" fmla="*/ 23241 h 19050"/>
              <a:gd name="connsiteX3" fmla="*/ 1014603 w 1009650"/>
              <a:gd name="connsiteY3" fmla="*/ 9525 h 19050"/>
              <a:gd name="connsiteX4" fmla="*/ 13335 w 1009650"/>
              <a:gd name="connsiteY4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3335" y="9525"/>
                </a:moveTo>
                <a:lnTo>
                  <a:pt x="13335" y="23241"/>
                </a:lnTo>
                <a:lnTo>
                  <a:pt x="1014603" y="23241"/>
                </a:lnTo>
                <a:lnTo>
                  <a:pt x="1014603" y="9525"/>
                </a:lnTo>
                <a:lnTo>
                  <a:pt x="13335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3"> 
				</p:cNvPr>
          <p:cNvSpPr/>
          <p:nvPr/>
        </p:nvSpPr>
        <p:spPr>
          <a:xfrm>
            <a:off x="6858000" y="2857500"/>
            <a:ext cx="85725" cy="95250"/>
          </a:xfrm>
          <a:custGeom>
            <a:avLst/>
            <a:gdLst>
              <a:gd name="connsiteX0" fmla="*/ 94488 w 85725"/>
              <a:gd name="connsiteY0" fmla="*/ 14478 h 95250"/>
              <a:gd name="connsiteX1" fmla="*/ 52578 w 85725"/>
              <a:gd name="connsiteY1" fmla="*/ 98298 h 95250"/>
              <a:gd name="connsiteX2" fmla="*/ 10668 w 85725"/>
              <a:gd name="connsiteY2" fmla="*/ 14478 h 95250"/>
              <a:gd name="connsiteX3" fmla="*/ 94488 w 85725"/>
              <a:gd name="connsiteY3" fmla="*/ 1447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4478"/>
                </a:moveTo>
                <a:lnTo>
                  <a:pt x="52578" y="98298"/>
                </a:lnTo>
                <a:lnTo>
                  <a:pt x="10668" y="14478"/>
                </a:lnTo>
                <a:lnTo>
                  <a:pt x="94488" y="144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Freeform 764"> 
				</p:cNvPr>
          <p:cNvSpPr/>
          <p:nvPr/>
        </p:nvSpPr>
        <p:spPr>
          <a:xfrm>
            <a:off x="6886575" y="2771775"/>
            <a:ext cx="28575" cy="104775"/>
          </a:xfrm>
          <a:custGeom>
            <a:avLst/>
            <a:gdLst>
              <a:gd name="connsiteX0" fmla="*/ 30860 w 28575"/>
              <a:gd name="connsiteY0" fmla="*/ 16383 h 104775"/>
              <a:gd name="connsiteX1" fmla="*/ 30860 w 28575"/>
              <a:gd name="connsiteY1" fmla="*/ 113919 h 104775"/>
              <a:gd name="connsiteX2" fmla="*/ 16382 w 28575"/>
              <a:gd name="connsiteY2" fmla="*/ 113919 h 104775"/>
              <a:gd name="connsiteX3" fmla="*/ 16382 w 28575"/>
              <a:gd name="connsiteY3" fmla="*/ 16383 h 104775"/>
              <a:gd name="connsiteX4" fmla="*/ 30860 w 28575"/>
              <a:gd name="connsiteY4" fmla="*/ 1638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6383"/>
                </a:moveTo>
                <a:lnTo>
                  <a:pt x="30860" y="113919"/>
                </a:lnTo>
                <a:lnTo>
                  <a:pt x="16382" y="113919"/>
                </a:lnTo>
                <a:lnTo>
                  <a:pt x="16382" y="16383"/>
                </a:lnTo>
                <a:lnTo>
                  <a:pt x="30860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reeform 765"> 
				</p:cNvPr>
          <p:cNvSpPr/>
          <p:nvPr/>
        </p:nvSpPr>
        <p:spPr>
          <a:xfrm>
            <a:off x="5886450" y="2771775"/>
            <a:ext cx="28575" cy="161925"/>
          </a:xfrm>
          <a:custGeom>
            <a:avLst/>
            <a:gdLst>
              <a:gd name="connsiteX0" fmla="*/ 16002 w 28575"/>
              <a:gd name="connsiteY0" fmla="*/ 16383 h 161925"/>
              <a:gd name="connsiteX1" fmla="*/ 16002 w 28575"/>
              <a:gd name="connsiteY1" fmla="*/ 170307 h 161925"/>
              <a:gd name="connsiteX2" fmla="*/ 30480 w 28575"/>
              <a:gd name="connsiteY2" fmla="*/ 170307 h 161925"/>
              <a:gd name="connsiteX3" fmla="*/ 30480 w 28575"/>
              <a:gd name="connsiteY3" fmla="*/ 16383 h 161925"/>
              <a:gd name="connsiteX4" fmla="*/ 16002 w 28575"/>
              <a:gd name="connsiteY4" fmla="*/ 1638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61925">
                <a:moveTo>
                  <a:pt x="16002" y="16383"/>
                </a:moveTo>
                <a:lnTo>
                  <a:pt x="16002" y="170307"/>
                </a:lnTo>
                <a:lnTo>
                  <a:pt x="30480" y="170307"/>
                </a:lnTo>
                <a:lnTo>
                  <a:pt x="30480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reeform 766"> 
				</p:cNvPr>
          <p:cNvSpPr/>
          <p:nvPr/>
        </p:nvSpPr>
        <p:spPr>
          <a:xfrm>
            <a:off x="6086475" y="2647950"/>
            <a:ext cx="628650" cy="266700"/>
          </a:xfrm>
          <a:custGeom>
            <a:avLst/>
            <a:gdLst>
              <a:gd name="connsiteX0" fmla="*/ 13335 w 628650"/>
              <a:gd name="connsiteY0" fmla="*/ 140208 h 266700"/>
              <a:gd name="connsiteX1" fmla="*/ 323469 w 628650"/>
              <a:gd name="connsiteY1" fmla="*/ 10667 h 266700"/>
              <a:gd name="connsiteX2" fmla="*/ 633603 w 628650"/>
              <a:gd name="connsiteY2" fmla="*/ 140208 h 266700"/>
              <a:gd name="connsiteX3" fmla="*/ 323469 w 628650"/>
              <a:gd name="connsiteY3" fmla="*/ 269748 h 266700"/>
              <a:gd name="connsiteX4" fmla="*/ 13335 w 628650"/>
              <a:gd name="connsiteY4" fmla="*/ 14020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3335" y="140208"/>
                </a:moveTo>
                <a:cubicBezTo>
                  <a:pt x="13335" y="68580"/>
                  <a:pt x="152019" y="10667"/>
                  <a:pt x="323469" y="10667"/>
                </a:cubicBezTo>
                <a:cubicBezTo>
                  <a:pt x="494919" y="10667"/>
                  <a:pt x="633603" y="68580"/>
                  <a:pt x="633603" y="140208"/>
                </a:cubicBezTo>
                <a:cubicBezTo>
                  <a:pt x="633603" y="211835"/>
                  <a:pt x="494919" y="269748"/>
                  <a:pt x="323469" y="269748"/>
                </a:cubicBezTo>
                <a:cubicBezTo>
                  <a:pt x="152019" y="269748"/>
                  <a:pt x="13335" y="211835"/>
                  <a:pt x="13335" y="140208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> 
				</p:cNvPr>
          <p:cNvSpPr/>
          <p:nvPr/>
        </p:nvSpPr>
        <p:spPr>
          <a:xfrm>
            <a:off x="3009900" y="3324225"/>
            <a:ext cx="581025" cy="133350"/>
          </a:xfrm>
          <a:custGeom>
            <a:avLst/>
            <a:gdLst>
              <a:gd name="connsiteX0" fmla="*/ 17526 w 581025"/>
              <a:gd name="connsiteY0" fmla="*/ 16383 h 133350"/>
              <a:gd name="connsiteX1" fmla="*/ 17526 w 581025"/>
              <a:gd name="connsiteY1" fmla="*/ 142113 h 133350"/>
              <a:gd name="connsiteX2" fmla="*/ 583692 w 581025"/>
              <a:gd name="connsiteY2" fmla="*/ 142113 h 133350"/>
              <a:gd name="connsiteX3" fmla="*/ 583692 w 581025"/>
              <a:gd name="connsiteY3" fmla="*/ 16383 h 133350"/>
              <a:gd name="connsiteX4" fmla="*/ 17526 w 58102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33350">
                <a:moveTo>
                  <a:pt x="17526" y="16383"/>
                </a:moveTo>
                <a:lnTo>
                  <a:pt x="17526" y="142113"/>
                </a:lnTo>
                <a:lnTo>
                  <a:pt x="583692" y="142113"/>
                </a:lnTo>
                <a:lnTo>
                  <a:pt x="583692" y="16383"/>
                </a:lnTo>
                <a:lnTo>
                  <a:pt x="17526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> 
				</p:cNvPr>
          <p:cNvSpPr/>
          <p:nvPr/>
        </p:nvSpPr>
        <p:spPr>
          <a:xfrm>
            <a:off x="4019550" y="3314700"/>
            <a:ext cx="561975" cy="142875"/>
          </a:xfrm>
          <a:custGeom>
            <a:avLst/>
            <a:gdLst>
              <a:gd name="connsiteX0" fmla="*/ 13716 w 561975"/>
              <a:gd name="connsiteY0" fmla="*/ 15240 h 142875"/>
              <a:gd name="connsiteX1" fmla="*/ 13716 w 561975"/>
              <a:gd name="connsiteY1" fmla="*/ 151638 h 142875"/>
              <a:gd name="connsiteX2" fmla="*/ 569213 w 561975"/>
              <a:gd name="connsiteY2" fmla="*/ 151638 h 142875"/>
              <a:gd name="connsiteX3" fmla="*/ 569213 w 561975"/>
              <a:gd name="connsiteY3" fmla="*/ 15240 h 142875"/>
              <a:gd name="connsiteX4" fmla="*/ 13716 w 561975"/>
              <a:gd name="connsiteY4" fmla="*/ 1524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42875">
                <a:moveTo>
                  <a:pt x="13716" y="15240"/>
                </a:moveTo>
                <a:lnTo>
                  <a:pt x="13716" y="151638"/>
                </a:lnTo>
                <a:lnTo>
                  <a:pt x="569213" y="151638"/>
                </a:lnTo>
                <a:lnTo>
                  <a:pt x="569213" y="15240"/>
                </a:lnTo>
                <a:lnTo>
                  <a:pt x="13716" y="1524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4257675" y="2962275"/>
            <a:ext cx="95250" cy="95250"/>
          </a:xfrm>
          <a:custGeom>
            <a:avLst/>
            <a:gdLst>
              <a:gd name="connsiteX0" fmla="*/ 96392 w 95250"/>
              <a:gd name="connsiteY0" fmla="*/ 14858 h 95250"/>
              <a:gd name="connsiteX1" fmla="*/ 54483 w 95250"/>
              <a:gd name="connsiteY1" fmla="*/ 98679 h 95250"/>
              <a:gd name="connsiteX2" fmla="*/ 12572 w 95250"/>
              <a:gd name="connsiteY2" fmla="*/ 14858 h 95250"/>
              <a:gd name="connsiteX3" fmla="*/ 96392 w 95250"/>
              <a:gd name="connsiteY3" fmla="*/ 1485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4858"/>
                </a:moveTo>
                <a:lnTo>
                  <a:pt x="54483" y="98679"/>
                </a:lnTo>
                <a:lnTo>
                  <a:pt x="12572" y="14858"/>
                </a:lnTo>
                <a:lnTo>
                  <a:pt x="96392" y="1485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4286250" y="2876550"/>
            <a:ext cx="28575" cy="114300"/>
          </a:xfrm>
          <a:custGeom>
            <a:avLst/>
            <a:gdLst>
              <a:gd name="connsiteX0" fmla="*/ 32766 w 28575"/>
              <a:gd name="connsiteY0" fmla="*/ 16764 h 114300"/>
              <a:gd name="connsiteX1" fmla="*/ 32766 w 28575"/>
              <a:gd name="connsiteY1" fmla="*/ 114300 h 114300"/>
              <a:gd name="connsiteX2" fmla="*/ 18288 w 28575"/>
              <a:gd name="connsiteY2" fmla="*/ 114300 h 114300"/>
              <a:gd name="connsiteX3" fmla="*/ 18288 w 28575"/>
              <a:gd name="connsiteY3" fmla="*/ 16764 h 114300"/>
              <a:gd name="connsiteX4" fmla="*/ 32766 w 28575"/>
              <a:gd name="connsiteY4" fmla="*/ 1676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6764"/>
                </a:moveTo>
                <a:lnTo>
                  <a:pt x="32766" y="114300"/>
                </a:lnTo>
                <a:lnTo>
                  <a:pt x="18288" y="114300"/>
                </a:lnTo>
                <a:lnTo>
                  <a:pt x="18288" y="16764"/>
                </a:lnTo>
                <a:lnTo>
                  <a:pt x="32766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3286125" y="2924175"/>
            <a:ext cx="28575" cy="142875"/>
          </a:xfrm>
          <a:custGeom>
            <a:avLst/>
            <a:gdLst>
              <a:gd name="connsiteX0" fmla="*/ 17907 w 28575"/>
              <a:gd name="connsiteY0" fmla="*/ 17145 h 142875"/>
              <a:gd name="connsiteX1" fmla="*/ 17907 w 28575"/>
              <a:gd name="connsiteY1" fmla="*/ 146685 h 142875"/>
              <a:gd name="connsiteX2" fmla="*/ 32385 w 28575"/>
              <a:gd name="connsiteY2" fmla="*/ 146685 h 142875"/>
              <a:gd name="connsiteX3" fmla="*/ 32385 w 28575"/>
              <a:gd name="connsiteY3" fmla="*/ 17145 h 142875"/>
              <a:gd name="connsiteX4" fmla="*/ 17907 w 28575"/>
              <a:gd name="connsiteY4" fmla="*/ 171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42875">
                <a:moveTo>
                  <a:pt x="17907" y="17145"/>
                </a:moveTo>
                <a:lnTo>
                  <a:pt x="17907" y="146685"/>
                </a:lnTo>
                <a:lnTo>
                  <a:pt x="32385" y="146685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3486150" y="2752725"/>
            <a:ext cx="628650" cy="266700"/>
          </a:xfrm>
          <a:custGeom>
            <a:avLst/>
            <a:gdLst>
              <a:gd name="connsiteX0" fmla="*/ 15240 w 628650"/>
              <a:gd name="connsiteY0" fmla="*/ 140589 h 266700"/>
              <a:gd name="connsiteX1" fmla="*/ 325374 w 628650"/>
              <a:gd name="connsiteY1" fmla="*/ 11048 h 266700"/>
              <a:gd name="connsiteX2" fmla="*/ 635508 w 628650"/>
              <a:gd name="connsiteY2" fmla="*/ 140589 h 266700"/>
              <a:gd name="connsiteX3" fmla="*/ 325374 w 628650"/>
              <a:gd name="connsiteY3" fmla="*/ 269366 h 266700"/>
              <a:gd name="connsiteX4" fmla="*/ 15240 w 628650"/>
              <a:gd name="connsiteY4" fmla="*/ 140589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0589"/>
                </a:moveTo>
                <a:cubicBezTo>
                  <a:pt x="15240" y="68961"/>
                  <a:pt x="153924" y="11048"/>
                  <a:pt x="325374" y="11048"/>
                </a:cubicBezTo>
                <a:cubicBezTo>
                  <a:pt x="496824" y="11048"/>
                  <a:pt x="635508" y="68961"/>
                  <a:pt x="635508" y="140589"/>
                </a:cubicBezTo>
                <a:cubicBezTo>
                  <a:pt x="635508" y="211455"/>
                  <a:pt x="496824" y="269366"/>
                  <a:pt x="325374" y="269366"/>
                </a:cubicBezTo>
                <a:cubicBezTo>
                  <a:pt x="153924" y="269366"/>
                  <a:pt x="15240" y="211455"/>
                  <a:pt x="15240" y="140589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876300" y="3314700"/>
            <a:ext cx="571500" cy="142875"/>
          </a:xfrm>
          <a:custGeom>
            <a:avLst/>
            <a:gdLst>
              <a:gd name="connsiteX0" fmla="*/ 13716 w 571500"/>
              <a:gd name="connsiteY0" fmla="*/ 15240 h 142875"/>
              <a:gd name="connsiteX1" fmla="*/ 13716 w 571500"/>
              <a:gd name="connsiteY1" fmla="*/ 151638 h 142875"/>
              <a:gd name="connsiteX2" fmla="*/ 579882 w 571500"/>
              <a:gd name="connsiteY2" fmla="*/ 151638 h 142875"/>
              <a:gd name="connsiteX3" fmla="*/ 579882 w 571500"/>
              <a:gd name="connsiteY3" fmla="*/ 15240 h 142875"/>
              <a:gd name="connsiteX4" fmla="*/ 13716 w 571500"/>
              <a:gd name="connsiteY4" fmla="*/ 1524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42875">
                <a:moveTo>
                  <a:pt x="13716" y="15240"/>
                </a:moveTo>
                <a:lnTo>
                  <a:pt x="13716" y="151638"/>
                </a:lnTo>
                <a:lnTo>
                  <a:pt x="579882" y="151638"/>
                </a:lnTo>
                <a:lnTo>
                  <a:pt x="579882" y="15240"/>
                </a:lnTo>
                <a:lnTo>
                  <a:pt x="13716" y="1524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1885950" y="3171825"/>
            <a:ext cx="561975" cy="285750"/>
          </a:xfrm>
          <a:custGeom>
            <a:avLst/>
            <a:gdLst>
              <a:gd name="connsiteX0" fmla="*/ 9905 w 561975"/>
              <a:gd name="connsiteY0" fmla="*/ 11810 h 285750"/>
              <a:gd name="connsiteX1" fmla="*/ 9905 w 561975"/>
              <a:gd name="connsiteY1" fmla="*/ 294513 h 285750"/>
              <a:gd name="connsiteX2" fmla="*/ 565404 w 561975"/>
              <a:gd name="connsiteY2" fmla="*/ 294513 h 285750"/>
              <a:gd name="connsiteX3" fmla="*/ 565404 w 561975"/>
              <a:gd name="connsiteY3" fmla="*/ 11810 h 285750"/>
              <a:gd name="connsiteX4" fmla="*/ 9905 w 561975"/>
              <a:gd name="connsiteY4" fmla="*/ 1181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85750">
                <a:moveTo>
                  <a:pt x="9905" y="11810"/>
                </a:moveTo>
                <a:lnTo>
                  <a:pt x="9905" y="294513"/>
                </a:lnTo>
                <a:lnTo>
                  <a:pt x="565404" y="294513"/>
                </a:lnTo>
                <a:lnTo>
                  <a:pt x="565404" y="11810"/>
                </a:lnTo>
                <a:lnTo>
                  <a:pt x="9905" y="11810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1152525" y="2924175"/>
            <a:ext cx="28575" cy="133350"/>
          </a:xfrm>
          <a:custGeom>
            <a:avLst/>
            <a:gdLst>
              <a:gd name="connsiteX0" fmla="*/ 14097 w 28575"/>
              <a:gd name="connsiteY0" fmla="*/ 17145 h 133350"/>
              <a:gd name="connsiteX1" fmla="*/ 14097 w 28575"/>
              <a:gd name="connsiteY1" fmla="*/ 136779 h 133350"/>
              <a:gd name="connsiteX2" fmla="*/ 28575 w 28575"/>
              <a:gd name="connsiteY2" fmla="*/ 136779 h 133350"/>
              <a:gd name="connsiteX3" fmla="*/ 28575 w 28575"/>
              <a:gd name="connsiteY3" fmla="*/ 17145 h 133350"/>
              <a:gd name="connsiteX4" fmla="*/ 14097 w 28575"/>
              <a:gd name="connsiteY4" fmla="*/ 1714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33350">
                <a:moveTo>
                  <a:pt x="14097" y="17145"/>
                </a:moveTo>
                <a:lnTo>
                  <a:pt x="14097" y="136779"/>
                </a:lnTo>
                <a:lnTo>
                  <a:pt x="28575" y="136779"/>
                </a:lnTo>
                <a:lnTo>
                  <a:pt x="28575" y="17145"/>
                </a:lnTo>
                <a:lnTo>
                  <a:pt x="140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7753350" y="3238500"/>
            <a:ext cx="571500" cy="219075"/>
          </a:xfrm>
          <a:custGeom>
            <a:avLst/>
            <a:gdLst>
              <a:gd name="connsiteX0" fmla="*/ 9906 w 571500"/>
              <a:gd name="connsiteY0" fmla="*/ 18288 h 219075"/>
              <a:gd name="connsiteX1" fmla="*/ 9906 w 571500"/>
              <a:gd name="connsiteY1" fmla="*/ 227838 h 219075"/>
              <a:gd name="connsiteX2" fmla="*/ 576073 w 571500"/>
              <a:gd name="connsiteY2" fmla="*/ 227838 h 219075"/>
              <a:gd name="connsiteX3" fmla="*/ 576073 w 571500"/>
              <a:gd name="connsiteY3" fmla="*/ 18288 h 219075"/>
              <a:gd name="connsiteX4" fmla="*/ 9906 w 571500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19075">
                <a:moveTo>
                  <a:pt x="9906" y="18288"/>
                </a:moveTo>
                <a:lnTo>
                  <a:pt x="9906" y="227838"/>
                </a:lnTo>
                <a:lnTo>
                  <a:pt x="576073" y="227838"/>
                </a:lnTo>
                <a:lnTo>
                  <a:pt x="576073" y="18288"/>
                </a:lnTo>
                <a:lnTo>
                  <a:pt x="9906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8753475" y="3209925"/>
            <a:ext cx="561975" cy="247650"/>
          </a:xfrm>
          <a:custGeom>
            <a:avLst/>
            <a:gdLst>
              <a:gd name="connsiteX0" fmla="*/ 15620 w 561975"/>
              <a:gd name="connsiteY0" fmla="*/ 15621 h 247650"/>
              <a:gd name="connsiteX1" fmla="*/ 15620 w 561975"/>
              <a:gd name="connsiteY1" fmla="*/ 256413 h 247650"/>
              <a:gd name="connsiteX2" fmla="*/ 571118 w 561975"/>
              <a:gd name="connsiteY2" fmla="*/ 256413 h 247650"/>
              <a:gd name="connsiteX3" fmla="*/ 571118 w 561975"/>
              <a:gd name="connsiteY3" fmla="*/ 15621 h 247650"/>
              <a:gd name="connsiteX4" fmla="*/ 15620 w 561975"/>
              <a:gd name="connsiteY4" fmla="*/ 1562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47650">
                <a:moveTo>
                  <a:pt x="15620" y="15621"/>
                </a:moveTo>
                <a:lnTo>
                  <a:pt x="15620" y="256413"/>
                </a:lnTo>
                <a:lnTo>
                  <a:pt x="571118" y="256413"/>
                </a:lnTo>
                <a:lnTo>
                  <a:pt x="571118" y="15621"/>
                </a:lnTo>
                <a:lnTo>
                  <a:pt x="15620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8991600" y="2857500"/>
            <a:ext cx="95250" cy="95250"/>
          </a:xfrm>
          <a:custGeom>
            <a:avLst/>
            <a:gdLst>
              <a:gd name="connsiteX0" fmla="*/ 98297 w 95250"/>
              <a:gd name="connsiteY0" fmla="*/ 14478 h 95250"/>
              <a:gd name="connsiteX1" fmla="*/ 56388 w 95250"/>
              <a:gd name="connsiteY1" fmla="*/ 98298 h 95250"/>
              <a:gd name="connsiteX2" fmla="*/ 14478 w 95250"/>
              <a:gd name="connsiteY2" fmla="*/ 14478 h 95250"/>
              <a:gd name="connsiteX3" fmla="*/ 98297 w 95250"/>
              <a:gd name="connsiteY3" fmla="*/ 1447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4478"/>
                </a:moveTo>
                <a:lnTo>
                  <a:pt x="56388" y="98298"/>
                </a:lnTo>
                <a:lnTo>
                  <a:pt x="14478" y="14478"/>
                </a:lnTo>
                <a:lnTo>
                  <a:pt x="98297" y="144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9029700" y="2771775"/>
            <a:ext cx="19050" cy="104775"/>
          </a:xfrm>
          <a:custGeom>
            <a:avLst/>
            <a:gdLst>
              <a:gd name="connsiteX0" fmla="*/ 25145 w 19050"/>
              <a:gd name="connsiteY0" fmla="*/ 16383 h 104775"/>
              <a:gd name="connsiteX1" fmla="*/ 25145 w 19050"/>
              <a:gd name="connsiteY1" fmla="*/ 113919 h 104775"/>
              <a:gd name="connsiteX2" fmla="*/ 10667 w 19050"/>
              <a:gd name="connsiteY2" fmla="*/ 113919 h 104775"/>
              <a:gd name="connsiteX3" fmla="*/ 10667 w 19050"/>
              <a:gd name="connsiteY3" fmla="*/ 16383 h 104775"/>
              <a:gd name="connsiteX4" fmla="*/ 25145 w 19050"/>
              <a:gd name="connsiteY4" fmla="*/ 1638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6383"/>
                </a:moveTo>
                <a:lnTo>
                  <a:pt x="25145" y="113919"/>
                </a:lnTo>
                <a:lnTo>
                  <a:pt x="10667" y="113919"/>
                </a:lnTo>
                <a:lnTo>
                  <a:pt x="10667" y="16383"/>
                </a:lnTo>
                <a:lnTo>
                  <a:pt x="25145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8029575" y="2924175"/>
            <a:ext cx="19050" cy="57150"/>
          </a:xfrm>
          <a:custGeom>
            <a:avLst/>
            <a:gdLst>
              <a:gd name="connsiteX0" fmla="*/ 10286 w 19050"/>
              <a:gd name="connsiteY0" fmla="*/ 17145 h 57150"/>
              <a:gd name="connsiteX1" fmla="*/ 10286 w 19050"/>
              <a:gd name="connsiteY1" fmla="*/ 62865 h 57150"/>
              <a:gd name="connsiteX2" fmla="*/ 24765 w 19050"/>
              <a:gd name="connsiteY2" fmla="*/ 62865 h 57150"/>
              <a:gd name="connsiteX3" fmla="*/ 24765 w 19050"/>
              <a:gd name="connsiteY3" fmla="*/ 17145 h 57150"/>
              <a:gd name="connsiteX4" fmla="*/ 10286 w 19050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57150">
                <a:moveTo>
                  <a:pt x="10286" y="17145"/>
                </a:moveTo>
                <a:lnTo>
                  <a:pt x="10286" y="62865"/>
                </a:lnTo>
                <a:lnTo>
                  <a:pt x="24765" y="62865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5610225" y="3238500"/>
            <a:ext cx="581025" cy="219075"/>
          </a:xfrm>
          <a:custGeom>
            <a:avLst/>
            <a:gdLst>
              <a:gd name="connsiteX0" fmla="*/ 15621 w 581025"/>
              <a:gd name="connsiteY0" fmla="*/ 18288 h 219075"/>
              <a:gd name="connsiteX1" fmla="*/ 15621 w 581025"/>
              <a:gd name="connsiteY1" fmla="*/ 227838 h 219075"/>
              <a:gd name="connsiteX2" fmla="*/ 581787 w 581025"/>
              <a:gd name="connsiteY2" fmla="*/ 227838 h 219075"/>
              <a:gd name="connsiteX3" fmla="*/ 581787 w 581025"/>
              <a:gd name="connsiteY3" fmla="*/ 18288 h 219075"/>
              <a:gd name="connsiteX4" fmla="*/ 15621 w 581025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219075">
                <a:moveTo>
                  <a:pt x="15621" y="18288"/>
                </a:moveTo>
                <a:lnTo>
                  <a:pt x="15621" y="227838"/>
                </a:lnTo>
                <a:lnTo>
                  <a:pt x="581787" y="227838"/>
                </a:lnTo>
                <a:lnTo>
                  <a:pt x="581787" y="18288"/>
                </a:lnTo>
                <a:lnTo>
                  <a:pt x="15621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6619875" y="3209925"/>
            <a:ext cx="561975" cy="247650"/>
          </a:xfrm>
          <a:custGeom>
            <a:avLst/>
            <a:gdLst>
              <a:gd name="connsiteX0" fmla="*/ 11810 w 561975"/>
              <a:gd name="connsiteY0" fmla="*/ 15621 h 247650"/>
              <a:gd name="connsiteX1" fmla="*/ 11810 w 561975"/>
              <a:gd name="connsiteY1" fmla="*/ 256413 h 247650"/>
              <a:gd name="connsiteX2" fmla="*/ 567308 w 561975"/>
              <a:gd name="connsiteY2" fmla="*/ 256413 h 247650"/>
              <a:gd name="connsiteX3" fmla="*/ 567308 w 561975"/>
              <a:gd name="connsiteY3" fmla="*/ 15621 h 247650"/>
              <a:gd name="connsiteX4" fmla="*/ 11810 w 561975"/>
              <a:gd name="connsiteY4" fmla="*/ 1562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47650">
                <a:moveTo>
                  <a:pt x="11810" y="15621"/>
                </a:moveTo>
                <a:lnTo>
                  <a:pt x="11810" y="256413"/>
                </a:lnTo>
                <a:lnTo>
                  <a:pt x="567308" y="256413"/>
                </a:lnTo>
                <a:lnTo>
                  <a:pt x="567308" y="15621"/>
                </a:lnTo>
                <a:lnTo>
                  <a:pt x="11810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6886575" y="2771775"/>
            <a:ext cx="28575" cy="104775"/>
          </a:xfrm>
          <a:custGeom>
            <a:avLst/>
            <a:gdLst>
              <a:gd name="connsiteX0" fmla="*/ 30860 w 28575"/>
              <a:gd name="connsiteY0" fmla="*/ 16383 h 104775"/>
              <a:gd name="connsiteX1" fmla="*/ 30860 w 28575"/>
              <a:gd name="connsiteY1" fmla="*/ 113919 h 104775"/>
              <a:gd name="connsiteX2" fmla="*/ 16382 w 28575"/>
              <a:gd name="connsiteY2" fmla="*/ 113919 h 104775"/>
              <a:gd name="connsiteX3" fmla="*/ 16382 w 28575"/>
              <a:gd name="connsiteY3" fmla="*/ 16383 h 104775"/>
              <a:gd name="connsiteX4" fmla="*/ 30860 w 28575"/>
              <a:gd name="connsiteY4" fmla="*/ 16383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16383"/>
                </a:moveTo>
                <a:lnTo>
                  <a:pt x="30860" y="113919"/>
                </a:lnTo>
                <a:lnTo>
                  <a:pt x="16382" y="113919"/>
                </a:lnTo>
                <a:lnTo>
                  <a:pt x="16382" y="16383"/>
                </a:lnTo>
                <a:lnTo>
                  <a:pt x="30860" y="1638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6858000" y="2857500"/>
            <a:ext cx="85725" cy="95250"/>
          </a:xfrm>
          <a:custGeom>
            <a:avLst/>
            <a:gdLst>
              <a:gd name="connsiteX0" fmla="*/ 94488 w 85725"/>
              <a:gd name="connsiteY0" fmla="*/ 14478 h 95250"/>
              <a:gd name="connsiteX1" fmla="*/ 52578 w 85725"/>
              <a:gd name="connsiteY1" fmla="*/ 98298 h 95250"/>
              <a:gd name="connsiteX2" fmla="*/ 10668 w 85725"/>
              <a:gd name="connsiteY2" fmla="*/ 14478 h 95250"/>
              <a:gd name="connsiteX3" fmla="*/ 94488 w 85725"/>
              <a:gd name="connsiteY3" fmla="*/ 1447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4478"/>
                </a:moveTo>
                <a:lnTo>
                  <a:pt x="52578" y="98298"/>
                </a:lnTo>
                <a:lnTo>
                  <a:pt x="10668" y="14478"/>
                </a:lnTo>
                <a:lnTo>
                  <a:pt x="94488" y="1447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5886450" y="2924175"/>
            <a:ext cx="28575" cy="57150"/>
          </a:xfrm>
          <a:custGeom>
            <a:avLst/>
            <a:gdLst>
              <a:gd name="connsiteX0" fmla="*/ 16002 w 28575"/>
              <a:gd name="connsiteY0" fmla="*/ 17145 h 57150"/>
              <a:gd name="connsiteX1" fmla="*/ 16002 w 28575"/>
              <a:gd name="connsiteY1" fmla="*/ 62865 h 57150"/>
              <a:gd name="connsiteX2" fmla="*/ 30480 w 28575"/>
              <a:gd name="connsiteY2" fmla="*/ 62865 h 57150"/>
              <a:gd name="connsiteX3" fmla="*/ 30480 w 28575"/>
              <a:gd name="connsiteY3" fmla="*/ 17145 h 57150"/>
              <a:gd name="connsiteX4" fmla="*/ 16002 w 28575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7150">
                <a:moveTo>
                  <a:pt x="16002" y="17145"/>
                </a:moveTo>
                <a:lnTo>
                  <a:pt x="16002" y="62865"/>
                </a:lnTo>
                <a:lnTo>
                  <a:pt x="30480" y="62865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1895475" y="4562475"/>
            <a:ext cx="571500" cy="257175"/>
          </a:xfrm>
          <a:custGeom>
            <a:avLst/>
            <a:gdLst>
              <a:gd name="connsiteX0" fmla="*/ 11048 w 571500"/>
              <a:gd name="connsiteY0" fmla="*/ 14859 h 257175"/>
              <a:gd name="connsiteX1" fmla="*/ 11048 w 571500"/>
              <a:gd name="connsiteY1" fmla="*/ 264795 h 257175"/>
              <a:gd name="connsiteX2" fmla="*/ 576453 w 571500"/>
              <a:gd name="connsiteY2" fmla="*/ 264795 h 257175"/>
              <a:gd name="connsiteX3" fmla="*/ 576453 w 571500"/>
              <a:gd name="connsiteY3" fmla="*/ 14859 h 257175"/>
              <a:gd name="connsiteX4" fmla="*/ 11048 w 571500"/>
              <a:gd name="connsiteY4" fmla="*/ 1485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57175">
                <a:moveTo>
                  <a:pt x="11048" y="14859"/>
                </a:moveTo>
                <a:lnTo>
                  <a:pt x="11048" y="264795"/>
                </a:lnTo>
                <a:lnTo>
                  <a:pt x="576453" y="264795"/>
                </a:lnTo>
                <a:lnTo>
                  <a:pt x="576453" y="14859"/>
                </a:lnTo>
                <a:lnTo>
                  <a:pt x="11048" y="1485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2895600" y="4552950"/>
            <a:ext cx="571500" cy="266700"/>
          </a:xfrm>
          <a:custGeom>
            <a:avLst/>
            <a:gdLst>
              <a:gd name="connsiteX0" fmla="*/ 16764 w 571500"/>
              <a:gd name="connsiteY0" fmla="*/ 13716 h 266700"/>
              <a:gd name="connsiteX1" fmla="*/ 16764 w 571500"/>
              <a:gd name="connsiteY1" fmla="*/ 274319 h 266700"/>
              <a:gd name="connsiteX2" fmla="*/ 571500 w 571500"/>
              <a:gd name="connsiteY2" fmla="*/ 274319 h 266700"/>
              <a:gd name="connsiteX3" fmla="*/ 571500 w 571500"/>
              <a:gd name="connsiteY3" fmla="*/ 13716 h 266700"/>
              <a:gd name="connsiteX4" fmla="*/ 1676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3716"/>
                </a:moveTo>
                <a:lnTo>
                  <a:pt x="16764" y="274319"/>
                </a:lnTo>
                <a:lnTo>
                  <a:pt x="571500" y="274319"/>
                </a:lnTo>
                <a:lnTo>
                  <a:pt x="571500" y="13716"/>
                </a:lnTo>
                <a:lnTo>
                  <a:pt x="16764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2876550" y="4810125"/>
            <a:ext cx="600075" cy="228600"/>
          </a:xfrm>
          <a:custGeom>
            <a:avLst/>
            <a:gdLst>
              <a:gd name="connsiteX0" fmla="*/ 12954 w 600075"/>
              <a:gd name="connsiteY0" fmla="*/ 121539 h 228600"/>
              <a:gd name="connsiteX1" fmla="*/ 309372 w 600075"/>
              <a:gd name="connsiteY1" fmla="*/ 10286 h 228600"/>
              <a:gd name="connsiteX2" fmla="*/ 606552 w 600075"/>
              <a:gd name="connsiteY2" fmla="*/ 121539 h 228600"/>
              <a:gd name="connsiteX3" fmla="*/ 309372 w 600075"/>
              <a:gd name="connsiteY3" fmla="*/ 233553 h 228600"/>
              <a:gd name="connsiteX4" fmla="*/ 12954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1539"/>
                </a:moveTo>
                <a:cubicBezTo>
                  <a:pt x="12954" y="59816"/>
                  <a:pt x="145542" y="10286"/>
                  <a:pt x="309372" y="10286"/>
                </a:cubicBezTo>
                <a:cubicBezTo>
                  <a:pt x="473964" y="10286"/>
                  <a:pt x="606552" y="59816"/>
                  <a:pt x="606552" y="121539"/>
                </a:cubicBezTo>
                <a:cubicBezTo>
                  <a:pt x="606552" y="183260"/>
                  <a:pt x="473964" y="233553"/>
                  <a:pt x="309372" y="233553"/>
                </a:cubicBezTo>
                <a:cubicBezTo>
                  <a:pt x="145542" y="233553"/>
                  <a:pt x="12954" y="183260"/>
                  <a:pt x="12954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1885950" y="4810125"/>
            <a:ext cx="609600" cy="228600"/>
          </a:xfrm>
          <a:custGeom>
            <a:avLst/>
            <a:gdLst>
              <a:gd name="connsiteX0" fmla="*/ 18288 w 609600"/>
              <a:gd name="connsiteY0" fmla="*/ 121539 h 228600"/>
              <a:gd name="connsiteX1" fmla="*/ 315468 w 609600"/>
              <a:gd name="connsiteY1" fmla="*/ 10286 h 228600"/>
              <a:gd name="connsiteX2" fmla="*/ 612648 w 609600"/>
              <a:gd name="connsiteY2" fmla="*/ 121539 h 228600"/>
              <a:gd name="connsiteX3" fmla="*/ 315468 w 609600"/>
              <a:gd name="connsiteY3" fmla="*/ 233553 h 228600"/>
              <a:gd name="connsiteX4" fmla="*/ 18288 w 609600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1539"/>
                </a:moveTo>
                <a:cubicBezTo>
                  <a:pt x="18288" y="59816"/>
                  <a:pt x="151638" y="10286"/>
                  <a:pt x="315468" y="10286"/>
                </a:cubicBezTo>
                <a:cubicBezTo>
                  <a:pt x="479298" y="10286"/>
                  <a:pt x="612648" y="59816"/>
                  <a:pt x="612648" y="121539"/>
                </a:cubicBezTo>
                <a:cubicBezTo>
                  <a:pt x="612648" y="183260"/>
                  <a:pt x="479298" y="233553"/>
                  <a:pt x="315468" y="233553"/>
                </a:cubicBezTo>
                <a:cubicBezTo>
                  <a:pt x="151638" y="233553"/>
                  <a:pt x="18288" y="183260"/>
                  <a:pt x="1828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> 
				</p:cNvPr>
          <p:cNvSpPr/>
          <p:nvPr/>
        </p:nvSpPr>
        <p:spPr>
          <a:xfrm>
            <a:off x="6629400" y="4552950"/>
            <a:ext cx="571500" cy="266700"/>
          </a:xfrm>
          <a:custGeom>
            <a:avLst/>
            <a:gdLst>
              <a:gd name="connsiteX0" fmla="*/ 12954 w 571500"/>
              <a:gd name="connsiteY0" fmla="*/ 13716 h 266700"/>
              <a:gd name="connsiteX1" fmla="*/ 12954 w 571500"/>
              <a:gd name="connsiteY1" fmla="*/ 274319 h 266700"/>
              <a:gd name="connsiteX2" fmla="*/ 578358 w 571500"/>
              <a:gd name="connsiteY2" fmla="*/ 274319 h 266700"/>
              <a:gd name="connsiteX3" fmla="*/ 578358 w 571500"/>
              <a:gd name="connsiteY3" fmla="*/ 13716 h 266700"/>
              <a:gd name="connsiteX4" fmla="*/ 12954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2954" y="13716"/>
                </a:moveTo>
                <a:lnTo>
                  <a:pt x="12954" y="274319"/>
                </a:lnTo>
                <a:lnTo>
                  <a:pt x="578358" y="274319"/>
                </a:lnTo>
                <a:lnTo>
                  <a:pt x="578358" y="13716"/>
                </a:lnTo>
                <a:lnTo>
                  <a:pt x="12954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> 
				</p:cNvPr>
          <p:cNvSpPr/>
          <p:nvPr/>
        </p:nvSpPr>
        <p:spPr>
          <a:xfrm>
            <a:off x="7629525" y="4562475"/>
            <a:ext cx="571500" cy="257175"/>
          </a:xfrm>
          <a:custGeom>
            <a:avLst/>
            <a:gdLst>
              <a:gd name="connsiteX0" fmla="*/ 18668 w 571500"/>
              <a:gd name="connsiteY0" fmla="*/ 14859 h 257175"/>
              <a:gd name="connsiteX1" fmla="*/ 18668 w 571500"/>
              <a:gd name="connsiteY1" fmla="*/ 264795 h 257175"/>
              <a:gd name="connsiteX2" fmla="*/ 573404 w 571500"/>
              <a:gd name="connsiteY2" fmla="*/ 264795 h 257175"/>
              <a:gd name="connsiteX3" fmla="*/ 573404 w 571500"/>
              <a:gd name="connsiteY3" fmla="*/ 14859 h 257175"/>
              <a:gd name="connsiteX4" fmla="*/ 18668 w 571500"/>
              <a:gd name="connsiteY4" fmla="*/ 14859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57175">
                <a:moveTo>
                  <a:pt x="18668" y="14859"/>
                </a:moveTo>
                <a:lnTo>
                  <a:pt x="18668" y="264795"/>
                </a:lnTo>
                <a:lnTo>
                  <a:pt x="573404" y="264795"/>
                </a:lnTo>
                <a:lnTo>
                  <a:pt x="573404" y="14859"/>
                </a:lnTo>
                <a:lnTo>
                  <a:pt x="18668" y="1485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> 
				</p:cNvPr>
          <p:cNvSpPr/>
          <p:nvPr/>
        </p:nvSpPr>
        <p:spPr>
          <a:xfrm>
            <a:off x="7620000" y="4810125"/>
            <a:ext cx="600075" cy="228600"/>
          </a:xfrm>
          <a:custGeom>
            <a:avLst/>
            <a:gdLst>
              <a:gd name="connsiteX0" fmla="*/ 11430 w 600075"/>
              <a:gd name="connsiteY0" fmla="*/ 121539 h 228600"/>
              <a:gd name="connsiteX1" fmla="*/ 308610 w 600075"/>
              <a:gd name="connsiteY1" fmla="*/ 10286 h 228600"/>
              <a:gd name="connsiteX2" fmla="*/ 605790 w 600075"/>
              <a:gd name="connsiteY2" fmla="*/ 121539 h 228600"/>
              <a:gd name="connsiteX3" fmla="*/ 308610 w 600075"/>
              <a:gd name="connsiteY3" fmla="*/ 233553 h 228600"/>
              <a:gd name="connsiteX4" fmla="*/ 11430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430" y="121539"/>
                </a:moveTo>
                <a:cubicBezTo>
                  <a:pt x="11430" y="59816"/>
                  <a:pt x="144780" y="10286"/>
                  <a:pt x="308610" y="10286"/>
                </a:cubicBezTo>
                <a:cubicBezTo>
                  <a:pt x="472440" y="10286"/>
                  <a:pt x="605790" y="59816"/>
                  <a:pt x="605790" y="121539"/>
                </a:cubicBezTo>
                <a:cubicBezTo>
                  <a:pt x="605790" y="183260"/>
                  <a:pt x="472440" y="233553"/>
                  <a:pt x="308610" y="233553"/>
                </a:cubicBezTo>
                <a:cubicBezTo>
                  <a:pt x="144780" y="233553"/>
                  <a:pt x="11430" y="183260"/>
                  <a:pt x="11430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> 
				</p:cNvPr>
          <p:cNvSpPr/>
          <p:nvPr/>
        </p:nvSpPr>
        <p:spPr>
          <a:xfrm>
            <a:off x="6629400" y="4810125"/>
            <a:ext cx="600075" cy="228600"/>
          </a:xfrm>
          <a:custGeom>
            <a:avLst/>
            <a:gdLst>
              <a:gd name="connsiteX0" fmla="*/ 10668 w 600075"/>
              <a:gd name="connsiteY0" fmla="*/ 121539 h 228600"/>
              <a:gd name="connsiteX1" fmla="*/ 307848 w 600075"/>
              <a:gd name="connsiteY1" fmla="*/ 10286 h 228600"/>
              <a:gd name="connsiteX2" fmla="*/ 605028 w 600075"/>
              <a:gd name="connsiteY2" fmla="*/ 121539 h 228600"/>
              <a:gd name="connsiteX3" fmla="*/ 307848 w 600075"/>
              <a:gd name="connsiteY3" fmla="*/ 233553 h 228600"/>
              <a:gd name="connsiteX4" fmla="*/ 10668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1539"/>
                </a:moveTo>
                <a:cubicBezTo>
                  <a:pt x="10668" y="59816"/>
                  <a:pt x="144018" y="10286"/>
                  <a:pt x="307848" y="10286"/>
                </a:cubicBezTo>
                <a:cubicBezTo>
                  <a:pt x="471678" y="10286"/>
                  <a:pt x="605028" y="59816"/>
                  <a:pt x="605028" y="121539"/>
                </a:cubicBezTo>
                <a:cubicBezTo>
                  <a:pt x="605028" y="183260"/>
                  <a:pt x="471678" y="233553"/>
                  <a:pt x="307848" y="233553"/>
                </a:cubicBezTo>
                <a:cubicBezTo>
                  <a:pt x="144018" y="233553"/>
                  <a:pt x="10668" y="183260"/>
                  <a:pt x="1066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> 
				</p:cNvPr>
          <p:cNvSpPr/>
          <p:nvPr/>
        </p:nvSpPr>
        <p:spPr>
          <a:xfrm>
            <a:off x="1895475" y="4810125"/>
            <a:ext cx="571500" cy="504825"/>
          </a:xfrm>
          <a:custGeom>
            <a:avLst/>
            <a:gdLst>
              <a:gd name="connsiteX0" fmla="*/ 11048 w 571500"/>
              <a:gd name="connsiteY0" fmla="*/ 17145 h 504825"/>
              <a:gd name="connsiteX1" fmla="*/ 11048 w 571500"/>
              <a:gd name="connsiteY1" fmla="*/ 510159 h 504825"/>
              <a:gd name="connsiteX2" fmla="*/ 576453 w 571500"/>
              <a:gd name="connsiteY2" fmla="*/ 510159 h 504825"/>
              <a:gd name="connsiteX3" fmla="*/ 576453 w 571500"/>
              <a:gd name="connsiteY3" fmla="*/ 17145 h 504825"/>
              <a:gd name="connsiteX4" fmla="*/ 1104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1048" y="17145"/>
                </a:moveTo>
                <a:lnTo>
                  <a:pt x="11048" y="510159"/>
                </a:lnTo>
                <a:lnTo>
                  <a:pt x="576453" y="510159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> 
				</p:cNvPr>
          <p:cNvSpPr/>
          <p:nvPr/>
        </p:nvSpPr>
        <p:spPr>
          <a:xfrm>
            <a:off x="2895600" y="4810125"/>
            <a:ext cx="571500" cy="504825"/>
          </a:xfrm>
          <a:custGeom>
            <a:avLst/>
            <a:gdLst>
              <a:gd name="connsiteX0" fmla="*/ 16764 w 571500"/>
              <a:gd name="connsiteY0" fmla="*/ 17145 h 504825"/>
              <a:gd name="connsiteX1" fmla="*/ 16764 w 571500"/>
              <a:gd name="connsiteY1" fmla="*/ 510159 h 504825"/>
              <a:gd name="connsiteX2" fmla="*/ 571500 w 571500"/>
              <a:gd name="connsiteY2" fmla="*/ 510159 h 504825"/>
              <a:gd name="connsiteX3" fmla="*/ 571500 w 571500"/>
              <a:gd name="connsiteY3" fmla="*/ 17145 h 504825"/>
              <a:gd name="connsiteX4" fmla="*/ 1676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6764" y="17145"/>
                </a:moveTo>
                <a:lnTo>
                  <a:pt x="16764" y="510159"/>
                </a:lnTo>
                <a:lnTo>
                  <a:pt x="571500" y="510159"/>
                </a:lnTo>
                <a:lnTo>
                  <a:pt x="571500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2876550" y="4810125"/>
            <a:ext cx="600075" cy="228600"/>
          </a:xfrm>
          <a:custGeom>
            <a:avLst/>
            <a:gdLst>
              <a:gd name="connsiteX0" fmla="*/ 12954 w 600075"/>
              <a:gd name="connsiteY0" fmla="*/ 121539 h 228600"/>
              <a:gd name="connsiteX1" fmla="*/ 309372 w 600075"/>
              <a:gd name="connsiteY1" fmla="*/ 10286 h 228600"/>
              <a:gd name="connsiteX2" fmla="*/ 606552 w 600075"/>
              <a:gd name="connsiteY2" fmla="*/ 121539 h 228600"/>
              <a:gd name="connsiteX3" fmla="*/ 309372 w 600075"/>
              <a:gd name="connsiteY3" fmla="*/ 233553 h 228600"/>
              <a:gd name="connsiteX4" fmla="*/ 12954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1539"/>
                </a:moveTo>
                <a:cubicBezTo>
                  <a:pt x="12954" y="59816"/>
                  <a:pt x="145542" y="10286"/>
                  <a:pt x="309372" y="10286"/>
                </a:cubicBezTo>
                <a:cubicBezTo>
                  <a:pt x="473964" y="10286"/>
                  <a:pt x="606552" y="59816"/>
                  <a:pt x="606552" y="121539"/>
                </a:cubicBezTo>
                <a:cubicBezTo>
                  <a:pt x="606552" y="183260"/>
                  <a:pt x="473964" y="233553"/>
                  <a:pt x="309372" y="233553"/>
                </a:cubicBezTo>
                <a:cubicBezTo>
                  <a:pt x="145542" y="233553"/>
                  <a:pt x="12954" y="183260"/>
                  <a:pt x="12954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1885950" y="4810125"/>
            <a:ext cx="609600" cy="228600"/>
          </a:xfrm>
          <a:custGeom>
            <a:avLst/>
            <a:gdLst>
              <a:gd name="connsiteX0" fmla="*/ 18288 w 609600"/>
              <a:gd name="connsiteY0" fmla="*/ 121539 h 228600"/>
              <a:gd name="connsiteX1" fmla="*/ 315468 w 609600"/>
              <a:gd name="connsiteY1" fmla="*/ 10286 h 228600"/>
              <a:gd name="connsiteX2" fmla="*/ 612648 w 609600"/>
              <a:gd name="connsiteY2" fmla="*/ 121539 h 228600"/>
              <a:gd name="connsiteX3" fmla="*/ 315468 w 609600"/>
              <a:gd name="connsiteY3" fmla="*/ 233553 h 228600"/>
              <a:gd name="connsiteX4" fmla="*/ 18288 w 609600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28600">
                <a:moveTo>
                  <a:pt x="18288" y="121539"/>
                </a:moveTo>
                <a:cubicBezTo>
                  <a:pt x="18288" y="59816"/>
                  <a:pt x="151638" y="10286"/>
                  <a:pt x="315468" y="10286"/>
                </a:cubicBezTo>
                <a:cubicBezTo>
                  <a:pt x="479298" y="10286"/>
                  <a:pt x="612648" y="59816"/>
                  <a:pt x="612648" y="121539"/>
                </a:cubicBezTo>
                <a:cubicBezTo>
                  <a:pt x="612648" y="183260"/>
                  <a:pt x="479298" y="233553"/>
                  <a:pt x="315468" y="233553"/>
                </a:cubicBezTo>
                <a:cubicBezTo>
                  <a:pt x="151638" y="233553"/>
                  <a:pt x="18288" y="183260"/>
                  <a:pt x="1828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7629525" y="4810125"/>
            <a:ext cx="571500" cy="504825"/>
          </a:xfrm>
          <a:custGeom>
            <a:avLst/>
            <a:gdLst>
              <a:gd name="connsiteX0" fmla="*/ 18668 w 571500"/>
              <a:gd name="connsiteY0" fmla="*/ 17145 h 504825"/>
              <a:gd name="connsiteX1" fmla="*/ 18668 w 571500"/>
              <a:gd name="connsiteY1" fmla="*/ 510159 h 504825"/>
              <a:gd name="connsiteX2" fmla="*/ 573404 w 571500"/>
              <a:gd name="connsiteY2" fmla="*/ 510159 h 504825"/>
              <a:gd name="connsiteX3" fmla="*/ 573404 w 571500"/>
              <a:gd name="connsiteY3" fmla="*/ 17145 h 504825"/>
              <a:gd name="connsiteX4" fmla="*/ 1866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8668" y="17145"/>
                </a:moveTo>
                <a:lnTo>
                  <a:pt x="18668" y="510159"/>
                </a:lnTo>
                <a:lnTo>
                  <a:pt x="573404" y="51015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7620000" y="4810125"/>
            <a:ext cx="600075" cy="228600"/>
          </a:xfrm>
          <a:custGeom>
            <a:avLst/>
            <a:gdLst>
              <a:gd name="connsiteX0" fmla="*/ 11430 w 600075"/>
              <a:gd name="connsiteY0" fmla="*/ 121539 h 228600"/>
              <a:gd name="connsiteX1" fmla="*/ 308610 w 600075"/>
              <a:gd name="connsiteY1" fmla="*/ 10286 h 228600"/>
              <a:gd name="connsiteX2" fmla="*/ 605790 w 600075"/>
              <a:gd name="connsiteY2" fmla="*/ 121539 h 228600"/>
              <a:gd name="connsiteX3" fmla="*/ 308610 w 600075"/>
              <a:gd name="connsiteY3" fmla="*/ 233553 h 228600"/>
              <a:gd name="connsiteX4" fmla="*/ 11430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430" y="121539"/>
                </a:moveTo>
                <a:cubicBezTo>
                  <a:pt x="11430" y="59816"/>
                  <a:pt x="144780" y="10286"/>
                  <a:pt x="308610" y="10286"/>
                </a:cubicBezTo>
                <a:cubicBezTo>
                  <a:pt x="472440" y="10286"/>
                  <a:pt x="605790" y="59816"/>
                  <a:pt x="605790" y="121539"/>
                </a:cubicBezTo>
                <a:cubicBezTo>
                  <a:pt x="605790" y="183260"/>
                  <a:pt x="472440" y="233553"/>
                  <a:pt x="308610" y="233553"/>
                </a:cubicBezTo>
                <a:cubicBezTo>
                  <a:pt x="144780" y="233553"/>
                  <a:pt x="11430" y="183260"/>
                  <a:pt x="11430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6629400" y="4810125"/>
            <a:ext cx="600075" cy="228600"/>
          </a:xfrm>
          <a:custGeom>
            <a:avLst/>
            <a:gdLst>
              <a:gd name="connsiteX0" fmla="*/ 10668 w 600075"/>
              <a:gd name="connsiteY0" fmla="*/ 121539 h 228600"/>
              <a:gd name="connsiteX1" fmla="*/ 307848 w 600075"/>
              <a:gd name="connsiteY1" fmla="*/ 10286 h 228600"/>
              <a:gd name="connsiteX2" fmla="*/ 605028 w 600075"/>
              <a:gd name="connsiteY2" fmla="*/ 121539 h 228600"/>
              <a:gd name="connsiteX3" fmla="*/ 307848 w 600075"/>
              <a:gd name="connsiteY3" fmla="*/ 233553 h 228600"/>
              <a:gd name="connsiteX4" fmla="*/ 10668 w 600075"/>
              <a:gd name="connsiteY4" fmla="*/ 12153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1539"/>
                </a:moveTo>
                <a:cubicBezTo>
                  <a:pt x="10668" y="59816"/>
                  <a:pt x="144018" y="10286"/>
                  <a:pt x="307848" y="10286"/>
                </a:cubicBezTo>
                <a:cubicBezTo>
                  <a:pt x="471678" y="10286"/>
                  <a:pt x="605028" y="59816"/>
                  <a:pt x="605028" y="121539"/>
                </a:cubicBezTo>
                <a:cubicBezTo>
                  <a:pt x="605028" y="183260"/>
                  <a:pt x="471678" y="233553"/>
                  <a:pt x="307848" y="233553"/>
                </a:cubicBezTo>
                <a:cubicBezTo>
                  <a:pt x="144018" y="233553"/>
                  <a:pt x="10668" y="183260"/>
                  <a:pt x="10668" y="121539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7620000" y="5048250"/>
            <a:ext cx="600075" cy="228600"/>
          </a:xfrm>
          <a:custGeom>
            <a:avLst/>
            <a:gdLst>
              <a:gd name="connsiteX0" fmla="*/ 11430 w 600075"/>
              <a:gd name="connsiteY0" fmla="*/ 125730 h 228600"/>
              <a:gd name="connsiteX1" fmla="*/ 308610 w 600075"/>
              <a:gd name="connsiteY1" fmla="*/ 13716 h 228600"/>
              <a:gd name="connsiteX2" fmla="*/ 605790 w 600075"/>
              <a:gd name="connsiteY2" fmla="*/ 125730 h 228600"/>
              <a:gd name="connsiteX3" fmla="*/ 308610 w 600075"/>
              <a:gd name="connsiteY3" fmla="*/ 236982 h 228600"/>
              <a:gd name="connsiteX4" fmla="*/ 11430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430" y="125730"/>
                </a:moveTo>
                <a:cubicBezTo>
                  <a:pt x="11430" y="64008"/>
                  <a:pt x="144780" y="13716"/>
                  <a:pt x="308610" y="13716"/>
                </a:cubicBezTo>
                <a:cubicBezTo>
                  <a:pt x="472440" y="13716"/>
                  <a:pt x="605790" y="64008"/>
                  <a:pt x="605790" y="125730"/>
                </a:cubicBezTo>
                <a:cubicBezTo>
                  <a:pt x="605790" y="187452"/>
                  <a:pt x="472440" y="236982"/>
                  <a:pt x="308610" y="236982"/>
                </a:cubicBezTo>
                <a:cubicBezTo>
                  <a:pt x="144780" y="236982"/>
                  <a:pt x="11430" y="187452"/>
                  <a:pt x="11430" y="125730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2876550" y="5048250"/>
            <a:ext cx="600075" cy="228600"/>
          </a:xfrm>
          <a:custGeom>
            <a:avLst/>
            <a:gdLst>
              <a:gd name="connsiteX0" fmla="*/ 12954 w 600075"/>
              <a:gd name="connsiteY0" fmla="*/ 125730 h 228600"/>
              <a:gd name="connsiteX1" fmla="*/ 309372 w 600075"/>
              <a:gd name="connsiteY1" fmla="*/ 13716 h 228600"/>
              <a:gd name="connsiteX2" fmla="*/ 606552 w 600075"/>
              <a:gd name="connsiteY2" fmla="*/ 125730 h 228600"/>
              <a:gd name="connsiteX3" fmla="*/ 309372 w 600075"/>
              <a:gd name="connsiteY3" fmla="*/ 236982 h 228600"/>
              <a:gd name="connsiteX4" fmla="*/ 12954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5730"/>
                </a:moveTo>
                <a:cubicBezTo>
                  <a:pt x="12954" y="64008"/>
                  <a:pt x="145542" y="13716"/>
                  <a:pt x="309372" y="13716"/>
                </a:cubicBezTo>
                <a:cubicBezTo>
                  <a:pt x="473964" y="13716"/>
                  <a:pt x="606552" y="64008"/>
                  <a:pt x="606552" y="125730"/>
                </a:cubicBezTo>
                <a:cubicBezTo>
                  <a:pt x="606552" y="187452"/>
                  <a:pt x="473964" y="236982"/>
                  <a:pt x="309372" y="236982"/>
                </a:cubicBezTo>
                <a:cubicBezTo>
                  <a:pt x="145542" y="236982"/>
                  <a:pt x="12954" y="187452"/>
                  <a:pt x="12954" y="125730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reeform 82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reeform 827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TextBox 831"/>
          <p:cNvSpPr txBox="1"/>
          <p:nvPr/>
        </p:nvSpPr>
        <p:spPr>
          <a:xfrm>
            <a:off x="594360" y="592656"/>
            <a:ext cx="4778618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32" name="TextBox 832"/>
          <p:cNvSpPr txBox="1"/>
          <p:nvPr/>
        </p:nvSpPr>
        <p:spPr>
          <a:xfrm>
            <a:off x="678942" y="1715075"/>
            <a:ext cx="1431657" cy="1114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6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Mobility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(MO)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038">
              <a:lnSpc>
                <a:spcPts val="1960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0">
              <a:lnSpc>
                <a:spcPts val="140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729996">
              <a:lnSpc>
                <a:spcPts val="24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+95%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833" name="TextBox 833"/>
          <p:cNvSpPr txBox="1"/>
          <p:nvPr/>
        </p:nvSpPr>
        <p:spPr>
          <a:xfrm>
            <a:off x="3394720" y="2121670"/>
            <a:ext cx="815561" cy="8582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871">
              <a:lnSpc>
                <a:spcPts val="203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834" name="TextBox 834"/>
          <p:cNvSpPr txBox="1"/>
          <p:nvPr/>
        </p:nvSpPr>
        <p:spPr>
          <a:xfrm>
            <a:off x="5364480" y="1715834"/>
            <a:ext cx="1676905" cy="1159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6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(HC)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6279">
              <a:lnSpc>
                <a:spcPts val="195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0">
              <a:lnSpc>
                <a:spcPts val="140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7532">
              <a:lnSpc>
                <a:spcPts val="180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835" name="TextBox 835"/>
          <p:cNvSpPr txBox="1"/>
          <p:nvPr/>
        </p:nvSpPr>
        <p:spPr>
          <a:xfrm>
            <a:off x="8131299" y="2121670"/>
            <a:ext cx="815560" cy="753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22">
              <a:lnSpc>
                <a:spcPts val="221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836" name="TextBox 836"/>
          <p:cNvSpPr txBox="1"/>
          <p:nvPr/>
        </p:nvSpPr>
        <p:spPr>
          <a:xfrm>
            <a:off x="808479" y="3113402"/>
            <a:ext cx="715060" cy="706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37" name="TextBox 837"/>
          <p:cNvSpPr txBox="1"/>
          <p:nvPr/>
        </p:nvSpPr>
        <p:spPr>
          <a:xfrm>
            <a:off x="1808988" y="2966348"/>
            <a:ext cx="715127" cy="853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38" name="TextBox 838"/>
          <p:cNvSpPr txBox="1"/>
          <p:nvPr/>
        </p:nvSpPr>
        <p:spPr>
          <a:xfrm>
            <a:off x="2945888" y="3123309"/>
            <a:ext cx="715060" cy="696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39" name="TextBox 839"/>
          <p:cNvSpPr txBox="1"/>
          <p:nvPr/>
        </p:nvSpPr>
        <p:spPr>
          <a:xfrm>
            <a:off x="3946398" y="3113402"/>
            <a:ext cx="715127" cy="706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40" name="TextBox 840"/>
          <p:cNvSpPr txBox="1"/>
          <p:nvPr/>
        </p:nvSpPr>
        <p:spPr>
          <a:xfrm>
            <a:off x="5544309" y="3039489"/>
            <a:ext cx="715060" cy="780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41" name="TextBox 841"/>
          <p:cNvSpPr txBox="1"/>
          <p:nvPr/>
        </p:nvSpPr>
        <p:spPr>
          <a:xfrm>
            <a:off x="6544818" y="3008258"/>
            <a:ext cx="715126" cy="811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42" name="TextBox 842"/>
          <p:cNvSpPr txBox="1"/>
          <p:nvPr/>
        </p:nvSpPr>
        <p:spPr>
          <a:xfrm>
            <a:off x="7681718" y="3039489"/>
            <a:ext cx="715126" cy="780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43" name="TextBox 843"/>
          <p:cNvSpPr txBox="1"/>
          <p:nvPr/>
        </p:nvSpPr>
        <p:spPr>
          <a:xfrm>
            <a:off x="8682228" y="3008258"/>
            <a:ext cx="715060" cy="811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44" name="TextBox 844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45" name="TextBox 845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46" name="TextBox 846"/>
          <p:cNvSpPr txBox="1"/>
          <p:nvPr/>
        </p:nvSpPr>
        <p:spPr>
          <a:xfrm>
            <a:off x="678942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847" name="TextBox 847"/>
          <p:cNvSpPr txBox="1"/>
          <p:nvPr/>
        </p:nvSpPr>
        <p:spPr>
          <a:xfrm>
            <a:off x="1824986" y="4361692"/>
            <a:ext cx="715127" cy="13118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455">
              <a:lnSpc>
                <a:spcPts val="178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48" name="TextBox 848"/>
          <p:cNvSpPr txBox="1"/>
          <p:nvPr/>
        </p:nvSpPr>
        <p:spPr>
          <a:xfrm>
            <a:off x="2825496" y="4340352"/>
            <a:ext cx="715127" cy="13332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0">
              <a:lnSpc>
                <a:spcPts val="195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8.6%</a:t>
            </a:r>
          </a:p>
          <a:p>
            <a:pPr indent="171450">
              <a:lnSpc>
                <a:spcPts val="190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49" name="TextBox 849"/>
          <p:cNvSpPr txBox="1"/>
          <p:nvPr/>
        </p:nvSpPr>
        <p:spPr>
          <a:xfrm>
            <a:off x="3995917" y="4265558"/>
            <a:ext cx="558717" cy="759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302">
              <a:lnSpc>
                <a:spcPts val="1921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6-9%</a:t>
            </a:r>
          </a:p>
        </p:txBody>
      </p:sp>
      <p:sp>
        <p:nvSpPr>
          <p:cNvPr id="850" name="TextBox 850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851" name="TextBox 851"/>
          <p:cNvSpPr txBox="1"/>
          <p:nvPr/>
        </p:nvSpPr>
        <p:spPr>
          <a:xfrm>
            <a:off x="6560816" y="4340348"/>
            <a:ext cx="715009" cy="1333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735">
              <a:lnSpc>
                <a:spcPts val="195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852" name="TextBox 852"/>
          <p:cNvSpPr txBox="1"/>
          <p:nvPr/>
        </p:nvSpPr>
        <p:spPr>
          <a:xfrm>
            <a:off x="7561326" y="4361688"/>
            <a:ext cx="715060" cy="1311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526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826">
              <a:lnSpc>
                <a:spcPts val="178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16.4%</a:t>
            </a:r>
          </a:p>
          <a:p>
            <a:pPr indent="131826">
              <a:lnSpc>
                <a:spcPts val="190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16.9%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853" name="TextBox 853"/>
          <p:cNvSpPr txBox="1"/>
          <p:nvPr/>
        </p:nvSpPr>
        <p:spPr>
          <a:xfrm>
            <a:off x="8567068" y="4265558"/>
            <a:ext cx="674288" cy="759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487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58765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1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15-19%</a:t>
            </a:r>
          </a:p>
        </p:txBody>
      </p:sp>
      <p:sp>
        <p:nvSpPr>
          <p:cNvPr id="854" name="TextBox 854"/>
          <p:cNvSpPr txBox="1"/>
          <p:nvPr/>
        </p:nvSpPr>
        <p:spPr>
          <a:xfrm>
            <a:off x="692658" y="5866138"/>
            <a:ext cx="4032305" cy="964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turnkey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bus.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855" name="TextBox 855"/>
          <p:cNvSpPr txBox="1"/>
          <p:nvPr/>
        </p:nvSpPr>
        <p:spPr>
          <a:xfrm>
            <a:off x="5352288" y="5865376"/>
            <a:ext cx="4217059" cy="964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€61m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Microbiology</a:t>
            </a:r>
          </a:p>
          <a:p>
            <a:pPr indent="188976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856" name="TextBox 856"/>
          <p:cNvSpPr txBox="1"/>
          <p:nvPr/>
        </p:nvSpPr>
        <p:spPr>
          <a:xfrm>
            <a:off x="590555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6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6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  <a:p>
            <a:pPr indent="1033266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857" name="TextBox 857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858" name="TextBox 858"/>
          <p:cNvSpPr txBox="1"/>
          <p:nvPr/>
        </p:nvSpPr>
        <p:spPr>
          <a:xfrm>
            <a:off x="7446262" y="6936741"/>
            <a:ext cx="2176980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928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Picture 86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860" name="TextBox 860"/>
          <p:cNvSpPr txBox="1"/>
          <p:nvPr/>
        </p:nvSpPr>
        <p:spPr>
          <a:xfrm>
            <a:off x="3416808" y="3834261"/>
            <a:ext cx="33473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554</a:t>
            </a:r>
          </a:p>
        </p:txBody>
      </p:sp>
      <p:sp>
        <p:nvSpPr>
          <p:cNvPr id="861" name="TextBox 861"/>
          <p:cNvSpPr txBox="1"/>
          <p:nvPr/>
        </p:nvSpPr>
        <p:spPr>
          <a:xfrm>
            <a:off x="594360" y="592656"/>
            <a:ext cx="7053479" cy="13770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116">
              <a:lnSpc>
                <a:spcPts val="2742"/>
              </a:lnSpc>
            </a:pP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(Q2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2015)</a:t>
            </a:r>
          </a:p>
        </p:txBody>
      </p:sp>
      <p:sp>
        <p:nvSpPr>
          <p:cNvPr id="862" name="TextBox 862"/>
          <p:cNvSpPr txBox="1"/>
          <p:nvPr/>
        </p:nvSpPr>
        <p:spPr>
          <a:xfrm>
            <a:off x="640842" y="2134240"/>
            <a:ext cx="43862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863" name="TextBox 863"/>
          <p:cNvSpPr txBox="1"/>
          <p:nvPr/>
        </p:nvSpPr>
        <p:spPr>
          <a:xfrm>
            <a:off x="2612898" y="2235963"/>
            <a:ext cx="911022" cy="742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~€1.6bn</a:t>
            </a:r>
          </a:p>
          <a:p>
            <a:pPr indent="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  <a:p>
            <a:pPr indent="0">
              <a:lnSpc>
                <a:spcPts val="153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0.2bn</a:t>
            </a:r>
          </a:p>
        </p:txBody>
      </p:sp>
      <p:sp>
        <p:nvSpPr>
          <p:cNvPr id="864" name="TextBox 864"/>
          <p:cNvSpPr txBox="1"/>
          <p:nvPr/>
        </p:nvSpPr>
        <p:spPr>
          <a:xfrm>
            <a:off x="4431030" y="2271424"/>
            <a:ext cx="417993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3.908</a:t>
            </a:r>
          </a:p>
        </p:txBody>
      </p:sp>
      <p:sp>
        <p:nvSpPr>
          <p:cNvPr id="865" name="TextBox 865"/>
          <p:cNvSpPr txBox="1"/>
          <p:nvPr/>
        </p:nvSpPr>
        <p:spPr>
          <a:xfrm>
            <a:off x="5336286" y="2150626"/>
            <a:ext cx="2781236" cy="7994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866" name="TextBox 866"/>
          <p:cNvSpPr txBox="1"/>
          <p:nvPr/>
        </p:nvSpPr>
        <p:spPr>
          <a:xfrm>
            <a:off x="1414278" y="3004476"/>
            <a:ext cx="679784" cy="2078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6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1.172</a:t>
            </a: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</a:t>
            </a:r>
          </a:p>
        </p:txBody>
      </p:sp>
      <p:sp>
        <p:nvSpPr>
          <p:cNvPr id="867" name="TextBox 867"/>
          <p:cNvSpPr txBox="1"/>
          <p:nvPr/>
        </p:nvSpPr>
        <p:spPr>
          <a:xfrm>
            <a:off x="2612898" y="3018537"/>
            <a:ext cx="113672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</p:txBody>
      </p:sp>
      <p:sp>
        <p:nvSpPr>
          <p:cNvPr id="868" name="TextBox 868"/>
          <p:cNvSpPr txBox="1"/>
          <p:nvPr/>
        </p:nvSpPr>
        <p:spPr>
          <a:xfrm>
            <a:off x="5734812" y="3022354"/>
            <a:ext cx="35213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B/S/H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closed,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869" name="TextBox 869"/>
          <p:cNvSpPr txBox="1"/>
          <p:nvPr/>
        </p:nvSpPr>
        <p:spPr>
          <a:xfrm>
            <a:off x="2269236" y="3284098"/>
            <a:ext cx="33471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-308</a:t>
            </a:r>
          </a:p>
        </p:txBody>
      </p:sp>
      <p:sp>
        <p:nvSpPr>
          <p:cNvPr id="870" name="TextBox 870"/>
          <p:cNvSpPr txBox="1"/>
          <p:nvPr/>
        </p:nvSpPr>
        <p:spPr>
          <a:xfrm>
            <a:off x="3080766" y="3396111"/>
            <a:ext cx="24179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-79</a:t>
            </a:r>
          </a:p>
        </p:txBody>
      </p:sp>
      <p:sp>
        <p:nvSpPr>
          <p:cNvPr id="871" name="TextBox 871"/>
          <p:cNvSpPr txBox="1"/>
          <p:nvPr/>
        </p:nvSpPr>
        <p:spPr>
          <a:xfrm>
            <a:off x="3718559" y="3234592"/>
            <a:ext cx="417943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1.912</a:t>
            </a:r>
          </a:p>
        </p:txBody>
      </p:sp>
      <p:sp>
        <p:nvSpPr>
          <p:cNvPr id="872" name="TextBox 872"/>
          <p:cNvSpPr txBox="1"/>
          <p:nvPr/>
        </p:nvSpPr>
        <p:spPr>
          <a:xfrm>
            <a:off x="5734812" y="3312678"/>
            <a:ext cx="3279313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</a:p>
        </p:txBody>
      </p:sp>
      <p:sp>
        <p:nvSpPr>
          <p:cNvPr id="873" name="TextBox 873"/>
          <p:cNvSpPr txBox="1"/>
          <p:nvPr/>
        </p:nvSpPr>
        <p:spPr>
          <a:xfrm>
            <a:off x="649984" y="4219862"/>
            <a:ext cx="416990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1.659</a:t>
            </a:r>
          </a:p>
        </p:txBody>
      </p:sp>
      <p:sp>
        <p:nvSpPr>
          <p:cNvPr id="874" name="TextBox 874"/>
          <p:cNvSpPr txBox="1"/>
          <p:nvPr/>
        </p:nvSpPr>
        <p:spPr>
          <a:xfrm>
            <a:off x="1089654" y="4052214"/>
            <a:ext cx="281627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195</a:t>
            </a:r>
          </a:p>
        </p:txBody>
      </p:sp>
      <p:sp>
        <p:nvSpPr>
          <p:cNvPr id="875" name="TextBox 875"/>
          <p:cNvSpPr txBox="1"/>
          <p:nvPr/>
        </p:nvSpPr>
        <p:spPr>
          <a:xfrm>
            <a:off x="2250186" y="3652902"/>
            <a:ext cx="736291" cy="8092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1572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-126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</p:txBody>
      </p:sp>
      <p:sp>
        <p:nvSpPr>
          <p:cNvPr id="876" name="TextBox 876"/>
          <p:cNvSpPr txBox="1"/>
          <p:nvPr/>
        </p:nvSpPr>
        <p:spPr>
          <a:xfrm>
            <a:off x="3750564" y="3926488"/>
            <a:ext cx="417642" cy="187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1.997</a:t>
            </a:r>
          </a:p>
        </p:txBody>
      </p:sp>
      <p:sp>
        <p:nvSpPr>
          <p:cNvPr id="877" name="TextBox 877"/>
          <p:cNvSpPr txBox="1"/>
          <p:nvPr/>
        </p:nvSpPr>
        <p:spPr>
          <a:xfrm>
            <a:off x="5336286" y="3547366"/>
            <a:ext cx="3981828" cy="978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89033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Unify,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Baggage</a:t>
            </a:r>
          </a:p>
          <a:p>
            <a:pPr indent="589026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Handling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</a:p>
          <a:p>
            <a:pPr indent="0">
              <a:lnSpc>
                <a:spcPts val="2285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dependent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9888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1306830" y="4766565"/>
            <a:ext cx="753301" cy="8827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4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~€1.4bn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B/S/H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  <a:p>
            <a:pPr indent="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~-€0.2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Unify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</a:p>
        </p:txBody>
      </p:sp>
      <p:sp>
        <p:nvSpPr>
          <p:cNvPr id="879" name="TextBox 879"/>
          <p:cNvSpPr txBox="1"/>
          <p:nvPr/>
        </p:nvSpPr>
        <p:spPr>
          <a:xfrm>
            <a:off x="2250186" y="4502155"/>
            <a:ext cx="718746" cy="714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-€119m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0">
              <a:lnSpc>
                <a:spcPts val="154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-€190m</a:t>
            </a:r>
          </a:p>
          <a:p>
            <a:pPr indent="0">
              <a:lnSpc>
                <a:spcPts val="153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880" name="TextBox 880"/>
          <p:cNvSpPr txBox="1"/>
          <p:nvPr/>
        </p:nvSpPr>
        <p:spPr>
          <a:xfrm>
            <a:off x="3156204" y="4724655"/>
            <a:ext cx="532440" cy="351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0">
              <a:lnSpc>
                <a:spcPts val="154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@22%</a:t>
            </a:r>
          </a:p>
        </p:txBody>
      </p:sp>
      <p:sp>
        <p:nvSpPr>
          <p:cNvPr id="881" name="TextBox 881"/>
          <p:cNvSpPr txBox="1"/>
          <p:nvPr/>
        </p:nvSpPr>
        <p:spPr>
          <a:xfrm>
            <a:off x="5336279" y="4598166"/>
            <a:ext cx="3978576" cy="1268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volatility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198889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warrants,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</a:t>
            </a:r>
          </a:p>
          <a:p>
            <a:pPr indent="0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~-€125m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</a:p>
          <a:p>
            <a:pPr indent="19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Volatility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depending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</a:p>
          <a:p>
            <a:pPr indent="19888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</a:p>
        </p:txBody>
      </p:sp>
      <p:sp>
        <p:nvSpPr>
          <p:cNvPr id="882" name="TextBox 882"/>
          <p:cNvSpPr txBox="1"/>
          <p:nvPr/>
        </p:nvSpPr>
        <p:spPr>
          <a:xfrm>
            <a:off x="841275" y="6015484"/>
            <a:ext cx="13959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</a:t>
            </a:r>
          </a:p>
        </p:txBody>
      </p:sp>
      <p:sp>
        <p:nvSpPr>
          <p:cNvPr id="883" name="TextBox 883"/>
          <p:cNvSpPr txBox="1"/>
          <p:nvPr/>
        </p:nvSpPr>
        <p:spPr>
          <a:xfrm>
            <a:off x="1159002" y="6015483"/>
            <a:ext cx="27136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</a:p>
        </p:txBody>
      </p:sp>
      <p:sp>
        <p:nvSpPr>
          <p:cNvPr id="884" name="TextBox 884"/>
          <p:cNvSpPr txBox="1"/>
          <p:nvPr/>
        </p:nvSpPr>
        <p:spPr>
          <a:xfrm>
            <a:off x="1476019" y="6015484"/>
            <a:ext cx="40244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</a:p>
        </p:txBody>
      </p:sp>
      <p:sp>
        <p:nvSpPr>
          <p:cNvPr id="885" name="TextBox 885"/>
          <p:cNvSpPr txBox="1"/>
          <p:nvPr/>
        </p:nvSpPr>
        <p:spPr>
          <a:xfrm>
            <a:off x="1910365" y="6015484"/>
            <a:ext cx="28653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</a:t>
            </a:r>
          </a:p>
        </p:txBody>
      </p:sp>
      <p:sp>
        <p:nvSpPr>
          <p:cNvPr id="886" name="TextBox 886"/>
          <p:cNvSpPr txBox="1"/>
          <p:nvPr/>
        </p:nvSpPr>
        <p:spPr>
          <a:xfrm>
            <a:off x="2266217" y="6015484"/>
            <a:ext cx="3412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</p:txBody>
      </p:sp>
      <p:sp>
        <p:nvSpPr>
          <p:cNvPr id="887" name="TextBox 887"/>
          <p:cNvSpPr txBox="1"/>
          <p:nvPr/>
        </p:nvSpPr>
        <p:spPr>
          <a:xfrm>
            <a:off x="2679982" y="6015484"/>
            <a:ext cx="27894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</a:p>
        </p:txBody>
      </p:sp>
      <p:sp>
        <p:nvSpPr>
          <p:cNvPr id="888" name="TextBox 888"/>
          <p:cNvSpPr txBox="1"/>
          <p:nvPr/>
        </p:nvSpPr>
        <p:spPr>
          <a:xfrm>
            <a:off x="3030493" y="6015484"/>
            <a:ext cx="3412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</p:txBody>
      </p:sp>
      <p:sp>
        <p:nvSpPr>
          <p:cNvPr id="889" name="TextBox 889"/>
          <p:cNvSpPr txBox="1"/>
          <p:nvPr/>
        </p:nvSpPr>
        <p:spPr>
          <a:xfrm>
            <a:off x="3467879" y="6015484"/>
            <a:ext cx="23279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890" name="TextBox 890"/>
          <p:cNvSpPr txBox="1"/>
          <p:nvPr/>
        </p:nvSpPr>
        <p:spPr>
          <a:xfrm>
            <a:off x="3841260" y="6015483"/>
            <a:ext cx="24070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</a:p>
        </p:txBody>
      </p:sp>
      <p:sp>
        <p:nvSpPr>
          <p:cNvPr id="891" name="TextBox 891"/>
          <p:cNvSpPr txBox="1"/>
          <p:nvPr/>
        </p:nvSpPr>
        <p:spPr>
          <a:xfrm>
            <a:off x="4187211" y="6015483"/>
            <a:ext cx="31066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Disc.</a:t>
            </a:r>
          </a:p>
        </p:txBody>
      </p:sp>
      <p:sp>
        <p:nvSpPr>
          <p:cNvPr id="892" name="TextBox 892"/>
          <p:cNvSpPr txBox="1"/>
          <p:nvPr/>
        </p:nvSpPr>
        <p:spPr>
          <a:xfrm>
            <a:off x="4613916" y="6015483"/>
            <a:ext cx="2247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</a:p>
        </p:txBody>
      </p:sp>
      <p:sp>
        <p:nvSpPr>
          <p:cNvPr id="893" name="TextBox 893"/>
          <p:cNvSpPr txBox="1"/>
          <p:nvPr/>
        </p:nvSpPr>
        <p:spPr>
          <a:xfrm>
            <a:off x="5336286" y="5939290"/>
            <a:ext cx="4162096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run-rate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mid-to-</a:t>
            </a:r>
          </a:p>
        </p:txBody>
      </p:sp>
      <p:sp>
        <p:nvSpPr>
          <p:cNvPr id="894" name="TextBox 894"/>
          <p:cNvSpPr txBox="1"/>
          <p:nvPr/>
        </p:nvSpPr>
        <p:spPr>
          <a:xfrm>
            <a:off x="2266217" y="6183126"/>
            <a:ext cx="341279" cy="4910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  <a:p>
            <a:pPr indent="124204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27429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Pen.</a:t>
            </a:r>
          </a:p>
        </p:txBody>
      </p:sp>
      <p:sp>
        <p:nvSpPr>
          <p:cNvPr id="895" name="TextBox 895"/>
          <p:cNvSpPr txBox="1"/>
          <p:nvPr/>
        </p:nvSpPr>
        <p:spPr>
          <a:xfrm>
            <a:off x="3003064" y="6183126"/>
            <a:ext cx="396003" cy="4910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267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Elim,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Treas,</a:t>
            </a:r>
          </a:p>
          <a:p>
            <a:pPr indent="2362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</p:txBody>
      </p:sp>
      <p:sp>
        <p:nvSpPr>
          <p:cNvPr id="896" name="TextBox 896"/>
          <p:cNvSpPr txBox="1"/>
          <p:nvPr/>
        </p:nvSpPr>
        <p:spPr>
          <a:xfrm>
            <a:off x="3783348" y="6183125"/>
            <a:ext cx="356595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Cont.</a:t>
            </a:r>
          </a:p>
          <a:p>
            <a:pPr indent="4267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</a:t>
            </a:r>
          </a:p>
        </p:txBody>
      </p:sp>
      <p:sp>
        <p:nvSpPr>
          <p:cNvPr id="897" name="TextBox 897"/>
          <p:cNvSpPr txBox="1"/>
          <p:nvPr/>
        </p:nvSpPr>
        <p:spPr>
          <a:xfrm>
            <a:off x="4194825" y="6183125"/>
            <a:ext cx="775563" cy="32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Ops.</a:t>
            </a:r>
          </a:p>
          <a:p>
            <a:pPr indent="37338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898" name="TextBox 898"/>
          <p:cNvSpPr txBox="1"/>
          <p:nvPr/>
        </p:nvSpPr>
        <p:spPr>
          <a:xfrm>
            <a:off x="5336286" y="6173978"/>
            <a:ext cx="3925348" cy="7438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89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Dresser-Rand</a:t>
            </a:r>
          </a:p>
          <a:p>
            <a:pPr indent="19888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</a:p>
          <a:p>
            <a:pPr indent="0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</a:p>
        </p:txBody>
      </p:sp>
      <p:sp>
        <p:nvSpPr>
          <p:cNvPr id="899" name="TextBox 899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00" name="TextBox 900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901" name="TextBox 901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02" name="TextBox 902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Picture 90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904" name="TextBox 904"/>
          <p:cNvSpPr txBox="1"/>
          <p:nvPr/>
        </p:nvSpPr>
        <p:spPr>
          <a:xfrm>
            <a:off x="752856" y="6533650"/>
            <a:ext cx="6197295" cy="218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905" name="TextBox 905"/>
          <p:cNvSpPr txBox="1"/>
          <p:nvPr/>
        </p:nvSpPr>
        <p:spPr>
          <a:xfrm>
            <a:off x="872489" y="6533650"/>
            <a:ext cx="626637" cy="218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</a:p>
        </p:txBody>
      </p:sp>
      <p:sp>
        <p:nvSpPr>
          <p:cNvPr id="906" name="TextBox 906"/>
          <p:cNvSpPr txBox="1"/>
          <p:nvPr/>
        </p:nvSpPr>
        <p:spPr>
          <a:xfrm>
            <a:off x="1845119" y="6533650"/>
            <a:ext cx="1182847" cy="218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</a:t>
            </a:r>
          </a:p>
        </p:txBody>
      </p:sp>
      <p:sp>
        <p:nvSpPr>
          <p:cNvPr id="907" name="TextBox 907"/>
          <p:cNvSpPr txBox="1"/>
          <p:nvPr/>
        </p:nvSpPr>
        <p:spPr>
          <a:xfrm>
            <a:off x="3642209" y="6533650"/>
            <a:ext cx="3307586" cy="218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908" name="TextBox 908"/>
          <p:cNvSpPr txBox="1"/>
          <p:nvPr/>
        </p:nvSpPr>
        <p:spPr>
          <a:xfrm>
            <a:off x="594360" y="592656"/>
            <a:ext cx="7021274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909" name="TextBox 909"/>
          <p:cNvSpPr txBox="1"/>
          <p:nvPr/>
        </p:nvSpPr>
        <p:spPr>
          <a:xfrm>
            <a:off x="687324" y="1688028"/>
            <a:ext cx="3947149" cy="837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574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Quarterly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("all-in")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910" name="TextBox 910"/>
          <p:cNvSpPr txBox="1"/>
          <p:nvPr/>
        </p:nvSpPr>
        <p:spPr>
          <a:xfrm>
            <a:off x="5330260" y="1688028"/>
            <a:ext cx="3796162" cy="7744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5699">
              <a:lnSpc>
                <a:spcPts val="18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911" name="TextBox 911"/>
          <p:cNvSpPr txBox="1"/>
          <p:nvPr/>
        </p:nvSpPr>
        <p:spPr>
          <a:xfrm>
            <a:off x="1251204" y="2872233"/>
            <a:ext cx="34876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402</a:t>
            </a:r>
          </a:p>
        </p:txBody>
      </p:sp>
      <p:sp>
        <p:nvSpPr>
          <p:cNvPr id="912" name="TextBox 912"/>
          <p:cNvSpPr txBox="1"/>
          <p:nvPr/>
        </p:nvSpPr>
        <p:spPr>
          <a:xfrm>
            <a:off x="5376675" y="2646521"/>
            <a:ext cx="750562" cy="789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8985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913" name="TextBox 913"/>
          <p:cNvSpPr txBox="1"/>
          <p:nvPr/>
        </p:nvSpPr>
        <p:spPr>
          <a:xfrm>
            <a:off x="6477001" y="2730348"/>
            <a:ext cx="750561" cy="706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8984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914" name="TextBox 914"/>
          <p:cNvSpPr txBox="1"/>
          <p:nvPr/>
        </p:nvSpPr>
        <p:spPr>
          <a:xfrm>
            <a:off x="7577328" y="2714884"/>
            <a:ext cx="750561" cy="721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841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15" name="TextBox 915"/>
          <p:cNvSpPr txBox="1"/>
          <p:nvPr/>
        </p:nvSpPr>
        <p:spPr>
          <a:xfrm>
            <a:off x="8677042" y="2809372"/>
            <a:ext cx="750561" cy="627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0456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6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16" name="TextBox 916"/>
          <p:cNvSpPr txBox="1"/>
          <p:nvPr/>
        </p:nvSpPr>
        <p:spPr>
          <a:xfrm>
            <a:off x="2033778" y="3612519"/>
            <a:ext cx="21437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917" name="TextBox 917"/>
          <p:cNvSpPr txBox="1"/>
          <p:nvPr/>
        </p:nvSpPr>
        <p:spPr>
          <a:xfrm>
            <a:off x="4179570" y="3612519"/>
            <a:ext cx="21437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918" name="TextBox 918"/>
          <p:cNvSpPr txBox="1"/>
          <p:nvPr/>
        </p:nvSpPr>
        <p:spPr>
          <a:xfrm>
            <a:off x="5359908" y="3592323"/>
            <a:ext cx="12414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919" name="TextBox 919"/>
          <p:cNvSpPr txBox="1"/>
          <p:nvPr/>
        </p:nvSpPr>
        <p:spPr>
          <a:xfrm>
            <a:off x="5611357" y="3592323"/>
            <a:ext cx="222209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</p:txBody>
      </p:sp>
      <p:sp>
        <p:nvSpPr>
          <p:cNvPr id="920" name="TextBox 920"/>
          <p:cNvSpPr txBox="1"/>
          <p:nvPr/>
        </p:nvSpPr>
        <p:spPr>
          <a:xfrm>
            <a:off x="788670" y="3888741"/>
            <a:ext cx="27947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-699</a:t>
            </a:r>
          </a:p>
        </p:txBody>
      </p:sp>
      <p:sp>
        <p:nvSpPr>
          <p:cNvPr id="921" name="TextBox 921"/>
          <p:cNvSpPr txBox="1"/>
          <p:nvPr/>
        </p:nvSpPr>
        <p:spPr>
          <a:xfrm>
            <a:off x="1984248" y="397370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703</a:t>
            </a:r>
          </a:p>
        </p:txBody>
      </p:sp>
      <p:sp>
        <p:nvSpPr>
          <p:cNvPr id="922" name="TextBox 922"/>
          <p:cNvSpPr txBox="1"/>
          <p:nvPr/>
        </p:nvSpPr>
        <p:spPr>
          <a:xfrm>
            <a:off x="4102608" y="3973707"/>
            <a:ext cx="33466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-385</a:t>
            </a:r>
          </a:p>
        </p:txBody>
      </p:sp>
      <p:sp>
        <p:nvSpPr>
          <p:cNvPr id="923" name="TextBox 923"/>
          <p:cNvSpPr txBox="1"/>
          <p:nvPr/>
        </p:nvSpPr>
        <p:spPr>
          <a:xfrm>
            <a:off x="5484114" y="3965710"/>
            <a:ext cx="386008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</a:p>
        </p:txBody>
      </p:sp>
      <p:sp>
        <p:nvSpPr>
          <p:cNvPr id="924" name="TextBox 924"/>
          <p:cNvSpPr txBox="1"/>
          <p:nvPr/>
        </p:nvSpPr>
        <p:spPr>
          <a:xfrm>
            <a:off x="2935986" y="4321557"/>
            <a:ext cx="27947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-144</a:t>
            </a:r>
          </a:p>
        </p:txBody>
      </p:sp>
      <p:sp>
        <p:nvSpPr>
          <p:cNvPr id="925" name="TextBox 925"/>
          <p:cNvSpPr txBox="1"/>
          <p:nvPr/>
        </p:nvSpPr>
        <p:spPr>
          <a:xfrm>
            <a:off x="5987035" y="4368051"/>
            <a:ext cx="3074203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(inventories,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Rolls-</a:t>
            </a:r>
          </a:p>
        </p:txBody>
      </p:sp>
      <p:sp>
        <p:nvSpPr>
          <p:cNvPr id="926" name="TextBox 926"/>
          <p:cNvSpPr txBox="1"/>
          <p:nvPr/>
        </p:nvSpPr>
        <p:spPr>
          <a:xfrm>
            <a:off x="826770" y="5241291"/>
            <a:ext cx="18577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927" name="TextBox 927"/>
          <p:cNvSpPr txBox="1"/>
          <p:nvPr/>
        </p:nvSpPr>
        <p:spPr>
          <a:xfrm>
            <a:off x="1343406" y="5241291"/>
            <a:ext cx="633500" cy="693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7">
              <a:lnSpc>
                <a:spcPts val="223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928" name="TextBox 928"/>
          <p:cNvSpPr txBox="1"/>
          <p:nvPr/>
        </p:nvSpPr>
        <p:spPr>
          <a:xfrm>
            <a:off x="2934462" y="5241291"/>
            <a:ext cx="18577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929" name="TextBox 929"/>
          <p:cNvSpPr txBox="1"/>
          <p:nvPr/>
        </p:nvSpPr>
        <p:spPr>
          <a:xfrm>
            <a:off x="3434338" y="4678176"/>
            <a:ext cx="692161" cy="12460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1">
              <a:lnSpc>
                <a:spcPts val="1433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717">
              <a:lnSpc>
                <a:spcPts val="21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930" name="TextBox 930"/>
          <p:cNvSpPr txBox="1"/>
          <p:nvPr/>
        </p:nvSpPr>
        <p:spPr>
          <a:xfrm>
            <a:off x="5484114" y="4602739"/>
            <a:ext cx="3774553" cy="1492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1809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Royce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292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70180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Negative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888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settlements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instruments</a:t>
            </a:r>
          </a:p>
        </p:txBody>
      </p:sp>
      <p:sp>
        <p:nvSpPr>
          <p:cNvPr id="931" name="TextBox 931"/>
          <p:cNvSpPr txBox="1"/>
          <p:nvPr/>
        </p:nvSpPr>
        <p:spPr>
          <a:xfrm>
            <a:off x="594362" y="6529077"/>
            <a:ext cx="8568593" cy="7653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178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nificant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rovement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H1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ected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0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32" name="TextBox 932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933" name="TextBox 933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34" name="TextBox 934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Picture 9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936" name="TextBox 936"/>
          <p:cNvSpPr txBox="1"/>
          <p:nvPr/>
        </p:nvSpPr>
        <p:spPr>
          <a:xfrm>
            <a:off x="594360" y="592656"/>
            <a:ext cx="6987500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windfall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profitability,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37" name="TextBox 937"/>
          <p:cNvSpPr txBox="1"/>
          <p:nvPr/>
        </p:nvSpPr>
        <p:spPr>
          <a:xfrm>
            <a:off x="592074" y="1725430"/>
            <a:ext cx="2666910" cy="606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0395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48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Quarterly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EUR/USD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rates</a:t>
            </a:r>
          </a:p>
        </p:txBody>
      </p:sp>
      <p:sp>
        <p:nvSpPr>
          <p:cNvPr id="938" name="TextBox 938"/>
          <p:cNvSpPr txBox="1"/>
          <p:nvPr/>
        </p:nvSpPr>
        <p:spPr>
          <a:xfrm>
            <a:off x="5721096" y="1726954"/>
            <a:ext cx="3526882" cy="869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Hedging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effects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01">
              <a:lnSpc>
                <a:spcPts val="2275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  <a:p>
            <a:pPr indent="21489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policy:</a:t>
            </a:r>
          </a:p>
        </p:txBody>
      </p:sp>
      <p:sp>
        <p:nvSpPr>
          <p:cNvPr id="939" name="TextBox 939"/>
          <p:cNvSpPr txBox="1"/>
          <p:nvPr/>
        </p:nvSpPr>
        <p:spPr>
          <a:xfrm>
            <a:off x="687324" y="2945834"/>
            <a:ext cx="218534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1.30</a:t>
            </a:r>
          </a:p>
        </p:txBody>
      </p:sp>
      <p:sp>
        <p:nvSpPr>
          <p:cNvPr id="940" name="TextBox 940"/>
          <p:cNvSpPr txBox="1"/>
          <p:nvPr/>
        </p:nvSpPr>
        <p:spPr>
          <a:xfrm>
            <a:off x="1022603" y="2862014"/>
            <a:ext cx="21849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</a:p>
        </p:txBody>
      </p:sp>
      <p:sp>
        <p:nvSpPr>
          <p:cNvPr id="941" name="TextBox 941"/>
          <p:cNvSpPr txBox="1"/>
          <p:nvPr/>
        </p:nvSpPr>
        <p:spPr>
          <a:xfrm>
            <a:off x="1347216" y="2945834"/>
            <a:ext cx="21853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1.30</a:t>
            </a:r>
          </a:p>
        </p:txBody>
      </p:sp>
      <p:sp>
        <p:nvSpPr>
          <p:cNvPr id="942" name="TextBox 942"/>
          <p:cNvSpPr txBox="1"/>
          <p:nvPr/>
        </p:nvSpPr>
        <p:spPr>
          <a:xfrm>
            <a:off x="1682496" y="2851346"/>
            <a:ext cx="21853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1.33</a:t>
            </a:r>
          </a:p>
        </p:txBody>
      </p:sp>
      <p:sp>
        <p:nvSpPr>
          <p:cNvPr id="943" name="TextBox 943"/>
          <p:cNvSpPr txBox="1"/>
          <p:nvPr/>
        </p:nvSpPr>
        <p:spPr>
          <a:xfrm>
            <a:off x="2017771" y="2725611"/>
            <a:ext cx="21853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1.36</a:t>
            </a:r>
          </a:p>
        </p:txBody>
      </p:sp>
      <p:sp>
        <p:nvSpPr>
          <p:cNvPr id="944" name="TextBox 944"/>
          <p:cNvSpPr txBox="1"/>
          <p:nvPr/>
        </p:nvSpPr>
        <p:spPr>
          <a:xfrm>
            <a:off x="2342387" y="2694370"/>
            <a:ext cx="21853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1.37</a:t>
            </a:r>
          </a:p>
        </p:txBody>
      </p:sp>
      <p:sp>
        <p:nvSpPr>
          <p:cNvPr id="945" name="TextBox 945"/>
          <p:cNvSpPr txBox="1"/>
          <p:nvPr/>
        </p:nvSpPr>
        <p:spPr>
          <a:xfrm>
            <a:off x="2677668" y="2683706"/>
            <a:ext cx="21853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1.37</a:t>
            </a:r>
          </a:p>
        </p:txBody>
      </p:sp>
      <p:sp>
        <p:nvSpPr>
          <p:cNvPr id="946" name="TextBox 946"/>
          <p:cNvSpPr txBox="1"/>
          <p:nvPr/>
        </p:nvSpPr>
        <p:spPr>
          <a:xfrm>
            <a:off x="3002280" y="2862014"/>
            <a:ext cx="21849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</a:p>
        </p:txBody>
      </p:sp>
      <p:sp>
        <p:nvSpPr>
          <p:cNvPr id="947" name="TextBox 947"/>
          <p:cNvSpPr txBox="1"/>
          <p:nvPr/>
        </p:nvSpPr>
        <p:spPr>
          <a:xfrm>
            <a:off x="3337559" y="3144712"/>
            <a:ext cx="218533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1.25</a:t>
            </a:r>
          </a:p>
        </p:txBody>
      </p:sp>
      <p:sp>
        <p:nvSpPr>
          <p:cNvPr id="948" name="TextBox 948"/>
          <p:cNvSpPr txBox="1"/>
          <p:nvPr/>
        </p:nvSpPr>
        <p:spPr>
          <a:xfrm>
            <a:off x="5931424" y="2780035"/>
            <a:ext cx="3299542" cy="453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≥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exposure</a:t>
            </a:r>
          </a:p>
          <a:p>
            <a:pPr indent="198865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</a:t>
            </a:r>
          </a:p>
        </p:txBody>
      </p:sp>
      <p:sp>
        <p:nvSpPr>
          <p:cNvPr id="949" name="TextBox 949"/>
          <p:cNvSpPr txBox="1"/>
          <p:nvPr/>
        </p:nvSpPr>
        <p:spPr>
          <a:xfrm>
            <a:off x="713978" y="4350962"/>
            <a:ext cx="149477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950" name="TextBox 950"/>
          <p:cNvSpPr txBox="1"/>
          <p:nvPr/>
        </p:nvSpPr>
        <p:spPr>
          <a:xfrm>
            <a:off x="1049258" y="4350962"/>
            <a:ext cx="14918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</p:txBody>
      </p:sp>
      <p:sp>
        <p:nvSpPr>
          <p:cNvPr id="951" name="TextBox 951"/>
          <p:cNvSpPr txBox="1"/>
          <p:nvPr/>
        </p:nvSpPr>
        <p:spPr>
          <a:xfrm>
            <a:off x="1374637" y="4350962"/>
            <a:ext cx="14918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952" name="TextBox 952"/>
          <p:cNvSpPr txBox="1"/>
          <p:nvPr/>
        </p:nvSpPr>
        <p:spPr>
          <a:xfrm>
            <a:off x="1630667" y="4350962"/>
            <a:ext cx="305411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Q4/13</a:t>
            </a:r>
          </a:p>
        </p:txBody>
      </p:sp>
      <p:sp>
        <p:nvSpPr>
          <p:cNvPr id="953" name="TextBox 953"/>
          <p:cNvSpPr txBox="1"/>
          <p:nvPr/>
        </p:nvSpPr>
        <p:spPr>
          <a:xfrm>
            <a:off x="2045197" y="4350962"/>
            <a:ext cx="14918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954" name="TextBox 954"/>
          <p:cNvSpPr txBox="1"/>
          <p:nvPr/>
        </p:nvSpPr>
        <p:spPr>
          <a:xfrm>
            <a:off x="2369814" y="4350962"/>
            <a:ext cx="14918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</p:txBody>
      </p:sp>
      <p:sp>
        <p:nvSpPr>
          <p:cNvPr id="955" name="TextBox 955"/>
          <p:cNvSpPr txBox="1"/>
          <p:nvPr/>
        </p:nvSpPr>
        <p:spPr>
          <a:xfrm>
            <a:off x="2705094" y="4350962"/>
            <a:ext cx="14918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956" name="TextBox 956"/>
          <p:cNvSpPr txBox="1"/>
          <p:nvPr/>
        </p:nvSpPr>
        <p:spPr>
          <a:xfrm>
            <a:off x="2951223" y="4350962"/>
            <a:ext cx="305411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Q4/14</a:t>
            </a:r>
          </a:p>
        </p:txBody>
      </p:sp>
      <p:sp>
        <p:nvSpPr>
          <p:cNvPr id="957" name="TextBox 957"/>
          <p:cNvSpPr txBox="1"/>
          <p:nvPr/>
        </p:nvSpPr>
        <p:spPr>
          <a:xfrm>
            <a:off x="3364991" y="4350962"/>
            <a:ext cx="14918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958" name="TextBox 958"/>
          <p:cNvSpPr txBox="1"/>
          <p:nvPr/>
        </p:nvSpPr>
        <p:spPr>
          <a:xfrm>
            <a:off x="3672840" y="3553911"/>
            <a:ext cx="218533" cy="922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431">
              <a:lnSpc>
                <a:spcPts val="127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</p:txBody>
      </p:sp>
      <p:sp>
        <p:nvSpPr>
          <p:cNvPr id="959" name="TextBox 959"/>
          <p:cNvSpPr txBox="1"/>
          <p:nvPr/>
        </p:nvSpPr>
        <p:spPr>
          <a:xfrm>
            <a:off x="4001544" y="4350962"/>
            <a:ext cx="624214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Q4/15e</a:t>
            </a:r>
          </a:p>
        </p:txBody>
      </p:sp>
      <p:sp>
        <p:nvSpPr>
          <p:cNvPr id="960" name="TextBox 960"/>
          <p:cNvSpPr txBox="1"/>
          <p:nvPr/>
        </p:nvSpPr>
        <p:spPr>
          <a:xfrm>
            <a:off x="5737097" y="3417067"/>
            <a:ext cx="3666862" cy="14928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302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hedged</a:t>
            </a:r>
          </a:p>
          <a:p>
            <a:pPr indent="39319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windfall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favorable</a:t>
            </a:r>
          </a:p>
          <a:p>
            <a:pPr indent="19888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take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</a:p>
        </p:txBody>
      </p:sp>
      <p:sp>
        <p:nvSpPr>
          <p:cNvPr id="961" name="TextBox 961"/>
          <p:cNvSpPr txBox="1"/>
          <p:nvPr/>
        </p:nvSpPr>
        <p:spPr>
          <a:xfrm>
            <a:off x="592074" y="4909443"/>
            <a:ext cx="80088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impact</a:t>
            </a:r>
          </a:p>
        </p:txBody>
      </p:sp>
      <p:sp>
        <p:nvSpPr>
          <p:cNvPr id="962" name="TextBox 962"/>
          <p:cNvSpPr txBox="1"/>
          <p:nvPr/>
        </p:nvSpPr>
        <p:spPr>
          <a:xfrm>
            <a:off x="5935981" y="4925822"/>
            <a:ext cx="317367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</a:t>
            </a:r>
          </a:p>
        </p:txBody>
      </p:sp>
      <p:sp>
        <p:nvSpPr>
          <p:cNvPr id="963" name="TextBox 963"/>
          <p:cNvSpPr txBox="1"/>
          <p:nvPr/>
        </p:nvSpPr>
        <p:spPr>
          <a:xfrm>
            <a:off x="594362" y="5765170"/>
            <a:ext cx="1309056" cy="1529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8296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8299">
              <a:lnSpc>
                <a:spcPts val="189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7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64" name="TextBox 964"/>
          <p:cNvSpPr txBox="1"/>
          <p:nvPr/>
        </p:nvSpPr>
        <p:spPr>
          <a:xfrm>
            <a:off x="2026924" y="5307970"/>
            <a:ext cx="511050" cy="1139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27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Q2/15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544">
              <a:lnSpc>
                <a:spcPts val="16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-10bps</a:t>
            </a:r>
          </a:p>
        </p:txBody>
      </p:sp>
      <p:sp>
        <p:nvSpPr>
          <p:cNvPr id="965" name="TextBox 965"/>
          <p:cNvSpPr txBox="1"/>
          <p:nvPr/>
        </p:nvSpPr>
        <p:spPr>
          <a:xfrm>
            <a:off x="2918970" y="5307970"/>
            <a:ext cx="553128" cy="1139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495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H1/15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851">
              <a:lnSpc>
                <a:spcPts val="16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+10bps</a:t>
            </a:r>
          </a:p>
        </p:txBody>
      </p:sp>
      <p:sp>
        <p:nvSpPr>
          <p:cNvPr id="966" name="TextBox 966"/>
          <p:cNvSpPr txBox="1"/>
          <p:nvPr/>
        </p:nvSpPr>
        <p:spPr>
          <a:xfrm>
            <a:off x="3768090" y="5307970"/>
            <a:ext cx="885834" cy="1139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2832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H2/15e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0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</a:t>
            </a:r>
          </a:p>
          <a:p>
            <a:pPr indent="265938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006">
              <a:lnSpc>
                <a:spcPts val="210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~+90bps</a:t>
            </a:r>
          </a:p>
        </p:txBody>
      </p:sp>
      <p:sp>
        <p:nvSpPr>
          <p:cNvPr id="967" name="TextBox 967"/>
          <p:cNvSpPr txBox="1"/>
          <p:nvPr/>
        </p:nvSpPr>
        <p:spPr>
          <a:xfrm>
            <a:off x="5737098" y="5160510"/>
            <a:ext cx="3405657" cy="10905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883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currencies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(USD,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CNY,</a:t>
            </a:r>
          </a:p>
          <a:p>
            <a:pPr indent="19888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GBP,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INR,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natural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886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mitigate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volatility</a:t>
            </a:r>
          </a:p>
        </p:txBody>
      </p:sp>
      <p:sp>
        <p:nvSpPr>
          <p:cNvPr id="968" name="TextBox 968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969" name="TextBox 969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970" name="TextBox 970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Freeform 97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reeform 97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Freeform 974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Freeform 975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reeform 976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reeform 977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reeform 978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Freeform 979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reeform 981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Freeform 983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Freeform 984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reeform 985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reeform 986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reeform 987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reeform 988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Freeform 989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Freeform 990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reeform 991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Freeform 992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Freeform 993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Freeform 994"> 
				</p:cNvPr>
          <p:cNvSpPr/>
          <p:nvPr/>
        </p:nvSpPr>
        <p:spPr>
          <a:xfrm>
            <a:off x="1943100" y="2828925"/>
            <a:ext cx="28575" cy="19050"/>
          </a:xfrm>
          <a:custGeom>
            <a:avLst/>
            <a:gdLst>
              <a:gd name="connsiteX0" fmla="*/ 9905 w 28575"/>
              <a:gd name="connsiteY0" fmla="*/ 22479 h 19050"/>
              <a:gd name="connsiteX1" fmla="*/ 9905 w 28575"/>
              <a:gd name="connsiteY1" fmla="*/ 18669 h 19050"/>
              <a:gd name="connsiteX2" fmla="*/ 37338 w 28575"/>
              <a:gd name="connsiteY2" fmla="*/ 18669 h 19050"/>
              <a:gd name="connsiteX3" fmla="*/ 37338 w 28575"/>
              <a:gd name="connsiteY3" fmla="*/ 22479 h 19050"/>
              <a:gd name="connsiteX4" fmla="*/ 9905 w 28575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9905" y="22479"/>
                </a:moveTo>
                <a:lnTo>
                  <a:pt x="9905" y="18669"/>
                </a:lnTo>
                <a:lnTo>
                  <a:pt x="37338" y="18669"/>
                </a:lnTo>
                <a:lnTo>
                  <a:pt x="37338" y="22479"/>
                </a:lnTo>
                <a:lnTo>
                  <a:pt x="9905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Freeform 995"> 
				</p:cNvPr>
          <p:cNvSpPr/>
          <p:nvPr/>
        </p:nvSpPr>
        <p:spPr>
          <a:xfrm>
            <a:off x="1895475" y="2828925"/>
            <a:ext cx="38100" cy="19050"/>
          </a:xfrm>
          <a:custGeom>
            <a:avLst/>
            <a:gdLst>
              <a:gd name="connsiteX0" fmla="*/ 18669 w 38100"/>
              <a:gd name="connsiteY0" fmla="*/ 22479 h 19050"/>
              <a:gd name="connsiteX1" fmla="*/ 18669 w 38100"/>
              <a:gd name="connsiteY1" fmla="*/ 18669 h 19050"/>
              <a:gd name="connsiteX2" fmla="*/ 46863 w 38100"/>
              <a:gd name="connsiteY2" fmla="*/ 18669 h 19050"/>
              <a:gd name="connsiteX3" fmla="*/ 46863 w 38100"/>
              <a:gd name="connsiteY3" fmla="*/ 22479 h 19050"/>
              <a:gd name="connsiteX4" fmla="*/ 18669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9" y="22479"/>
                </a:moveTo>
                <a:lnTo>
                  <a:pt x="18669" y="18669"/>
                </a:lnTo>
                <a:lnTo>
                  <a:pt x="46863" y="18669"/>
                </a:lnTo>
                <a:lnTo>
                  <a:pt x="46863" y="22479"/>
                </a:lnTo>
                <a:lnTo>
                  <a:pt x="18669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Freeform 996"> 
				</p:cNvPr>
          <p:cNvSpPr/>
          <p:nvPr/>
        </p:nvSpPr>
        <p:spPr>
          <a:xfrm>
            <a:off x="1857375" y="2828925"/>
            <a:ext cx="38100" cy="19050"/>
          </a:xfrm>
          <a:custGeom>
            <a:avLst/>
            <a:gdLst>
              <a:gd name="connsiteX0" fmla="*/ 18669 w 38100"/>
              <a:gd name="connsiteY0" fmla="*/ 22479 h 19050"/>
              <a:gd name="connsiteX1" fmla="*/ 18669 w 38100"/>
              <a:gd name="connsiteY1" fmla="*/ 18669 h 19050"/>
              <a:gd name="connsiteX2" fmla="*/ 46101 w 38100"/>
              <a:gd name="connsiteY2" fmla="*/ 18669 h 19050"/>
              <a:gd name="connsiteX3" fmla="*/ 46101 w 38100"/>
              <a:gd name="connsiteY3" fmla="*/ 22479 h 19050"/>
              <a:gd name="connsiteX4" fmla="*/ 18669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9" y="22479"/>
                </a:moveTo>
                <a:lnTo>
                  <a:pt x="18669" y="18669"/>
                </a:lnTo>
                <a:lnTo>
                  <a:pt x="46101" y="18669"/>
                </a:lnTo>
                <a:lnTo>
                  <a:pt x="46101" y="22479"/>
                </a:lnTo>
                <a:lnTo>
                  <a:pt x="18669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Freeform 997"> 
				</p:cNvPr>
          <p:cNvSpPr/>
          <p:nvPr/>
        </p:nvSpPr>
        <p:spPr>
          <a:xfrm>
            <a:off x="1819275" y="2828925"/>
            <a:ext cx="38100" cy="19050"/>
          </a:xfrm>
          <a:custGeom>
            <a:avLst/>
            <a:gdLst>
              <a:gd name="connsiteX0" fmla="*/ 17907 w 38100"/>
              <a:gd name="connsiteY0" fmla="*/ 22479 h 19050"/>
              <a:gd name="connsiteX1" fmla="*/ 17907 w 38100"/>
              <a:gd name="connsiteY1" fmla="*/ 18669 h 19050"/>
              <a:gd name="connsiteX2" fmla="*/ 46101 w 38100"/>
              <a:gd name="connsiteY2" fmla="*/ 18669 h 19050"/>
              <a:gd name="connsiteX3" fmla="*/ 46101 w 38100"/>
              <a:gd name="connsiteY3" fmla="*/ 22479 h 19050"/>
              <a:gd name="connsiteX4" fmla="*/ 17907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22479"/>
                </a:moveTo>
                <a:lnTo>
                  <a:pt x="17907" y="18669"/>
                </a:lnTo>
                <a:lnTo>
                  <a:pt x="46101" y="18669"/>
                </a:lnTo>
                <a:lnTo>
                  <a:pt x="46101" y="22479"/>
                </a:lnTo>
                <a:lnTo>
                  <a:pt x="17907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reeform 998"> 
				</p:cNvPr>
          <p:cNvSpPr/>
          <p:nvPr/>
        </p:nvSpPr>
        <p:spPr>
          <a:xfrm>
            <a:off x="1781175" y="2828925"/>
            <a:ext cx="38100" cy="19050"/>
          </a:xfrm>
          <a:custGeom>
            <a:avLst/>
            <a:gdLst>
              <a:gd name="connsiteX0" fmla="*/ 17907 w 38100"/>
              <a:gd name="connsiteY0" fmla="*/ 22479 h 19050"/>
              <a:gd name="connsiteX1" fmla="*/ 17907 w 38100"/>
              <a:gd name="connsiteY1" fmla="*/ 18669 h 19050"/>
              <a:gd name="connsiteX2" fmla="*/ 46101 w 38100"/>
              <a:gd name="connsiteY2" fmla="*/ 18669 h 19050"/>
              <a:gd name="connsiteX3" fmla="*/ 46101 w 38100"/>
              <a:gd name="connsiteY3" fmla="*/ 22479 h 19050"/>
              <a:gd name="connsiteX4" fmla="*/ 17907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22479"/>
                </a:moveTo>
                <a:lnTo>
                  <a:pt x="17907" y="18669"/>
                </a:lnTo>
                <a:lnTo>
                  <a:pt x="46101" y="18669"/>
                </a:lnTo>
                <a:lnTo>
                  <a:pt x="46101" y="22479"/>
                </a:lnTo>
                <a:lnTo>
                  <a:pt x="17907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reeform 999"> 
				</p:cNvPr>
          <p:cNvSpPr/>
          <p:nvPr/>
        </p:nvSpPr>
        <p:spPr>
          <a:xfrm>
            <a:off x="1743075" y="2828925"/>
            <a:ext cx="38100" cy="19050"/>
          </a:xfrm>
          <a:custGeom>
            <a:avLst/>
            <a:gdLst>
              <a:gd name="connsiteX0" fmla="*/ 17145 w 38100"/>
              <a:gd name="connsiteY0" fmla="*/ 22479 h 19050"/>
              <a:gd name="connsiteX1" fmla="*/ 17145 w 38100"/>
              <a:gd name="connsiteY1" fmla="*/ 18669 h 19050"/>
              <a:gd name="connsiteX2" fmla="*/ 45339 w 38100"/>
              <a:gd name="connsiteY2" fmla="*/ 18669 h 19050"/>
              <a:gd name="connsiteX3" fmla="*/ 45339 w 38100"/>
              <a:gd name="connsiteY3" fmla="*/ 22479 h 19050"/>
              <a:gd name="connsiteX4" fmla="*/ 17145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22479"/>
                </a:moveTo>
                <a:lnTo>
                  <a:pt x="17145" y="18669"/>
                </a:lnTo>
                <a:lnTo>
                  <a:pt x="45339" y="18669"/>
                </a:lnTo>
                <a:lnTo>
                  <a:pt x="45339" y="22479"/>
                </a:lnTo>
                <a:lnTo>
                  <a:pt x="17145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reeform 1000"> 
				</p:cNvPr>
          <p:cNvSpPr/>
          <p:nvPr/>
        </p:nvSpPr>
        <p:spPr>
          <a:xfrm>
            <a:off x="1704975" y="2828925"/>
            <a:ext cx="38100" cy="19050"/>
          </a:xfrm>
          <a:custGeom>
            <a:avLst/>
            <a:gdLst>
              <a:gd name="connsiteX0" fmla="*/ 17145 w 38100"/>
              <a:gd name="connsiteY0" fmla="*/ 22479 h 19050"/>
              <a:gd name="connsiteX1" fmla="*/ 17145 w 38100"/>
              <a:gd name="connsiteY1" fmla="*/ 18669 h 19050"/>
              <a:gd name="connsiteX2" fmla="*/ 45339 w 38100"/>
              <a:gd name="connsiteY2" fmla="*/ 18669 h 19050"/>
              <a:gd name="connsiteX3" fmla="*/ 45339 w 38100"/>
              <a:gd name="connsiteY3" fmla="*/ 22479 h 19050"/>
              <a:gd name="connsiteX4" fmla="*/ 17145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22479"/>
                </a:moveTo>
                <a:lnTo>
                  <a:pt x="17145" y="18669"/>
                </a:lnTo>
                <a:lnTo>
                  <a:pt x="45339" y="18669"/>
                </a:lnTo>
                <a:lnTo>
                  <a:pt x="45339" y="22479"/>
                </a:lnTo>
                <a:lnTo>
                  <a:pt x="17145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> 
				</p:cNvPr>
          <p:cNvSpPr/>
          <p:nvPr/>
        </p:nvSpPr>
        <p:spPr>
          <a:xfrm>
            <a:off x="1666875" y="2828925"/>
            <a:ext cx="38100" cy="19050"/>
          </a:xfrm>
          <a:custGeom>
            <a:avLst/>
            <a:gdLst>
              <a:gd name="connsiteX0" fmla="*/ 17145 w 38100"/>
              <a:gd name="connsiteY0" fmla="*/ 22479 h 19050"/>
              <a:gd name="connsiteX1" fmla="*/ 17145 w 38100"/>
              <a:gd name="connsiteY1" fmla="*/ 18669 h 19050"/>
              <a:gd name="connsiteX2" fmla="*/ 44577 w 38100"/>
              <a:gd name="connsiteY2" fmla="*/ 18669 h 19050"/>
              <a:gd name="connsiteX3" fmla="*/ 44577 w 38100"/>
              <a:gd name="connsiteY3" fmla="*/ 22479 h 19050"/>
              <a:gd name="connsiteX4" fmla="*/ 17145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22479"/>
                </a:moveTo>
                <a:lnTo>
                  <a:pt x="17145" y="18669"/>
                </a:lnTo>
                <a:lnTo>
                  <a:pt x="44577" y="18669"/>
                </a:lnTo>
                <a:lnTo>
                  <a:pt x="44577" y="22479"/>
                </a:lnTo>
                <a:lnTo>
                  <a:pt x="17145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> 
				</p:cNvPr>
          <p:cNvSpPr/>
          <p:nvPr/>
        </p:nvSpPr>
        <p:spPr>
          <a:xfrm>
            <a:off x="1628775" y="2828925"/>
            <a:ext cx="38100" cy="19050"/>
          </a:xfrm>
          <a:custGeom>
            <a:avLst/>
            <a:gdLst>
              <a:gd name="connsiteX0" fmla="*/ 16383 w 38100"/>
              <a:gd name="connsiteY0" fmla="*/ 22479 h 19050"/>
              <a:gd name="connsiteX1" fmla="*/ 16383 w 38100"/>
              <a:gd name="connsiteY1" fmla="*/ 18669 h 19050"/>
              <a:gd name="connsiteX2" fmla="*/ 44576 w 38100"/>
              <a:gd name="connsiteY2" fmla="*/ 18669 h 19050"/>
              <a:gd name="connsiteX3" fmla="*/ 44576 w 38100"/>
              <a:gd name="connsiteY3" fmla="*/ 22479 h 19050"/>
              <a:gd name="connsiteX4" fmla="*/ 16383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383" y="22479"/>
                </a:moveTo>
                <a:lnTo>
                  <a:pt x="16383" y="18669"/>
                </a:lnTo>
                <a:lnTo>
                  <a:pt x="44576" y="18669"/>
                </a:lnTo>
                <a:lnTo>
                  <a:pt x="44576" y="22479"/>
                </a:lnTo>
                <a:lnTo>
                  <a:pt x="16383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> 
				</p:cNvPr>
          <p:cNvSpPr/>
          <p:nvPr/>
        </p:nvSpPr>
        <p:spPr>
          <a:xfrm>
            <a:off x="1590675" y="2828925"/>
            <a:ext cx="38100" cy="19050"/>
          </a:xfrm>
          <a:custGeom>
            <a:avLst/>
            <a:gdLst>
              <a:gd name="connsiteX0" fmla="*/ 16383 w 38100"/>
              <a:gd name="connsiteY0" fmla="*/ 22479 h 19050"/>
              <a:gd name="connsiteX1" fmla="*/ 16383 w 38100"/>
              <a:gd name="connsiteY1" fmla="*/ 18669 h 19050"/>
              <a:gd name="connsiteX2" fmla="*/ 43815 w 38100"/>
              <a:gd name="connsiteY2" fmla="*/ 18669 h 19050"/>
              <a:gd name="connsiteX3" fmla="*/ 43815 w 38100"/>
              <a:gd name="connsiteY3" fmla="*/ 22479 h 19050"/>
              <a:gd name="connsiteX4" fmla="*/ 16383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383" y="22479"/>
                </a:moveTo>
                <a:lnTo>
                  <a:pt x="16383" y="18669"/>
                </a:lnTo>
                <a:lnTo>
                  <a:pt x="43815" y="18669"/>
                </a:lnTo>
                <a:lnTo>
                  <a:pt x="43815" y="22479"/>
                </a:lnTo>
                <a:lnTo>
                  <a:pt x="16383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> 
				</p:cNvPr>
          <p:cNvSpPr/>
          <p:nvPr/>
        </p:nvSpPr>
        <p:spPr>
          <a:xfrm>
            <a:off x="1552575" y="2828925"/>
            <a:ext cx="38100" cy="19050"/>
          </a:xfrm>
          <a:custGeom>
            <a:avLst/>
            <a:gdLst>
              <a:gd name="connsiteX0" fmla="*/ 15621 w 38100"/>
              <a:gd name="connsiteY0" fmla="*/ 22479 h 19050"/>
              <a:gd name="connsiteX1" fmla="*/ 15621 w 38100"/>
              <a:gd name="connsiteY1" fmla="*/ 18669 h 19050"/>
              <a:gd name="connsiteX2" fmla="*/ 43815 w 38100"/>
              <a:gd name="connsiteY2" fmla="*/ 18669 h 19050"/>
              <a:gd name="connsiteX3" fmla="*/ 43815 w 38100"/>
              <a:gd name="connsiteY3" fmla="*/ 22479 h 19050"/>
              <a:gd name="connsiteX4" fmla="*/ 15621 w 38100"/>
              <a:gd name="connsiteY4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621" y="22479"/>
                </a:moveTo>
                <a:lnTo>
                  <a:pt x="15621" y="18669"/>
                </a:lnTo>
                <a:lnTo>
                  <a:pt x="43815" y="18669"/>
                </a:lnTo>
                <a:lnTo>
                  <a:pt x="43815" y="22479"/>
                </a:lnTo>
                <a:lnTo>
                  <a:pt x="15621" y="2247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> 
				</p:cNvPr>
          <p:cNvSpPr/>
          <p:nvPr/>
        </p:nvSpPr>
        <p:spPr>
          <a:xfrm>
            <a:off x="1514475" y="2828925"/>
            <a:ext cx="38100" cy="19050"/>
          </a:xfrm>
          <a:custGeom>
            <a:avLst/>
            <a:gdLst>
              <a:gd name="connsiteX0" fmla="*/ 15621 w 38100"/>
              <a:gd name="connsiteY0" fmla="*/ 22479 h 19050"/>
              <a:gd name="connsiteX1" fmla="*/ 43815 w 38100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5621" y="22479"/>
                </a:moveTo>
                <a:lnTo>
                  <a:pt x="43815" y="22479"/>
                </a:lnTo>
              </a:path>
            </a:pathLst>
          </a:custGeom>
          <a:ln w="5080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> 
				</p:cNvPr>
          <p:cNvSpPr/>
          <p:nvPr/>
        </p:nvSpPr>
        <p:spPr>
          <a:xfrm>
            <a:off x="952500" y="2838450"/>
            <a:ext cx="571500" cy="95250"/>
          </a:xfrm>
          <a:custGeom>
            <a:avLst/>
            <a:gdLst>
              <a:gd name="connsiteX0" fmla="*/ 10667 w 571500"/>
              <a:gd name="connsiteY0" fmla="*/ 9905 h 95250"/>
              <a:gd name="connsiteX1" fmla="*/ 10667 w 571500"/>
              <a:gd name="connsiteY1" fmla="*/ 103632 h 95250"/>
              <a:gd name="connsiteX2" fmla="*/ 576834 w 571500"/>
              <a:gd name="connsiteY2" fmla="*/ 103632 h 95250"/>
              <a:gd name="connsiteX3" fmla="*/ 576834 w 571500"/>
              <a:gd name="connsiteY3" fmla="*/ 9905 h 95250"/>
              <a:gd name="connsiteX4" fmla="*/ 10667 w 571500"/>
              <a:gd name="connsiteY4" fmla="*/ 990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95250">
                <a:moveTo>
                  <a:pt x="10667" y="9905"/>
                </a:moveTo>
                <a:lnTo>
                  <a:pt x="10667" y="103632"/>
                </a:lnTo>
                <a:lnTo>
                  <a:pt x="576834" y="103632"/>
                </a:lnTo>
                <a:lnTo>
                  <a:pt x="576834" y="9905"/>
                </a:lnTo>
                <a:lnTo>
                  <a:pt x="10667" y="9905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Freeform 1007"> 
				</p:cNvPr>
          <p:cNvSpPr/>
          <p:nvPr/>
        </p:nvSpPr>
        <p:spPr>
          <a:xfrm>
            <a:off x="1971675" y="2838450"/>
            <a:ext cx="590550" cy="95250"/>
          </a:xfrm>
          <a:custGeom>
            <a:avLst/>
            <a:gdLst>
              <a:gd name="connsiteX0" fmla="*/ 18669 w 590550"/>
              <a:gd name="connsiteY0" fmla="*/ 9905 h 95250"/>
              <a:gd name="connsiteX1" fmla="*/ 18669 w 590550"/>
              <a:gd name="connsiteY1" fmla="*/ 103632 h 95250"/>
              <a:gd name="connsiteX2" fmla="*/ 594741 w 590550"/>
              <a:gd name="connsiteY2" fmla="*/ 103632 h 95250"/>
              <a:gd name="connsiteX3" fmla="*/ 594741 w 590550"/>
              <a:gd name="connsiteY3" fmla="*/ 9905 h 95250"/>
              <a:gd name="connsiteX4" fmla="*/ 18669 w 590550"/>
              <a:gd name="connsiteY4" fmla="*/ 990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95250">
                <a:moveTo>
                  <a:pt x="18669" y="9905"/>
                </a:moveTo>
                <a:lnTo>
                  <a:pt x="18669" y="103632"/>
                </a:lnTo>
                <a:lnTo>
                  <a:pt x="594741" y="103632"/>
                </a:lnTo>
                <a:lnTo>
                  <a:pt x="594741" y="9905"/>
                </a:lnTo>
                <a:lnTo>
                  <a:pt x="18669" y="990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Freeform 100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Freeform 1009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Freeform 1010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Freeform 1011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Freeform 1012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reeform 1013"> 
				</p:cNvPr>
          <p:cNvSpPr/>
          <p:nvPr/>
        </p:nvSpPr>
        <p:spPr>
          <a:xfrm>
            <a:off x="2971800" y="3562350"/>
            <a:ext cx="38100" cy="19050"/>
          </a:xfrm>
          <a:custGeom>
            <a:avLst/>
            <a:gdLst>
              <a:gd name="connsiteX0" fmla="*/ 18288 w 38100"/>
              <a:gd name="connsiteY0" fmla="*/ 22097 h 19050"/>
              <a:gd name="connsiteX1" fmla="*/ 18288 w 38100"/>
              <a:gd name="connsiteY1" fmla="*/ 18288 h 19050"/>
              <a:gd name="connsiteX2" fmla="*/ 45720 w 38100"/>
              <a:gd name="connsiteY2" fmla="*/ 18288 h 19050"/>
              <a:gd name="connsiteX3" fmla="*/ 45720 w 38100"/>
              <a:gd name="connsiteY3" fmla="*/ 22097 h 19050"/>
              <a:gd name="connsiteX4" fmla="*/ 18288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288" y="22097"/>
                </a:moveTo>
                <a:lnTo>
                  <a:pt x="18288" y="18288"/>
                </a:lnTo>
                <a:lnTo>
                  <a:pt x="45720" y="18288"/>
                </a:lnTo>
                <a:lnTo>
                  <a:pt x="45720" y="22097"/>
                </a:lnTo>
                <a:lnTo>
                  <a:pt x="18288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reeform 1014"> 
				</p:cNvPr>
          <p:cNvSpPr/>
          <p:nvPr/>
        </p:nvSpPr>
        <p:spPr>
          <a:xfrm>
            <a:off x="2933700" y="3562350"/>
            <a:ext cx="38100" cy="19050"/>
          </a:xfrm>
          <a:custGeom>
            <a:avLst/>
            <a:gdLst>
              <a:gd name="connsiteX0" fmla="*/ 17526 w 38100"/>
              <a:gd name="connsiteY0" fmla="*/ 22097 h 19050"/>
              <a:gd name="connsiteX1" fmla="*/ 17526 w 38100"/>
              <a:gd name="connsiteY1" fmla="*/ 18288 h 19050"/>
              <a:gd name="connsiteX2" fmla="*/ 45720 w 38100"/>
              <a:gd name="connsiteY2" fmla="*/ 18288 h 19050"/>
              <a:gd name="connsiteX3" fmla="*/ 45720 w 38100"/>
              <a:gd name="connsiteY3" fmla="*/ 22097 h 19050"/>
              <a:gd name="connsiteX4" fmla="*/ 17526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22097"/>
                </a:moveTo>
                <a:lnTo>
                  <a:pt x="17526" y="18288"/>
                </a:lnTo>
                <a:lnTo>
                  <a:pt x="45720" y="18288"/>
                </a:lnTo>
                <a:lnTo>
                  <a:pt x="45720" y="22097"/>
                </a:lnTo>
                <a:lnTo>
                  <a:pt x="17526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Freeform 1015"> 
				</p:cNvPr>
          <p:cNvSpPr/>
          <p:nvPr/>
        </p:nvSpPr>
        <p:spPr>
          <a:xfrm>
            <a:off x="2895600" y="3562350"/>
            <a:ext cx="38100" cy="19050"/>
          </a:xfrm>
          <a:custGeom>
            <a:avLst/>
            <a:gdLst>
              <a:gd name="connsiteX0" fmla="*/ 17526 w 38100"/>
              <a:gd name="connsiteY0" fmla="*/ 22097 h 19050"/>
              <a:gd name="connsiteX1" fmla="*/ 17526 w 38100"/>
              <a:gd name="connsiteY1" fmla="*/ 18288 h 19050"/>
              <a:gd name="connsiteX2" fmla="*/ 45720 w 38100"/>
              <a:gd name="connsiteY2" fmla="*/ 18288 h 19050"/>
              <a:gd name="connsiteX3" fmla="*/ 45720 w 38100"/>
              <a:gd name="connsiteY3" fmla="*/ 22097 h 19050"/>
              <a:gd name="connsiteX4" fmla="*/ 17526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22097"/>
                </a:moveTo>
                <a:lnTo>
                  <a:pt x="17526" y="18288"/>
                </a:lnTo>
                <a:lnTo>
                  <a:pt x="45720" y="18288"/>
                </a:lnTo>
                <a:lnTo>
                  <a:pt x="45720" y="22097"/>
                </a:lnTo>
                <a:lnTo>
                  <a:pt x="17526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Freeform 1016"> 
				</p:cNvPr>
          <p:cNvSpPr/>
          <p:nvPr/>
        </p:nvSpPr>
        <p:spPr>
          <a:xfrm>
            <a:off x="2857500" y="3562350"/>
            <a:ext cx="38100" cy="19050"/>
          </a:xfrm>
          <a:custGeom>
            <a:avLst/>
            <a:gdLst>
              <a:gd name="connsiteX0" fmla="*/ 17526 w 38100"/>
              <a:gd name="connsiteY0" fmla="*/ 22097 h 19050"/>
              <a:gd name="connsiteX1" fmla="*/ 17526 w 38100"/>
              <a:gd name="connsiteY1" fmla="*/ 18288 h 19050"/>
              <a:gd name="connsiteX2" fmla="*/ 44958 w 38100"/>
              <a:gd name="connsiteY2" fmla="*/ 18288 h 19050"/>
              <a:gd name="connsiteX3" fmla="*/ 44958 w 38100"/>
              <a:gd name="connsiteY3" fmla="*/ 22097 h 19050"/>
              <a:gd name="connsiteX4" fmla="*/ 17526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526" y="22097"/>
                </a:moveTo>
                <a:lnTo>
                  <a:pt x="17526" y="18288"/>
                </a:lnTo>
                <a:lnTo>
                  <a:pt x="44958" y="18288"/>
                </a:lnTo>
                <a:lnTo>
                  <a:pt x="44958" y="22097"/>
                </a:lnTo>
                <a:lnTo>
                  <a:pt x="17526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Freeform 1017"> 
				</p:cNvPr>
          <p:cNvSpPr/>
          <p:nvPr/>
        </p:nvSpPr>
        <p:spPr>
          <a:xfrm>
            <a:off x="2819400" y="3562350"/>
            <a:ext cx="38100" cy="19050"/>
          </a:xfrm>
          <a:custGeom>
            <a:avLst/>
            <a:gdLst>
              <a:gd name="connsiteX0" fmla="*/ 16764 w 38100"/>
              <a:gd name="connsiteY0" fmla="*/ 22097 h 19050"/>
              <a:gd name="connsiteX1" fmla="*/ 16764 w 38100"/>
              <a:gd name="connsiteY1" fmla="*/ 18288 h 19050"/>
              <a:gd name="connsiteX2" fmla="*/ 44958 w 38100"/>
              <a:gd name="connsiteY2" fmla="*/ 18288 h 19050"/>
              <a:gd name="connsiteX3" fmla="*/ 44958 w 38100"/>
              <a:gd name="connsiteY3" fmla="*/ 22097 h 19050"/>
              <a:gd name="connsiteX4" fmla="*/ 16764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764" y="22097"/>
                </a:moveTo>
                <a:lnTo>
                  <a:pt x="16764" y="18288"/>
                </a:lnTo>
                <a:lnTo>
                  <a:pt x="44958" y="18288"/>
                </a:lnTo>
                <a:lnTo>
                  <a:pt x="44958" y="22097"/>
                </a:lnTo>
                <a:lnTo>
                  <a:pt x="16764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Freeform 1018"> 
				</p:cNvPr>
          <p:cNvSpPr/>
          <p:nvPr/>
        </p:nvSpPr>
        <p:spPr>
          <a:xfrm>
            <a:off x="2781300" y="3562350"/>
            <a:ext cx="38100" cy="19050"/>
          </a:xfrm>
          <a:custGeom>
            <a:avLst/>
            <a:gdLst>
              <a:gd name="connsiteX0" fmla="*/ 16764 w 38100"/>
              <a:gd name="connsiteY0" fmla="*/ 22097 h 19050"/>
              <a:gd name="connsiteX1" fmla="*/ 16764 w 38100"/>
              <a:gd name="connsiteY1" fmla="*/ 18288 h 19050"/>
              <a:gd name="connsiteX2" fmla="*/ 44196 w 38100"/>
              <a:gd name="connsiteY2" fmla="*/ 18288 h 19050"/>
              <a:gd name="connsiteX3" fmla="*/ 44196 w 38100"/>
              <a:gd name="connsiteY3" fmla="*/ 22097 h 19050"/>
              <a:gd name="connsiteX4" fmla="*/ 16764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764" y="22097"/>
                </a:moveTo>
                <a:lnTo>
                  <a:pt x="16764" y="18288"/>
                </a:lnTo>
                <a:lnTo>
                  <a:pt x="44196" y="18288"/>
                </a:lnTo>
                <a:lnTo>
                  <a:pt x="44196" y="22097"/>
                </a:lnTo>
                <a:lnTo>
                  <a:pt x="16764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Freeform 1019"> 
				</p:cNvPr>
          <p:cNvSpPr/>
          <p:nvPr/>
        </p:nvSpPr>
        <p:spPr>
          <a:xfrm>
            <a:off x="2743200" y="3562350"/>
            <a:ext cx="38100" cy="19050"/>
          </a:xfrm>
          <a:custGeom>
            <a:avLst/>
            <a:gdLst>
              <a:gd name="connsiteX0" fmla="*/ 16001 w 38100"/>
              <a:gd name="connsiteY0" fmla="*/ 22097 h 19050"/>
              <a:gd name="connsiteX1" fmla="*/ 16001 w 38100"/>
              <a:gd name="connsiteY1" fmla="*/ 18288 h 19050"/>
              <a:gd name="connsiteX2" fmla="*/ 44196 w 38100"/>
              <a:gd name="connsiteY2" fmla="*/ 18288 h 19050"/>
              <a:gd name="connsiteX3" fmla="*/ 44196 w 38100"/>
              <a:gd name="connsiteY3" fmla="*/ 22097 h 19050"/>
              <a:gd name="connsiteX4" fmla="*/ 16001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1" y="22097"/>
                </a:moveTo>
                <a:lnTo>
                  <a:pt x="16001" y="18288"/>
                </a:lnTo>
                <a:lnTo>
                  <a:pt x="44196" y="18288"/>
                </a:lnTo>
                <a:lnTo>
                  <a:pt x="44196" y="22097"/>
                </a:lnTo>
                <a:lnTo>
                  <a:pt x="16001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 1020"> 
				</p:cNvPr>
          <p:cNvSpPr/>
          <p:nvPr/>
        </p:nvSpPr>
        <p:spPr>
          <a:xfrm>
            <a:off x="2705100" y="3562350"/>
            <a:ext cx="38100" cy="19050"/>
          </a:xfrm>
          <a:custGeom>
            <a:avLst/>
            <a:gdLst>
              <a:gd name="connsiteX0" fmla="*/ 16001 w 38100"/>
              <a:gd name="connsiteY0" fmla="*/ 22097 h 19050"/>
              <a:gd name="connsiteX1" fmla="*/ 16001 w 38100"/>
              <a:gd name="connsiteY1" fmla="*/ 18288 h 19050"/>
              <a:gd name="connsiteX2" fmla="*/ 44196 w 38100"/>
              <a:gd name="connsiteY2" fmla="*/ 18288 h 19050"/>
              <a:gd name="connsiteX3" fmla="*/ 44196 w 38100"/>
              <a:gd name="connsiteY3" fmla="*/ 22097 h 19050"/>
              <a:gd name="connsiteX4" fmla="*/ 16001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1" y="22097"/>
                </a:moveTo>
                <a:lnTo>
                  <a:pt x="16001" y="18288"/>
                </a:lnTo>
                <a:lnTo>
                  <a:pt x="44196" y="18288"/>
                </a:lnTo>
                <a:lnTo>
                  <a:pt x="44196" y="22097"/>
                </a:lnTo>
                <a:lnTo>
                  <a:pt x="16001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Freeform 1021"> 
				</p:cNvPr>
          <p:cNvSpPr/>
          <p:nvPr/>
        </p:nvSpPr>
        <p:spPr>
          <a:xfrm>
            <a:off x="2667000" y="3562350"/>
            <a:ext cx="38100" cy="19050"/>
          </a:xfrm>
          <a:custGeom>
            <a:avLst/>
            <a:gdLst>
              <a:gd name="connsiteX0" fmla="*/ 15240 w 38100"/>
              <a:gd name="connsiteY0" fmla="*/ 22097 h 19050"/>
              <a:gd name="connsiteX1" fmla="*/ 15240 w 38100"/>
              <a:gd name="connsiteY1" fmla="*/ 18288 h 19050"/>
              <a:gd name="connsiteX2" fmla="*/ 43433 w 38100"/>
              <a:gd name="connsiteY2" fmla="*/ 18288 h 19050"/>
              <a:gd name="connsiteX3" fmla="*/ 43433 w 38100"/>
              <a:gd name="connsiteY3" fmla="*/ 22097 h 19050"/>
              <a:gd name="connsiteX4" fmla="*/ 15240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2097"/>
                </a:moveTo>
                <a:lnTo>
                  <a:pt x="15240" y="18288"/>
                </a:lnTo>
                <a:lnTo>
                  <a:pt x="43433" y="18288"/>
                </a:lnTo>
                <a:lnTo>
                  <a:pt x="43433" y="22097"/>
                </a:lnTo>
                <a:lnTo>
                  <a:pt x="15240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Freeform 1022"> 
				</p:cNvPr>
          <p:cNvSpPr/>
          <p:nvPr/>
        </p:nvSpPr>
        <p:spPr>
          <a:xfrm>
            <a:off x="2628900" y="3562350"/>
            <a:ext cx="38100" cy="19050"/>
          </a:xfrm>
          <a:custGeom>
            <a:avLst/>
            <a:gdLst>
              <a:gd name="connsiteX0" fmla="*/ 15240 w 38100"/>
              <a:gd name="connsiteY0" fmla="*/ 22097 h 19050"/>
              <a:gd name="connsiteX1" fmla="*/ 15240 w 38100"/>
              <a:gd name="connsiteY1" fmla="*/ 18288 h 19050"/>
              <a:gd name="connsiteX2" fmla="*/ 43433 w 38100"/>
              <a:gd name="connsiteY2" fmla="*/ 18288 h 19050"/>
              <a:gd name="connsiteX3" fmla="*/ 43433 w 38100"/>
              <a:gd name="connsiteY3" fmla="*/ 22097 h 19050"/>
              <a:gd name="connsiteX4" fmla="*/ 15240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2097"/>
                </a:moveTo>
                <a:lnTo>
                  <a:pt x="15240" y="18288"/>
                </a:lnTo>
                <a:lnTo>
                  <a:pt x="43433" y="18288"/>
                </a:lnTo>
                <a:lnTo>
                  <a:pt x="43433" y="22097"/>
                </a:lnTo>
                <a:lnTo>
                  <a:pt x="15240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Freeform 1023"> 
				</p:cNvPr>
          <p:cNvSpPr/>
          <p:nvPr/>
        </p:nvSpPr>
        <p:spPr>
          <a:xfrm>
            <a:off x="2590800" y="3562350"/>
            <a:ext cx="38100" cy="19050"/>
          </a:xfrm>
          <a:custGeom>
            <a:avLst/>
            <a:gdLst>
              <a:gd name="connsiteX0" fmla="*/ 15240 w 38100"/>
              <a:gd name="connsiteY0" fmla="*/ 22097 h 19050"/>
              <a:gd name="connsiteX1" fmla="*/ 15240 w 38100"/>
              <a:gd name="connsiteY1" fmla="*/ 18288 h 19050"/>
              <a:gd name="connsiteX2" fmla="*/ 42672 w 38100"/>
              <a:gd name="connsiteY2" fmla="*/ 18288 h 19050"/>
              <a:gd name="connsiteX3" fmla="*/ 42672 w 38100"/>
              <a:gd name="connsiteY3" fmla="*/ 22097 h 19050"/>
              <a:gd name="connsiteX4" fmla="*/ 15240 w 38100"/>
              <a:gd name="connsiteY4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2097"/>
                </a:moveTo>
                <a:lnTo>
                  <a:pt x="15240" y="18288"/>
                </a:lnTo>
                <a:lnTo>
                  <a:pt x="42672" y="18288"/>
                </a:lnTo>
                <a:lnTo>
                  <a:pt x="42672" y="22097"/>
                </a:lnTo>
                <a:lnTo>
                  <a:pt x="15240" y="2209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4"> 
				</p:cNvPr>
          <p:cNvSpPr/>
          <p:nvPr/>
        </p:nvSpPr>
        <p:spPr>
          <a:xfrm>
            <a:off x="2552700" y="3562350"/>
            <a:ext cx="38100" cy="19050"/>
          </a:xfrm>
          <a:custGeom>
            <a:avLst/>
            <a:gdLst>
              <a:gd name="connsiteX0" fmla="*/ 14478 w 38100"/>
              <a:gd name="connsiteY0" fmla="*/ 22097 h 19050"/>
              <a:gd name="connsiteX1" fmla="*/ 42672 w 38100"/>
              <a:gd name="connsiteY1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4478" y="22097"/>
                </a:moveTo>
                <a:lnTo>
                  <a:pt x="42672" y="22097"/>
                </a:lnTo>
              </a:path>
            </a:pathLst>
          </a:custGeom>
          <a:ln w="5079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 1025"> 
				</p:cNvPr>
          <p:cNvSpPr/>
          <p:nvPr/>
        </p:nvSpPr>
        <p:spPr>
          <a:xfrm>
            <a:off x="952500" y="2924175"/>
            <a:ext cx="571500" cy="952500"/>
          </a:xfrm>
          <a:custGeom>
            <a:avLst/>
            <a:gdLst>
              <a:gd name="connsiteX0" fmla="*/ 10667 w 571500"/>
              <a:gd name="connsiteY0" fmla="*/ 17907 h 952500"/>
              <a:gd name="connsiteX1" fmla="*/ 10667 w 571500"/>
              <a:gd name="connsiteY1" fmla="*/ 960501 h 952500"/>
              <a:gd name="connsiteX2" fmla="*/ 576834 w 571500"/>
              <a:gd name="connsiteY2" fmla="*/ 960501 h 952500"/>
              <a:gd name="connsiteX3" fmla="*/ 576834 w 571500"/>
              <a:gd name="connsiteY3" fmla="*/ 17907 h 952500"/>
              <a:gd name="connsiteX4" fmla="*/ 10667 w 571500"/>
              <a:gd name="connsiteY4" fmla="*/ 17907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952500">
                <a:moveTo>
                  <a:pt x="10667" y="17907"/>
                </a:moveTo>
                <a:lnTo>
                  <a:pt x="10667" y="960501"/>
                </a:lnTo>
                <a:lnTo>
                  <a:pt x="576834" y="960501"/>
                </a:lnTo>
                <a:lnTo>
                  <a:pt x="576834" y="17907"/>
                </a:lnTo>
                <a:lnTo>
                  <a:pt x="10667" y="17907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Freeform 1026"> 
				</p:cNvPr>
          <p:cNvSpPr/>
          <p:nvPr/>
        </p:nvSpPr>
        <p:spPr>
          <a:xfrm>
            <a:off x="1971675" y="2924175"/>
            <a:ext cx="590550" cy="657225"/>
          </a:xfrm>
          <a:custGeom>
            <a:avLst/>
            <a:gdLst>
              <a:gd name="connsiteX0" fmla="*/ 18669 w 590550"/>
              <a:gd name="connsiteY0" fmla="*/ 17907 h 657225"/>
              <a:gd name="connsiteX1" fmla="*/ 18669 w 590550"/>
              <a:gd name="connsiteY1" fmla="*/ 657987 h 657225"/>
              <a:gd name="connsiteX2" fmla="*/ 594741 w 590550"/>
              <a:gd name="connsiteY2" fmla="*/ 657987 h 657225"/>
              <a:gd name="connsiteX3" fmla="*/ 594741 w 590550"/>
              <a:gd name="connsiteY3" fmla="*/ 17907 h 657225"/>
              <a:gd name="connsiteX4" fmla="*/ 18669 w 590550"/>
              <a:gd name="connsiteY4" fmla="*/ 1790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657225">
                <a:moveTo>
                  <a:pt x="18669" y="17907"/>
                </a:moveTo>
                <a:lnTo>
                  <a:pt x="18669" y="657987"/>
                </a:lnTo>
                <a:lnTo>
                  <a:pt x="594741" y="657987"/>
                </a:lnTo>
                <a:lnTo>
                  <a:pt x="594741" y="17907"/>
                </a:lnTo>
                <a:lnTo>
                  <a:pt x="18669" y="1790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7"> 
				</p:cNvPr>
          <p:cNvSpPr/>
          <p:nvPr/>
        </p:nvSpPr>
        <p:spPr>
          <a:xfrm>
            <a:off x="3009900" y="3571875"/>
            <a:ext cx="581025" cy="304800"/>
          </a:xfrm>
          <a:custGeom>
            <a:avLst/>
            <a:gdLst>
              <a:gd name="connsiteX0" fmla="*/ 17526 w 581025"/>
              <a:gd name="connsiteY0" fmla="*/ 10286 h 304800"/>
              <a:gd name="connsiteX1" fmla="*/ 17526 w 581025"/>
              <a:gd name="connsiteY1" fmla="*/ 312801 h 304800"/>
              <a:gd name="connsiteX2" fmla="*/ 583692 w 581025"/>
              <a:gd name="connsiteY2" fmla="*/ 312801 h 304800"/>
              <a:gd name="connsiteX3" fmla="*/ 583692 w 581025"/>
              <a:gd name="connsiteY3" fmla="*/ 10286 h 304800"/>
              <a:gd name="connsiteX4" fmla="*/ 17526 w 581025"/>
              <a:gd name="connsiteY4" fmla="*/ 10286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304800">
                <a:moveTo>
                  <a:pt x="17526" y="10286"/>
                </a:moveTo>
                <a:lnTo>
                  <a:pt x="17526" y="312801"/>
                </a:lnTo>
                <a:lnTo>
                  <a:pt x="583692" y="312801"/>
                </a:lnTo>
                <a:lnTo>
                  <a:pt x="583692" y="10286"/>
                </a:lnTo>
                <a:lnTo>
                  <a:pt x="17526" y="1028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 102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 1029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1030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1031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1032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3"> 
				</p:cNvPr>
          <p:cNvSpPr/>
          <p:nvPr/>
        </p:nvSpPr>
        <p:spPr>
          <a:xfrm>
            <a:off x="4000500" y="4286250"/>
            <a:ext cx="38100" cy="19050"/>
          </a:xfrm>
          <a:custGeom>
            <a:avLst/>
            <a:gdLst>
              <a:gd name="connsiteX0" fmla="*/ 16002 w 38100"/>
              <a:gd name="connsiteY0" fmla="*/ 21335 h 19050"/>
              <a:gd name="connsiteX1" fmla="*/ 16002 w 38100"/>
              <a:gd name="connsiteY1" fmla="*/ 17526 h 19050"/>
              <a:gd name="connsiteX2" fmla="*/ 44196 w 38100"/>
              <a:gd name="connsiteY2" fmla="*/ 17526 h 19050"/>
              <a:gd name="connsiteX3" fmla="*/ 44196 w 38100"/>
              <a:gd name="connsiteY3" fmla="*/ 21335 h 19050"/>
              <a:gd name="connsiteX4" fmla="*/ 16002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2" y="21335"/>
                </a:moveTo>
                <a:lnTo>
                  <a:pt x="16002" y="17526"/>
                </a:lnTo>
                <a:lnTo>
                  <a:pt x="44196" y="17526"/>
                </a:lnTo>
                <a:lnTo>
                  <a:pt x="44196" y="21335"/>
                </a:lnTo>
                <a:lnTo>
                  <a:pt x="16002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034"> 
				</p:cNvPr>
          <p:cNvSpPr/>
          <p:nvPr/>
        </p:nvSpPr>
        <p:spPr>
          <a:xfrm>
            <a:off x="3962400" y="4286250"/>
            <a:ext cx="38100" cy="19050"/>
          </a:xfrm>
          <a:custGeom>
            <a:avLst/>
            <a:gdLst>
              <a:gd name="connsiteX0" fmla="*/ 16002 w 38100"/>
              <a:gd name="connsiteY0" fmla="*/ 21335 h 19050"/>
              <a:gd name="connsiteX1" fmla="*/ 16002 w 38100"/>
              <a:gd name="connsiteY1" fmla="*/ 17526 h 19050"/>
              <a:gd name="connsiteX2" fmla="*/ 44196 w 38100"/>
              <a:gd name="connsiteY2" fmla="*/ 17526 h 19050"/>
              <a:gd name="connsiteX3" fmla="*/ 44196 w 38100"/>
              <a:gd name="connsiteY3" fmla="*/ 21335 h 19050"/>
              <a:gd name="connsiteX4" fmla="*/ 16002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6002" y="21335"/>
                </a:moveTo>
                <a:lnTo>
                  <a:pt x="16002" y="17526"/>
                </a:lnTo>
                <a:lnTo>
                  <a:pt x="44196" y="17526"/>
                </a:lnTo>
                <a:lnTo>
                  <a:pt x="44196" y="21335"/>
                </a:lnTo>
                <a:lnTo>
                  <a:pt x="16002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> 
				</p:cNvPr>
          <p:cNvSpPr/>
          <p:nvPr/>
        </p:nvSpPr>
        <p:spPr>
          <a:xfrm>
            <a:off x="3924300" y="4286250"/>
            <a:ext cx="38100" cy="19050"/>
          </a:xfrm>
          <a:custGeom>
            <a:avLst/>
            <a:gdLst>
              <a:gd name="connsiteX0" fmla="*/ 15240 w 38100"/>
              <a:gd name="connsiteY0" fmla="*/ 21335 h 19050"/>
              <a:gd name="connsiteX1" fmla="*/ 15240 w 38100"/>
              <a:gd name="connsiteY1" fmla="*/ 17526 h 19050"/>
              <a:gd name="connsiteX2" fmla="*/ 43434 w 38100"/>
              <a:gd name="connsiteY2" fmla="*/ 17526 h 19050"/>
              <a:gd name="connsiteX3" fmla="*/ 43434 w 38100"/>
              <a:gd name="connsiteY3" fmla="*/ 21335 h 19050"/>
              <a:gd name="connsiteX4" fmla="*/ 15240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1335"/>
                </a:moveTo>
                <a:lnTo>
                  <a:pt x="15240" y="17526"/>
                </a:lnTo>
                <a:lnTo>
                  <a:pt x="43434" y="17526"/>
                </a:lnTo>
                <a:lnTo>
                  <a:pt x="43434" y="21335"/>
                </a:lnTo>
                <a:lnTo>
                  <a:pt x="15240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6"> 
				</p:cNvPr>
          <p:cNvSpPr/>
          <p:nvPr/>
        </p:nvSpPr>
        <p:spPr>
          <a:xfrm>
            <a:off x="3886200" y="4286250"/>
            <a:ext cx="38100" cy="19050"/>
          </a:xfrm>
          <a:custGeom>
            <a:avLst/>
            <a:gdLst>
              <a:gd name="connsiteX0" fmla="*/ 15240 w 38100"/>
              <a:gd name="connsiteY0" fmla="*/ 21335 h 19050"/>
              <a:gd name="connsiteX1" fmla="*/ 15240 w 38100"/>
              <a:gd name="connsiteY1" fmla="*/ 17526 h 19050"/>
              <a:gd name="connsiteX2" fmla="*/ 43434 w 38100"/>
              <a:gd name="connsiteY2" fmla="*/ 17526 h 19050"/>
              <a:gd name="connsiteX3" fmla="*/ 43434 w 38100"/>
              <a:gd name="connsiteY3" fmla="*/ 21335 h 19050"/>
              <a:gd name="connsiteX4" fmla="*/ 15240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1335"/>
                </a:moveTo>
                <a:lnTo>
                  <a:pt x="15240" y="17526"/>
                </a:lnTo>
                <a:lnTo>
                  <a:pt x="43434" y="17526"/>
                </a:lnTo>
                <a:lnTo>
                  <a:pt x="43434" y="21335"/>
                </a:lnTo>
                <a:lnTo>
                  <a:pt x="15240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> 
				</p:cNvPr>
          <p:cNvSpPr/>
          <p:nvPr/>
        </p:nvSpPr>
        <p:spPr>
          <a:xfrm>
            <a:off x="3848100" y="4286250"/>
            <a:ext cx="38100" cy="19050"/>
          </a:xfrm>
          <a:custGeom>
            <a:avLst/>
            <a:gdLst>
              <a:gd name="connsiteX0" fmla="*/ 15240 w 38100"/>
              <a:gd name="connsiteY0" fmla="*/ 21335 h 19050"/>
              <a:gd name="connsiteX1" fmla="*/ 15240 w 38100"/>
              <a:gd name="connsiteY1" fmla="*/ 17526 h 19050"/>
              <a:gd name="connsiteX2" fmla="*/ 42672 w 38100"/>
              <a:gd name="connsiteY2" fmla="*/ 17526 h 19050"/>
              <a:gd name="connsiteX3" fmla="*/ 42672 w 38100"/>
              <a:gd name="connsiteY3" fmla="*/ 21335 h 19050"/>
              <a:gd name="connsiteX4" fmla="*/ 15240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5240" y="21335"/>
                </a:moveTo>
                <a:lnTo>
                  <a:pt x="15240" y="17526"/>
                </a:lnTo>
                <a:lnTo>
                  <a:pt x="42672" y="17526"/>
                </a:lnTo>
                <a:lnTo>
                  <a:pt x="42672" y="21335"/>
                </a:lnTo>
                <a:lnTo>
                  <a:pt x="15240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3810000" y="4286250"/>
            <a:ext cx="38100" cy="19050"/>
          </a:xfrm>
          <a:custGeom>
            <a:avLst/>
            <a:gdLst>
              <a:gd name="connsiteX0" fmla="*/ 14478 w 38100"/>
              <a:gd name="connsiteY0" fmla="*/ 21335 h 19050"/>
              <a:gd name="connsiteX1" fmla="*/ 14478 w 38100"/>
              <a:gd name="connsiteY1" fmla="*/ 17526 h 19050"/>
              <a:gd name="connsiteX2" fmla="*/ 42672 w 38100"/>
              <a:gd name="connsiteY2" fmla="*/ 17526 h 19050"/>
              <a:gd name="connsiteX3" fmla="*/ 42672 w 38100"/>
              <a:gd name="connsiteY3" fmla="*/ 21335 h 19050"/>
              <a:gd name="connsiteX4" fmla="*/ 14478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478" y="21335"/>
                </a:moveTo>
                <a:lnTo>
                  <a:pt x="14478" y="17526"/>
                </a:lnTo>
                <a:lnTo>
                  <a:pt x="42672" y="17526"/>
                </a:lnTo>
                <a:lnTo>
                  <a:pt x="42672" y="21335"/>
                </a:lnTo>
                <a:lnTo>
                  <a:pt x="14478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3771900" y="4286250"/>
            <a:ext cx="38100" cy="19050"/>
          </a:xfrm>
          <a:custGeom>
            <a:avLst/>
            <a:gdLst>
              <a:gd name="connsiteX0" fmla="*/ 14478 w 38100"/>
              <a:gd name="connsiteY0" fmla="*/ 21335 h 19050"/>
              <a:gd name="connsiteX1" fmla="*/ 14478 w 38100"/>
              <a:gd name="connsiteY1" fmla="*/ 17526 h 19050"/>
              <a:gd name="connsiteX2" fmla="*/ 41910 w 38100"/>
              <a:gd name="connsiteY2" fmla="*/ 17526 h 19050"/>
              <a:gd name="connsiteX3" fmla="*/ 41910 w 38100"/>
              <a:gd name="connsiteY3" fmla="*/ 21335 h 19050"/>
              <a:gd name="connsiteX4" fmla="*/ 14478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478" y="21335"/>
                </a:moveTo>
                <a:lnTo>
                  <a:pt x="14478" y="17526"/>
                </a:lnTo>
                <a:lnTo>
                  <a:pt x="41910" y="17526"/>
                </a:lnTo>
                <a:lnTo>
                  <a:pt x="41910" y="21335"/>
                </a:lnTo>
                <a:lnTo>
                  <a:pt x="14478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3733800" y="4286250"/>
            <a:ext cx="38100" cy="19050"/>
          </a:xfrm>
          <a:custGeom>
            <a:avLst/>
            <a:gdLst>
              <a:gd name="connsiteX0" fmla="*/ 13716 w 38100"/>
              <a:gd name="connsiteY0" fmla="*/ 21335 h 19050"/>
              <a:gd name="connsiteX1" fmla="*/ 13716 w 38100"/>
              <a:gd name="connsiteY1" fmla="*/ 17526 h 19050"/>
              <a:gd name="connsiteX2" fmla="*/ 41909 w 38100"/>
              <a:gd name="connsiteY2" fmla="*/ 17526 h 19050"/>
              <a:gd name="connsiteX3" fmla="*/ 41909 w 38100"/>
              <a:gd name="connsiteY3" fmla="*/ 21335 h 19050"/>
              <a:gd name="connsiteX4" fmla="*/ 1371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716" y="21335"/>
                </a:moveTo>
                <a:lnTo>
                  <a:pt x="13716" y="17526"/>
                </a:lnTo>
                <a:lnTo>
                  <a:pt x="41909" y="17526"/>
                </a:lnTo>
                <a:lnTo>
                  <a:pt x="41909" y="21335"/>
                </a:lnTo>
                <a:lnTo>
                  <a:pt x="13716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3695700" y="4286250"/>
            <a:ext cx="38100" cy="19050"/>
          </a:xfrm>
          <a:custGeom>
            <a:avLst/>
            <a:gdLst>
              <a:gd name="connsiteX0" fmla="*/ 13716 w 38100"/>
              <a:gd name="connsiteY0" fmla="*/ 21335 h 19050"/>
              <a:gd name="connsiteX1" fmla="*/ 13716 w 38100"/>
              <a:gd name="connsiteY1" fmla="*/ 17526 h 19050"/>
              <a:gd name="connsiteX2" fmla="*/ 41909 w 38100"/>
              <a:gd name="connsiteY2" fmla="*/ 17526 h 19050"/>
              <a:gd name="connsiteX3" fmla="*/ 41909 w 38100"/>
              <a:gd name="connsiteY3" fmla="*/ 21335 h 19050"/>
              <a:gd name="connsiteX4" fmla="*/ 1371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716" y="21335"/>
                </a:moveTo>
                <a:lnTo>
                  <a:pt x="13716" y="17526"/>
                </a:lnTo>
                <a:lnTo>
                  <a:pt x="41909" y="17526"/>
                </a:lnTo>
                <a:lnTo>
                  <a:pt x="41909" y="21335"/>
                </a:lnTo>
                <a:lnTo>
                  <a:pt x="13716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3657600" y="4286250"/>
            <a:ext cx="38100" cy="19050"/>
          </a:xfrm>
          <a:custGeom>
            <a:avLst/>
            <a:gdLst>
              <a:gd name="connsiteX0" fmla="*/ 13716 w 38100"/>
              <a:gd name="connsiteY0" fmla="*/ 21335 h 19050"/>
              <a:gd name="connsiteX1" fmla="*/ 13716 w 38100"/>
              <a:gd name="connsiteY1" fmla="*/ 17526 h 19050"/>
              <a:gd name="connsiteX2" fmla="*/ 41147 w 38100"/>
              <a:gd name="connsiteY2" fmla="*/ 17526 h 19050"/>
              <a:gd name="connsiteX3" fmla="*/ 41147 w 38100"/>
              <a:gd name="connsiteY3" fmla="*/ 21335 h 19050"/>
              <a:gd name="connsiteX4" fmla="*/ 1371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716" y="21335"/>
                </a:moveTo>
                <a:lnTo>
                  <a:pt x="13716" y="17526"/>
                </a:lnTo>
                <a:lnTo>
                  <a:pt x="41147" y="17526"/>
                </a:lnTo>
                <a:lnTo>
                  <a:pt x="41147" y="21335"/>
                </a:lnTo>
                <a:lnTo>
                  <a:pt x="13716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3619500" y="4286250"/>
            <a:ext cx="38100" cy="19050"/>
          </a:xfrm>
          <a:custGeom>
            <a:avLst/>
            <a:gdLst>
              <a:gd name="connsiteX0" fmla="*/ 12953 w 38100"/>
              <a:gd name="connsiteY0" fmla="*/ 21335 h 19050"/>
              <a:gd name="connsiteX1" fmla="*/ 12953 w 38100"/>
              <a:gd name="connsiteY1" fmla="*/ 17526 h 19050"/>
              <a:gd name="connsiteX2" fmla="*/ 41147 w 38100"/>
              <a:gd name="connsiteY2" fmla="*/ 17526 h 19050"/>
              <a:gd name="connsiteX3" fmla="*/ 41147 w 38100"/>
              <a:gd name="connsiteY3" fmla="*/ 21335 h 19050"/>
              <a:gd name="connsiteX4" fmla="*/ 12953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953" y="21335"/>
                </a:moveTo>
                <a:lnTo>
                  <a:pt x="12953" y="17526"/>
                </a:lnTo>
                <a:lnTo>
                  <a:pt x="41147" y="17526"/>
                </a:lnTo>
                <a:lnTo>
                  <a:pt x="41147" y="21335"/>
                </a:lnTo>
                <a:lnTo>
                  <a:pt x="12953" y="2133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3581400" y="4286250"/>
            <a:ext cx="38100" cy="19050"/>
          </a:xfrm>
          <a:custGeom>
            <a:avLst/>
            <a:gdLst>
              <a:gd name="connsiteX0" fmla="*/ 12953 w 38100"/>
              <a:gd name="connsiteY0" fmla="*/ 21335 h 19050"/>
              <a:gd name="connsiteX1" fmla="*/ 40385 w 38100"/>
              <a:gd name="connsiteY1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2953" y="21335"/>
                </a:moveTo>
                <a:lnTo>
                  <a:pt x="40385" y="21335"/>
                </a:lnTo>
              </a:path>
            </a:pathLst>
          </a:custGeom>
          <a:ln w="5079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952500" y="3867150"/>
            <a:ext cx="571500" cy="952500"/>
          </a:xfrm>
          <a:custGeom>
            <a:avLst/>
            <a:gdLst>
              <a:gd name="connsiteX0" fmla="*/ 10667 w 571500"/>
              <a:gd name="connsiteY0" fmla="*/ 17526 h 952500"/>
              <a:gd name="connsiteX1" fmla="*/ 10667 w 571500"/>
              <a:gd name="connsiteY1" fmla="*/ 960120 h 952500"/>
              <a:gd name="connsiteX2" fmla="*/ 576834 w 571500"/>
              <a:gd name="connsiteY2" fmla="*/ 960120 h 952500"/>
              <a:gd name="connsiteX3" fmla="*/ 576834 w 571500"/>
              <a:gd name="connsiteY3" fmla="*/ 17526 h 952500"/>
              <a:gd name="connsiteX4" fmla="*/ 10667 w 5715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952500">
                <a:moveTo>
                  <a:pt x="10667" y="17526"/>
                </a:moveTo>
                <a:lnTo>
                  <a:pt x="10667" y="960120"/>
                </a:lnTo>
                <a:lnTo>
                  <a:pt x="576834" y="960120"/>
                </a:lnTo>
                <a:lnTo>
                  <a:pt x="576834" y="17526"/>
                </a:lnTo>
                <a:lnTo>
                  <a:pt x="10667" y="17526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3009900" y="3867150"/>
            <a:ext cx="581025" cy="428625"/>
          </a:xfrm>
          <a:custGeom>
            <a:avLst/>
            <a:gdLst>
              <a:gd name="connsiteX0" fmla="*/ 17526 w 581025"/>
              <a:gd name="connsiteY0" fmla="*/ 17526 h 428625"/>
              <a:gd name="connsiteX1" fmla="*/ 17526 w 581025"/>
              <a:gd name="connsiteY1" fmla="*/ 437388 h 428625"/>
              <a:gd name="connsiteX2" fmla="*/ 583692 w 581025"/>
              <a:gd name="connsiteY2" fmla="*/ 437388 h 428625"/>
              <a:gd name="connsiteX3" fmla="*/ 583692 w 581025"/>
              <a:gd name="connsiteY3" fmla="*/ 17526 h 428625"/>
              <a:gd name="connsiteX4" fmla="*/ 17526 w 581025"/>
              <a:gd name="connsiteY4" fmla="*/ 17526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428625">
                <a:moveTo>
                  <a:pt x="17526" y="17526"/>
                </a:moveTo>
                <a:lnTo>
                  <a:pt x="17526" y="437388"/>
                </a:lnTo>
                <a:lnTo>
                  <a:pt x="583692" y="437388"/>
                </a:lnTo>
                <a:lnTo>
                  <a:pt x="583692" y="17526"/>
                </a:lnTo>
                <a:lnTo>
                  <a:pt x="17526" y="1752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4038600" y="4286250"/>
            <a:ext cx="581025" cy="533400"/>
          </a:xfrm>
          <a:custGeom>
            <a:avLst/>
            <a:gdLst>
              <a:gd name="connsiteX0" fmla="*/ 15240 w 581025"/>
              <a:gd name="connsiteY0" fmla="*/ 18288 h 533400"/>
              <a:gd name="connsiteX1" fmla="*/ 15240 w 581025"/>
              <a:gd name="connsiteY1" fmla="*/ 541020 h 533400"/>
              <a:gd name="connsiteX2" fmla="*/ 581406 w 581025"/>
              <a:gd name="connsiteY2" fmla="*/ 541020 h 533400"/>
              <a:gd name="connsiteX3" fmla="*/ 581406 w 581025"/>
              <a:gd name="connsiteY3" fmla="*/ 18288 h 533400"/>
              <a:gd name="connsiteX4" fmla="*/ 15240 w 581025"/>
              <a:gd name="connsiteY4" fmla="*/ 18288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533400">
                <a:moveTo>
                  <a:pt x="15240" y="18288"/>
                </a:moveTo>
                <a:lnTo>
                  <a:pt x="15240" y="541020"/>
                </a:lnTo>
                <a:lnTo>
                  <a:pt x="581406" y="541020"/>
                </a:lnTo>
                <a:lnTo>
                  <a:pt x="581406" y="18288"/>
                </a:lnTo>
                <a:lnTo>
                  <a:pt x="15240" y="18288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> 
				</p:cNvPr>
          <p:cNvSpPr/>
          <p:nvPr/>
        </p:nvSpPr>
        <p:spPr>
          <a:xfrm>
            <a:off x="952500" y="4810125"/>
            <a:ext cx="571500" cy="952500"/>
          </a:xfrm>
          <a:custGeom>
            <a:avLst/>
            <a:gdLst>
              <a:gd name="connsiteX0" fmla="*/ 10667 w 571500"/>
              <a:gd name="connsiteY0" fmla="*/ 17145 h 952500"/>
              <a:gd name="connsiteX1" fmla="*/ 10667 w 571500"/>
              <a:gd name="connsiteY1" fmla="*/ 959739 h 952500"/>
              <a:gd name="connsiteX2" fmla="*/ 576834 w 571500"/>
              <a:gd name="connsiteY2" fmla="*/ 959739 h 952500"/>
              <a:gd name="connsiteX3" fmla="*/ 576834 w 571500"/>
              <a:gd name="connsiteY3" fmla="*/ 17145 h 952500"/>
              <a:gd name="connsiteX4" fmla="*/ 10667 w 5715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952500">
                <a:moveTo>
                  <a:pt x="10667" y="17145"/>
                </a:moveTo>
                <a:lnTo>
                  <a:pt x="10667" y="959739"/>
                </a:lnTo>
                <a:lnTo>
                  <a:pt x="576834" y="959739"/>
                </a:lnTo>
                <a:lnTo>
                  <a:pt x="576834" y="17145"/>
                </a:lnTo>
                <a:lnTo>
                  <a:pt x="10667" y="17145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> 
				</p:cNvPr>
          <p:cNvSpPr/>
          <p:nvPr/>
        </p:nvSpPr>
        <p:spPr>
          <a:xfrm>
            <a:off x="4038600" y="4810125"/>
            <a:ext cx="581025" cy="952500"/>
          </a:xfrm>
          <a:custGeom>
            <a:avLst/>
            <a:gdLst>
              <a:gd name="connsiteX0" fmla="*/ 15240 w 581025"/>
              <a:gd name="connsiteY0" fmla="*/ 17145 h 952500"/>
              <a:gd name="connsiteX1" fmla="*/ 15240 w 581025"/>
              <a:gd name="connsiteY1" fmla="*/ 959739 h 952500"/>
              <a:gd name="connsiteX2" fmla="*/ 581406 w 581025"/>
              <a:gd name="connsiteY2" fmla="*/ 959739 h 952500"/>
              <a:gd name="connsiteX3" fmla="*/ 581406 w 581025"/>
              <a:gd name="connsiteY3" fmla="*/ 17145 h 952500"/>
              <a:gd name="connsiteX4" fmla="*/ 15240 w 5810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952500">
                <a:moveTo>
                  <a:pt x="15240" y="17145"/>
                </a:moveTo>
                <a:lnTo>
                  <a:pt x="15240" y="959739"/>
                </a:lnTo>
                <a:lnTo>
                  <a:pt x="581406" y="959739"/>
                </a:lnTo>
                <a:lnTo>
                  <a:pt x="581406" y="17145"/>
                </a:lnTo>
                <a:lnTo>
                  <a:pt x="15240" y="1714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 1055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 1056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1057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 1058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 1059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Freeform 1060"> 
				</p:cNvPr>
          <p:cNvSpPr/>
          <p:nvPr/>
        </p:nvSpPr>
        <p:spPr>
          <a:xfrm>
            <a:off x="952500" y="5753100"/>
            <a:ext cx="571500" cy="114300"/>
          </a:xfrm>
          <a:custGeom>
            <a:avLst/>
            <a:gdLst>
              <a:gd name="connsiteX0" fmla="*/ 10667 w 571500"/>
              <a:gd name="connsiteY0" fmla="*/ 16764 h 114300"/>
              <a:gd name="connsiteX1" fmla="*/ 10667 w 571500"/>
              <a:gd name="connsiteY1" fmla="*/ 122682 h 114300"/>
              <a:gd name="connsiteX2" fmla="*/ 576834 w 571500"/>
              <a:gd name="connsiteY2" fmla="*/ 122682 h 114300"/>
              <a:gd name="connsiteX3" fmla="*/ 576834 w 571500"/>
              <a:gd name="connsiteY3" fmla="*/ 16764 h 114300"/>
              <a:gd name="connsiteX4" fmla="*/ 10667 w 571500"/>
              <a:gd name="connsiteY4" fmla="*/ 1676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14300">
                <a:moveTo>
                  <a:pt x="10667" y="16764"/>
                </a:moveTo>
                <a:lnTo>
                  <a:pt x="10667" y="122682"/>
                </a:lnTo>
                <a:lnTo>
                  <a:pt x="576834" y="122682"/>
                </a:lnTo>
                <a:lnTo>
                  <a:pt x="576834" y="16764"/>
                </a:lnTo>
                <a:lnTo>
                  <a:pt x="10667" y="16764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 1061"> 
				</p:cNvPr>
          <p:cNvSpPr/>
          <p:nvPr/>
        </p:nvSpPr>
        <p:spPr>
          <a:xfrm>
            <a:off x="4038600" y="5753100"/>
            <a:ext cx="581025" cy="114300"/>
          </a:xfrm>
          <a:custGeom>
            <a:avLst/>
            <a:gdLst>
              <a:gd name="connsiteX0" fmla="*/ 15240 w 581025"/>
              <a:gd name="connsiteY0" fmla="*/ 16764 h 114300"/>
              <a:gd name="connsiteX1" fmla="*/ 15240 w 581025"/>
              <a:gd name="connsiteY1" fmla="*/ 122682 h 114300"/>
              <a:gd name="connsiteX2" fmla="*/ 581406 w 581025"/>
              <a:gd name="connsiteY2" fmla="*/ 122682 h 114300"/>
              <a:gd name="connsiteX3" fmla="*/ 581406 w 581025"/>
              <a:gd name="connsiteY3" fmla="*/ 16764 h 114300"/>
              <a:gd name="connsiteX4" fmla="*/ 15240 w 581025"/>
              <a:gd name="connsiteY4" fmla="*/ 1676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14300">
                <a:moveTo>
                  <a:pt x="15240" y="16764"/>
                </a:moveTo>
                <a:lnTo>
                  <a:pt x="15240" y="122682"/>
                </a:lnTo>
                <a:lnTo>
                  <a:pt x="581406" y="122682"/>
                </a:lnTo>
                <a:lnTo>
                  <a:pt x="581406" y="16764"/>
                </a:lnTo>
                <a:lnTo>
                  <a:pt x="15240" y="16764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 1062"> 
				</p:cNvPr>
          <p:cNvSpPr/>
          <p:nvPr/>
        </p:nvSpPr>
        <p:spPr>
          <a:xfrm>
            <a:off x="714375" y="5857875"/>
            <a:ext cx="4133850" cy="9525"/>
          </a:xfrm>
          <a:custGeom>
            <a:avLst/>
            <a:gdLst>
              <a:gd name="connsiteX0" fmla="*/ 18669 w 4133850"/>
              <a:gd name="connsiteY0" fmla="*/ 17907 h 9525"/>
              <a:gd name="connsiteX1" fmla="*/ 4135755 w 4133850"/>
              <a:gd name="connsiteY1" fmla="*/ 17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3850" h="9525">
                <a:moveTo>
                  <a:pt x="18669" y="17907"/>
                </a:moveTo>
                <a:lnTo>
                  <a:pt x="4135755" y="17907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 1063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reeform 1064"> 
				</p:cNvPr>
          <p:cNvSpPr/>
          <p:nvPr/>
        </p:nvSpPr>
        <p:spPr>
          <a:xfrm>
            <a:off x="561975" y="1724025"/>
            <a:ext cx="4457700" cy="5172075"/>
          </a:xfrm>
          <a:custGeom>
            <a:avLst/>
            <a:gdLst>
              <a:gd name="connsiteX0" fmla="*/ 17906 w 4457700"/>
              <a:gd name="connsiteY0" fmla="*/ 5178171 h 5172075"/>
              <a:gd name="connsiteX1" fmla="*/ 17906 w 4457700"/>
              <a:gd name="connsiteY1" fmla="*/ 17906 h 5172075"/>
              <a:gd name="connsiteX2" fmla="*/ 4464177 w 4457700"/>
              <a:gd name="connsiteY2" fmla="*/ 17906 h 5172075"/>
              <a:gd name="connsiteX3" fmla="*/ 4464177 w 4457700"/>
              <a:gd name="connsiteY3" fmla="*/ 5178171 h 5172075"/>
              <a:gd name="connsiteX4" fmla="*/ 17906 w 4457700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5172075">
                <a:moveTo>
                  <a:pt x="17906" y="5178171"/>
                </a:moveTo>
                <a:lnTo>
                  <a:pt x="17906" y="17906"/>
                </a:lnTo>
                <a:lnTo>
                  <a:pt x="4464177" y="17906"/>
                </a:lnTo>
                <a:lnTo>
                  <a:pt x="4464177" y="5178171"/>
                </a:lnTo>
                <a:lnTo>
                  <a:pt x="17906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 1065"> 
				</p:cNvPr>
          <p:cNvSpPr/>
          <p:nvPr/>
        </p:nvSpPr>
        <p:spPr>
          <a:xfrm>
            <a:off x="571500" y="1733550"/>
            <a:ext cx="4448175" cy="5162550"/>
          </a:xfrm>
          <a:custGeom>
            <a:avLst/>
            <a:gdLst>
              <a:gd name="connsiteX0" fmla="*/ 19050 w 4448175"/>
              <a:gd name="connsiteY0" fmla="*/ 5163312 h 5162550"/>
              <a:gd name="connsiteX1" fmla="*/ 13716 w 4448175"/>
              <a:gd name="connsiteY1" fmla="*/ 5157978 h 5162550"/>
              <a:gd name="connsiteX2" fmla="*/ 4449318 w 4448175"/>
              <a:gd name="connsiteY2" fmla="*/ 5157978 h 5162550"/>
              <a:gd name="connsiteX3" fmla="*/ 4443984 w 4448175"/>
              <a:gd name="connsiteY3" fmla="*/ 5163312 h 5162550"/>
              <a:gd name="connsiteX4" fmla="*/ 4443984 w 4448175"/>
              <a:gd name="connsiteY4" fmla="*/ 13716 h 5162550"/>
              <a:gd name="connsiteX5" fmla="*/ 4449318 w 4448175"/>
              <a:gd name="connsiteY5" fmla="*/ 19050 h 5162550"/>
              <a:gd name="connsiteX6" fmla="*/ 13716 w 4448175"/>
              <a:gd name="connsiteY6" fmla="*/ 19050 h 5162550"/>
              <a:gd name="connsiteX7" fmla="*/ 19050 w 4448175"/>
              <a:gd name="connsiteY7" fmla="*/ 13716 h 5162550"/>
              <a:gd name="connsiteX8" fmla="*/ 19050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19050" y="5163312"/>
                </a:moveTo>
                <a:lnTo>
                  <a:pt x="13716" y="5157978"/>
                </a:lnTo>
                <a:lnTo>
                  <a:pt x="4449318" y="5157978"/>
                </a:lnTo>
                <a:lnTo>
                  <a:pt x="4443984" y="5163312"/>
                </a:lnTo>
                <a:lnTo>
                  <a:pt x="4443984" y="13716"/>
                </a:lnTo>
                <a:lnTo>
                  <a:pt x="4449318" y="19050"/>
                </a:lnTo>
                <a:lnTo>
                  <a:pt x="13716" y="19050"/>
                </a:lnTo>
                <a:lnTo>
                  <a:pt x="19050" y="13716"/>
                </a:lnTo>
                <a:lnTo>
                  <a:pt x="19050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Freeform 1066"> 
				</p:cNvPr>
          <p:cNvSpPr/>
          <p:nvPr/>
        </p:nvSpPr>
        <p:spPr>
          <a:xfrm>
            <a:off x="5172075" y="1724025"/>
            <a:ext cx="4448175" cy="5172075"/>
          </a:xfrm>
          <a:custGeom>
            <a:avLst/>
            <a:gdLst>
              <a:gd name="connsiteX0" fmla="*/ 9525 w 4448175"/>
              <a:gd name="connsiteY0" fmla="*/ 5178171 h 5172075"/>
              <a:gd name="connsiteX1" fmla="*/ 9525 w 4448175"/>
              <a:gd name="connsiteY1" fmla="*/ 17906 h 5172075"/>
              <a:gd name="connsiteX2" fmla="*/ 4453509 w 4448175"/>
              <a:gd name="connsiteY2" fmla="*/ 17906 h 5172075"/>
              <a:gd name="connsiteX3" fmla="*/ 4453509 w 4448175"/>
              <a:gd name="connsiteY3" fmla="*/ 5178171 h 5172075"/>
              <a:gd name="connsiteX4" fmla="*/ 9525 w 4448175"/>
              <a:gd name="connsiteY4" fmla="*/ 5178171 h 5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5172075">
                <a:moveTo>
                  <a:pt x="9525" y="5178171"/>
                </a:moveTo>
                <a:lnTo>
                  <a:pt x="9525" y="17906"/>
                </a:lnTo>
                <a:lnTo>
                  <a:pt x="4453509" y="17906"/>
                </a:lnTo>
                <a:lnTo>
                  <a:pt x="4453509" y="5178171"/>
                </a:lnTo>
                <a:lnTo>
                  <a:pt x="9525" y="517817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 1067"> 
				</p:cNvPr>
          <p:cNvSpPr/>
          <p:nvPr/>
        </p:nvSpPr>
        <p:spPr>
          <a:xfrm>
            <a:off x="5172075" y="1733550"/>
            <a:ext cx="4448175" cy="5162550"/>
          </a:xfrm>
          <a:custGeom>
            <a:avLst/>
            <a:gdLst>
              <a:gd name="connsiteX0" fmla="*/ 20192 w 4448175"/>
              <a:gd name="connsiteY0" fmla="*/ 5163312 h 5162550"/>
              <a:gd name="connsiteX1" fmla="*/ 14859 w 4448175"/>
              <a:gd name="connsiteY1" fmla="*/ 5157978 h 5162550"/>
              <a:gd name="connsiteX2" fmla="*/ 4448175 w 4448175"/>
              <a:gd name="connsiteY2" fmla="*/ 5157978 h 5162550"/>
              <a:gd name="connsiteX3" fmla="*/ 4442842 w 4448175"/>
              <a:gd name="connsiteY3" fmla="*/ 5163312 h 5162550"/>
              <a:gd name="connsiteX4" fmla="*/ 4442842 w 4448175"/>
              <a:gd name="connsiteY4" fmla="*/ 13716 h 5162550"/>
              <a:gd name="connsiteX5" fmla="*/ 4448175 w 4448175"/>
              <a:gd name="connsiteY5" fmla="*/ 19050 h 5162550"/>
              <a:gd name="connsiteX6" fmla="*/ 14859 w 4448175"/>
              <a:gd name="connsiteY6" fmla="*/ 19050 h 5162550"/>
              <a:gd name="connsiteX7" fmla="*/ 20192 w 4448175"/>
              <a:gd name="connsiteY7" fmla="*/ 13716 h 5162550"/>
              <a:gd name="connsiteX8" fmla="*/ 20192 w 4448175"/>
              <a:gd name="connsiteY8" fmla="*/ 5163312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8175" h="5162550">
                <a:moveTo>
                  <a:pt x="20192" y="5163312"/>
                </a:moveTo>
                <a:lnTo>
                  <a:pt x="14859" y="5157978"/>
                </a:lnTo>
                <a:lnTo>
                  <a:pt x="4448175" y="5157978"/>
                </a:lnTo>
                <a:lnTo>
                  <a:pt x="4442842" y="5163312"/>
                </a:lnTo>
                <a:lnTo>
                  <a:pt x="4442842" y="13716"/>
                </a:lnTo>
                <a:lnTo>
                  <a:pt x="4448175" y="19050"/>
                </a:lnTo>
                <a:lnTo>
                  <a:pt x="14859" y="19050"/>
                </a:lnTo>
                <a:lnTo>
                  <a:pt x="20192" y="13716"/>
                </a:lnTo>
                <a:lnTo>
                  <a:pt x="20192" y="516331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9" name="Picture 106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4562475"/>
            <a:ext cx="3333750" cy="2228850"/>
          </a:xfrm>
          <a:prstGeom prst="rect">
            <a:avLst/>
          </a:prstGeom>
        </p:spPr>
      </p:pic>
      <p:sp>
        <p:nvSpPr>
          <p:cNvPr id="1069" name="TextBox 1069"/>
          <p:cNvSpPr txBox="1"/>
          <p:nvPr/>
        </p:nvSpPr>
        <p:spPr>
          <a:xfrm>
            <a:off x="594360" y="592656"/>
            <a:ext cx="6625240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better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</a:p>
        </p:txBody>
      </p:sp>
      <p:sp>
        <p:nvSpPr>
          <p:cNvPr id="1070" name="TextBox 1070"/>
          <p:cNvSpPr txBox="1"/>
          <p:nvPr/>
        </p:nvSpPr>
        <p:spPr>
          <a:xfrm>
            <a:off x="704088" y="1841567"/>
            <a:ext cx="3711730" cy="49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backlog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recognition</a:t>
            </a:r>
          </a:p>
          <a:p>
            <a:pPr indent="19812">
              <a:lnSpc>
                <a:spcPts val="192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Business)</a:t>
            </a:r>
          </a:p>
        </p:txBody>
      </p:sp>
      <p:sp>
        <p:nvSpPr>
          <p:cNvPr id="1071" name="TextBox 1071"/>
          <p:cNvSpPr txBox="1"/>
          <p:nvPr/>
        </p:nvSpPr>
        <p:spPr>
          <a:xfrm>
            <a:off x="5305044" y="1841567"/>
            <a:ext cx="3814553" cy="636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execution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346">
              <a:lnSpc>
                <a:spcPts val="2044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“corporate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memory”</a:t>
            </a:r>
          </a:p>
        </p:txBody>
      </p:sp>
      <p:sp>
        <p:nvSpPr>
          <p:cNvPr id="1072" name="TextBox 1072"/>
          <p:cNvSpPr txBox="1"/>
          <p:nvPr/>
        </p:nvSpPr>
        <p:spPr>
          <a:xfrm>
            <a:off x="1083564" y="2599444"/>
            <a:ext cx="326798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109</a:t>
            </a:r>
          </a:p>
        </p:txBody>
      </p:sp>
      <p:sp>
        <p:nvSpPr>
          <p:cNvPr id="1073" name="TextBox 1073"/>
          <p:cNvSpPr txBox="1"/>
          <p:nvPr/>
        </p:nvSpPr>
        <p:spPr>
          <a:xfrm>
            <a:off x="3977640" y="2876363"/>
            <a:ext cx="769601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100b</a:t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5605279" y="2493518"/>
            <a:ext cx="3605978" cy="4534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</a:p>
          <a:p>
            <a:pPr indent="0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ation</a:t>
            </a:r>
          </a:p>
        </p:txBody>
      </p:sp>
      <p:sp>
        <p:nvSpPr>
          <p:cNvPr id="1075" name="TextBox 1075"/>
          <p:cNvSpPr txBox="1"/>
          <p:nvPr/>
        </p:nvSpPr>
        <p:spPr>
          <a:xfrm>
            <a:off x="2170176" y="3111508"/>
            <a:ext cx="217855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1076" name="TextBox 1076"/>
          <p:cNvSpPr txBox="1"/>
          <p:nvPr/>
        </p:nvSpPr>
        <p:spPr>
          <a:xfrm>
            <a:off x="5406390" y="3130558"/>
            <a:ext cx="3230360" cy="453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</a:p>
          <a:p>
            <a:pPr indent="198888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</p:txBody>
      </p:sp>
      <p:sp>
        <p:nvSpPr>
          <p:cNvPr id="1077" name="TextBox 1077"/>
          <p:cNvSpPr txBox="1"/>
          <p:nvPr/>
        </p:nvSpPr>
        <p:spPr>
          <a:xfrm>
            <a:off x="3201924" y="3839980"/>
            <a:ext cx="217856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1078" name="TextBox 1078"/>
          <p:cNvSpPr txBox="1"/>
          <p:nvPr/>
        </p:nvSpPr>
        <p:spPr>
          <a:xfrm>
            <a:off x="5406390" y="3767590"/>
            <a:ext cx="3395753" cy="6881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19887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</a:p>
          <a:p>
            <a:pPr indent="19889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79" name="TextBox 1079"/>
          <p:cNvSpPr txBox="1"/>
          <p:nvPr/>
        </p:nvSpPr>
        <p:spPr>
          <a:xfrm>
            <a:off x="753623" y="6041776"/>
            <a:ext cx="986218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2506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80" name="TextBox 1080"/>
          <p:cNvSpPr txBox="1"/>
          <p:nvPr/>
        </p:nvSpPr>
        <p:spPr>
          <a:xfrm>
            <a:off x="1870709" y="6041776"/>
            <a:ext cx="817773" cy="589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912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recognition</a:t>
            </a:r>
          </a:p>
          <a:p>
            <a:pPr indent="380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81" name="TextBox 1081"/>
          <p:cNvSpPr txBox="1"/>
          <p:nvPr/>
        </p:nvSpPr>
        <p:spPr>
          <a:xfrm>
            <a:off x="2903221" y="6041776"/>
            <a:ext cx="817773" cy="589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912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recognition</a:t>
            </a:r>
          </a:p>
          <a:p>
            <a:pPr indent="533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1082" name="TextBox 1082"/>
          <p:cNvSpPr txBox="1"/>
          <p:nvPr/>
        </p:nvSpPr>
        <p:spPr>
          <a:xfrm>
            <a:off x="3851917" y="4986790"/>
            <a:ext cx="973413" cy="1845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642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630">
              <a:lnSpc>
                <a:spcPts val="20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7771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recognition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2017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189730">
              <a:lnSpc>
                <a:spcPts val="15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</a:p>
        </p:txBody>
      </p:sp>
      <p:sp>
        <p:nvSpPr>
          <p:cNvPr id="1083" name="TextBox 1083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84" name="TextBox 108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085" name="TextBox 1085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086" name="TextBox 1086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088" name="TextBox 1088"/>
          <p:cNvSpPr txBox="1"/>
          <p:nvPr/>
        </p:nvSpPr>
        <p:spPr>
          <a:xfrm>
            <a:off x="6672072" y="2858524"/>
            <a:ext cx="271945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089" name="TextBox 1089"/>
          <p:cNvSpPr txBox="1"/>
          <p:nvPr/>
        </p:nvSpPr>
        <p:spPr>
          <a:xfrm>
            <a:off x="593598" y="592656"/>
            <a:ext cx="5881980" cy="1348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Restructuring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consolidation</a:t>
            </a:r>
          </a:p>
          <a:p>
            <a:pPr indent="761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</p:txBody>
      </p:sp>
      <p:sp>
        <p:nvSpPr>
          <p:cNvPr id="1090" name="TextBox 1090"/>
          <p:cNvSpPr txBox="1"/>
          <p:nvPr/>
        </p:nvSpPr>
        <p:spPr>
          <a:xfrm>
            <a:off x="592074" y="2138812"/>
            <a:ext cx="28989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1091" name="TextBox 1091"/>
          <p:cNvSpPr txBox="1"/>
          <p:nvPr/>
        </p:nvSpPr>
        <p:spPr>
          <a:xfrm>
            <a:off x="3871721" y="2138812"/>
            <a:ext cx="49415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092" name="TextBox 1092"/>
          <p:cNvSpPr txBox="1"/>
          <p:nvPr/>
        </p:nvSpPr>
        <p:spPr>
          <a:xfrm>
            <a:off x="1429512" y="2484760"/>
            <a:ext cx="986503" cy="408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210304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093" name="TextBox 1093"/>
          <p:cNvSpPr txBox="1"/>
          <p:nvPr/>
        </p:nvSpPr>
        <p:spPr>
          <a:xfrm>
            <a:off x="4862325" y="2495055"/>
            <a:ext cx="386136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~1.6</a:t>
            </a:r>
          </a:p>
        </p:txBody>
      </p:sp>
      <p:sp>
        <p:nvSpPr>
          <p:cNvPr id="1094" name="TextBox 1094"/>
          <p:cNvSpPr txBox="1"/>
          <p:nvPr/>
        </p:nvSpPr>
        <p:spPr>
          <a:xfrm>
            <a:off x="5695188" y="2347984"/>
            <a:ext cx="386136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~0.2</a:t>
            </a:r>
          </a:p>
        </p:txBody>
      </p:sp>
      <p:sp>
        <p:nvSpPr>
          <p:cNvPr id="1095" name="TextBox 1095"/>
          <p:cNvSpPr txBox="1"/>
          <p:nvPr/>
        </p:nvSpPr>
        <p:spPr>
          <a:xfrm>
            <a:off x="6492240" y="2858524"/>
            <a:ext cx="451813" cy="2187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096" name="TextBox 1096"/>
          <p:cNvSpPr txBox="1"/>
          <p:nvPr/>
        </p:nvSpPr>
        <p:spPr>
          <a:xfrm>
            <a:off x="2468118" y="3063879"/>
            <a:ext cx="716468" cy="408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Guidance</a:t>
            </a:r>
          </a:p>
          <a:p>
            <a:pPr indent="52571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</a:p>
        </p:txBody>
      </p:sp>
      <p:sp>
        <p:nvSpPr>
          <p:cNvPr id="1097" name="TextBox 1097"/>
          <p:cNvSpPr txBox="1"/>
          <p:nvPr/>
        </p:nvSpPr>
        <p:spPr>
          <a:xfrm>
            <a:off x="7319775" y="3068082"/>
            <a:ext cx="45181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~-0.3</a:t>
            </a:r>
          </a:p>
        </p:txBody>
      </p:sp>
      <p:sp>
        <p:nvSpPr>
          <p:cNvPr id="1098" name="TextBox 1098"/>
          <p:cNvSpPr txBox="1"/>
          <p:nvPr/>
        </p:nvSpPr>
        <p:spPr>
          <a:xfrm>
            <a:off x="8152638" y="3141226"/>
            <a:ext cx="45181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~-0.1</a:t>
            </a:r>
          </a:p>
        </p:txBody>
      </p:sp>
      <p:sp>
        <p:nvSpPr>
          <p:cNvPr id="1099" name="TextBox 1099"/>
          <p:cNvSpPr txBox="1"/>
          <p:nvPr/>
        </p:nvSpPr>
        <p:spPr>
          <a:xfrm>
            <a:off x="951738" y="3551944"/>
            <a:ext cx="381005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</a:p>
        </p:txBody>
      </p:sp>
      <p:sp>
        <p:nvSpPr>
          <p:cNvPr id="1100" name="TextBox 1100"/>
          <p:cNvSpPr txBox="1"/>
          <p:nvPr/>
        </p:nvSpPr>
        <p:spPr>
          <a:xfrm>
            <a:off x="4004306" y="3647203"/>
            <a:ext cx="43893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</p:txBody>
      </p:sp>
      <p:sp>
        <p:nvSpPr>
          <p:cNvPr id="1101" name="TextBox 1101"/>
          <p:cNvSpPr txBox="1"/>
          <p:nvPr/>
        </p:nvSpPr>
        <p:spPr>
          <a:xfrm>
            <a:off x="8931402" y="3686056"/>
            <a:ext cx="559526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~-0.75</a:t>
            </a:r>
          </a:p>
        </p:txBody>
      </p:sp>
      <p:sp>
        <p:nvSpPr>
          <p:cNvPr id="1102" name="TextBox 1102"/>
          <p:cNvSpPr txBox="1"/>
          <p:nvPr/>
        </p:nvSpPr>
        <p:spPr>
          <a:xfrm>
            <a:off x="3821428" y="5067178"/>
            <a:ext cx="80084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B/S/H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</p:txBody>
      </p:sp>
      <p:sp>
        <p:nvSpPr>
          <p:cNvPr id="1103" name="TextBox 1103"/>
          <p:cNvSpPr txBox="1"/>
          <p:nvPr/>
        </p:nvSpPr>
        <p:spPr>
          <a:xfrm>
            <a:off x="4688579" y="5067178"/>
            <a:ext cx="734095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</a:p>
          <a:p>
            <a:pPr indent="20879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</p:txBody>
      </p:sp>
      <p:sp>
        <p:nvSpPr>
          <p:cNvPr id="1104" name="TextBox 1104"/>
          <p:cNvSpPr txBox="1"/>
          <p:nvPr/>
        </p:nvSpPr>
        <p:spPr>
          <a:xfrm>
            <a:off x="5489446" y="5067178"/>
            <a:ext cx="79810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</p:txBody>
      </p:sp>
      <p:sp>
        <p:nvSpPr>
          <p:cNvPr id="1105" name="TextBox 1105"/>
          <p:cNvSpPr txBox="1"/>
          <p:nvPr/>
        </p:nvSpPr>
        <p:spPr>
          <a:xfrm>
            <a:off x="6525006" y="5067178"/>
            <a:ext cx="38168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Unify</a:t>
            </a:r>
          </a:p>
        </p:txBody>
      </p:sp>
      <p:sp>
        <p:nvSpPr>
          <p:cNvPr id="1106" name="TextBox 1106"/>
          <p:cNvSpPr txBox="1"/>
          <p:nvPr/>
        </p:nvSpPr>
        <p:spPr>
          <a:xfrm>
            <a:off x="7224519" y="5067178"/>
            <a:ext cx="640226" cy="589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  <a:p>
            <a:pPr indent="50292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101338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B/S/H</a:t>
            </a:r>
          </a:p>
        </p:txBody>
      </p:sp>
      <p:sp>
        <p:nvSpPr>
          <p:cNvPr id="1107" name="TextBox 1107"/>
          <p:cNvSpPr txBox="1"/>
          <p:nvPr/>
        </p:nvSpPr>
        <p:spPr>
          <a:xfrm>
            <a:off x="8010147" y="5067178"/>
            <a:ext cx="733691" cy="589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24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  <a:p>
            <a:pPr indent="97532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</a:t>
            </a:r>
          </a:p>
        </p:txBody>
      </p:sp>
      <p:sp>
        <p:nvSpPr>
          <p:cNvPr id="1108" name="TextBox 1108"/>
          <p:cNvSpPr txBox="1"/>
          <p:nvPr/>
        </p:nvSpPr>
        <p:spPr>
          <a:xfrm>
            <a:off x="8892991" y="5067178"/>
            <a:ext cx="633145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Restruc-</a:t>
            </a:r>
          </a:p>
          <a:p>
            <a:pPr indent="5746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109" name="TextBox 1109"/>
          <p:cNvSpPr txBox="1"/>
          <p:nvPr/>
        </p:nvSpPr>
        <p:spPr>
          <a:xfrm>
            <a:off x="805427" y="6083686"/>
            <a:ext cx="63045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10" name="TextBox 1110"/>
          <p:cNvSpPr txBox="1"/>
          <p:nvPr/>
        </p:nvSpPr>
        <p:spPr>
          <a:xfrm>
            <a:off x="1582674" y="6083686"/>
            <a:ext cx="72330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2015e</a:t>
            </a:r>
          </a:p>
        </p:txBody>
      </p:sp>
      <p:sp>
        <p:nvSpPr>
          <p:cNvPr id="1111" name="TextBox 1111"/>
          <p:cNvSpPr txBox="1"/>
          <p:nvPr/>
        </p:nvSpPr>
        <p:spPr>
          <a:xfrm>
            <a:off x="5548884" y="6235324"/>
            <a:ext cx="64327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1112" name="TextBox 1112"/>
          <p:cNvSpPr txBox="1"/>
          <p:nvPr/>
        </p:nvSpPr>
        <p:spPr>
          <a:xfrm>
            <a:off x="8504529" y="6235324"/>
            <a:ext cx="54782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1113" name="TextBox 1113"/>
          <p:cNvSpPr txBox="1"/>
          <p:nvPr/>
        </p:nvSpPr>
        <p:spPr>
          <a:xfrm>
            <a:off x="601223" y="6763769"/>
            <a:ext cx="12410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114" name="TextBox 1114"/>
          <p:cNvSpPr txBox="1"/>
          <p:nvPr/>
        </p:nvSpPr>
        <p:spPr>
          <a:xfrm>
            <a:off x="852630" y="6763769"/>
            <a:ext cx="396176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Midpoint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range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assumed</a:t>
            </a:r>
          </a:p>
        </p:txBody>
      </p:sp>
      <p:sp>
        <p:nvSpPr>
          <p:cNvPr id="1115" name="TextBox 1115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16" name="TextBox 1116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1117" name="TextBox 1117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18" name="TextBox 1118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Picture 112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120" name="TextBox 1120"/>
          <p:cNvSpPr txBox="1"/>
          <p:nvPr/>
        </p:nvSpPr>
        <p:spPr>
          <a:xfrm>
            <a:off x="594360" y="599514"/>
            <a:ext cx="5892773" cy="1301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complexity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1bn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2">
              <a:lnSpc>
                <a:spcPts val="214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</p:txBody>
      </p:sp>
      <p:sp>
        <p:nvSpPr>
          <p:cNvPr id="1121" name="TextBox 1121"/>
          <p:cNvSpPr txBox="1"/>
          <p:nvPr/>
        </p:nvSpPr>
        <p:spPr>
          <a:xfrm>
            <a:off x="684276" y="2156338"/>
            <a:ext cx="799447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functional</a:t>
            </a:r>
          </a:p>
        </p:txBody>
      </p:sp>
      <p:sp>
        <p:nvSpPr>
          <p:cNvPr id="1122" name="TextBox 1122"/>
          <p:cNvSpPr txBox="1"/>
          <p:nvPr/>
        </p:nvSpPr>
        <p:spPr>
          <a:xfrm>
            <a:off x="2664708" y="2156337"/>
            <a:ext cx="2755745" cy="4137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status</a:t>
            </a:r>
          </a:p>
          <a:p>
            <a:pPr indent="6">
              <a:lnSpc>
                <a:spcPts val="1783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€1bn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potential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</p:txBody>
      </p:sp>
      <p:sp>
        <p:nvSpPr>
          <p:cNvPr id="1123" name="TextBox 1123"/>
          <p:cNvSpPr txBox="1"/>
          <p:nvPr/>
        </p:nvSpPr>
        <p:spPr>
          <a:xfrm>
            <a:off x="6931912" y="2156338"/>
            <a:ext cx="232641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Cumulated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savings</a:t>
            </a:r>
          </a:p>
        </p:txBody>
      </p:sp>
      <p:sp>
        <p:nvSpPr>
          <p:cNvPr id="1124" name="TextBox 1124"/>
          <p:cNvSpPr txBox="1"/>
          <p:nvPr/>
        </p:nvSpPr>
        <p:spPr>
          <a:xfrm>
            <a:off x="684276" y="2558673"/>
            <a:ext cx="115249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reduction</a:t>
            </a:r>
          </a:p>
        </p:txBody>
      </p:sp>
      <p:sp>
        <p:nvSpPr>
          <p:cNvPr id="1125" name="TextBox 1125"/>
          <p:cNvSpPr txBox="1"/>
          <p:nvPr/>
        </p:nvSpPr>
        <p:spPr>
          <a:xfrm>
            <a:off x="2664714" y="2582517"/>
            <a:ext cx="1399176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concrete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</p:txBody>
      </p:sp>
      <p:sp>
        <p:nvSpPr>
          <p:cNvPr id="1126" name="TextBox 1126"/>
          <p:cNvSpPr txBox="1"/>
          <p:nvPr/>
        </p:nvSpPr>
        <p:spPr>
          <a:xfrm>
            <a:off x="7979662" y="2729365"/>
            <a:ext cx="65856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€700m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–</a:t>
            </a:r>
          </a:p>
        </p:txBody>
      </p:sp>
      <p:sp>
        <p:nvSpPr>
          <p:cNvPr id="1127" name="TextBox 1127"/>
          <p:cNvSpPr txBox="1"/>
          <p:nvPr/>
        </p:nvSpPr>
        <p:spPr>
          <a:xfrm>
            <a:off x="8919972" y="2641739"/>
            <a:ext cx="39039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€1bn</a:t>
            </a:r>
          </a:p>
        </p:txBody>
      </p:sp>
      <p:sp>
        <p:nvSpPr>
          <p:cNvPr id="1128" name="TextBox 1128"/>
          <p:cNvSpPr txBox="1"/>
          <p:nvPr/>
        </p:nvSpPr>
        <p:spPr>
          <a:xfrm>
            <a:off x="4115562" y="3064866"/>
            <a:ext cx="1927275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</a:p>
        </p:txBody>
      </p:sp>
      <p:sp>
        <p:nvSpPr>
          <p:cNvPr id="1129" name="TextBox 1129"/>
          <p:cNvSpPr txBox="1"/>
          <p:nvPr/>
        </p:nvSpPr>
        <p:spPr>
          <a:xfrm>
            <a:off x="7979662" y="2972440"/>
            <a:ext cx="52081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3a90ad"/>
                </a:solidFill>
                <a:latin typeface="Arial" charset="0"/>
                <a:cs typeface="Arial" charset="0"/>
              </a:rPr>
              <a:t>€900m</a:t>
            </a:r>
          </a:p>
        </p:txBody>
      </p:sp>
      <p:sp>
        <p:nvSpPr>
          <p:cNvPr id="1130" name="TextBox 1130"/>
          <p:cNvSpPr txBox="1"/>
          <p:nvPr/>
        </p:nvSpPr>
        <p:spPr>
          <a:xfrm>
            <a:off x="1207770" y="3322198"/>
            <a:ext cx="48793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~€1bn</a:t>
            </a:r>
          </a:p>
        </p:txBody>
      </p:sp>
      <p:sp>
        <p:nvSpPr>
          <p:cNvPr id="1131" name="TextBox 1131"/>
          <p:cNvSpPr txBox="1"/>
          <p:nvPr/>
        </p:nvSpPr>
        <p:spPr>
          <a:xfrm>
            <a:off x="2738628" y="3312669"/>
            <a:ext cx="36095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~40%</a:t>
            </a:r>
          </a:p>
        </p:txBody>
      </p:sp>
      <p:sp>
        <p:nvSpPr>
          <p:cNvPr id="1132" name="TextBox 1132"/>
          <p:cNvSpPr txBox="1"/>
          <p:nvPr/>
        </p:nvSpPr>
        <p:spPr>
          <a:xfrm>
            <a:off x="3179068" y="3424686"/>
            <a:ext cx="36094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~60%</a:t>
            </a:r>
          </a:p>
        </p:txBody>
      </p:sp>
      <p:sp>
        <p:nvSpPr>
          <p:cNvPr id="1133" name="TextBox 1133"/>
          <p:cNvSpPr txBox="1"/>
          <p:nvPr/>
        </p:nvSpPr>
        <p:spPr>
          <a:xfrm>
            <a:off x="4115562" y="3249267"/>
            <a:ext cx="2389371" cy="767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058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</a:p>
          <a:p>
            <a:pPr indent="147058">
              <a:lnSpc>
                <a:spcPts val="14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HR,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SCM,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Finance)</a:t>
            </a:r>
          </a:p>
          <a:p>
            <a:pPr indent="0">
              <a:lnSpc>
                <a:spcPts val="1782"/>
              </a:lnSpc>
            </a:pP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streamlined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47066">
              <a:lnSpc>
                <a:spcPts val="1452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e.g.,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remov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1134" name="TextBox 1134"/>
          <p:cNvSpPr txBox="1"/>
          <p:nvPr/>
        </p:nvSpPr>
        <p:spPr>
          <a:xfrm>
            <a:off x="3006852" y="4131278"/>
            <a:ext cx="978720" cy="332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</a:p>
          <a:p>
            <a:pPr indent="0">
              <a:lnSpc>
                <a:spcPts val="1512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Divisions</a:t>
            </a:r>
          </a:p>
        </p:txBody>
      </p:sp>
      <p:sp>
        <p:nvSpPr>
          <p:cNvPr id="1135" name="TextBox 1135"/>
          <p:cNvSpPr txBox="1"/>
          <p:nvPr/>
        </p:nvSpPr>
        <p:spPr>
          <a:xfrm>
            <a:off x="4262628" y="4028793"/>
            <a:ext cx="1708209" cy="356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organizational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layers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4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combining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</p:txBody>
      </p:sp>
      <p:sp>
        <p:nvSpPr>
          <p:cNvPr id="1136" name="TextBox 1136"/>
          <p:cNvSpPr txBox="1"/>
          <p:nvPr/>
        </p:nvSpPr>
        <p:spPr>
          <a:xfrm>
            <a:off x="2735580" y="5303775"/>
            <a:ext cx="36095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~40%</a:t>
            </a:r>
          </a:p>
        </p:txBody>
      </p:sp>
      <p:sp>
        <p:nvSpPr>
          <p:cNvPr id="1137" name="TextBox 1137"/>
          <p:cNvSpPr txBox="1"/>
          <p:nvPr/>
        </p:nvSpPr>
        <p:spPr>
          <a:xfrm>
            <a:off x="4115562" y="4905858"/>
            <a:ext cx="2152034" cy="5407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~7,800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jobs</a:t>
            </a:r>
          </a:p>
          <a:p>
            <a:pPr indent="147058">
              <a:lnSpc>
                <a:spcPts val="14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worldwide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thereof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~3,300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47058">
              <a:lnSpc>
                <a:spcPts val="14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</p:txBody>
      </p:sp>
      <p:sp>
        <p:nvSpPr>
          <p:cNvPr id="1138" name="TextBox 1138"/>
          <p:cNvSpPr txBox="1"/>
          <p:nvPr/>
        </p:nvSpPr>
        <p:spPr>
          <a:xfrm>
            <a:off x="7144512" y="4928493"/>
            <a:ext cx="658566" cy="4303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€150m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–</a:t>
            </a:r>
          </a:p>
          <a:p>
            <a:pPr indent="0">
              <a:lnSpc>
                <a:spcPts val="1914"/>
              </a:lnSpc>
            </a:pPr>
            <a:r>
              <a:rPr lang="en-US" altLang="zh-CN" sz="1319" dirty="0" smtClean="0">
                <a:solidFill>
                  <a:srgbClr val="3a90ad"/>
                </a:solidFill>
                <a:latin typeface="Arial" charset="0"/>
                <a:cs typeface="Arial" charset="0"/>
              </a:rPr>
              <a:t>€200m</a:t>
            </a:r>
          </a:p>
        </p:txBody>
      </p:sp>
      <p:sp>
        <p:nvSpPr>
          <p:cNvPr id="1139" name="TextBox 1139"/>
          <p:cNvSpPr txBox="1"/>
          <p:nvPr/>
        </p:nvSpPr>
        <p:spPr>
          <a:xfrm>
            <a:off x="748288" y="6482211"/>
            <a:ext cx="63045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140" name="TextBox 1140"/>
          <p:cNvSpPr txBox="1"/>
          <p:nvPr/>
        </p:nvSpPr>
        <p:spPr>
          <a:xfrm>
            <a:off x="1590294" y="6482211"/>
            <a:ext cx="49928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</a:p>
        </p:txBody>
      </p:sp>
      <p:sp>
        <p:nvSpPr>
          <p:cNvPr id="1141" name="TextBox 1141"/>
          <p:cNvSpPr txBox="1"/>
          <p:nvPr/>
        </p:nvSpPr>
        <p:spPr>
          <a:xfrm>
            <a:off x="2897124" y="5456942"/>
            <a:ext cx="984685" cy="1080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4407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~60%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5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  <a:p>
            <a:pPr indent="0">
              <a:lnSpc>
                <a:spcPts val="1512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Non-personnel</a:t>
            </a:r>
          </a:p>
          <a:p>
            <a:pPr indent="0">
              <a:lnSpc>
                <a:spcPts val="106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</a:p>
        </p:txBody>
      </p:sp>
      <p:sp>
        <p:nvSpPr>
          <p:cNvPr id="1142" name="TextBox 1142"/>
          <p:cNvSpPr txBox="1"/>
          <p:nvPr/>
        </p:nvSpPr>
        <p:spPr>
          <a:xfrm>
            <a:off x="4115562" y="5500974"/>
            <a:ext cx="2486670" cy="11778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Non-personnel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  <a:p>
            <a:pPr indent="147066">
              <a:lnSpc>
                <a:spcPts val="1452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.,</a:t>
            </a:r>
          </a:p>
          <a:p>
            <a:pPr indent="147072">
              <a:lnSpc>
                <a:spcPts val="1782"/>
              </a:lnSpc>
            </a:pP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IT: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Storage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concepts;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 indent="293376">
              <a:lnSpc>
                <a:spcPts val="14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 indent="147072">
              <a:lnSpc>
                <a:spcPts val="1782"/>
              </a:lnSpc>
            </a:pP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1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SCM: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Digitalize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</a:t>
            </a:r>
          </a:p>
          <a:p>
            <a:pPr indent="293376">
              <a:lnSpc>
                <a:spcPts val="1451"/>
              </a:lnSpc>
            </a:pPr>
            <a:r>
              <a:rPr lang="en-US" altLang="zh-CN" sz="121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</a:p>
        </p:txBody>
      </p:sp>
      <p:sp>
        <p:nvSpPr>
          <p:cNvPr id="1143" name="TextBox 1143"/>
          <p:cNvSpPr txBox="1"/>
          <p:nvPr/>
        </p:nvSpPr>
        <p:spPr>
          <a:xfrm>
            <a:off x="7072895" y="6460874"/>
            <a:ext cx="72330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2015e</a:t>
            </a:r>
          </a:p>
        </p:txBody>
      </p:sp>
      <p:sp>
        <p:nvSpPr>
          <p:cNvPr id="1144" name="TextBox 1144"/>
          <p:cNvSpPr txBox="1"/>
          <p:nvPr/>
        </p:nvSpPr>
        <p:spPr>
          <a:xfrm>
            <a:off x="7921757" y="6460874"/>
            <a:ext cx="72330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2016e</a:t>
            </a:r>
          </a:p>
        </p:txBody>
      </p:sp>
      <p:sp>
        <p:nvSpPr>
          <p:cNvPr id="1145" name="TextBox 1145"/>
          <p:cNvSpPr txBox="1"/>
          <p:nvPr/>
        </p:nvSpPr>
        <p:spPr>
          <a:xfrm>
            <a:off x="8770620" y="6460874"/>
            <a:ext cx="72338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2017e</a:t>
            </a:r>
          </a:p>
        </p:txBody>
      </p:sp>
      <p:sp>
        <p:nvSpPr>
          <p:cNvPr id="1146" name="TextBox 1146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47" name="TextBox 1147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1148" name="TextBox 1148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149" name="TextBox 1149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15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Freeform 115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Freeform 115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Freeform 115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Freeform 115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 115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Freeform 115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Freeform 115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Freeform 115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Freeform 115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Freeform 116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Freeform 116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Freeform 116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Freeform 116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Freeform 1164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Freeform 1165"> 
				</p:cNvPr>
          <p:cNvSpPr/>
          <p:nvPr/>
        </p:nvSpPr>
        <p:spPr>
          <a:xfrm>
            <a:off x="2828925" y="2590800"/>
            <a:ext cx="381000" cy="19050"/>
          </a:xfrm>
          <a:custGeom>
            <a:avLst/>
            <a:gdLst>
              <a:gd name="connsiteX0" fmla="*/ 11048 w 381000"/>
              <a:gd name="connsiteY0" fmla="*/ 22860 h 19050"/>
              <a:gd name="connsiteX1" fmla="*/ 388239 w 381000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19050">
                <a:moveTo>
                  <a:pt x="11048" y="22860"/>
                </a:moveTo>
                <a:lnTo>
                  <a:pt x="388239" y="22860"/>
                </a:lnTo>
              </a:path>
            </a:pathLst>
          </a:custGeom>
          <a:ln w="14223">
            <a:solidFill>
              <a:srgbClr val="bdcbd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Freeform 1166"> 
				</p:cNvPr>
          <p:cNvSpPr/>
          <p:nvPr/>
        </p:nvSpPr>
        <p:spPr>
          <a:xfrm>
            <a:off x="1609725" y="2228850"/>
            <a:ext cx="390525" cy="19050"/>
          </a:xfrm>
          <a:custGeom>
            <a:avLst/>
            <a:gdLst>
              <a:gd name="connsiteX0" fmla="*/ 14858 w 390525"/>
              <a:gd name="connsiteY0" fmla="*/ 28194 h 19050"/>
              <a:gd name="connsiteX1" fmla="*/ 392048 w 390525"/>
              <a:gd name="connsiteY1" fmla="*/ 28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19050">
                <a:moveTo>
                  <a:pt x="14858" y="28194"/>
                </a:moveTo>
                <a:lnTo>
                  <a:pt x="392048" y="28194"/>
                </a:lnTo>
              </a:path>
            </a:pathLst>
          </a:custGeom>
          <a:ln w="13207">
            <a:solidFill>
              <a:srgbClr val="bdcbd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Freeform 1167"> 
				</p:cNvPr>
          <p:cNvSpPr/>
          <p:nvPr/>
        </p:nvSpPr>
        <p:spPr>
          <a:xfrm>
            <a:off x="4038600" y="2914650"/>
            <a:ext cx="390525" cy="19050"/>
          </a:xfrm>
          <a:custGeom>
            <a:avLst/>
            <a:gdLst>
              <a:gd name="connsiteX0" fmla="*/ 16764 w 390525"/>
              <a:gd name="connsiteY0" fmla="*/ 23622 h 19050"/>
              <a:gd name="connsiteX1" fmla="*/ 393954 w 39052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19050">
                <a:moveTo>
                  <a:pt x="16764" y="23622"/>
                </a:moveTo>
                <a:lnTo>
                  <a:pt x="393954" y="23622"/>
                </a:lnTo>
              </a:path>
            </a:pathLst>
          </a:custGeom>
          <a:ln w="14223">
            <a:solidFill>
              <a:srgbClr val="bdcbd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Freeform 1168"> 
				</p:cNvPr>
          <p:cNvSpPr/>
          <p:nvPr/>
        </p:nvSpPr>
        <p:spPr>
          <a:xfrm>
            <a:off x="1990725" y="2419350"/>
            <a:ext cx="847725" cy="180975"/>
          </a:xfrm>
          <a:custGeom>
            <a:avLst/>
            <a:gdLst>
              <a:gd name="connsiteX0" fmla="*/ 10286 w 847725"/>
              <a:gd name="connsiteY0" fmla="*/ 188214 h 180975"/>
              <a:gd name="connsiteX1" fmla="*/ 10286 w 847725"/>
              <a:gd name="connsiteY1" fmla="*/ 9905 h 180975"/>
              <a:gd name="connsiteX2" fmla="*/ 847725 w 847725"/>
              <a:gd name="connsiteY2" fmla="*/ 9905 h 180975"/>
              <a:gd name="connsiteX3" fmla="*/ 847725 w 847725"/>
              <a:gd name="connsiteY3" fmla="*/ 188214 h 180975"/>
              <a:gd name="connsiteX4" fmla="*/ 10286 w 847725"/>
              <a:gd name="connsiteY4" fmla="*/ 18821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180975">
                <a:moveTo>
                  <a:pt x="10286" y="188214"/>
                </a:moveTo>
                <a:lnTo>
                  <a:pt x="10286" y="9905"/>
                </a:lnTo>
                <a:lnTo>
                  <a:pt x="847725" y="9905"/>
                </a:lnTo>
                <a:lnTo>
                  <a:pt x="847725" y="188214"/>
                </a:lnTo>
                <a:lnTo>
                  <a:pt x="10286" y="18821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Freeform 1169"> 
				</p:cNvPr>
          <p:cNvSpPr/>
          <p:nvPr/>
        </p:nvSpPr>
        <p:spPr>
          <a:xfrm>
            <a:off x="3200400" y="2590800"/>
            <a:ext cx="847725" cy="333375"/>
          </a:xfrm>
          <a:custGeom>
            <a:avLst/>
            <a:gdLst>
              <a:gd name="connsiteX0" fmla="*/ 15240 w 847725"/>
              <a:gd name="connsiteY0" fmla="*/ 341376 h 333375"/>
              <a:gd name="connsiteX1" fmla="*/ 15240 w 847725"/>
              <a:gd name="connsiteY1" fmla="*/ 16764 h 333375"/>
              <a:gd name="connsiteX2" fmla="*/ 853440 w 847725"/>
              <a:gd name="connsiteY2" fmla="*/ 16764 h 333375"/>
              <a:gd name="connsiteX3" fmla="*/ 853440 w 847725"/>
              <a:gd name="connsiteY3" fmla="*/ 341376 h 333375"/>
              <a:gd name="connsiteX4" fmla="*/ 15240 w 847725"/>
              <a:gd name="connsiteY4" fmla="*/ 341376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333375">
                <a:moveTo>
                  <a:pt x="15240" y="341376"/>
                </a:moveTo>
                <a:lnTo>
                  <a:pt x="15240" y="16764"/>
                </a:lnTo>
                <a:lnTo>
                  <a:pt x="853440" y="16764"/>
                </a:lnTo>
                <a:lnTo>
                  <a:pt x="853440" y="341376"/>
                </a:lnTo>
                <a:lnTo>
                  <a:pt x="15240" y="34137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Freeform 1170"> 
				</p:cNvPr>
          <p:cNvSpPr/>
          <p:nvPr/>
        </p:nvSpPr>
        <p:spPr>
          <a:xfrm>
            <a:off x="771525" y="2238375"/>
            <a:ext cx="847725" cy="1428750"/>
          </a:xfrm>
          <a:custGeom>
            <a:avLst/>
            <a:gdLst>
              <a:gd name="connsiteX0" fmla="*/ 14097 w 847725"/>
              <a:gd name="connsiteY0" fmla="*/ 1437513 h 1428750"/>
              <a:gd name="connsiteX1" fmla="*/ 14097 w 847725"/>
              <a:gd name="connsiteY1" fmla="*/ 13335 h 1428750"/>
              <a:gd name="connsiteX2" fmla="*/ 852297 w 847725"/>
              <a:gd name="connsiteY2" fmla="*/ 13335 h 1428750"/>
              <a:gd name="connsiteX3" fmla="*/ 852297 w 847725"/>
              <a:gd name="connsiteY3" fmla="*/ 1437513 h 1428750"/>
              <a:gd name="connsiteX4" fmla="*/ 14097 w 847725"/>
              <a:gd name="connsiteY4" fmla="*/ 1437513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1428750">
                <a:moveTo>
                  <a:pt x="14097" y="1437513"/>
                </a:moveTo>
                <a:lnTo>
                  <a:pt x="14097" y="13335"/>
                </a:lnTo>
                <a:lnTo>
                  <a:pt x="852297" y="13335"/>
                </a:lnTo>
                <a:lnTo>
                  <a:pt x="852297" y="1437513"/>
                </a:lnTo>
                <a:lnTo>
                  <a:pt x="14097" y="143751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Freeform 1171"> 
				</p:cNvPr>
          <p:cNvSpPr/>
          <p:nvPr/>
        </p:nvSpPr>
        <p:spPr>
          <a:xfrm>
            <a:off x="1990725" y="2238375"/>
            <a:ext cx="847725" cy="190500"/>
          </a:xfrm>
          <a:custGeom>
            <a:avLst/>
            <a:gdLst>
              <a:gd name="connsiteX0" fmla="*/ 10286 w 847725"/>
              <a:gd name="connsiteY0" fmla="*/ 190880 h 190500"/>
              <a:gd name="connsiteX1" fmla="*/ 10286 w 847725"/>
              <a:gd name="connsiteY1" fmla="*/ 13335 h 190500"/>
              <a:gd name="connsiteX2" fmla="*/ 847725 w 847725"/>
              <a:gd name="connsiteY2" fmla="*/ 13335 h 190500"/>
              <a:gd name="connsiteX3" fmla="*/ 847725 w 847725"/>
              <a:gd name="connsiteY3" fmla="*/ 190880 h 190500"/>
              <a:gd name="connsiteX4" fmla="*/ 10286 w 847725"/>
              <a:gd name="connsiteY4" fmla="*/ 19088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190500">
                <a:moveTo>
                  <a:pt x="10286" y="190880"/>
                </a:moveTo>
                <a:lnTo>
                  <a:pt x="10286" y="13335"/>
                </a:lnTo>
                <a:lnTo>
                  <a:pt x="847725" y="13335"/>
                </a:lnTo>
                <a:lnTo>
                  <a:pt x="847725" y="190880"/>
                </a:lnTo>
                <a:lnTo>
                  <a:pt x="10286" y="19088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Freeform 1172"> 
				</p:cNvPr>
          <p:cNvSpPr/>
          <p:nvPr/>
        </p:nvSpPr>
        <p:spPr>
          <a:xfrm>
            <a:off x="4419600" y="2914650"/>
            <a:ext cx="847725" cy="400050"/>
          </a:xfrm>
          <a:custGeom>
            <a:avLst/>
            <a:gdLst>
              <a:gd name="connsiteX0" fmla="*/ 11430 w 847725"/>
              <a:gd name="connsiteY0" fmla="*/ 405384 h 400050"/>
              <a:gd name="connsiteX1" fmla="*/ 11430 w 847725"/>
              <a:gd name="connsiteY1" fmla="*/ 17526 h 400050"/>
              <a:gd name="connsiteX2" fmla="*/ 849630 w 847725"/>
              <a:gd name="connsiteY2" fmla="*/ 17526 h 400050"/>
              <a:gd name="connsiteX3" fmla="*/ 849630 w 847725"/>
              <a:gd name="connsiteY3" fmla="*/ 405384 h 400050"/>
              <a:gd name="connsiteX4" fmla="*/ 11430 w 847725"/>
              <a:gd name="connsiteY4" fmla="*/ 40538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400050">
                <a:moveTo>
                  <a:pt x="11430" y="405384"/>
                </a:moveTo>
                <a:lnTo>
                  <a:pt x="11430" y="17526"/>
                </a:lnTo>
                <a:lnTo>
                  <a:pt x="849630" y="17526"/>
                </a:lnTo>
                <a:lnTo>
                  <a:pt x="849630" y="405384"/>
                </a:lnTo>
                <a:lnTo>
                  <a:pt x="11430" y="40538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Freeform 1173"> 
				</p:cNvPr>
          <p:cNvSpPr/>
          <p:nvPr/>
        </p:nvSpPr>
        <p:spPr>
          <a:xfrm>
            <a:off x="7010400" y="2914650"/>
            <a:ext cx="2295525" cy="1371600"/>
          </a:xfrm>
          <a:custGeom>
            <a:avLst/>
            <a:gdLst>
              <a:gd name="connsiteX0" fmla="*/ 15240 w 2295525"/>
              <a:gd name="connsiteY0" fmla="*/ 1379982 h 1371600"/>
              <a:gd name="connsiteX1" fmla="*/ 15240 w 2295525"/>
              <a:gd name="connsiteY1" fmla="*/ 15240 h 1371600"/>
              <a:gd name="connsiteX2" fmla="*/ 2302002 w 2295525"/>
              <a:gd name="connsiteY2" fmla="*/ 15240 h 1371600"/>
              <a:gd name="connsiteX3" fmla="*/ 2302002 w 2295525"/>
              <a:gd name="connsiteY3" fmla="*/ 1379982 h 1371600"/>
              <a:gd name="connsiteX4" fmla="*/ 15240 w 2295525"/>
              <a:gd name="connsiteY4" fmla="*/ 1379982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525" h="1371600">
                <a:moveTo>
                  <a:pt x="15240" y="1379982"/>
                </a:moveTo>
                <a:lnTo>
                  <a:pt x="15240" y="15240"/>
                </a:lnTo>
                <a:lnTo>
                  <a:pt x="2302002" y="15240"/>
                </a:lnTo>
                <a:lnTo>
                  <a:pt x="2302002" y="1379982"/>
                </a:lnTo>
                <a:lnTo>
                  <a:pt x="15240" y="13799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Freeform 1174"> 
				</p:cNvPr>
          <p:cNvSpPr/>
          <p:nvPr/>
        </p:nvSpPr>
        <p:spPr>
          <a:xfrm>
            <a:off x="7019925" y="2924175"/>
            <a:ext cx="2286000" cy="1362075"/>
          </a:xfrm>
          <a:custGeom>
            <a:avLst/>
            <a:gdLst>
              <a:gd name="connsiteX0" fmla="*/ 16382 w 2286000"/>
              <a:gd name="connsiteY0" fmla="*/ 1365122 h 1362075"/>
              <a:gd name="connsiteX1" fmla="*/ 11048 w 2286000"/>
              <a:gd name="connsiteY1" fmla="*/ 1359789 h 1362075"/>
              <a:gd name="connsiteX2" fmla="*/ 2287143 w 2286000"/>
              <a:gd name="connsiteY2" fmla="*/ 1359789 h 1362075"/>
              <a:gd name="connsiteX3" fmla="*/ 2281808 w 2286000"/>
              <a:gd name="connsiteY3" fmla="*/ 1365122 h 1362075"/>
              <a:gd name="connsiteX4" fmla="*/ 2281808 w 2286000"/>
              <a:gd name="connsiteY4" fmla="*/ 11048 h 1362075"/>
              <a:gd name="connsiteX5" fmla="*/ 2287143 w 2286000"/>
              <a:gd name="connsiteY5" fmla="*/ 16383 h 1362075"/>
              <a:gd name="connsiteX6" fmla="*/ 11048 w 2286000"/>
              <a:gd name="connsiteY6" fmla="*/ 16383 h 1362075"/>
              <a:gd name="connsiteX7" fmla="*/ 16382 w 2286000"/>
              <a:gd name="connsiteY7" fmla="*/ 11048 h 1362075"/>
              <a:gd name="connsiteX8" fmla="*/ 16382 w 2286000"/>
              <a:gd name="connsiteY8" fmla="*/ 1365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1362075">
                <a:moveTo>
                  <a:pt x="16382" y="1365122"/>
                </a:moveTo>
                <a:lnTo>
                  <a:pt x="11048" y="1359789"/>
                </a:lnTo>
                <a:lnTo>
                  <a:pt x="2287143" y="1359789"/>
                </a:lnTo>
                <a:lnTo>
                  <a:pt x="2281808" y="1365122"/>
                </a:lnTo>
                <a:lnTo>
                  <a:pt x="2281808" y="11048"/>
                </a:lnTo>
                <a:lnTo>
                  <a:pt x="2287143" y="16383"/>
                </a:lnTo>
                <a:lnTo>
                  <a:pt x="11048" y="16383"/>
                </a:lnTo>
                <a:lnTo>
                  <a:pt x="16382" y="11048"/>
                </a:lnTo>
                <a:lnTo>
                  <a:pt x="16382" y="13651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Freeform 1175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Freeform 1176"> 
				</p:cNvPr>
          <p:cNvSpPr/>
          <p:nvPr/>
        </p:nvSpPr>
        <p:spPr>
          <a:xfrm>
            <a:off x="5257800" y="3429000"/>
            <a:ext cx="381000" cy="19050"/>
          </a:xfrm>
          <a:custGeom>
            <a:avLst/>
            <a:gdLst>
              <a:gd name="connsiteX0" fmla="*/ 12953 w 381000"/>
              <a:gd name="connsiteY0" fmla="*/ 22859 h 19050"/>
              <a:gd name="connsiteX1" fmla="*/ 390144 w 381000"/>
              <a:gd name="connsiteY1" fmla="*/ 2285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0" h="19050">
                <a:moveTo>
                  <a:pt x="12953" y="22859"/>
                </a:moveTo>
                <a:lnTo>
                  <a:pt x="390144" y="22859"/>
                </a:lnTo>
              </a:path>
            </a:pathLst>
          </a:custGeom>
          <a:ln w="14223">
            <a:solidFill>
              <a:srgbClr val="bdcbd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Freeform 1177"> 
				</p:cNvPr>
          <p:cNvSpPr/>
          <p:nvPr/>
        </p:nvSpPr>
        <p:spPr>
          <a:xfrm>
            <a:off x="771525" y="3657600"/>
            <a:ext cx="847725" cy="2495550"/>
          </a:xfrm>
          <a:custGeom>
            <a:avLst/>
            <a:gdLst>
              <a:gd name="connsiteX0" fmla="*/ 14097 w 847725"/>
              <a:gd name="connsiteY0" fmla="*/ 2500884 h 2495550"/>
              <a:gd name="connsiteX1" fmla="*/ 14097 w 847725"/>
              <a:gd name="connsiteY1" fmla="*/ 18288 h 2495550"/>
              <a:gd name="connsiteX2" fmla="*/ 852297 w 847725"/>
              <a:gd name="connsiteY2" fmla="*/ 18288 h 2495550"/>
              <a:gd name="connsiteX3" fmla="*/ 852297 w 847725"/>
              <a:gd name="connsiteY3" fmla="*/ 2500884 h 2495550"/>
              <a:gd name="connsiteX4" fmla="*/ 14097 w 847725"/>
              <a:gd name="connsiteY4" fmla="*/ 2500884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495550">
                <a:moveTo>
                  <a:pt x="14097" y="2500884"/>
                </a:moveTo>
                <a:lnTo>
                  <a:pt x="14097" y="18288"/>
                </a:lnTo>
                <a:lnTo>
                  <a:pt x="852297" y="18288"/>
                </a:lnTo>
                <a:lnTo>
                  <a:pt x="852297" y="2500884"/>
                </a:lnTo>
                <a:lnTo>
                  <a:pt x="14097" y="250088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Freeform 1178"> 
				</p:cNvPr>
          <p:cNvSpPr/>
          <p:nvPr/>
        </p:nvSpPr>
        <p:spPr>
          <a:xfrm>
            <a:off x="4419600" y="3305175"/>
            <a:ext cx="847725" cy="133350"/>
          </a:xfrm>
          <a:custGeom>
            <a:avLst/>
            <a:gdLst>
              <a:gd name="connsiteX0" fmla="*/ 11430 w 847725"/>
              <a:gd name="connsiteY0" fmla="*/ 140589 h 133350"/>
              <a:gd name="connsiteX1" fmla="*/ 11430 w 847725"/>
              <a:gd name="connsiteY1" fmla="*/ 14859 h 133350"/>
              <a:gd name="connsiteX2" fmla="*/ 849630 w 847725"/>
              <a:gd name="connsiteY2" fmla="*/ 14859 h 133350"/>
              <a:gd name="connsiteX3" fmla="*/ 849630 w 847725"/>
              <a:gd name="connsiteY3" fmla="*/ 140589 h 133350"/>
              <a:gd name="connsiteX4" fmla="*/ 11430 w 847725"/>
              <a:gd name="connsiteY4" fmla="*/ 140589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133350">
                <a:moveTo>
                  <a:pt x="11430" y="140589"/>
                </a:moveTo>
                <a:lnTo>
                  <a:pt x="11430" y="14859"/>
                </a:lnTo>
                <a:lnTo>
                  <a:pt x="849630" y="14859"/>
                </a:lnTo>
                <a:lnTo>
                  <a:pt x="849630" y="140589"/>
                </a:lnTo>
                <a:lnTo>
                  <a:pt x="11430" y="14058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Freeform 1179"> 
				</p:cNvPr>
          <p:cNvSpPr/>
          <p:nvPr/>
        </p:nvSpPr>
        <p:spPr>
          <a:xfrm>
            <a:off x="5629275" y="3429000"/>
            <a:ext cx="847725" cy="2724150"/>
          </a:xfrm>
          <a:custGeom>
            <a:avLst/>
            <a:gdLst>
              <a:gd name="connsiteX0" fmla="*/ 17145 w 847725"/>
              <a:gd name="connsiteY0" fmla="*/ 2729484 h 2724150"/>
              <a:gd name="connsiteX1" fmla="*/ 17145 w 847725"/>
              <a:gd name="connsiteY1" fmla="*/ 16764 h 2724150"/>
              <a:gd name="connsiteX2" fmla="*/ 855345 w 847725"/>
              <a:gd name="connsiteY2" fmla="*/ 16764 h 2724150"/>
              <a:gd name="connsiteX3" fmla="*/ 855345 w 847725"/>
              <a:gd name="connsiteY3" fmla="*/ 2729484 h 2724150"/>
              <a:gd name="connsiteX4" fmla="*/ 17145 w 847725"/>
              <a:gd name="connsiteY4" fmla="*/ 2729484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724150">
                <a:moveTo>
                  <a:pt x="17145" y="2729484"/>
                </a:moveTo>
                <a:lnTo>
                  <a:pt x="17145" y="16764"/>
                </a:lnTo>
                <a:lnTo>
                  <a:pt x="855345" y="16764"/>
                </a:lnTo>
                <a:lnTo>
                  <a:pt x="855345" y="2729484"/>
                </a:lnTo>
                <a:lnTo>
                  <a:pt x="17145" y="2729484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Freeform 1180"> 
				</p:cNvPr>
          <p:cNvSpPr/>
          <p:nvPr/>
        </p:nvSpPr>
        <p:spPr>
          <a:xfrm>
            <a:off x="771525" y="2238375"/>
            <a:ext cx="847725" cy="1428750"/>
          </a:xfrm>
          <a:custGeom>
            <a:avLst/>
            <a:gdLst>
              <a:gd name="connsiteX0" fmla="*/ 14097 w 847725"/>
              <a:gd name="connsiteY0" fmla="*/ 1437513 h 1428750"/>
              <a:gd name="connsiteX1" fmla="*/ 14097 w 847725"/>
              <a:gd name="connsiteY1" fmla="*/ 13335 h 1428750"/>
              <a:gd name="connsiteX2" fmla="*/ 852297 w 847725"/>
              <a:gd name="connsiteY2" fmla="*/ 13335 h 1428750"/>
              <a:gd name="connsiteX3" fmla="*/ 852297 w 847725"/>
              <a:gd name="connsiteY3" fmla="*/ 1437513 h 1428750"/>
              <a:gd name="connsiteX4" fmla="*/ 14097 w 847725"/>
              <a:gd name="connsiteY4" fmla="*/ 1437513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1428750">
                <a:moveTo>
                  <a:pt x="14097" y="1437513"/>
                </a:moveTo>
                <a:lnTo>
                  <a:pt x="14097" y="13335"/>
                </a:lnTo>
                <a:lnTo>
                  <a:pt x="852297" y="13335"/>
                </a:lnTo>
                <a:lnTo>
                  <a:pt x="852297" y="1437513"/>
                </a:lnTo>
                <a:lnTo>
                  <a:pt x="14097" y="143751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Freeform 1181"> 
				</p:cNvPr>
          <p:cNvSpPr/>
          <p:nvPr/>
        </p:nvSpPr>
        <p:spPr>
          <a:xfrm>
            <a:off x="4419600" y="2914650"/>
            <a:ext cx="847725" cy="400050"/>
          </a:xfrm>
          <a:custGeom>
            <a:avLst/>
            <a:gdLst>
              <a:gd name="connsiteX0" fmla="*/ 11430 w 847725"/>
              <a:gd name="connsiteY0" fmla="*/ 405384 h 400050"/>
              <a:gd name="connsiteX1" fmla="*/ 11430 w 847725"/>
              <a:gd name="connsiteY1" fmla="*/ 17526 h 400050"/>
              <a:gd name="connsiteX2" fmla="*/ 849630 w 847725"/>
              <a:gd name="connsiteY2" fmla="*/ 17526 h 400050"/>
              <a:gd name="connsiteX3" fmla="*/ 849630 w 847725"/>
              <a:gd name="connsiteY3" fmla="*/ 405384 h 400050"/>
              <a:gd name="connsiteX4" fmla="*/ 11430 w 847725"/>
              <a:gd name="connsiteY4" fmla="*/ 40538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400050">
                <a:moveTo>
                  <a:pt x="11430" y="405384"/>
                </a:moveTo>
                <a:lnTo>
                  <a:pt x="11430" y="17526"/>
                </a:lnTo>
                <a:lnTo>
                  <a:pt x="849630" y="17526"/>
                </a:lnTo>
                <a:lnTo>
                  <a:pt x="849630" y="405384"/>
                </a:lnTo>
                <a:lnTo>
                  <a:pt x="11430" y="40538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Freeform 1182"> 
				</p:cNvPr>
          <p:cNvSpPr/>
          <p:nvPr/>
        </p:nvSpPr>
        <p:spPr>
          <a:xfrm>
            <a:off x="7010400" y="2914650"/>
            <a:ext cx="2295525" cy="1371600"/>
          </a:xfrm>
          <a:custGeom>
            <a:avLst/>
            <a:gdLst>
              <a:gd name="connsiteX0" fmla="*/ 15240 w 2295525"/>
              <a:gd name="connsiteY0" fmla="*/ 1379982 h 1371600"/>
              <a:gd name="connsiteX1" fmla="*/ 15240 w 2295525"/>
              <a:gd name="connsiteY1" fmla="*/ 15240 h 1371600"/>
              <a:gd name="connsiteX2" fmla="*/ 2302002 w 2295525"/>
              <a:gd name="connsiteY2" fmla="*/ 15240 h 1371600"/>
              <a:gd name="connsiteX3" fmla="*/ 2302002 w 2295525"/>
              <a:gd name="connsiteY3" fmla="*/ 1379982 h 1371600"/>
              <a:gd name="connsiteX4" fmla="*/ 15240 w 2295525"/>
              <a:gd name="connsiteY4" fmla="*/ 1379982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525" h="1371600">
                <a:moveTo>
                  <a:pt x="15240" y="1379982"/>
                </a:moveTo>
                <a:lnTo>
                  <a:pt x="15240" y="15240"/>
                </a:lnTo>
                <a:lnTo>
                  <a:pt x="2302002" y="15240"/>
                </a:lnTo>
                <a:lnTo>
                  <a:pt x="2302002" y="1379982"/>
                </a:lnTo>
                <a:lnTo>
                  <a:pt x="15240" y="13799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Freeform 1183"> 
				</p:cNvPr>
          <p:cNvSpPr/>
          <p:nvPr/>
        </p:nvSpPr>
        <p:spPr>
          <a:xfrm>
            <a:off x="7019925" y="2924175"/>
            <a:ext cx="2286000" cy="1362075"/>
          </a:xfrm>
          <a:custGeom>
            <a:avLst/>
            <a:gdLst>
              <a:gd name="connsiteX0" fmla="*/ 16382 w 2286000"/>
              <a:gd name="connsiteY0" fmla="*/ 1365122 h 1362075"/>
              <a:gd name="connsiteX1" fmla="*/ 11048 w 2286000"/>
              <a:gd name="connsiteY1" fmla="*/ 1359789 h 1362075"/>
              <a:gd name="connsiteX2" fmla="*/ 2287143 w 2286000"/>
              <a:gd name="connsiteY2" fmla="*/ 1359789 h 1362075"/>
              <a:gd name="connsiteX3" fmla="*/ 2281808 w 2286000"/>
              <a:gd name="connsiteY3" fmla="*/ 1365122 h 1362075"/>
              <a:gd name="connsiteX4" fmla="*/ 2281808 w 2286000"/>
              <a:gd name="connsiteY4" fmla="*/ 11048 h 1362075"/>
              <a:gd name="connsiteX5" fmla="*/ 2287143 w 2286000"/>
              <a:gd name="connsiteY5" fmla="*/ 16383 h 1362075"/>
              <a:gd name="connsiteX6" fmla="*/ 11048 w 2286000"/>
              <a:gd name="connsiteY6" fmla="*/ 16383 h 1362075"/>
              <a:gd name="connsiteX7" fmla="*/ 16382 w 2286000"/>
              <a:gd name="connsiteY7" fmla="*/ 11048 h 1362075"/>
              <a:gd name="connsiteX8" fmla="*/ 16382 w 2286000"/>
              <a:gd name="connsiteY8" fmla="*/ 1365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1362075">
                <a:moveTo>
                  <a:pt x="16382" y="1365122"/>
                </a:moveTo>
                <a:lnTo>
                  <a:pt x="11048" y="1359789"/>
                </a:lnTo>
                <a:lnTo>
                  <a:pt x="2287143" y="1359789"/>
                </a:lnTo>
                <a:lnTo>
                  <a:pt x="2281808" y="1365122"/>
                </a:lnTo>
                <a:lnTo>
                  <a:pt x="2281808" y="11048"/>
                </a:lnTo>
                <a:lnTo>
                  <a:pt x="2287143" y="16383"/>
                </a:lnTo>
                <a:lnTo>
                  <a:pt x="11048" y="16383"/>
                </a:lnTo>
                <a:lnTo>
                  <a:pt x="16382" y="11048"/>
                </a:lnTo>
                <a:lnTo>
                  <a:pt x="16382" y="13651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Freeform 1184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Freeform 1185"> 
				</p:cNvPr>
          <p:cNvSpPr/>
          <p:nvPr/>
        </p:nvSpPr>
        <p:spPr>
          <a:xfrm>
            <a:off x="771525" y="3657600"/>
            <a:ext cx="847725" cy="2495550"/>
          </a:xfrm>
          <a:custGeom>
            <a:avLst/>
            <a:gdLst>
              <a:gd name="connsiteX0" fmla="*/ 14097 w 847725"/>
              <a:gd name="connsiteY0" fmla="*/ 2500884 h 2495550"/>
              <a:gd name="connsiteX1" fmla="*/ 14097 w 847725"/>
              <a:gd name="connsiteY1" fmla="*/ 18288 h 2495550"/>
              <a:gd name="connsiteX2" fmla="*/ 852297 w 847725"/>
              <a:gd name="connsiteY2" fmla="*/ 18288 h 2495550"/>
              <a:gd name="connsiteX3" fmla="*/ 852297 w 847725"/>
              <a:gd name="connsiteY3" fmla="*/ 2500884 h 2495550"/>
              <a:gd name="connsiteX4" fmla="*/ 14097 w 847725"/>
              <a:gd name="connsiteY4" fmla="*/ 2500884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495550">
                <a:moveTo>
                  <a:pt x="14097" y="2500884"/>
                </a:moveTo>
                <a:lnTo>
                  <a:pt x="14097" y="18288"/>
                </a:lnTo>
                <a:lnTo>
                  <a:pt x="852297" y="18288"/>
                </a:lnTo>
                <a:lnTo>
                  <a:pt x="852297" y="2500884"/>
                </a:lnTo>
                <a:lnTo>
                  <a:pt x="14097" y="250088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> 
				</p:cNvPr>
          <p:cNvSpPr/>
          <p:nvPr/>
        </p:nvSpPr>
        <p:spPr>
          <a:xfrm>
            <a:off x="5629275" y="3429000"/>
            <a:ext cx="847725" cy="2724150"/>
          </a:xfrm>
          <a:custGeom>
            <a:avLst/>
            <a:gdLst>
              <a:gd name="connsiteX0" fmla="*/ 17145 w 847725"/>
              <a:gd name="connsiteY0" fmla="*/ 2729484 h 2724150"/>
              <a:gd name="connsiteX1" fmla="*/ 17145 w 847725"/>
              <a:gd name="connsiteY1" fmla="*/ 16764 h 2724150"/>
              <a:gd name="connsiteX2" fmla="*/ 855345 w 847725"/>
              <a:gd name="connsiteY2" fmla="*/ 16764 h 2724150"/>
              <a:gd name="connsiteX3" fmla="*/ 855345 w 847725"/>
              <a:gd name="connsiteY3" fmla="*/ 2729484 h 2724150"/>
              <a:gd name="connsiteX4" fmla="*/ 17145 w 847725"/>
              <a:gd name="connsiteY4" fmla="*/ 2729484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724150">
                <a:moveTo>
                  <a:pt x="17145" y="2729484"/>
                </a:moveTo>
                <a:lnTo>
                  <a:pt x="17145" y="16764"/>
                </a:lnTo>
                <a:lnTo>
                  <a:pt x="855345" y="16764"/>
                </a:lnTo>
                <a:lnTo>
                  <a:pt x="855345" y="2729484"/>
                </a:lnTo>
                <a:lnTo>
                  <a:pt x="17145" y="2729484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> 
				</p:cNvPr>
          <p:cNvSpPr/>
          <p:nvPr/>
        </p:nvSpPr>
        <p:spPr>
          <a:xfrm>
            <a:off x="7010400" y="2914650"/>
            <a:ext cx="2295525" cy="1371600"/>
          </a:xfrm>
          <a:custGeom>
            <a:avLst/>
            <a:gdLst>
              <a:gd name="connsiteX0" fmla="*/ 15240 w 2295525"/>
              <a:gd name="connsiteY0" fmla="*/ 1379982 h 1371600"/>
              <a:gd name="connsiteX1" fmla="*/ 15240 w 2295525"/>
              <a:gd name="connsiteY1" fmla="*/ 15240 h 1371600"/>
              <a:gd name="connsiteX2" fmla="*/ 2302002 w 2295525"/>
              <a:gd name="connsiteY2" fmla="*/ 15240 h 1371600"/>
              <a:gd name="connsiteX3" fmla="*/ 2302002 w 2295525"/>
              <a:gd name="connsiteY3" fmla="*/ 1379982 h 1371600"/>
              <a:gd name="connsiteX4" fmla="*/ 15240 w 2295525"/>
              <a:gd name="connsiteY4" fmla="*/ 1379982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5525" h="1371600">
                <a:moveTo>
                  <a:pt x="15240" y="1379982"/>
                </a:moveTo>
                <a:lnTo>
                  <a:pt x="15240" y="15240"/>
                </a:lnTo>
                <a:lnTo>
                  <a:pt x="2302002" y="15240"/>
                </a:lnTo>
                <a:lnTo>
                  <a:pt x="2302002" y="1379982"/>
                </a:lnTo>
                <a:lnTo>
                  <a:pt x="15240" y="13799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> 
				</p:cNvPr>
          <p:cNvSpPr/>
          <p:nvPr/>
        </p:nvSpPr>
        <p:spPr>
          <a:xfrm>
            <a:off x="7019925" y="2924175"/>
            <a:ext cx="2286000" cy="1362075"/>
          </a:xfrm>
          <a:custGeom>
            <a:avLst/>
            <a:gdLst>
              <a:gd name="connsiteX0" fmla="*/ 16382 w 2286000"/>
              <a:gd name="connsiteY0" fmla="*/ 1365122 h 1362075"/>
              <a:gd name="connsiteX1" fmla="*/ 11048 w 2286000"/>
              <a:gd name="connsiteY1" fmla="*/ 1359789 h 1362075"/>
              <a:gd name="connsiteX2" fmla="*/ 2287143 w 2286000"/>
              <a:gd name="connsiteY2" fmla="*/ 1359789 h 1362075"/>
              <a:gd name="connsiteX3" fmla="*/ 2281808 w 2286000"/>
              <a:gd name="connsiteY3" fmla="*/ 1365122 h 1362075"/>
              <a:gd name="connsiteX4" fmla="*/ 2281808 w 2286000"/>
              <a:gd name="connsiteY4" fmla="*/ 11048 h 1362075"/>
              <a:gd name="connsiteX5" fmla="*/ 2287143 w 2286000"/>
              <a:gd name="connsiteY5" fmla="*/ 16383 h 1362075"/>
              <a:gd name="connsiteX6" fmla="*/ 11048 w 2286000"/>
              <a:gd name="connsiteY6" fmla="*/ 16383 h 1362075"/>
              <a:gd name="connsiteX7" fmla="*/ 16382 w 2286000"/>
              <a:gd name="connsiteY7" fmla="*/ 11048 h 1362075"/>
              <a:gd name="connsiteX8" fmla="*/ 16382 w 2286000"/>
              <a:gd name="connsiteY8" fmla="*/ 1365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1362075">
                <a:moveTo>
                  <a:pt x="16382" y="1365122"/>
                </a:moveTo>
                <a:lnTo>
                  <a:pt x="11048" y="1359789"/>
                </a:lnTo>
                <a:lnTo>
                  <a:pt x="2287143" y="1359789"/>
                </a:lnTo>
                <a:lnTo>
                  <a:pt x="2281808" y="1365122"/>
                </a:lnTo>
                <a:lnTo>
                  <a:pt x="2281808" y="11048"/>
                </a:lnTo>
                <a:lnTo>
                  <a:pt x="2287143" y="16383"/>
                </a:lnTo>
                <a:lnTo>
                  <a:pt x="11048" y="16383"/>
                </a:lnTo>
                <a:lnTo>
                  <a:pt x="16382" y="11048"/>
                </a:lnTo>
                <a:lnTo>
                  <a:pt x="16382" y="13651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> 
				</p:cNvPr>
          <p:cNvSpPr/>
          <p:nvPr/>
        </p:nvSpPr>
        <p:spPr>
          <a:xfrm>
            <a:off x="7029450" y="4581525"/>
            <a:ext cx="2266950" cy="209550"/>
          </a:xfrm>
          <a:custGeom>
            <a:avLst/>
            <a:gdLst>
              <a:gd name="connsiteX0" fmla="*/ 2269236 w 2266950"/>
              <a:gd name="connsiteY0" fmla="*/ 14859 h 209550"/>
              <a:gd name="connsiteX1" fmla="*/ 1139952 w 2266950"/>
              <a:gd name="connsiteY1" fmla="*/ 213741 h 209550"/>
              <a:gd name="connsiteX2" fmla="*/ 10667 w 2266950"/>
              <a:gd name="connsiteY2" fmla="*/ 14859 h 209550"/>
              <a:gd name="connsiteX3" fmla="*/ 2269236 w 2266950"/>
              <a:gd name="connsiteY3" fmla="*/ 1485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950" h="209550">
                <a:moveTo>
                  <a:pt x="2269236" y="14859"/>
                </a:moveTo>
                <a:lnTo>
                  <a:pt x="1139952" y="213741"/>
                </a:lnTo>
                <a:lnTo>
                  <a:pt x="10667" y="14859"/>
                </a:lnTo>
                <a:lnTo>
                  <a:pt x="2269236" y="14859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> 
				</p:cNvPr>
          <p:cNvSpPr/>
          <p:nvPr/>
        </p:nvSpPr>
        <p:spPr>
          <a:xfrm>
            <a:off x="7019925" y="4581525"/>
            <a:ext cx="2276475" cy="219075"/>
          </a:xfrm>
          <a:custGeom>
            <a:avLst/>
            <a:gdLst>
              <a:gd name="connsiteX0" fmla="*/ 2278761 w 2276475"/>
              <a:gd name="connsiteY0" fmla="*/ 9525 h 219075"/>
              <a:gd name="connsiteX1" fmla="*/ 2283332 w 2276475"/>
              <a:gd name="connsiteY1" fmla="*/ 14097 h 219075"/>
              <a:gd name="connsiteX2" fmla="*/ 2279523 w 2276475"/>
              <a:gd name="connsiteY2" fmla="*/ 19430 h 219075"/>
              <a:gd name="connsiteX3" fmla="*/ 1150239 w 2276475"/>
              <a:gd name="connsiteY3" fmla="*/ 219075 h 219075"/>
              <a:gd name="connsiteX4" fmla="*/ 1147953 w 2276475"/>
              <a:gd name="connsiteY4" fmla="*/ 219075 h 219075"/>
              <a:gd name="connsiteX5" fmla="*/ 19430 w 2276475"/>
              <a:gd name="connsiteY5" fmla="*/ 19430 h 219075"/>
              <a:gd name="connsiteX6" fmla="*/ 14858 w 2276475"/>
              <a:gd name="connsiteY6" fmla="*/ 14097 h 219075"/>
              <a:gd name="connsiteX7" fmla="*/ 20192 w 2276475"/>
              <a:gd name="connsiteY7" fmla="*/ 9525 h 219075"/>
              <a:gd name="connsiteX8" fmla="*/ 2278761 w 2276475"/>
              <a:gd name="connsiteY8" fmla="*/ 952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219075">
                <a:moveTo>
                  <a:pt x="2278761" y="9525"/>
                </a:moveTo>
                <a:cubicBezTo>
                  <a:pt x="2281046" y="9525"/>
                  <a:pt x="2283332" y="11810"/>
                  <a:pt x="2283332" y="14097"/>
                </a:cubicBezTo>
                <a:cubicBezTo>
                  <a:pt x="2284094" y="17144"/>
                  <a:pt x="2281808" y="19430"/>
                  <a:pt x="2279523" y="19430"/>
                </a:cubicBezTo>
                <a:lnTo>
                  <a:pt x="1150239" y="219075"/>
                </a:lnTo>
                <a:cubicBezTo>
                  <a:pt x="1149477" y="219075"/>
                  <a:pt x="1148714" y="219075"/>
                  <a:pt x="1147953" y="219075"/>
                </a:cubicBezTo>
                <a:lnTo>
                  <a:pt x="19430" y="19430"/>
                </a:lnTo>
                <a:cubicBezTo>
                  <a:pt x="16382" y="19430"/>
                  <a:pt x="14858" y="17144"/>
                  <a:pt x="14858" y="14097"/>
                </a:cubicBezTo>
                <a:cubicBezTo>
                  <a:pt x="14858" y="11810"/>
                  <a:pt x="17144" y="9525"/>
                  <a:pt x="20192" y="9525"/>
                </a:cubicBezTo>
                <a:lnTo>
                  <a:pt x="2278761" y="9525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> 
				</p:cNvPr>
          <p:cNvSpPr/>
          <p:nvPr/>
        </p:nvSpPr>
        <p:spPr>
          <a:xfrm>
            <a:off x="7029450" y="4581525"/>
            <a:ext cx="2266950" cy="200025"/>
          </a:xfrm>
          <a:custGeom>
            <a:avLst/>
            <a:gdLst>
              <a:gd name="connsiteX0" fmla="*/ 10667 w 2266950"/>
              <a:gd name="connsiteY0" fmla="*/ 20192 h 200025"/>
              <a:gd name="connsiteX1" fmla="*/ 11429 w 2266950"/>
              <a:gd name="connsiteY1" fmla="*/ 9525 h 200025"/>
              <a:gd name="connsiteX2" fmla="*/ 1140714 w 2266950"/>
              <a:gd name="connsiteY2" fmla="*/ 208407 h 200025"/>
              <a:gd name="connsiteX3" fmla="*/ 1138428 w 2266950"/>
              <a:gd name="connsiteY3" fmla="*/ 208407 h 200025"/>
              <a:gd name="connsiteX4" fmla="*/ 2267712 w 2266950"/>
              <a:gd name="connsiteY4" fmla="*/ 9525 h 200025"/>
              <a:gd name="connsiteX5" fmla="*/ 2269236 w 2266950"/>
              <a:gd name="connsiteY5" fmla="*/ 20192 h 200025"/>
              <a:gd name="connsiteX6" fmla="*/ 10667 w 2266950"/>
              <a:gd name="connsiteY6" fmla="*/ 2019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950" h="200025">
                <a:moveTo>
                  <a:pt x="10667" y="20192"/>
                </a:moveTo>
                <a:lnTo>
                  <a:pt x="11429" y="9525"/>
                </a:lnTo>
                <a:lnTo>
                  <a:pt x="1140714" y="208407"/>
                </a:lnTo>
                <a:lnTo>
                  <a:pt x="1138428" y="208407"/>
                </a:lnTo>
                <a:lnTo>
                  <a:pt x="2267712" y="9525"/>
                </a:lnTo>
                <a:lnTo>
                  <a:pt x="2269236" y="20192"/>
                </a:lnTo>
                <a:lnTo>
                  <a:pt x="10667" y="20192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Freeform 1192"> 
				</p:cNvPr>
          <p:cNvSpPr/>
          <p:nvPr/>
        </p:nvSpPr>
        <p:spPr>
          <a:xfrm>
            <a:off x="5505450" y="4467225"/>
            <a:ext cx="1114425" cy="352425"/>
          </a:xfrm>
          <a:custGeom>
            <a:avLst/>
            <a:gdLst>
              <a:gd name="connsiteX0" fmla="*/ 10667 w 1114425"/>
              <a:gd name="connsiteY0" fmla="*/ 15621 h 352425"/>
              <a:gd name="connsiteX1" fmla="*/ 10667 w 1114425"/>
              <a:gd name="connsiteY1" fmla="*/ 360045 h 352425"/>
              <a:gd name="connsiteX2" fmla="*/ 1120140 w 1114425"/>
              <a:gd name="connsiteY2" fmla="*/ 360045 h 352425"/>
              <a:gd name="connsiteX3" fmla="*/ 1120140 w 1114425"/>
              <a:gd name="connsiteY3" fmla="*/ 15621 h 352425"/>
              <a:gd name="connsiteX4" fmla="*/ 10667 w 1114425"/>
              <a:gd name="connsiteY4" fmla="*/ 15621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352425">
                <a:moveTo>
                  <a:pt x="10667" y="15621"/>
                </a:moveTo>
                <a:lnTo>
                  <a:pt x="10667" y="360045"/>
                </a:lnTo>
                <a:lnTo>
                  <a:pt x="1120140" y="360045"/>
                </a:lnTo>
                <a:lnTo>
                  <a:pt x="1120140" y="15621"/>
                </a:lnTo>
                <a:lnTo>
                  <a:pt x="10667" y="15621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Freeform 119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Freeform 1194"> 
				</p:cNvPr>
          <p:cNvSpPr/>
          <p:nvPr/>
        </p:nvSpPr>
        <p:spPr>
          <a:xfrm>
            <a:off x="771525" y="3657600"/>
            <a:ext cx="847725" cy="2495550"/>
          </a:xfrm>
          <a:custGeom>
            <a:avLst/>
            <a:gdLst>
              <a:gd name="connsiteX0" fmla="*/ 14097 w 847725"/>
              <a:gd name="connsiteY0" fmla="*/ 2500884 h 2495550"/>
              <a:gd name="connsiteX1" fmla="*/ 14097 w 847725"/>
              <a:gd name="connsiteY1" fmla="*/ 18288 h 2495550"/>
              <a:gd name="connsiteX2" fmla="*/ 852297 w 847725"/>
              <a:gd name="connsiteY2" fmla="*/ 18288 h 2495550"/>
              <a:gd name="connsiteX3" fmla="*/ 852297 w 847725"/>
              <a:gd name="connsiteY3" fmla="*/ 2500884 h 2495550"/>
              <a:gd name="connsiteX4" fmla="*/ 14097 w 847725"/>
              <a:gd name="connsiteY4" fmla="*/ 2500884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495550">
                <a:moveTo>
                  <a:pt x="14097" y="2500884"/>
                </a:moveTo>
                <a:lnTo>
                  <a:pt x="14097" y="18288"/>
                </a:lnTo>
                <a:lnTo>
                  <a:pt x="852297" y="18288"/>
                </a:lnTo>
                <a:lnTo>
                  <a:pt x="852297" y="2500884"/>
                </a:lnTo>
                <a:lnTo>
                  <a:pt x="14097" y="250088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 1195"> 
				</p:cNvPr>
          <p:cNvSpPr/>
          <p:nvPr/>
        </p:nvSpPr>
        <p:spPr>
          <a:xfrm>
            <a:off x="5629275" y="3429000"/>
            <a:ext cx="847725" cy="2724150"/>
          </a:xfrm>
          <a:custGeom>
            <a:avLst/>
            <a:gdLst>
              <a:gd name="connsiteX0" fmla="*/ 17145 w 847725"/>
              <a:gd name="connsiteY0" fmla="*/ 2729484 h 2724150"/>
              <a:gd name="connsiteX1" fmla="*/ 17145 w 847725"/>
              <a:gd name="connsiteY1" fmla="*/ 16764 h 2724150"/>
              <a:gd name="connsiteX2" fmla="*/ 855345 w 847725"/>
              <a:gd name="connsiteY2" fmla="*/ 16764 h 2724150"/>
              <a:gd name="connsiteX3" fmla="*/ 855345 w 847725"/>
              <a:gd name="connsiteY3" fmla="*/ 2729484 h 2724150"/>
              <a:gd name="connsiteX4" fmla="*/ 17145 w 847725"/>
              <a:gd name="connsiteY4" fmla="*/ 2729484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724150">
                <a:moveTo>
                  <a:pt x="17145" y="2729484"/>
                </a:moveTo>
                <a:lnTo>
                  <a:pt x="17145" y="16764"/>
                </a:lnTo>
                <a:lnTo>
                  <a:pt x="855345" y="16764"/>
                </a:lnTo>
                <a:lnTo>
                  <a:pt x="855345" y="2729484"/>
                </a:lnTo>
                <a:lnTo>
                  <a:pt x="17145" y="2729484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Freeform 1196"> 
				</p:cNvPr>
          <p:cNvSpPr/>
          <p:nvPr/>
        </p:nvSpPr>
        <p:spPr>
          <a:xfrm>
            <a:off x="5505450" y="4810125"/>
            <a:ext cx="1114425" cy="723900"/>
          </a:xfrm>
          <a:custGeom>
            <a:avLst/>
            <a:gdLst>
              <a:gd name="connsiteX0" fmla="*/ 10667 w 1114425"/>
              <a:gd name="connsiteY0" fmla="*/ 16383 h 723900"/>
              <a:gd name="connsiteX1" fmla="*/ 10667 w 1114425"/>
              <a:gd name="connsiteY1" fmla="*/ 728853 h 723900"/>
              <a:gd name="connsiteX2" fmla="*/ 1120140 w 1114425"/>
              <a:gd name="connsiteY2" fmla="*/ 728853 h 723900"/>
              <a:gd name="connsiteX3" fmla="*/ 1120140 w 1114425"/>
              <a:gd name="connsiteY3" fmla="*/ 16383 h 723900"/>
              <a:gd name="connsiteX4" fmla="*/ 10667 w 1114425"/>
              <a:gd name="connsiteY4" fmla="*/ 16383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723900">
                <a:moveTo>
                  <a:pt x="10667" y="16383"/>
                </a:moveTo>
                <a:lnTo>
                  <a:pt x="10667" y="728853"/>
                </a:lnTo>
                <a:lnTo>
                  <a:pt x="1120140" y="728853"/>
                </a:lnTo>
                <a:lnTo>
                  <a:pt x="1120140" y="16383"/>
                </a:lnTo>
                <a:lnTo>
                  <a:pt x="10667" y="16383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Freeform 1197"> 
				</p:cNvPr>
          <p:cNvSpPr/>
          <p:nvPr/>
        </p:nvSpPr>
        <p:spPr>
          <a:xfrm>
            <a:off x="6781800" y="5086350"/>
            <a:ext cx="2838450" cy="542925"/>
          </a:xfrm>
          <a:custGeom>
            <a:avLst/>
            <a:gdLst>
              <a:gd name="connsiteX0" fmla="*/ 9906 w 2838450"/>
              <a:gd name="connsiteY0" fmla="*/ 16002 h 542925"/>
              <a:gd name="connsiteX1" fmla="*/ 9906 w 2838450"/>
              <a:gd name="connsiteY1" fmla="*/ 544068 h 542925"/>
              <a:gd name="connsiteX2" fmla="*/ 2843784 w 2838450"/>
              <a:gd name="connsiteY2" fmla="*/ 544068 h 542925"/>
              <a:gd name="connsiteX3" fmla="*/ 2843784 w 2838450"/>
              <a:gd name="connsiteY3" fmla="*/ 16002 h 542925"/>
              <a:gd name="connsiteX4" fmla="*/ 9906 w 2838450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50" h="542925">
                <a:moveTo>
                  <a:pt x="9906" y="16002"/>
                </a:moveTo>
                <a:lnTo>
                  <a:pt x="9906" y="544068"/>
                </a:lnTo>
                <a:lnTo>
                  <a:pt x="2843784" y="544068"/>
                </a:lnTo>
                <a:lnTo>
                  <a:pt x="2843784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Freeform 1198"> 
				</p:cNvPr>
          <p:cNvSpPr/>
          <p:nvPr/>
        </p:nvSpPr>
        <p:spPr>
          <a:xfrm>
            <a:off x="6781800" y="5619750"/>
            <a:ext cx="2838450" cy="142875"/>
          </a:xfrm>
          <a:custGeom>
            <a:avLst/>
            <a:gdLst>
              <a:gd name="connsiteX0" fmla="*/ 9906 w 2838450"/>
              <a:gd name="connsiteY0" fmla="*/ 10667 h 142875"/>
              <a:gd name="connsiteX1" fmla="*/ 9906 w 2838450"/>
              <a:gd name="connsiteY1" fmla="*/ 150114 h 142875"/>
              <a:gd name="connsiteX2" fmla="*/ 2843784 w 2838450"/>
              <a:gd name="connsiteY2" fmla="*/ 150114 h 142875"/>
              <a:gd name="connsiteX3" fmla="*/ 2843784 w 2838450"/>
              <a:gd name="connsiteY3" fmla="*/ 10667 h 142875"/>
              <a:gd name="connsiteX4" fmla="*/ 9906 w 2838450"/>
              <a:gd name="connsiteY4" fmla="*/ 1066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50" h="142875">
                <a:moveTo>
                  <a:pt x="9906" y="10667"/>
                </a:moveTo>
                <a:lnTo>
                  <a:pt x="9906" y="150114"/>
                </a:lnTo>
                <a:lnTo>
                  <a:pt x="2843784" y="150114"/>
                </a:lnTo>
                <a:lnTo>
                  <a:pt x="2843784" y="10667"/>
                </a:lnTo>
                <a:lnTo>
                  <a:pt x="9906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Freeform 1199"> 
				</p:cNvPr>
          <p:cNvSpPr/>
          <p:nvPr/>
        </p:nvSpPr>
        <p:spPr>
          <a:xfrm>
            <a:off x="6781800" y="5610225"/>
            <a:ext cx="2838450" cy="19050"/>
          </a:xfrm>
          <a:custGeom>
            <a:avLst/>
            <a:gdLst>
              <a:gd name="connsiteX0" fmla="*/ 9906 w 2838450"/>
              <a:gd name="connsiteY0" fmla="*/ 24765 h 19050"/>
              <a:gd name="connsiteX1" fmla="*/ 2843784 w 2838450"/>
              <a:gd name="connsiteY1" fmla="*/ 247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8450" h="19050">
                <a:moveTo>
                  <a:pt x="9906" y="24765"/>
                </a:moveTo>
                <a:lnTo>
                  <a:pt x="2843784" y="24765"/>
                </a:lnTo>
              </a:path>
            </a:pathLst>
          </a:custGeom>
          <a:ln w="1320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Freeform 1200"> 
				</p:cNvPr>
          <p:cNvSpPr/>
          <p:nvPr/>
        </p:nvSpPr>
        <p:spPr>
          <a:xfrm>
            <a:off x="6781800" y="5086350"/>
            <a:ext cx="2838450" cy="19050"/>
          </a:xfrm>
          <a:custGeom>
            <a:avLst/>
            <a:gdLst>
              <a:gd name="connsiteX0" fmla="*/ 9906 w 2838450"/>
              <a:gd name="connsiteY0" fmla="*/ 21336 h 19050"/>
              <a:gd name="connsiteX1" fmla="*/ 2843784 w 2838450"/>
              <a:gd name="connsiteY1" fmla="*/ 213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8450" h="19050">
                <a:moveTo>
                  <a:pt x="9906" y="21336"/>
                </a:moveTo>
                <a:lnTo>
                  <a:pt x="2843784" y="21336"/>
                </a:lnTo>
              </a:path>
            </a:pathLst>
          </a:custGeom>
          <a:ln w="14224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Freeform 1201"> 
				</p:cNvPr>
          <p:cNvSpPr/>
          <p:nvPr/>
        </p:nvSpPr>
        <p:spPr>
          <a:xfrm>
            <a:off x="8686800" y="5067300"/>
            <a:ext cx="952500" cy="1076325"/>
          </a:xfrm>
          <a:custGeom>
            <a:avLst/>
            <a:gdLst>
              <a:gd name="connsiteX0" fmla="*/ 16764 w 952500"/>
              <a:gd name="connsiteY0" fmla="*/ 25908 h 1076325"/>
              <a:gd name="connsiteX1" fmla="*/ 32766 w 952500"/>
              <a:gd name="connsiteY1" fmla="*/ 10668 h 1076325"/>
              <a:gd name="connsiteX2" fmla="*/ 938783 w 952500"/>
              <a:gd name="connsiteY2" fmla="*/ 10668 h 1076325"/>
              <a:gd name="connsiteX3" fmla="*/ 954785 w 952500"/>
              <a:gd name="connsiteY3" fmla="*/ 25908 h 1076325"/>
              <a:gd name="connsiteX4" fmla="*/ 954785 w 952500"/>
              <a:gd name="connsiteY4" fmla="*/ 1060704 h 1076325"/>
              <a:gd name="connsiteX5" fmla="*/ 938783 w 952500"/>
              <a:gd name="connsiteY5" fmla="*/ 1076706 h 1076325"/>
              <a:gd name="connsiteX6" fmla="*/ 32766 w 952500"/>
              <a:gd name="connsiteY6" fmla="*/ 1076706 h 1076325"/>
              <a:gd name="connsiteX7" fmla="*/ 16764 w 952500"/>
              <a:gd name="connsiteY7" fmla="*/ 1060704 h 1076325"/>
              <a:gd name="connsiteX8" fmla="*/ 16764 w 952500"/>
              <a:gd name="connsiteY8" fmla="*/ 2590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0" h="1076325">
                <a:moveTo>
                  <a:pt x="16764" y="25908"/>
                </a:moveTo>
                <a:cubicBezTo>
                  <a:pt x="16764" y="17526"/>
                  <a:pt x="23621" y="10668"/>
                  <a:pt x="32766" y="10668"/>
                </a:cubicBezTo>
                <a:lnTo>
                  <a:pt x="938783" y="10668"/>
                </a:lnTo>
                <a:cubicBezTo>
                  <a:pt x="947928" y="10668"/>
                  <a:pt x="954785" y="17526"/>
                  <a:pt x="954785" y="25908"/>
                </a:cubicBezTo>
                <a:lnTo>
                  <a:pt x="954785" y="1060704"/>
                </a:lnTo>
                <a:cubicBezTo>
                  <a:pt x="954785" y="1069086"/>
                  <a:pt x="947928" y="1076706"/>
                  <a:pt x="938783" y="1076706"/>
                </a:cubicBezTo>
                <a:lnTo>
                  <a:pt x="32766" y="1076706"/>
                </a:lnTo>
                <a:cubicBezTo>
                  <a:pt x="23621" y="1076706"/>
                  <a:pt x="16764" y="1069086"/>
                  <a:pt x="16764" y="1060704"/>
                </a:cubicBezTo>
                <a:lnTo>
                  <a:pt x="16764" y="2590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Freeform 1202"> 
				</p:cNvPr>
          <p:cNvSpPr/>
          <p:nvPr/>
        </p:nvSpPr>
        <p:spPr>
          <a:xfrm>
            <a:off x="8705850" y="5076825"/>
            <a:ext cx="914400" cy="1047750"/>
          </a:xfrm>
          <a:custGeom>
            <a:avLst/>
            <a:gdLst>
              <a:gd name="connsiteX0" fmla="*/ 28956 w 914400"/>
              <a:gd name="connsiteY0" fmla="*/ 1051179 h 1047750"/>
              <a:gd name="connsiteX1" fmla="*/ 13716 w 914400"/>
              <a:gd name="connsiteY1" fmla="*/ 1035177 h 1047750"/>
              <a:gd name="connsiteX2" fmla="*/ 919733 w 914400"/>
              <a:gd name="connsiteY2" fmla="*/ 1035177 h 1047750"/>
              <a:gd name="connsiteX3" fmla="*/ 904494 w 914400"/>
              <a:gd name="connsiteY3" fmla="*/ 1051179 h 1047750"/>
              <a:gd name="connsiteX4" fmla="*/ 904494 w 914400"/>
              <a:gd name="connsiteY4" fmla="*/ 16383 h 1047750"/>
              <a:gd name="connsiteX5" fmla="*/ 919733 w 914400"/>
              <a:gd name="connsiteY5" fmla="*/ 32385 h 1047750"/>
              <a:gd name="connsiteX6" fmla="*/ 13716 w 914400"/>
              <a:gd name="connsiteY6" fmla="*/ 32385 h 1047750"/>
              <a:gd name="connsiteX7" fmla="*/ 28956 w 914400"/>
              <a:gd name="connsiteY7" fmla="*/ 16383 h 1047750"/>
              <a:gd name="connsiteX8" fmla="*/ 28956 w 914400"/>
              <a:gd name="connsiteY8" fmla="*/ 105117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47750">
                <a:moveTo>
                  <a:pt x="28956" y="1051179"/>
                </a:moveTo>
                <a:lnTo>
                  <a:pt x="13716" y="1035177"/>
                </a:lnTo>
                <a:lnTo>
                  <a:pt x="919733" y="1035177"/>
                </a:lnTo>
                <a:lnTo>
                  <a:pt x="904494" y="1051179"/>
                </a:lnTo>
                <a:lnTo>
                  <a:pt x="904494" y="16383"/>
                </a:lnTo>
                <a:lnTo>
                  <a:pt x="919733" y="32385"/>
                </a:lnTo>
                <a:lnTo>
                  <a:pt x="13716" y="32385"/>
                </a:lnTo>
                <a:lnTo>
                  <a:pt x="28956" y="16383"/>
                </a:lnTo>
                <a:lnTo>
                  <a:pt x="28956" y="105117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Freeform 120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Freeform 1204"> 
				</p:cNvPr>
          <p:cNvSpPr/>
          <p:nvPr/>
        </p:nvSpPr>
        <p:spPr>
          <a:xfrm>
            <a:off x="771525" y="3657600"/>
            <a:ext cx="847725" cy="2495550"/>
          </a:xfrm>
          <a:custGeom>
            <a:avLst/>
            <a:gdLst>
              <a:gd name="connsiteX0" fmla="*/ 14097 w 847725"/>
              <a:gd name="connsiteY0" fmla="*/ 2500884 h 2495550"/>
              <a:gd name="connsiteX1" fmla="*/ 14097 w 847725"/>
              <a:gd name="connsiteY1" fmla="*/ 18288 h 2495550"/>
              <a:gd name="connsiteX2" fmla="*/ 852297 w 847725"/>
              <a:gd name="connsiteY2" fmla="*/ 18288 h 2495550"/>
              <a:gd name="connsiteX3" fmla="*/ 852297 w 847725"/>
              <a:gd name="connsiteY3" fmla="*/ 2500884 h 2495550"/>
              <a:gd name="connsiteX4" fmla="*/ 14097 w 847725"/>
              <a:gd name="connsiteY4" fmla="*/ 2500884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495550">
                <a:moveTo>
                  <a:pt x="14097" y="2500884"/>
                </a:moveTo>
                <a:lnTo>
                  <a:pt x="14097" y="18288"/>
                </a:lnTo>
                <a:lnTo>
                  <a:pt x="852297" y="18288"/>
                </a:lnTo>
                <a:lnTo>
                  <a:pt x="852297" y="2500884"/>
                </a:lnTo>
                <a:lnTo>
                  <a:pt x="14097" y="250088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Freeform 1205"> 
				</p:cNvPr>
          <p:cNvSpPr/>
          <p:nvPr/>
        </p:nvSpPr>
        <p:spPr>
          <a:xfrm>
            <a:off x="5629275" y="3429000"/>
            <a:ext cx="847725" cy="2724150"/>
          </a:xfrm>
          <a:custGeom>
            <a:avLst/>
            <a:gdLst>
              <a:gd name="connsiteX0" fmla="*/ 17145 w 847725"/>
              <a:gd name="connsiteY0" fmla="*/ 2729484 h 2724150"/>
              <a:gd name="connsiteX1" fmla="*/ 17145 w 847725"/>
              <a:gd name="connsiteY1" fmla="*/ 16764 h 2724150"/>
              <a:gd name="connsiteX2" fmla="*/ 855345 w 847725"/>
              <a:gd name="connsiteY2" fmla="*/ 16764 h 2724150"/>
              <a:gd name="connsiteX3" fmla="*/ 855345 w 847725"/>
              <a:gd name="connsiteY3" fmla="*/ 2729484 h 2724150"/>
              <a:gd name="connsiteX4" fmla="*/ 17145 w 847725"/>
              <a:gd name="connsiteY4" fmla="*/ 2729484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724150">
                <a:moveTo>
                  <a:pt x="17145" y="2729484"/>
                </a:moveTo>
                <a:lnTo>
                  <a:pt x="17145" y="16764"/>
                </a:lnTo>
                <a:lnTo>
                  <a:pt x="855345" y="16764"/>
                </a:lnTo>
                <a:lnTo>
                  <a:pt x="855345" y="2729484"/>
                </a:lnTo>
                <a:lnTo>
                  <a:pt x="17145" y="2729484"/>
                </a:lnTo>
                <a:close/>
              </a:path>
            </a:pathLst>
          </a:custGeom>
          <a:solidFill>
            <a:srgbClr val="3a90ad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Freeform 1206"> 
				</p:cNvPr>
          <p:cNvSpPr/>
          <p:nvPr/>
        </p:nvSpPr>
        <p:spPr>
          <a:xfrm>
            <a:off x="581025" y="6143625"/>
            <a:ext cx="6086475" cy="9525"/>
          </a:xfrm>
          <a:custGeom>
            <a:avLst/>
            <a:gdLst>
              <a:gd name="connsiteX0" fmla="*/ 15620 w 6086475"/>
              <a:gd name="connsiteY0" fmla="*/ 14859 h 9525"/>
              <a:gd name="connsiteX1" fmla="*/ 6091809 w 60864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86475" h="9525">
                <a:moveTo>
                  <a:pt x="15620" y="14859"/>
                </a:moveTo>
                <a:lnTo>
                  <a:pt x="6091809" y="14859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Freeform 1207"> 
				</p:cNvPr>
          <p:cNvSpPr/>
          <p:nvPr/>
        </p:nvSpPr>
        <p:spPr>
          <a:xfrm>
            <a:off x="6781800" y="5753100"/>
            <a:ext cx="2838450" cy="381000"/>
          </a:xfrm>
          <a:custGeom>
            <a:avLst/>
            <a:gdLst>
              <a:gd name="connsiteX0" fmla="*/ 9906 w 2838450"/>
              <a:gd name="connsiteY0" fmla="*/ 16002 h 381000"/>
              <a:gd name="connsiteX1" fmla="*/ 9906 w 2838450"/>
              <a:gd name="connsiteY1" fmla="*/ 384810 h 381000"/>
              <a:gd name="connsiteX2" fmla="*/ 2843784 w 2838450"/>
              <a:gd name="connsiteY2" fmla="*/ 384810 h 381000"/>
              <a:gd name="connsiteX3" fmla="*/ 2843784 w 2838450"/>
              <a:gd name="connsiteY3" fmla="*/ 16002 h 381000"/>
              <a:gd name="connsiteX4" fmla="*/ 9906 w 2838450"/>
              <a:gd name="connsiteY4" fmla="*/ 1600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450" h="381000">
                <a:moveTo>
                  <a:pt x="9906" y="16002"/>
                </a:moveTo>
                <a:lnTo>
                  <a:pt x="9906" y="384810"/>
                </a:lnTo>
                <a:lnTo>
                  <a:pt x="2843784" y="384810"/>
                </a:lnTo>
                <a:lnTo>
                  <a:pt x="2843784" y="16002"/>
                </a:lnTo>
                <a:lnTo>
                  <a:pt x="9906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1208"> 
				</p:cNvPr>
          <p:cNvSpPr/>
          <p:nvPr/>
        </p:nvSpPr>
        <p:spPr>
          <a:xfrm>
            <a:off x="6781800" y="6115050"/>
            <a:ext cx="2838450" cy="19050"/>
          </a:xfrm>
          <a:custGeom>
            <a:avLst/>
            <a:gdLst>
              <a:gd name="connsiteX0" fmla="*/ 9906 w 2838450"/>
              <a:gd name="connsiteY0" fmla="*/ 27432 h 19050"/>
              <a:gd name="connsiteX1" fmla="*/ 2843784 w 2838450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8450" h="19050">
                <a:moveTo>
                  <a:pt x="9906" y="27432"/>
                </a:moveTo>
                <a:lnTo>
                  <a:pt x="2843784" y="27432"/>
                </a:lnTo>
              </a:path>
            </a:pathLst>
          </a:custGeom>
          <a:ln w="1320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Freeform 1209"> 
				</p:cNvPr>
          <p:cNvSpPr/>
          <p:nvPr/>
        </p:nvSpPr>
        <p:spPr>
          <a:xfrm>
            <a:off x="8686800" y="5067300"/>
            <a:ext cx="952500" cy="1076325"/>
          </a:xfrm>
          <a:custGeom>
            <a:avLst/>
            <a:gdLst>
              <a:gd name="connsiteX0" fmla="*/ 16764 w 952500"/>
              <a:gd name="connsiteY0" fmla="*/ 25908 h 1076325"/>
              <a:gd name="connsiteX1" fmla="*/ 32766 w 952500"/>
              <a:gd name="connsiteY1" fmla="*/ 10668 h 1076325"/>
              <a:gd name="connsiteX2" fmla="*/ 938783 w 952500"/>
              <a:gd name="connsiteY2" fmla="*/ 10668 h 1076325"/>
              <a:gd name="connsiteX3" fmla="*/ 954785 w 952500"/>
              <a:gd name="connsiteY3" fmla="*/ 25908 h 1076325"/>
              <a:gd name="connsiteX4" fmla="*/ 954785 w 952500"/>
              <a:gd name="connsiteY4" fmla="*/ 1060704 h 1076325"/>
              <a:gd name="connsiteX5" fmla="*/ 938783 w 952500"/>
              <a:gd name="connsiteY5" fmla="*/ 1076706 h 1076325"/>
              <a:gd name="connsiteX6" fmla="*/ 32766 w 952500"/>
              <a:gd name="connsiteY6" fmla="*/ 1076706 h 1076325"/>
              <a:gd name="connsiteX7" fmla="*/ 16764 w 952500"/>
              <a:gd name="connsiteY7" fmla="*/ 1060704 h 1076325"/>
              <a:gd name="connsiteX8" fmla="*/ 16764 w 952500"/>
              <a:gd name="connsiteY8" fmla="*/ 2590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0" h="1076325">
                <a:moveTo>
                  <a:pt x="16764" y="25908"/>
                </a:moveTo>
                <a:cubicBezTo>
                  <a:pt x="16764" y="17526"/>
                  <a:pt x="23621" y="10668"/>
                  <a:pt x="32766" y="10668"/>
                </a:cubicBezTo>
                <a:lnTo>
                  <a:pt x="938783" y="10668"/>
                </a:lnTo>
                <a:cubicBezTo>
                  <a:pt x="947928" y="10668"/>
                  <a:pt x="954785" y="17526"/>
                  <a:pt x="954785" y="25908"/>
                </a:cubicBezTo>
                <a:lnTo>
                  <a:pt x="954785" y="1060704"/>
                </a:lnTo>
                <a:cubicBezTo>
                  <a:pt x="954785" y="1069086"/>
                  <a:pt x="947928" y="1076706"/>
                  <a:pt x="938783" y="1076706"/>
                </a:cubicBezTo>
                <a:lnTo>
                  <a:pt x="32766" y="1076706"/>
                </a:lnTo>
                <a:cubicBezTo>
                  <a:pt x="23621" y="1076706"/>
                  <a:pt x="16764" y="1069086"/>
                  <a:pt x="16764" y="1060704"/>
                </a:cubicBezTo>
                <a:lnTo>
                  <a:pt x="16764" y="2590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Freeform 1210"> 
				</p:cNvPr>
          <p:cNvSpPr/>
          <p:nvPr/>
        </p:nvSpPr>
        <p:spPr>
          <a:xfrm>
            <a:off x="8705850" y="5076825"/>
            <a:ext cx="914400" cy="1047750"/>
          </a:xfrm>
          <a:custGeom>
            <a:avLst/>
            <a:gdLst>
              <a:gd name="connsiteX0" fmla="*/ 28956 w 914400"/>
              <a:gd name="connsiteY0" fmla="*/ 1051179 h 1047750"/>
              <a:gd name="connsiteX1" fmla="*/ 13716 w 914400"/>
              <a:gd name="connsiteY1" fmla="*/ 1035177 h 1047750"/>
              <a:gd name="connsiteX2" fmla="*/ 919733 w 914400"/>
              <a:gd name="connsiteY2" fmla="*/ 1035177 h 1047750"/>
              <a:gd name="connsiteX3" fmla="*/ 904494 w 914400"/>
              <a:gd name="connsiteY3" fmla="*/ 1051179 h 1047750"/>
              <a:gd name="connsiteX4" fmla="*/ 904494 w 914400"/>
              <a:gd name="connsiteY4" fmla="*/ 16383 h 1047750"/>
              <a:gd name="connsiteX5" fmla="*/ 919733 w 914400"/>
              <a:gd name="connsiteY5" fmla="*/ 32385 h 1047750"/>
              <a:gd name="connsiteX6" fmla="*/ 13716 w 914400"/>
              <a:gd name="connsiteY6" fmla="*/ 32385 h 1047750"/>
              <a:gd name="connsiteX7" fmla="*/ 28956 w 914400"/>
              <a:gd name="connsiteY7" fmla="*/ 16383 h 1047750"/>
              <a:gd name="connsiteX8" fmla="*/ 28956 w 914400"/>
              <a:gd name="connsiteY8" fmla="*/ 105117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47750">
                <a:moveTo>
                  <a:pt x="28956" y="1051179"/>
                </a:moveTo>
                <a:lnTo>
                  <a:pt x="13716" y="1035177"/>
                </a:lnTo>
                <a:lnTo>
                  <a:pt x="919733" y="1035177"/>
                </a:lnTo>
                <a:lnTo>
                  <a:pt x="904494" y="1051179"/>
                </a:lnTo>
                <a:lnTo>
                  <a:pt x="904494" y="16383"/>
                </a:lnTo>
                <a:lnTo>
                  <a:pt x="919733" y="32385"/>
                </a:lnTo>
                <a:lnTo>
                  <a:pt x="13716" y="32385"/>
                </a:lnTo>
                <a:lnTo>
                  <a:pt x="28956" y="16383"/>
                </a:lnTo>
                <a:lnTo>
                  <a:pt x="28956" y="1051179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Freeform 1211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TextBox 1212"/>
          <p:cNvSpPr txBox="1"/>
          <p:nvPr/>
        </p:nvSpPr>
        <p:spPr>
          <a:xfrm>
            <a:off x="7229856" y="3820168"/>
            <a:ext cx="68824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213" name="TextBox 1213"/>
          <p:cNvSpPr txBox="1"/>
          <p:nvPr/>
        </p:nvSpPr>
        <p:spPr>
          <a:xfrm>
            <a:off x="577596" y="592656"/>
            <a:ext cx="6176939" cy="1250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63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16763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214" name="TextBox 1214"/>
          <p:cNvSpPr txBox="1"/>
          <p:nvPr/>
        </p:nvSpPr>
        <p:spPr>
          <a:xfrm>
            <a:off x="1063758" y="2033651"/>
            <a:ext cx="28370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~21</a:t>
            </a:r>
          </a:p>
        </p:txBody>
      </p:sp>
      <p:sp>
        <p:nvSpPr>
          <p:cNvPr id="1215" name="TextBox 1215"/>
          <p:cNvSpPr txBox="1"/>
          <p:nvPr/>
        </p:nvSpPr>
        <p:spPr>
          <a:xfrm>
            <a:off x="2100072" y="2033651"/>
            <a:ext cx="700695" cy="3771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6209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~1.9</a:t>
            </a:r>
          </a:p>
          <a:p>
            <a:pPr indent="0">
              <a:lnSpc>
                <a:spcPts val="149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Water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~0.9</a:t>
            </a:r>
          </a:p>
        </p:txBody>
      </p:sp>
      <p:sp>
        <p:nvSpPr>
          <p:cNvPr id="1216" name="TextBox 1216"/>
          <p:cNvSpPr txBox="1"/>
          <p:nvPr/>
        </p:nvSpPr>
        <p:spPr>
          <a:xfrm>
            <a:off x="2111506" y="2443223"/>
            <a:ext cx="67792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~1.0</a:t>
            </a:r>
          </a:p>
        </p:txBody>
      </p:sp>
      <p:sp>
        <p:nvSpPr>
          <p:cNvPr id="1217" name="TextBox 1217"/>
          <p:cNvSpPr txBox="1"/>
          <p:nvPr/>
        </p:nvSpPr>
        <p:spPr>
          <a:xfrm>
            <a:off x="3471671" y="2390272"/>
            <a:ext cx="33029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~1.8</a:t>
            </a:r>
          </a:p>
        </p:txBody>
      </p:sp>
      <p:sp>
        <p:nvSpPr>
          <p:cNvPr id="1218" name="TextBox 1218"/>
          <p:cNvSpPr txBox="1"/>
          <p:nvPr/>
        </p:nvSpPr>
        <p:spPr>
          <a:xfrm>
            <a:off x="877829" y="2856993"/>
            <a:ext cx="643635" cy="340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4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Extended</a:t>
            </a:r>
          </a:p>
          <a:p>
            <a:pPr indent="0">
              <a:lnSpc>
                <a:spcPts val="1451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Spectrum</a:t>
            </a:r>
          </a:p>
        </p:txBody>
      </p:sp>
      <p:sp>
        <p:nvSpPr>
          <p:cNvPr id="1219" name="TextBox 1219"/>
          <p:cNvSpPr txBox="1"/>
          <p:nvPr/>
        </p:nvSpPr>
        <p:spPr>
          <a:xfrm>
            <a:off x="3476250" y="2706874"/>
            <a:ext cx="43418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</a:t>
            </a:r>
          </a:p>
        </p:txBody>
      </p:sp>
      <p:sp>
        <p:nvSpPr>
          <p:cNvPr id="1220" name="TextBox 1220"/>
          <p:cNvSpPr txBox="1"/>
          <p:nvPr/>
        </p:nvSpPr>
        <p:spPr>
          <a:xfrm>
            <a:off x="4671820" y="2714873"/>
            <a:ext cx="491415" cy="492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41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LV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~2.0</a:t>
            </a:r>
          </a:p>
        </p:txBody>
      </p:sp>
      <p:sp>
        <p:nvSpPr>
          <p:cNvPr id="1221" name="TextBox 1221"/>
          <p:cNvSpPr txBox="1"/>
          <p:nvPr/>
        </p:nvSpPr>
        <p:spPr>
          <a:xfrm>
            <a:off x="7030974" y="2948440"/>
            <a:ext cx="225719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Footprint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</a:p>
        </p:txBody>
      </p:sp>
      <p:sp>
        <p:nvSpPr>
          <p:cNvPr id="1222" name="TextBox 1222"/>
          <p:cNvSpPr txBox="1"/>
          <p:nvPr/>
        </p:nvSpPr>
        <p:spPr>
          <a:xfrm>
            <a:off x="5925312" y="3228472"/>
            <a:ext cx="28370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~15</a:t>
            </a:r>
          </a:p>
        </p:txBody>
      </p:sp>
      <p:sp>
        <p:nvSpPr>
          <p:cNvPr id="1223" name="TextBox 1223"/>
          <p:cNvSpPr txBox="1"/>
          <p:nvPr/>
        </p:nvSpPr>
        <p:spPr>
          <a:xfrm>
            <a:off x="7030974" y="3238764"/>
            <a:ext cx="2021485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Reverse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224" name="TextBox 1224"/>
          <p:cNvSpPr txBox="1"/>
          <p:nvPr/>
        </p:nvSpPr>
        <p:spPr>
          <a:xfrm>
            <a:off x="4618480" y="3491737"/>
            <a:ext cx="597308" cy="784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783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~0.7</a:t>
            </a:r>
          </a:p>
          <a:p>
            <a:pPr indent="8915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Postal</a:t>
            </a:r>
          </a:p>
          <a:p>
            <a:pPr indent="174499">
              <a:lnSpc>
                <a:spcPts val="121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806">
              <a:lnSpc>
                <a:spcPts val="120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Baggage</a:t>
            </a:r>
          </a:p>
          <a:p>
            <a:pPr indent="0">
              <a:lnSpc>
                <a:spcPts val="121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Handling</a:t>
            </a:r>
          </a:p>
        </p:txBody>
      </p:sp>
      <p:sp>
        <p:nvSpPr>
          <p:cNvPr id="1225" name="TextBox 1225"/>
          <p:cNvSpPr txBox="1"/>
          <p:nvPr/>
        </p:nvSpPr>
        <p:spPr>
          <a:xfrm>
            <a:off x="7030974" y="3529088"/>
            <a:ext cx="1636003" cy="744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Partnering</a:t>
            </a:r>
          </a:p>
          <a:p>
            <a:pPr indent="0">
              <a:lnSpc>
                <a:spcPts val="2291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Tight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19888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</a:p>
        </p:txBody>
      </p:sp>
      <p:sp>
        <p:nvSpPr>
          <p:cNvPr id="1226" name="TextBox 1226"/>
          <p:cNvSpPr txBox="1"/>
          <p:nvPr/>
        </p:nvSpPr>
        <p:spPr>
          <a:xfrm>
            <a:off x="807720" y="4836669"/>
            <a:ext cx="783686" cy="340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“Bottom10”</a:t>
            </a:r>
          </a:p>
          <a:p>
            <a:pPr indent="273551">
              <a:lnSpc>
                <a:spcPts val="1451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~14</a:t>
            </a:r>
          </a:p>
        </p:txBody>
      </p:sp>
      <p:sp>
        <p:nvSpPr>
          <p:cNvPr id="1227" name="TextBox 1227"/>
          <p:cNvSpPr txBox="1"/>
          <p:nvPr/>
        </p:nvSpPr>
        <p:spPr>
          <a:xfrm>
            <a:off x="5554980" y="4534155"/>
            <a:ext cx="1004156" cy="588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e.g.,</a:t>
            </a:r>
          </a:p>
          <a:p>
            <a:pPr indent="0">
              <a:lnSpc>
                <a:spcPts val="175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Compressors</a:t>
            </a:r>
          </a:p>
          <a:p>
            <a:pPr indent="0">
              <a:lnSpc>
                <a:spcPts val="165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Transmission</a:t>
            </a:r>
          </a:p>
        </p:txBody>
      </p:sp>
      <p:sp>
        <p:nvSpPr>
          <p:cNvPr id="1228" name="TextBox 1228"/>
          <p:cNvSpPr txBox="1"/>
          <p:nvPr/>
        </p:nvSpPr>
        <p:spPr>
          <a:xfrm>
            <a:off x="5554980" y="5176516"/>
            <a:ext cx="849579" cy="3097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Mechanical</a:t>
            </a:r>
          </a:p>
          <a:p>
            <a:pPr indent="97542">
              <a:lnSpc>
                <a:spcPts val="1211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Drives</a:t>
            </a:r>
          </a:p>
        </p:txBody>
      </p:sp>
      <p:sp>
        <p:nvSpPr>
          <p:cNvPr id="1229" name="TextBox 1229"/>
          <p:cNvSpPr txBox="1"/>
          <p:nvPr/>
        </p:nvSpPr>
        <p:spPr>
          <a:xfrm>
            <a:off x="6790943" y="5276728"/>
            <a:ext cx="21397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</p:txBody>
      </p:sp>
      <p:sp>
        <p:nvSpPr>
          <p:cNvPr id="1230" name="TextBox 1230"/>
          <p:cNvSpPr txBox="1"/>
          <p:nvPr/>
        </p:nvSpPr>
        <p:spPr>
          <a:xfrm>
            <a:off x="7575851" y="5276728"/>
            <a:ext cx="1861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231" name="TextBox 1231"/>
          <p:cNvSpPr txBox="1"/>
          <p:nvPr/>
        </p:nvSpPr>
        <p:spPr>
          <a:xfrm>
            <a:off x="8031479" y="5276728"/>
            <a:ext cx="18617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232" name="TextBox 1232"/>
          <p:cNvSpPr txBox="1"/>
          <p:nvPr/>
        </p:nvSpPr>
        <p:spPr>
          <a:xfrm>
            <a:off x="8394133" y="5276728"/>
            <a:ext cx="27911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15e</a:t>
            </a:r>
          </a:p>
        </p:txBody>
      </p:sp>
      <p:sp>
        <p:nvSpPr>
          <p:cNvPr id="1233" name="TextBox 1233"/>
          <p:cNvSpPr txBox="1"/>
          <p:nvPr/>
        </p:nvSpPr>
        <p:spPr>
          <a:xfrm>
            <a:off x="8849727" y="5276728"/>
            <a:ext cx="27911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17e</a:t>
            </a:r>
          </a:p>
        </p:txBody>
      </p:sp>
      <p:sp>
        <p:nvSpPr>
          <p:cNvPr id="1234" name="TextBox 1234"/>
          <p:cNvSpPr txBox="1"/>
          <p:nvPr/>
        </p:nvSpPr>
        <p:spPr>
          <a:xfrm>
            <a:off x="9306092" y="5276728"/>
            <a:ext cx="27911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20e</a:t>
            </a:r>
          </a:p>
        </p:txBody>
      </p:sp>
      <p:sp>
        <p:nvSpPr>
          <p:cNvPr id="1235" name="TextBox 1235"/>
          <p:cNvSpPr txBox="1"/>
          <p:nvPr/>
        </p:nvSpPr>
        <p:spPr>
          <a:xfrm>
            <a:off x="6790943" y="5794126"/>
            <a:ext cx="51116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236" name="TextBox 1236"/>
          <p:cNvSpPr txBox="1"/>
          <p:nvPr/>
        </p:nvSpPr>
        <p:spPr>
          <a:xfrm>
            <a:off x="7463332" y="5794126"/>
            <a:ext cx="2976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-4%</a:t>
            </a:r>
          </a:p>
        </p:txBody>
      </p:sp>
      <p:sp>
        <p:nvSpPr>
          <p:cNvPr id="1237" name="TextBox 1237"/>
          <p:cNvSpPr txBox="1"/>
          <p:nvPr/>
        </p:nvSpPr>
        <p:spPr>
          <a:xfrm>
            <a:off x="7918944" y="5794126"/>
            <a:ext cx="166558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~6%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&gt;8%</a:t>
            </a:r>
          </a:p>
        </p:txBody>
      </p:sp>
      <p:sp>
        <p:nvSpPr>
          <p:cNvPr id="1238" name="TextBox 1238"/>
          <p:cNvSpPr txBox="1"/>
          <p:nvPr/>
        </p:nvSpPr>
        <p:spPr>
          <a:xfrm>
            <a:off x="579129" y="6324478"/>
            <a:ext cx="1324288" cy="9699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Underperforming</a:t>
            </a:r>
          </a:p>
          <a:p>
            <a:pPr indent="20879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2">
              <a:lnSpc>
                <a:spcPts val="1578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239" name="TextBox 1239"/>
          <p:cNvSpPr txBox="1"/>
          <p:nvPr/>
        </p:nvSpPr>
        <p:spPr>
          <a:xfrm>
            <a:off x="2281430" y="6324478"/>
            <a:ext cx="27958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Sell</a:t>
            </a:r>
          </a:p>
        </p:txBody>
      </p:sp>
      <p:sp>
        <p:nvSpPr>
          <p:cNvPr id="1240" name="TextBox 1240"/>
          <p:cNvSpPr txBox="1"/>
          <p:nvPr/>
        </p:nvSpPr>
        <p:spPr>
          <a:xfrm>
            <a:off x="3194313" y="6324478"/>
            <a:ext cx="88404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JV</a:t>
            </a:r>
          </a:p>
        </p:txBody>
      </p:sp>
      <p:sp>
        <p:nvSpPr>
          <p:cNvPr id="1241" name="TextBox 1241"/>
          <p:cNvSpPr txBox="1"/>
          <p:nvPr/>
        </p:nvSpPr>
        <p:spPr>
          <a:xfrm>
            <a:off x="4399796" y="6324478"/>
            <a:ext cx="904439" cy="589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Turnaround:</a:t>
            </a:r>
          </a:p>
          <a:p>
            <a:pPr indent="247654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</a:t>
            </a:r>
          </a:p>
          <a:p>
            <a:pPr indent="12724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</p:txBody>
      </p:sp>
      <p:sp>
        <p:nvSpPr>
          <p:cNvPr id="1242" name="TextBox 1242"/>
          <p:cNvSpPr txBox="1"/>
          <p:nvPr/>
        </p:nvSpPr>
        <p:spPr>
          <a:xfrm>
            <a:off x="5454400" y="6324477"/>
            <a:ext cx="1227084" cy="5896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355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Remaining</a:t>
            </a:r>
          </a:p>
          <a:p>
            <a:pPr indent="0">
              <a:lnSpc>
                <a:spcPts val="15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194305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</p:txBody>
      </p:sp>
      <p:sp>
        <p:nvSpPr>
          <p:cNvPr id="1243" name="TextBox 124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</p:txBody>
      </p:sp>
      <p:sp>
        <p:nvSpPr>
          <p:cNvPr id="1244" name="TextBox 1244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245" name="TextBox 1245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Freeform 124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Freeform 124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Freeform 124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Freeform 124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Freeform 125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Freeform 125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Freeform 125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Freeform 125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Freeform 125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Freeform 125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Freeform 125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Freeform 125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Freeform 125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Freeform 125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Freeform 126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Freeform 1261"> 
				</p:cNvPr>
          <p:cNvSpPr/>
          <p:nvPr/>
        </p:nvSpPr>
        <p:spPr>
          <a:xfrm>
            <a:off x="3562350" y="2924175"/>
            <a:ext cx="361950" cy="352425"/>
          </a:xfrm>
          <a:custGeom>
            <a:avLst/>
            <a:gdLst>
              <a:gd name="connsiteX0" fmla="*/ 201930 w 361950"/>
              <a:gd name="connsiteY0" fmla="*/ 13335 h 352425"/>
              <a:gd name="connsiteX1" fmla="*/ 370332 w 361950"/>
              <a:gd name="connsiteY1" fmla="*/ 19431 h 352425"/>
              <a:gd name="connsiteX2" fmla="*/ 363473 w 361950"/>
              <a:gd name="connsiteY2" fmla="*/ 187833 h 352425"/>
              <a:gd name="connsiteX3" fmla="*/ 323088 w 361950"/>
              <a:gd name="connsiteY3" fmla="*/ 143637 h 352425"/>
              <a:gd name="connsiteX4" fmla="*/ 90678 w 361950"/>
              <a:gd name="connsiteY4" fmla="*/ 359283 h 352425"/>
              <a:gd name="connsiteX5" fmla="*/ 9905 w 361950"/>
              <a:gd name="connsiteY5" fmla="*/ 272415 h 352425"/>
              <a:gd name="connsiteX6" fmla="*/ 242316 w 361950"/>
              <a:gd name="connsiteY6" fmla="*/ 56769 h 352425"/>
              <a:gd name="connsiteX7" fmla="*/ 201930 w 361950"/>
              <a:gd name="connsiteY7" fmla="*/ 1333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" h="352425">
                <a:moveTo>
                  <a:pt x="201930" y="13335"/>
                </a:moveTo>
                <a:lnTo>
                  <a:pt x="370332" y="19431"/>
                </a:lnTo>
                <a:lnTo>
                  <a:pt x="363473" y="187833"/>
                </a:lnTo>
                <a:lnTo>
                  <a:pt x="323088" y="143637"/>
                </a:lnTo>
                <a:lnTo>
                  <a:pt x="90678" y="359283"/>
                </a:lnTo>
                <a:lnTo>
                  <a:pt x="9905" y="272415"/>
                </a:lnTo>
                <a:lnTo>
                  <a:pt x="242316" y="56769"/>
                </a:lnTo>
                <a:lnTo>
                  <a:pt x="20193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Freeform 1262"> 
				</p:cNvPr>
          <p:cNvSpPr/>
          <p:nvPr/>
        </p:nvSpPr>
        <p:spPr>
          <a:xfrm>
            <a:off x="3533775" y="2905125"/>
            <a:ext cx="409575" cy="390525"/>
          </a:xfrm>
          <a:custGeom>
            <a:avLst/>
            <a:gdLst>
              <a:gd name="connsiteX0" fmla="*/ 197739 w 409575"/>
              <a:gd name="connsiteY0" fmla="*/ 17145 h 390525"/>
              <a:gd name="connsiteX1" fmla="*/ 413385 w 409575"/>
              <a:gd name="connsiteY1" fmla="*/ 25527 h 390525"/>
              <a:gd name="connsiteX2" fmla="*/ 405003 w 409575"/>
              <a:gd name="connsiteY2" fmla="*/ 240411 h 390525"/>
              <a:gd name="connsiteX3" fmla="*/ 341757 w 409575"/>
              <a:gd name="connsiteY3" fmla="*/ 172593 h 390525"/>
              <a:gd name="connsiteX4" fmla="*/ 361569 w 409575"/>
              <a:gd name="connsiteY4" fmla="*/ 173355 h 390525"/>
              <a:gd name="connsiteX5" fmla="*/ 118491 w 409575"/>
              <a:gd name="connsiteY5" fmla="*/ 398145 h 390525"/>
              <a:gd name="connsiteX6" fmla="*/ 18669 w 409575"/>
              <a:gd name="connsiteY6" fmla="*/ 290703 h 390525"/>
              <a:gd name="connsiteX7" fmla="*/ 261747 w 409575"/>
              <a:gd name="connsiteY7" fmla="*/ 65913 h 390525"/>
              <a:gd name="connsiteX8" fmla="*/ 260985 w 409575"/>
              <a:gd name="connsiteY8" fmla="*/ 84963 h 390525"/>
              <a:gd name="connsiteX9" fmla="*/ 197739 w 409575"/>
              <a:gd name="connsiteY9" fmla="*/ 1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390525">
                <a:moveTo>
                  <a:pt x="197739" y="17145"/>
                </a:moveTo>
                <a:lnTo>
                  <a:pt x="413385" y="25527"/>
                </a:lnTo>
                <a:lnTo>
                  <a:pt x="405003" y="240411"/>
                </a:lnTo>
                <a:lnTo>
                  <a:pt x="341757" y="172593"/>
                </a:lnTo>
                <a:lnTo>
                  <a:pt x="361569" y="173355"/>
                </a:lnTo>
                <a:lnTo>
                  <a:pt x="118491" y="398145"/>
                </a:lnTo>
                <a:lnTo>
                  <a:pt x="18669" y="290703"/>
                </a:lnTo>
                <a:lnTo>
                  <a:pt x="261747" y="65913"/>
                </a:lnTo>
                <a:lnTo>
                  <a:pt x="260985" y="84963"/>
                </a:lnTo>
                <a:lnTo>
                  <a:pt x="197739" y="171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Freeform 1263"> 
				</p:cNvPr>
          <p:cNvSpPr/>
          <p:nvPr/>
        </p:nvSpPr>
        <p:spPr>
          <a:xfrm>
            <a:off x="3571875" y="2914650"/>
            <a:ext cx="361950" cy="352425"/>
          </a:xfrm>
          <a:custGeom>
            <a:avLst/>
            <a:gdLst>
              <a:gd name="connsiteX0" fmla="*/ 252603 w 361950"/>
              <a:gd name="connsiteY0" fmla="*/ 67055 h 352425"/>
              <a:gd name="connsiteX1" fmla="*/ 10286 w 361950"/>
              <a:gd name="connsiteY1" fmla="*/ 291846 h 352425"/>
              <a:gd name="connsiteX2" fmla="*/ 11048 w 361950"/>
              <a:gd name="connsiteY2" fmla="*/ 272034 h 352425"/>
              <a:gd name="connsiteX3" fmla="*/ 91821 w 361950"/>
              <a:gd name="connsiteY3" fmla="*/ 359664 h 352425"/>
              <a:gd name="connsiteX4" fmla="*/ 72008 w 361950"/>
              <a:gd name="connsiteY4" fmla="*/ 358902 h 352425"/>
              <a:gd name="connsiteX5" fmla="*/ 314325 w 361950"/>
              <a:gd name="connsiteY5" fmla="*/ 133350 h 352425"/>
              <a:gd name="connsiteX6" fmla="*/ 364616 w 361950"/>
              <a:gd name="connsiteY6" fmla="*/ 187452 h 352425"/>
              <a:gd name="connsiteX7" fmla="*/ 340233 w 361950"/>
              <a:gd name="connsiteY7" fmla="*/ 196596 h 352425"/>
              <a:gd name="connsiteX8" fmla="*/ 346329 w 361950"/>
              <a:gd name="connsiteY8" fmla="*/ 28955 h 352425"/>
              <a:gd name="connsiteX9" fmla="*/ 360045 w 361950"/>
              <a:gd name="connsiteY9" fmla="*/ 43434 h 352425"/>
              <a:gd name="connsiteX10" fmla="*/ 192405 w 361950"/>
              <a:gd name="connsiteY10" fmla="*/ 36576 h 352425"/>
              <a:gd name="connsiteX11" fmla="*/ 203072 w 361950"/>
              <a:gd name="connsiteY11" fmla="*/ 12954 h 352425"/>
              <a:gd name="connsiteX12" fmla="*/ 252603 w 361950"/>
              <a:gd name="connsiteY12" fmla="*/ 6705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" h="352425">
                <a:moveTo>
                  <a:pt x="252603" y="67055"/>
                </a:moveTo>
                <a:lnTo>
                  <a:pt x="10286" y="291846"/>
                </a:lnTo>
                <a:lnTo>
                  <a:pt x="11048" y="272034"/>
                </a:lnTo>
                <a:lnTo>
                  <a:pt x="91821" y="359664"/>
                </a:lnTo>
                <a:lnTo>
                  <a:pt x="72008" y="358902"/>
                </a:lnTo>
                <a:lnTo>
                  <a:pt x="314325" y="133350"/>
                </a:lnTo>
                <a:lnTo>
                  <a:pt x="364616" y="187452"/>
                </a:lnTo>
                <a:lnTo>
                  <a:pt x="340233" y="196596"/>
                </a:lnTo>
                <a:lnTo>
                  <a:pt x="346329" y="28955"/>
                </a:lnTo>
                <a:lnTo>
                  <a:pt x="360045" y="43434"/>
                </a:lnTo>
                <a:lnTo>
                  <a:pt x="192405" y="36576"/>
                </a:lnTo>
                <a:lnTo>
                  <a:pt x="203072" y="12954"/>
                </a:lnTo>
                <a:lnTo>
                  <a:pt x="252603" y="670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Freeform 1264"> 
				</p:cNvPr>
          <p:cNvSpPr/>
          <p:nvPr/>
        </p:nvSpPr>
        <p:spPr>
          <a:xfrm>
            <a:off x="3743325" y="2152650"/>
            <a:ext cx="1333500" cy="638175"/>
          </a:xfrm>
          <a:custGeom>
            <a:avLst/>
            <a:gdLst>
              <a:gd name="connsiteX0" fmla="*/ 11048 w 1333500"/>
              <a:gd name="connsiteY0" fmla="*/ 115823 h 638175"/>
              <a:gd name="connsiteX1" fmla="*/ 115442 w 1333500"/>
              <a:gd name="connsiteY1" fmla="*/ 11429 h 638175"/>
              <a:gd name="connsiteX2" fmla="*/ 1230249 w 1333500"/>
              <a:gd name="connsiteY2" fmla="*/ 11429 h 638175"/>
              <a:gd name="connsiteX3" fmla="*/ 1335405 w 1333500"/>
              <a:gd name="connsiteY3" fmla="*/ 115823 h 638175"/>
              <a:gd name="connsiteX4" fmla="*/ 1335405 w 1333500"/>
              <a:gd name="connsiteY4" fmla="*/ 534162 h 638175"/>
              <a:gd name="connsiteX5" fmla="*/ 1230249 w 1333500"/>
              <a:gd name="connsiteY5" fmla="*/ 638556 h 638175"/>
              <a:gd name="connsiteX6" fmla="*/ 115442 w 1333500"/>
              <a:gd name="connsiteY6" fmla="*/ 638556 h 638175"/>
              <a:gd name="connsiteX7" fmla="*/ 11048 w 1333500"/>
              <a:gd name="connsiteY7" fmla="*/ 534162 h 638175"/>
              <a:gd name="connsiteX8" fmla="*/ 11048 w 1333500"/>
              <a:gd name="connsiteY8" fmla="*/ 115823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0" h="638175">
                <a:moveTo>
                  <a:pt x="11048" y="115823"/>
                </a:moveTo>
                <a:cubicBezTo>
                  <a:pt x="11048" y="58673"/>
                  <a:pt x="57530" y="11429"/>
                  <a:pt x="115442" y="11429"/>
                </a:cubicBezTo>
                <a:lnTo>
                  <a:pt x="1230249" y="11429"/>
                </a:lnTo>
                <a:cubicBezTo>
                  <a:pt x="1288160" y="11429"/>
                  <a:pt x="1335405" y="58673"/>
                  <a:pt x="1335405" y="115823"/>
                </a:cubicBezTo>
                <a:lnTo>
                  <a:pt x="1335405" y="534162"/>
                </a:lnTo>
                <a:cubicBezTo>
                  <a:pt x="1335405" y="592073"/>
                  <a:pt x="1288160" y="638556"/>
                  <a:pt x="1230249" y="638556"/>
                </a:cubicBezTo>
                <a:lnTo>
                  <a:pt x="115442" y="638556"/>
                </a:lnTo>
                <a:cubicBezTo>
                  <a:pt x="57530" y="638556"/>
                  <a:pt x="11048" y="592073"/>
                  <a:pt x="11048" y="534162"/>
                </a:cubicBezTo>
                <a:lnTo>
                  <a:pt x="11048" y="1158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Freeform 1265"> 
				</p:cNvPr>
          <p:cNvSpPr/>
          <p:nvPr/>
        </p:nvSpPr>
        <p:spPr>
          <a:xfrm>
            <a:off x="3724275" y="2133600"/>
            <a:ext cx="1362075" cy="666750"/>
          </a:xfrm>
          <a:custGeom>
            <a:avLst/>
            <a:gdLst>
              <a:gd name="connsiteX0" fmla="*/ 16383 w 1362075"/>
              <a:gd name="connsiteY0" fmla="*/ 134873 h 666750"/>
              <a:gd name="connsiteX1" fmla="*/ 16383 w 1362075"/>
              <a:gd name="connsiteY1" fmla="*/ 124205 h 666750"/>
              <a:gd name="connsiteX2" fmla="*/ 18669 w 1362075"/>
              <a:gd name="connsiteY2" fmla="*/ 112014 h 666750"/>
              <a:gd name="connsiteX3" fmla="*/ 20955 w 1362075"/>
              <a:gd name="connsiteY3" fmla="*/ 100583 h 666750"/>
              <a:gd name="connsiteX4" fmla="*/ 133731 w 1362075"/>
              <a:gd name="connsiteY4" fmla="*/ 16764 h 666750"/>
              <a:gd name="connsiteX5" fmla="*/ 1249299 w 1362075"/>
              <a:gd name="connsiteY5" fmla="*/ 16764 h 666750"/>
              <a:gd name="connsiteX6" fmla="*/ 1260729 w 1362075"/>
              <a:gd name="connsiteY6" fmla="*/ 17526 h 666750"/>
              <a:gd name="connsiteX7" fmla="*/ 1365885 w 1362075"/>
              <a:gd name="connsiteY7" fmla="*/ 110490 h 666750"/>
              <a:gd name="connsiteX8" fmla="*/ 1367409 w 1362075"/>
              <a:gd name="connsiteY8" fmla="*/ 122682 h 666750"/>
              <a:gd name="connsiteX9" fmla="*/ 1368171 w 1362075"/>
              <a:gd name="connsiteY9" fmla="*/ 134873 h 666750"/>
              <a:gd name="connsiteX10" fmla="*/ 1368171 w 1362075"/>
              <a:gd name="connsiteY10" fmla="*/ 553212 h 666750"/>
              <a:gd name="connsiteX11" fmla="*/ 1367409 w 1362075"/>
              <a:gd name="connsiteY11" fmla="*/ 564641 h 666750"/>
              <a:gd name="connsiteX12" fmla="*/ 1274445 w 1362075"/>
              <a:gd name="connsiteY12" fmla="*/ 669035 h 666750"/>
              <a:gd name="connsiteX13" fmla="*/ 1262253 w 1362075"/>
              <a:gd name="connsiteY13" fmla="*/ 671322 h 666750"/>
              <a:gd name="connsiteX14" fmla="*/ 1250061 w 1362075"/>
              <a:gd name="connsiteY14" fmla="*/ 672084 h 666750"/>
              <a:gd name="connsiteX15" fmla="*/ 134493 w 1362075"/>
              <a:gd name="connsiteY15" fmla="*/ 672084 h 666750"/>
              <a:gd name="connsiteX16" fmla="*/ 78867 w 1362075"/>
              <a:gd name="connsiteY16" fmla="*/ 657606 h 666750"/>
              <a:gd name="connsiteX17" fmla="*/ 68961 w 1362075"/>
              <a:gd name="connsiteY17" fmla="*/ 652272 h 666750"/>
              <a:gd name="connsiteX18" fmla="*/ 59817 w 1362075"/>
              <a:gd name="connsiteY18" fmla="*/ 645414 h 666750"/>
              <a:gd name="connsiteX19" fmla="*/ 25527 w 1362075"/>
              <a:gd name="connsiteY19" fmla="*/ 599694 h 666750"/>
              <a:gd name="connsiteX20" fmla="*/ 21717 w 1362075"/>
              <a:gd name="connsiteY20" fmla="*/ 589026 h 666750"/>
              <a:gd name="connsiteX21" fmla="*/ 18669 w 1362075"/>
              <a:gd name="connsiteY21" fmla="*/ 577596 h 666750"/>
              <a:gd name="connsiteX22" fmla="*/ 17145 w 1362075"/>
              <a:gd name="connsiteY22" fmla="*/ 566166 h 666750"/>
              <a:gd name="connsiteX23" fmla="*/ 16383 w 1362075"/>
              <a:gd name="connsiteY23" fmla="*/ 553973 h 666750"/>
              <a:gd name="connsiteX24" fmla="*/ 16383 w 1362075"/>
              <a:gd name="connsiteY24" fmla="*/ 13487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62075" h="666750">
                <a:moveTo>
                  <a:pt x="16383" y="134873"/>
                </a:moveTo>
                <a:lnTo>
                  <a:pt x="16383" y="124205"/>
                </a:lnTo>
                <a:lnTo>
                  <a:pt x="18669" y="112014"/>
                </a:lnTo>
                <a:lnTo>
                  <a:pt x="20955" y="100583"/>
                </a:lnTo>
                <a:cubicBezTo>
                  <a:pt x="37389" y="51600"/>
                  <a:pt x="81280" y="16548"/>
                  <a:pt x="133731" y="16764"/>
                </a:cubicBezTo>
                <a:lnTo>
                  <a:pt x="1249299" y="16764"/>
                </a:lnTo>
                <a:lnTo>
                  <a:pt x="1260729" y="17526"/>
                </a:lnTo>
                <a:cubicBezTo>
                  <a:pt x="1313383" y="22059"/>
                  <a:pt x="1353782" y="59689"/>
                  <a:pt x="1365885" y="110490"/>
                </a:cubicBezTo>
                <a:lnTo>
                  <a:pt x="1367409" y="122682"/>
                </a:lnTo>
                <a:lnTo>
                  <a:pt x="1368171" y="134873"/>
                </a:lnTo>
                <a:lnTo>
                  <a:pt x="1368171" y="553212"/>
                </a:lnTo>
                <a:lnTo>
                  <a:pt x="1367409" y="564641"/>
                </a:lnTo>
                <a:cubicBezTo>
                  <a:pt x="1362977" y="615708"/>
                  <a:pt x="1324699" y="658596"/>
                  <a:pt x="1274445" y="669035"/>
                </a:cubicBezTo>
                <a:lnTo>
                  <a:pt x="1262253" y="671322"/>
                </a:lnTo>
                <a:lnTo>
                  <a:pt x="1250061" y="672084"/>
                </a:lnTo>
                <a:lnTo>
                  <a:pt x="134493" y="672084"/>
                </a:lnTo>
                <a:cubicBezTo>
                  <a:pt x="117043" y="671855"/>
                  <a:pt x="93560" y="667207"/>
                  <a:pt x="78867" y="657606"/>
                </a:cubicBezTo>
                <a:lnTo>
                  <a:pt x="68961" y="652272"/>
                </a:lnTo>
                <a:lnTo>
                  <a:pt x="59817" y="645414"/>
                </a:lnTo>
                <a:cubicBezTo>
                  <a:pt x="44831" y="633069"/>
                  <a:pt x="33426" y="617385"/>
                  <a:pt x="25527" y="599694"/>
                </a:cubicBezTo>
                <a:lnTo>
                  <a:pt x="21717" y="589026"/>
                </a:lnTo>
                <a:lnTo>
                  <a:pt x="18669" y="577596"/>
                </a:lnTo>
                <a:lnTo>
                  <a:pt x="17145" y="566166"/>
                </a:lnTo>
                <a:lnTo>
                  <a:pt x="16383" y="553973"/>
                </a:lnTo>
                <a:lnTo>
                  <a:pt x="16383" y="13487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Freeform 1266"> 
				</p:cNvPr>
          <p:cNvSpPr/>
          <p:nvPr/>
        </p:nvSpPr>
        <p:spPr>
          <a:xfrm>
            <a:off x="3752850" y="2162175"/>
            <a:ext cx="1304925" cy="609600"/>
          </a:xfrm>
          <a:custGeom>
            <a:avLst/>
            <a:gdLst>
              <a:gd name="connsiteX0" fmla="*/ 15240 w 1304925"/>
              <a:gd name="connsiteY0" fmla="*/ 523875 h 609600"/>
              <a:gd name="connsiteX1" fmla="*/ 16002 w 1304925"/>
              <a:gd name="connsiteY1" fmla="*/ 533019 h 609600"/>
              <a:gd name="connsiteX2" fmla="*/ 19050 w 1304925"/>
              <a:gd name="connsiteY2" fmla="*/ 551307 h 609600"/>
              <a:gd name="connsiteX3" fmla="*/ 105918 w 1304925"/>
              <a:gd name="connsiteY3" fmla="*/ 615315 h 609600"/>
              <a:gd name="connsiteX4" fmla="*/ 1220724 w 1304925"/>
              <a:gd name="connsiteY4" fmla="*/ 615315 h 609600"/>
              <a:gd name="connsiteX5" fmla="*/ 1229868 w 1304925"/>
              <a:gd name="connsiteY5" fmla="*/ 614553 h 609600"/>
              <a:gd name="connsiteX6" fmla="*/ 1309878 w 1304925"/>
              <a:gd name="connsiteY6" fmla="*/ 543687 h 609600"/>
              <a:gd name="connsiteX7" fmla="*/ 1311402 w 1304925"/>
              <a:gd name="connsiteY7" fmla="*/ 534542 h 609600"/>
              <a:gd name="connsiteX8" fmla="*/ 1311402 w 1304925"/>
              <a:gd name="connsiteY8" fmla="*/ 97916 h 609600"/>
              <a:gd name="connsiteX9" fmla="*/ 1239774 w 1304925"/>
              <a:gd name="connsiteY9" fmla="*/ 17907 h 609600"/>
              <a:gd name="connsiteX10" fmla="*/ 1231392 w 1304925"/>
              <a:gd name="connsiteY10" fmla="*/ 16383 h 609600"/>
              <a:gd name="connsiteX11" fmla="*/ 106680 w 1304925"/>
              <a:gd name="connsiteY11" fmla="*/ 16383 h 609600"/>
              <a:gd name="connsiteX12" fmla="*/ 63246 w 1304925"/>
              <a:gd name="connsiteY12" fmla="*/ 26289 h 609600"/>
              <a:gd name="connsiteX13" fmla="*/ 55626 w 1304925"/>
              <a:gd name="connsiteY13" fmla="*/ 30861 h 609600"/>
              <a:gd name="connsiteX14" fmla="*/ 48768 w 1304925"/>
              <a:gd name="connsiteY14" fmla="*/ 36195 h 609600"/>
              <a:gd name="connsiteX15" fmla="*/ 22860 w 1304925"/>
              <a:gd name="connsiteY15" fmla="*/ 70485 h 609600"/>
              <a:gd name="connsiteX16" fmla="*/ 19811 w 1304925"/>
              <a:gd name="connsiteY16" fmla="*/ 78866 h 609600"/>
              <a:gd name="connsiteX17" fmla="*/ 17526 w 1304925"/>
              <a:gd name="connsiteY17" fmla="*/ 88011 h 609600"/>
              <a:gd name="connsiteX18" fmla="*/ 16002 w 1304925"/>
              <a:gd name="connsiteY18" fmla="*/ 96393 h 609600"/>
              <a:gd name="connsiteX19" fmla="*/ 15240 w 1304925"/>
              <a:gd name="connsiteY19" fmla="*/ 106298 h 609600"/>
              <a:gd name="connsiteX20" fmla="*/ 15240 w 1304925"/>
              <a:gd name="connsiteY20" fmla="*/ 523875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04925" h="609600">
                <a:moveTo>
                  <a:pt x="15240" y="523875"/>
                </a:moveTo>
                <a:lnTo>
                  <a:pt x="16002" y="533019"/>
                </a:lnTo>
                <a:lnTo>
                  <a:pt x="19050" y="551307"/>
                </a:lnTo>
                <a:cubicBezTo>
                  <a:pt x="31420" y="589839"/>
                  <a:pt x="65710" y="614286"/>
                  <a:pt x="105918" y="615315"/>
                </a:cubicBezTo>
                <a:lnTo>
                  <a:pt x="1220724" y="615315"/>
                </a:lnTo>
                <a:lnTo>
                  <a:pt x="1229868" y="614553"/>
                </a:lnTo>
                <a:cubicBezTo>
                  <a:pt x="1268311" y="612203"/>
                  <a:pt x="1301788" y="580821"/>
                  <a:pt x="1309878" y="543687"/>
                </a:cubicBezTo>
                <a:lnTo>
                  <a:pt x="1311402" y="534542"/>
                </a:lnTo>
                <a:lnTo>
                  <a:pt x="1311402" y="97916"/>
                </a:lnTo>
                <a:cubicBezTo>
                  <a:pt x="1306017" y="58432"/>
                  <a:pt x="1279804" y="26035"/>
                  <a:pt x="1239774" y="17907"/>
                </a:cubicBezTo>
                <a:lnTo>
                  <a:pt x="1231392" y="16383"/>
                </a:lnTo>
                <a:lnTo>
                  <a:pt x="106680" y="16383"/>
                </a:lnTo>
                <a:cubicBezTo>
                  <a:pt x="91021" y="14998"/>
                  <a:pt x="77508" y="21170"/>
                  <a:pt x="63246" y="26289"/>
                </a:cubicBezTo>
                <a:lnTo>
                  <a:pt x="55626" y="30861"/>
                </a:lnTo>
                <a:lnTo>
                  <a:pt x="48768" y="36195"/>
                </a:lnTo>
                <a:cubicBezTo>
                  <a:pt x="35903" y="48704"/>
                  <a:pt x="30543" y="53657"/>
                  <a:pt x="22860" y="70485"/>
                </a:cubicBezTo>
                <a:lnTo>
                  <a:pt x="19811" y="78866"/>
                </a:lnTo>
                <a:lnTo>
                  <a:pt x="17526" y="88011"/>
                </a:lnTo>
                <a:lnTo>
                  <a:pt x="16002" y="96393"/>
                </a:lnTo>
                <a:lnTo>
                  <a:pt x="15240" y="106298"/>
                </a:lnTo>
                <a:lnTo>
                  <a:pt x="15240" y="52387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Freeform 1267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Freeform 1268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Freeform 1269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Freeform 1270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Freeform 1271"> 
				</p:cNvPr>
          <p:cNvSpPr/>
          <p:nvPr/>
        </p:nvSpPr>
        <p:spPr>
          <a:xfrm>
            <a:off x="3562350" y="2924175"/>
            <a:ext cx="361950" cy="352425"/>
          </a:xfrm>
          <a:custGeom>
            <a:avLst/>
            <a:gdLst>
              <a:gd name="connsiteX0" fmla="*/ 201930 w 361950"/>
              <a:gd name="connsiteY0" fmla="*/ 13335 h 352425"/>
              <a:gd name="connsiteX1" fmla="*/ 370332 w 361950"/>
              <a:gd name="connsiteY1" fmla="*/ 19431 h 352425"/>
              <a:gd name="connsiteX2" fmla="*/ 363473 w 361950"/>
              <a:gd name="connsiteY2" fmla="*/ 187833 h 352425"/>
              <a:gd name="connsiteX3" fmla="*/ 323088 w 361950"/>
              <a:gd name="connsiteY3" fmla="*/ 143637 h 352425"/>
              <a:gd name="connsiteX4" fmla="*/ 90678 w 361950"/>
              <a:gd name="connsiteY4" fmla="*/ 359283 h 352425"/>
              <a:gd name="connsiteX5" fmla="*/ 9905 w 361950"/>
              <a:gd name="connsiteY5" fmla="*/ 272415 h 352425"/>
              <a:gd name="connsiteX6" fmla="*/ 242316 w 361950"/>
              <a:gd name="connsiteY6" fmla="*/ 56769 h 352425"/>
              <a:gd name="connsiteX7" fmla="*/ 201930 w 361950"/>
              <a:gd name="connsiteY7" fmla="*/ 1333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" h="352425">
                <a:moveTo>
                  <a:pt x="201930" y="13335"/>
                </a:moveTo>
                <a:lnTo>
                  <a:pt x="370332" y="19431"/>
                </a:lnTo>
                <a:lnTo>
                  <a:pt x="363473" y="187833"/>
                </a:lnTo>
                <a:lnTo>
                  <a:pt x="323088" y="143637"/>
                </a:lnTo>
                <a:lnTo>
                  <a:pt x="90678" y="359283"/>
                </a:lnTo>
                <a:lnTo>
                  <a:pt x="9905" y="272415"/>
                </a:lnTo>
                <a:lnTo>
                  <a:pt x="242316" y="56769"/>
                </a:lnTo>
                <a:lnTo>
                  <a:pt x="20193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Freeform 1272"> 
				</p:cNvPr>
          <p:cNvSpPr/>
          <p:nvPr/>
        </p:nvSpPr>
        <p:spPr>
          <a:xfrm>
            <a:off x="3533775" y="2905125"/>
            <a:ext cx="409575" cy="390525"/>
          </a:xfrm>
          <a:custGeom>
            <a:avLst/>
            <a:gdLst>
              <a:gd name="connsiteX0" fmla="*/ 197739 w 409575"/>
              <a:gd name="connsiteY0" fmla="*/ 17145 h 390525"/>
              <a:gd name="connsiteX1" fmla="*/ 413385 w 409575"/>
              <a:gd name="connsiteY1" fmla="*/ 25527 h 390525"/>
              <a:gd name="connsiteX2" fmla="*/ 405003 w 409575"/>
              <a:gd name="connsiteY2" fmla="*/ 240411 h 390525"/>
              <a:gd name="connsiteX3" fmla="*/ 341757 w 409575"/>
              <a:gd name="connsiteY3" fmla="*/ 172593 h 390525"/>
              <a:gd name="connsiteX4" fmla="*/ 361569 w 409575"/>
              <a:gd name="connsiteY4" fmla="*/ 173355 h 390525"/>
              <a:gd name="connsiteX5" fmla="*/ 118491 w 409575"/>
              <a:gd name="connsiteY5" fmla="*/ 398145 h 390525"/>
              <a:gd name="connsiteX6" fmla="*/ 18669 w 409575"/>
              <a:gd name="connsiteY6" fmla="*/ 290703 h 390525"/>
              <a:gd name="connsiteX7" fmla="*/ 261747 w 409575"/>
              <a:gd name="connsiteY7" fmla="*/ 65913 h 390525"/>
              <a:gd name="connsiteX8" fmla="*/ 260985 w 409575"/>
              <a:gd name="connsiteY8" fmla="*/ 84963 h 390525"/>
              <a:gd name="connsiteX9" fmla="*/ 197739 w 409575"/>
              <a:gd name="connsiteY9" fmla="*/ 1714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9575" h="390525">
                <a:moveTo>
                  <a:pt x="197739" y="17145"/>
                </a:moveTo>
                <a:lnTo>
                  <a:pt x="413385" y="25527"/>
                </a:lnTo>
                <a:lnTo>
                  <a:pt x="405003" y="240411"/>
                </a:lnTo>
                <a:lnTo>
                  <a:pt x="341757" y="172593"/>
                </a:lnTo>
                <a:lnTo>
                  <a:pt x="361569" y="173355"/>
                </a:lnTo>
                <a:lnTo>
                  <a:pt x="118491" y="398145"/>
                </a:lnTo>
                <a:lnTo>
                  <a:pt x="18669" y="290703"/>
                </a:lnTo>
                <a:lnTo>
                  <a:pt x="261747" y="65913"/>
                </a:lnTo>
                <a:lnTo>
                  <a:pt x="260985" y="84963"/>
                </a:lnTo>
                <a:lnTo>
                  <a:pt x="197739" y="1714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Freeform 1273"> 
				</p:cNvPr>
          <p:cNvSpPr/>
          <p:nvPr/>
        </p:nvSpPr>
        <p:spPr>
          <a:xfrm>
            <a:off x="3571875" y="2914650"/>
            <a:ext cx="361950" cy="352425"/>
          </a:xfrm>
          <a:custGeom>
            <a:avLst/>
            <a:gdLst>
              <a:gd name="connsiteX0" fmla="*/ 252603 w 361950"/>
              <a:gd name="connsiteY0" fmla="*/ 67055 h 352425"/>
              <a:gd name="connsiteX1" fmla="*/ 10286 w 361950"/>
              <a:gd name="connsiteY1" fmla="*/ 291846 h 352425"/>
              <a:gd name="connsiteX2" fmla="*/ 11048 w 361950"/>
              <a:gd name="connsiteY2" fmla="*/ 272034 h 352425"/>
              <a:gd name="connsiteX3" fmla="*/ 91821 w 361950"/>
              <a:gd name="connsiteY3" fmla="*/ 359664 h 352425"/>
              <a:gd name="connsiteX4" fmla="*/ 72008 w 361950"/>
              <a:gd name="connsiteY4" fmla="*/ 358902 h 352425"/>
              <a:gd name="connsiteX5" fmla="*/ 314325 w 361950"/>
              <a:gd name="connsiteY5" fmla="*/ 133350 h 352425"/>
              <a:gd name="connsiteX6" fmla="*/ 364616 w 361950"/>
              <a:gd name="connsiteY6" fmla="*/ 187452 h 352425"/>
              <a:gd name="connsiteX7" fmla="*/ 340233 w 361950"/>
              <a:gd name="connsiteY7" fmla="*/ 196596 h 352425"/>
              <a:gd name="connsiteX8" fmla="*/ 346329 w 361950"/>
              <a:gd name="connsiteY8" fmla="*/ 28955 h 352425"/>
              <a:gd name="connsiteX9" fmla="*/ 360045 w 361950"/>
              <a:gd name="connsiteY9" fmla="*/ 43434 h 352425"/>
              <a:gd name="connsiteX10" fmla="*/ 192405 w 361950"/>
              <a:gd name="connsiteY10" fmla="*/ 36576 h 352425"/>
              <a:gd name="connsiteX11" fmla="*/ 203072 w 361950"/>
              <a:gd name="connsiteY11" fmla="*/ 12954 h 352425"/>
              <a:gd name="connsiteX12" fmla="*/ 252603 w 361950"/>
              <a:gd name="connsiteY12" fmla="*/ 6705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50" h="352425">
                <a:moveTo>
                  <a:pt x="252603" y="67055"/>
                </a:moveTo>
                <a:lnTo>
                  <a:pt x="10286" y="291846"/>
                </a:lnTo>
                <a:lnTo>
                  <a:pt x="11048" y="272034"/>
                </a:lnTo>
                <a:lnTo>
                  <a:pt x="91821" y="359664"/>
                </a:lnTo>
                <a:lnTo>
                  <a:pt x="72008" y="358902"/>
                </a:lnTo>
                <a:lnTo>
                  <a:pt x="314325" y="133350"/>
                </a:lnTo>
                <a:lnTo>
                  <a:pt x="364616" y="187452"/>
                </a:lnTo>
                <a:lnTo>
                  <a:pt x="340233" y="196596"/>
                </a:lnTo>
                <a:lnTo>
                  <a:pt x="346329" y="28955"/>
                </a:lnTo>
                <a:lnTo>
                  <a:pt x="360045" y="43434"/>
                </a:lnTo>
                <a:lnTo>
                  <a:pt x="192405" y="36576"/>
                </a:lnTo>
                <a:lnTo>
                  <a:pt x="203072" y="12954"/>
                </a:lnTo>
                <a:lnTo>
                  <a:pt x="252603" y="670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Freeform 1274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Freeform 1275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Freeform 1276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Freeform 1277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Freeform 1278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Freeform 1279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Freeform 128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Freeform 1281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Freeform 1282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eform 1283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Freeform 1284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Freeform 1285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Freeform 1286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Freeform 1287"> 
				</p:cNvPr>
          <p:cNvSpPr/>
          <p:nvPr/>
        </p:nvSpPr>
        <p:spPr>
          <a:xfrm>
            <a:off x="733425" y="3543300"/>
            <a:ext cx="476250" cy="2828925"/>
          </a:xfrm>
          <a:custGeom>
            <a:avLst/>
            <a:gdLst>
              <a:gd name="connsiteX0" fmla="*/ 10287 w 476250"/>
              <a:gd name="connsiteY0" fmla="*/ 2835402 h 2828925"/>
              <a:gd name="connsiteX1" fmla="*/ 10287 w 476250"/>
              <a:gd name="connsiteY1" fmla="*/ 17526 h 2828925"/>
              <a:gd name="connsiteX2" fmla="*/ 481965 w 476250"/>
              <a:gd name="connsiteY2" fmla="*/ 17526 h 2828925"/>
              <a:gd name="connsiteX3" fmla="*/ 481965 w 476250"/>
              <a:gd name="connsiteY3" fmla="*/ 2835402 h 2828925"/>
              <a:gd name="connsiteX4" fmla="*/ 10287 w 476250"/>
              <a:gd name="connsiteY4" fmla="*/ 2835402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828925">
                <a:moveTo>
                  <a:pt x="10287" y="2835402"/>
                </a:moveTo>
                <a:lnTo>
                  <a:pt x="10287" y="17526"/>
                </a:lnTo>
                <a:lnTo>
                  <a:pt x="481965" y="17526"/>
                </a:lnTo>
                <a:lnTo>
                  <a:pt x="481965" y="2835402"/>
                </a:lnTo>
                <a:lnTo>
                  <a:pt x="10287" y="28354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Freeform 1288"> 
				</p:cNvPr>
          <p:cNvSpPr/>
          <p:nvPr/>
        </p:nvSpPr>
        <p:spPr>
          <a:xfrm>
            <a:off x="1581150" y="4324350"/>
            <a:ext cx="485775" cy="2047875"/>
          </a:xfrm>
          <a:custGeom>
            <a:avLst/>
            <a:gdLst>
              <a:gd name="connsiteX0" fmla="*/ 10667 w 485775"/>
              <a:gd name="connsiteY0" fmla="*/ 2054352 h 2047875"/>
              <a:gd name="connsiteX1" fmla="*/ 10667 w 485775"/>
              <a:gd name="connsiteY1" fmla="*/ 12191 h 2047875"/>
              <a:gd name="connsiteX2" fmla="*/ 493013 w 485775"/>
              <a:gd name="connsiteY2" fmla="*/ 12191 h 2047875"/>
              <a:gd name="connsiteX3" fmla="*/ 493013 w 485775"/>
              <a:gd name="connsiteY3" fmla="*/ 2054352 h 2047875"/>
              <a:gd name="connsiteX4" fmla="*/ 10667 w 485775"/>
              <a:gd name="connsiteY4" fmla="*/ 2054352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047875">
                <a:moveTo>
                  <a:pt x="10667" y="2054352"/>
                </a:moveTo>
                <a:lnTo>
                  <a:pt x="10667" y="12191"/>
                </a:lnTo>
                <a:lnTo>
                  <a:pt x="493013" y="12191"/>
                </a:lnTo>
                <a:lnTo>
                  <a:pt x="493013" y="2054352"/>
                </a:lnTo>
                <a:lnTo>
                  <a:pt x="10667" y="20543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9"> 
				</p:cNvPr>
          <p:cNvSpPr/>
          <p:nvPr/>
        </p:nvSpPr>
        <p:spPr>
          <a:xfrm>
            <a:off x="2438400" y="4171950"/>
            <a:ext cx="476250" cy="2200275"/>
          </a:xfrm>
          <a:custGeom>
            <a:avLst/>
            <a:gdLst>
              <a:gd name="connsiteX0" fmla="*/ 12954 w 476250"/>
              <a:gd name="connsiteY0" fmla="*/ 2206752 h 2200275"/>
              <a:gd name="connsiteX1" fmla="*/ 12954 w 476250"/>
              <a:gd name="connsiteY1" fmla="*/ 17526 h 2200275"/>
              <a:gd name="connsiteX2" fmla="*/ 484632 w 476250"/>
              <a:gd name="connsiteY2" fmla="*/ 17526 h 2200275"/>
              <a:gd name="connsiteX3" fmla="*/ 484632 w 476250"/>
              <a:gd name="connsiteY3" fmla="*/ 2206752 h 2200275"/>
              <a:gd name="connsiteX4" fmla="*/ 12954 w 476250"/>
              <a:gd name="connsiteY4" fmla="*/ 2206752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200275">
                <a:moveTo>
                  <a:pt x="12954" y="2206752"/>
                </a:moveTo>
                <a:lnTo>
                  <a:pt x="12954" y="17526"/>
                </a:lnTo>
                <a:lnTo>
                  <a:pt x="484632" y="17526"/>
                </a:lnTo>
                <a:lnTo>
                  <a:pt x="484632" y="2206752"/>
                </a:lnTo>
                <a:lnTo>
                  <a:pt x="12954" y="220675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90"> 
				</p:cNvPr>
          <p:cNvSpPr/>
          <p:nvPr/>
        </p:nvSpPr>
        <p:spPr>
          <a:xfrm>
            <a:off x="3286125" y="3619500"/>
            <a:ext cx="495300" cy="2752725"/>
          </a:xfrm>
          <a:custGeom>
            <a:avLst/>
            <a:gdLst>
              <a:gd name="connsiteX0" fmla="*/ 14096 w 495300"/>
              <a:gd name="connsiteY0" fmla="*/ 2759202 h 2752725"/>
              <a:gd name="connsiteX1" fmla="*/ 14096 w 495300"/>
              <a:gd name="connsiteY1" fmla="*/ 14478 h 2752725"/>
              <a:gd name="connsiteX2" fmla="*/ 495680 w 495300"/>
              <a:gd name="connsiteY2" fmla="*/ 14478 h 2752725"/>
              <a:gd name="connsiteX3" fmla="*/ 495680 w 495300"/>
              <a:gd name="connsiteY3" fmla="*/ 2759202 h 2752725"/>
              <a:gd name="connsiteX4" fmla="*/ 14096 w 495300"/>
              <a:gd name="connsiteY4" fmla="*/ 2759202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752725">
                <a:moveTo>
                  <a:pt x="14096" y="2759202"/>
                </a:moveTo>
                <a:lnTo>
                  <a:pt x="14096" y="14478"/>
                </a:lnTo>
                <a:lnTo>
                  <a:pt x="495680" y="14478"/>
                </a:lnTo>
                <a:lnTo>
                  <a:pt x="495680" y="2759202"/>
                </a:lnTo>
                <a:lnTo>
                  <a:pt x="14096" y="2759202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1"> 
				</p:cNvPr>
          <p:cNvSpPr/>
          <p:nvPr/>
        </p:nvSpPr>
        <p:spPr>
          <a:xfrm>
            <a:off x="4143375" y="3209925"/>
            <a:ext cx="485775" cy="3162300"/>
          </a:xfrm>
          <a:custGeom>
            <a:avLst/>
            <a:gdLst>
              <a:gd name="connsiteX0" fmla="*/ 15621 w 485775"/>
              <a:gd name="connsiteY0" fmla="*/ 3168777 h 3162300"/>
              <a:gd name="connsiteX1" fmla="*/ 15621 w 485775"/>
              <a:gd name="connsiteY1" fmla="*/ 15621 h 3162300"/>
              <a:gd name="connsiteX2" fmla="*/ 487298 w 485775"/>
              <a:gd name="connsiteY2" fmla="*/ 15621 h 3162300"/>
              <a:gd name="connsiteX3" fmla="*/ 487298 w 485775"/>
              <a:gd name="connsiteY3" fmla="*/ 3168777 h 3162300"/>
              <a:gd name="connsiteX4" fmla="*/ 15621 w 485775"/>
              <a:gd name="connsiteY4" fmla="*/ 3168777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162300">
                <a:moveTo>
                  <a:pt x="15621" y="3168777"/>
                </a:moveTo>
                <a:lnTo>
                  <a:pt x="15621" y="15621"/>
                </a:lnTo>
                <a:lnTo>
                  <a:pt x="487298" y="15621"/>
                </a:lnTo>
                <a:lnTo>
                  <a:pt x="487298" y="3168777"/>
                </a:lnTo>
                <a:lnTo>
                  <a:pt x="15621" y="3168777"/>
                </a:lnTo>
                <a:close/>
              </a:path>
            </a:pathLst>
          </a:custGeom>
          <a:solidFill>
            <a:srgbClr val="959595">
              <a:alpha val="100000"/>
            </a:srgbClr>
          </a:solidFill>
          <a:ln w="2095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2"> 
				</p:cNvPr>
          <p:cNvSpPr/>
          <p:nvPr/>
        </p:nvSpPr>
        <p:spPr>
          <a:xfrm>
            <a:off x="542925" y="6362700"/>
            <a:ext cx="4267200" cy="9525"/>
          </a:xfrm>
          <a:custGeom>
            <a:avLst/>
            <a:gdLst>
              <a:gd name="connsiteX0" fmla="*/ 11811 w 4267200"/>
              <a:gd name="connsiteY0" fmla="*/ 16002 h 9525"/>
              <a:gd name="connsiteX1" fmla="*/ 4275963 w 4267200"/>
              <a:gd name="connsiteY1" fmla="*/ 16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7200" h="9525">
                <a:moveTo>
                  <a:pt x="11811" y="16002"/>
                </a:moveTo>
                <a:lnTo>
                  <a:pt x="4275963" y="16002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3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5" name="Picture 129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781300"/>
            <a:ext cx="457200" cy="457200"/>
          </a:xfrm>
          <a:prstGeom prst="rect">
            <a:avLst/>
          </a:prstGeom>
        </p:spPr>
      </p:pic>
      <p:sp>
        <p:nvSpPr>
          <p:cNvPr id="1295" name="TextBox 1295"/>
          <p:cNvSpPr txBox="1"/>
          <p:nvPr/>
        </p:nvSpPr>
        <p:spPr>
          <a:xfrm>
            <a:off x="6790175" y="5709928"/>
            <a:ext cx="26127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1296" name="TextBox 1296"/>
          <p:cNvSpPr txBox="1"/>
          <p:nvPr/>
        </p:nvSpPr>
        <p:spPr>
          <a:xfrm>
            <a:off x="7830974" y="5709928"/>
            <a:ext cx="25866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1297" name="TextBox 1297"/>
          <p:cNvSpPr txBox="1"/>
          <p:nvPr/>
        </p:nvSpPr>
        <p:spPr>
          <a:xfrm>
            <a:off x="8132984" y="6664908"/>
            <a:ext cx="549693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</a:p>
        </p:txBody>
      </p:sp>
      <p:sp>
        <p:nvSpPr>
          <p:cNvPr id="1298" name="TextBox 1298"/>
          <p:cNvSpPr txBox="1"/>
          <p:nvPr/>
        </p:nvSpPr>
        <p:spPr>
          <a:xfrm>
            <a:off x="9089848" y="6664908"/>
            <a:ext cx="18647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1299" name="TextBox 1299"/>
          <p:cNvSpPr txBox="1"/>
          <p:nvPr/>
        </p:nvSpPr>
        <p:spPr>
          <a:xfrm>
            <a:off x="593598" y="592656"/>
            <a:ext cx="6607934" cy="1491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confirmed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weakening</a:t>
            </a:r>
          </a:p>
          <a:p>
            <a:pPr indent="761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4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</p:txBody>
      </p:sp>
      <p:sp>
        <p:nvSpPr>
          <p:cNvPr id="1300" name="TextBox 1300"/>
          <p:cNvSpPr txBox="1"/>
          <p:nvPr/>
        </p:nvSpPr>
        <p:spPr>
          <a:xfrm>
            <a:off x="593598" y="2209678"/>
            <a:ext cx="28989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1301" name="TextBox 1301"/>
          <p:cNvSpPr txBox="1"/>
          <p:nvPr/>
        </p:nvSpPr>
        <p:spPr>
          <a:xfrm>
            <a:off x="3925062" y="2270638"/>
            <a:ext cx="986504" cy="4082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210304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302" name="TextBox 1302"/>
          <p:cNvSpPr txBox="1"/>
          <p:nvPr/>
        </p:nvSpPr>
        <p:spPr>
          <a:xfrm>
            <a:off x="5183886" y="2223016"/>
            <a:ext cx="4310933" cy="10905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</a:p>
          <a:p>
            <a:pPr indent="19583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things</a:t>
            </a:r>
          </a:p>
          <a:p>
            <a:pPr indent="19583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geopolitical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tensions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1303" name="TextBox 1303"/>
          <p:cNvSpPr txBox="1"/>
          <p:nvPr/>
        </p:nvSpPr>
        <p:spPr>
          <a:xfrm>
            <a:off x="827528" y="3309772"/>
            <a:ext cx="393974" cy="222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</p:txBody>
      </p:sp>
      <p:sp>
        <p:nvSpPr>
          <p:cNvPr id="1304" name="TextBox 1304"/>
          <p:cNvSpPr txBox="1"/>
          <p:nvPr/>
        </p:nvSpPr>
        <p:spPr>
          <a:xfrm>
            <a:off x="3384042" y="3372253"/>
            <a:ext cx="393179" cy="222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</a:p>
        </p:txBody>
      </p:sp>
      <p:sp>
        <p:nvSpPr>
          <p:cNvPr id="1305" name="TextBox 1305"/>
          <p:cNvSpPr txBox="1"/>
          <p:nvPr/>
        </p:nvSpPr>
        <p:spPr>
          <a:xfrm>
            <a:off x="5379720" y="3329432"/>
            <a:ext cx="4208519" cy="453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</p:txBody>
      </p:sp>
      <p:sp>
        <p:nvSpPr>
          <p:cNvPr id="1306" name="TextBox 1306"/>
          <p:cNvSpPr txBox="1"/>
          <p:nvPr/>
        </p:nvSpPr>
        <p:spPr>
          <a:xfrm>
            <a:off x="669786" y="6544696"/>
            <a:ext cx="621299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1307" name="TextBox 1307"/>
          <p:cNvSpPr txBox="1"/>
          <p:nvPr/>
        </p:nvSpPr>
        <p:spPr>
          <a:xfrm>
            <a:off x="1517893" y="4074048"/>
            <a:ext cx="630452" cy="26579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504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308" name="TextBox 1308"/>
          <p:cNvSpPr txBox="1"/>
          <p:nvPr/>
        </p:nvSpPr>
        <p:spPr>
          <a:xfrm>
            <a:off x="2372103" y="3938419"/>
            <a:ext cx="630452" cy="27935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070">
              <a:lnSpc>
                <a:spcPts val="1750"/>
              </a:lnSpc>
            </a:pPr>
            <a:r>
              <a:rPr lang="en-US" altLang="zh-CN" sz="156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4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309" name="TextBox 1309"/>
          <p:cNvSpPr txBox="1"/>
          <p:nvPr/>
        </p:nvSpPr>
        <p:spPr>
          <a:xfrm>
            <a:off x="3226312" y="6544696"/>
            <a:ext cx="630452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310" name="TextBox 1310"/>
          <p:cNvSpPr txBox="1"/>
          <p:nvPr/>
        </p:nvSpPr>
        <p:spPr>
          <a:xfrm>
            <a:off x="4034790" y="6544696"/>
            <a:ext cx="723308" cy="187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2015e</a:t>
            </a:r>
          </a:p>
        </p:txBody>
      </p:sp>
      <p:sp>
        <p:nvSpPr>
          <p:cNvPr id="1311" name="TextBox 1311"/>
          <p:cNvSpPr txBox="1"/>
          <p:nvPr/>
        </p:nvSpPr>
        <p:spPr>
          <a:xfrm>
            <a:off x="5183886" y="3966472"/>
            <a:ext cx="4395324" cy="30464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</a:p>
          <a:p>
            <a:pPr indent="195834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(EPS)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195834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6.37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195833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margin*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10–11%.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8"/>
              </a:lnSpc>
            </a:pP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mpac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  <a:p>
            <a:pPr indent="19583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311">
              <a:lnSpc>
                <a:spcPts val="223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*Eff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</a:t>
            </a:r>
          </a:p>
          <a:p>
            <a:pPr indent="210316">
              <a:lnSpc>
                <a:spcPts val="1451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combinations.</a:t>
            </a:r>
          </a:p>
        </p:txBody>
      </p:sp>
      <p:sp>
        <p:nvSpPr>
          <p:cNvPr id="1312" name="TextBox 1312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13" name="TextBox 1313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1314" name="TextBox 1314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15" name="TextBox 1315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453152" y="3855438"/>
            <a:ext cx="299220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93596" y="927936"/>
            <a:ext cx="8920974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3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looking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465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“plan,”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“believe,”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seek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project”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</a:p>
          <a:p>
            <a:pPr indent="6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</a:p>
          <a:p>
            <a:pPr indent="7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disclosures,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6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occur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(negatively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positively)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explicitly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implicitly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</a:p>
          <a:p>
            <a:pPr indent="6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1">
              <a:lnSpc>
                <a:spcPts val="143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</a:p>
          <a:p>
            <a:pPr indent="1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1109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0">
              <a:lnSpc>
                <a:spcPts val="110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0">
              <a:lnSpc>
                <a:spcPts val="1434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1">
              <a:lnSpc>
                <a:spcPts val="1103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5">
              <a:lnSpc>
                <a:spcPts val="1972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Freeform 131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2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Freeform 132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Freeform 132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Freeform 132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Freeform 132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Freeform 132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Freeform 133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Freeform 1331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Freeform 133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Freeform 133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Freeform 133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Freeform 1335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TextBox 1336"/>
          <p:cNvSpPr txBox="1"/>
          <p:nvPr/>
        </p:nvSpPr>
        <p:spPr>
          <a:xfrm>
            <a:off x="594360" y="927936"/>
            <a:ext cx="1309058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70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37" name="TextBox 1337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1338" name="TextBox 1338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339" name="TextBox 1339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Freeform 1340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Freeform 134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Freeform 1342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Freeform 1343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Freeform 1344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Freeform 1345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Freeform 1346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Freeform 1347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Freeform 1348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Freeform 1349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Freeform 1350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Freeform 1351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Freeform 1352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Freeform 1353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Freeform 1354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Freeform 1355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Freeform 1356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Freeform 1357"> 
				</p:cNvPr>
          <p:cNvSpPr/>
          <p:nvPr/>
        </p:nvSpPr>
        <p:spPr>
          <a:xfrm>
            <a:off x="762000" y="2438400"/>
            <a:ext cx="8677275" cy="495300"/>
          </a:xfrm>
          <a:custGeom>
            <a:avLst/>
            <a:gdLst>
              <a:gd name="connsiteX0" fmla="*/ 16002 w 8677275"/>
              <a:gd name="connsiteY0" fmla="*/ 14478 h 495300"/>
              <a:gd name="connsiteX1" fmla="*/ 16002 w 8677275"/>
              <a:gd name="connsiteY1" fmla="*/ 503682 h 495300"/>
              <a:gd name="connsiteX2" fmla="*/ 8679180 w 8677275"/>
              <a:gd name="connsiteY2" fmla="*/ 503682 h 495300"/>
              <a:gd name="connsiteX3" fmla="*/ 8679180 w 8677275"/>
              <a:gd name="connsiteY3" fmla="*/ 14478 h 495300"/>
              <a:gd name="connsiteX4" fmla="*/ 16002 w 8677275"/>
              <a:gd name="connsiteY4" fmla="*/ 14478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495300">
                <a:moveTo>
                  <a:pt x="16002" y="14478"/>
                </a:moveTo>
                <a:lnTo>
                  <a:pt x="16002" y="503682"/>
                </a:lnTo>
                <a:lnTo>
                  <a:pt x="8679180" y="503682"/>
                </a:lnTo>
                <a:lnTo>
                  <a:pt x="8679180" y="14478"/>
                </a:lnTo>
                <a:lnTo>
                  <a:pt x="16002" y="14478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Freeform 1358"> 
				</p:cNvPr>
          <p:cNvSpPr/>
          <p:nvPr/>
        </p:nvSpPr>
        <p:spPr>
          <a:xfrm>
            <a:off x="1057275" y="2752725"/>
            <a:ext cx="2638425" cy="180975"/>
          </a:xfrm>
          <a:custGeom>
            <a:avLst/>
            <a:gdLst>
              <a:gd name="connsiteX0" fmla="*/ 17145 w 2638425"/>
              <a:gd name="connsiteY0" fmla="*/ 13335 h 180975"/>
              <a:gd name="connsiteX1" fmla="*/ 17145 w 2638425"/>
              <a:gd name="connsiteY1" fmla="*/ 189357 h 180975"/>
              <a:gd name="connsiteX2" fmla="*/ 2641473 w 2638425"/>
              <a:gd name="connsiteY2" fmla="*/ 189357 h 180975"/>
              <a:gd name="connsiteX3" fmla="*/ 2641473 w 2638425"/>
              <a:gd name="connsiteY3" fmla="*/ 13335 h 180975"/>
              <a:gd name="connsiteX4" fmla="*/ 17145 w 2638425"/>
              <a:gd name="connsiteY4" fmla="*/ 1333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0975">
                <a:moveTo>
                  <a:pt x="17145" y="13335"/>
                </a:moveTo>
                <a:lnTo>
                  <a:pt x="17145" y="189357"/>
                </a:lnTo>
                <a:lnTo>
                  <a:pt x="2641473" y="189357"/>
                </a:lnTo>
                <a:lnTo>
                  <a:pt x="2641473" y="13335"/>
                </a:lnTo>
                <a:lnTo>
                  <a:pt x="17145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Freeform 1359"> 
				</p:cNvPr>
          <p:cNvSpPr/>
          <p:nvPr/>
        </p:nvSpPr>
        <p:spPr>
          <a:xfrm>
            <a:off x="3781425" y="2752725"/>
            <a:ext cx="2638425" cy="180975"/>
          </a:xfrm>
          <a:custGeom>
            <a:avLst/>
            <a:gdLst>
              <a:gd name="connsiteX0" fmla="*/ 16383 w 2638425"/>
              <a:gd name="connsiteY0" fmla="*/ 13335 h 180975"/>
              <a:gd name="connsiteX1" fmla="*/ 16383 w 2638425"/>
              <a:gd name="connsiteY1" fmla="*/ 189357 h 180975"/>
              <a:gd name="connsiteX2" fmla="*/ 2639949 w 2638425"/>
              <a:gd name="connsiteY2" fmla="*/ 189357 h 180975"/>
              <a:gd name="connsiteX3" fmla="*/ 2639949 w 2638425"/>
              <a:gd name="connsiteY3" fmla="*/ 13335 h 180975"/>
              <a:gd name="connsiteX4" fmla="*/ 16383 w 2638425"/>
              <a:gd name="connsiteY4" fmla="*/ 1333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0975">
                <a:moveTo>
                  <a:pt x="16383" y="13335"/>
                </a:moveTo>
                <a:lnTo>
                  <a:pt x="16383" y="189357"/>
                </a:lnTo>
                <a:lnTo>
                  <a:pt x="2639949" y="189357"/>
                </a:lnTo>
                <a:lnTo>
                  <a:pt x="2639949" y="13335"/>
                </a:lnTo>
                <a:lnTo>
                  <a:pt x="16383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Freeform 1360"> 
				</p:cNvPr>
          <p:cNvSpPr/>
          <p:nvPr/>
        </p:nvSpPr>
        <p:spPr>
          <a:xfrm>
            <a:off x="6505575" y="2752725"/>
            <a:ext cx="2638425" cy="180975"/>
          </a:xfrm>
          <a:custGeom>
            <a:avLst/>
            <a:gdLst>
              <a:gd name="connsiteX0" fmla="*/ 14858 w 2638425"/>
              <a:gd name="connsiteY0" fmla="*/ 13335 h 180975"/>
              <a:gd name="connsiteX1" fmla="*/ 14858 w 2638425"/>
              <a:gd name="connsiteY1" fmla="*/ 189357 h 180975"/>
              <a:gd name="connsiteX2" fmla="*/ 2638425 w 2638425"/>
              <a:gd name="connsiteY2" fmla="*/ 189357 h 180975"/>
              <a:gd name="connsiteX3" fmla="*/ 2638425 w 2638425"/>
              <a:gd name="connsiteY3" fmla="*/ 13335 h 180975"/>
              <a:gd name="connsiteX4" fmla="*/ 14858 w 2638425"/>
              <a:gd name="connsiteY4" fmla="*/ 1333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80975">
                <a:moveTo>
                  <a:pt x="14858" y="13335"/>
                </a:moveTo>
                <a:lnTo>
                  <a:pt x="14858" y="189357"/>
                </a:lnTo>
                <a:lnTo>
                  <a:pt x="2638425" y="189357"/>
                </a:lnTo>
                <a:lnTo>
                  <a:pt x="2638425" y="13335"/>
                </a:lnTo>
                <a:lnTo>
                  <a:pt x="14858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Freeform 1361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Freeform 1362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Freeform 1363"> 
				</p:cNvPr>
          <p:cNvSpPr/>
          <p:nvPr/>
        </p:nvSpPr>
        <p:spPr>
          <a:xfrm>
            <a:off x="762000" y="2924175"/>
            <a:ext cx="8677275" cy="952500"/>
          </a:xfrm>
          <a:custGeom>
            <a:avLst/>
            <a:gdLst>
              <a:gd name="connsiteX0" fmla="*/ 16002 w 8677275"/>
              <a:gd name="connsiteY0" fmla="*/ 17145 h 952500"/>
              <a:gd name="connsiteX1" fmla="*/ 16002 w 8677275"/>
              <a:gd name="connsiteY1" fmla="*/ 960501 h 952500"/>
              <a:gd name="connsiteX2" fmla="*/ 8679180 w 8677275"/>
              <a:gd name="connsiteY2" fmla="*/ 960501 h 952500"/>
              <a:gd name="connsiteX3" fmla="*/ 8679180 w 8677275"/>
              <a:gd name="connsiteY3" fmla="*/ 17145 h 952500"/>
              <a:gd name="connsiteX4" fmla="*/ 16002 w 86772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952500">
                <a:moveTo>
                  <a:pt x="16002" y="17145"/>
                </a:moveTo>
                <a:lnTo>
                  <a:pt x="16002" y="960501"/>
                </a:lnTo>
                <a:lnTo>
                  <a:pt x="8679180" y="960501"/>
                </a:lnTo>
                <a:lnTo>
                  <a:pt x="86791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Freeform 1364"> 
				</p:cNvPr>
          <p:cNvSpPr/>
          <p:nvPr/>
        </p:nvSpPr>
        <p:spPr>
          <a:xfrm>
            <a:off x="1057275" y="2924175"/>
            <a:ext cx="2638425" cy="952500"/>
          </a:xfrm>
          <a:custGeom>
            <a:avLst/>
            <a:gdLst>
              <a:gd name="connsiteX0" fmla="*/ 17145 w 2638425"/>
              <a:gd name="connsiteY0" fmla="*/ 17145 h 952500"/>
              <a:gd name="connsiteX1" fmla="*/ 17145 w 2638425"/>
              <a:gd name="connsiteY1" fmla="*/ 960501 h 952500"/>
              <a:gd name="connsiteX2" fmla="*/ 2641473 w 2638425"/>
              <a:gd name="connsiteY2" fmla="*/ 960501 h 952500"/>
              <a:gd name="connsiteX3" fmla="*/ 2641473 w 2638425"/>
              <a:gd name="connsiteY3" fmla="*/ 17145 h 952500"/>
              <a:gd name="connsiteX4" fmla="*/ 17145 w 26384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952500">
                <a:moveTo>
                  <a:pt x="17145" y="17145"/>
                </a:moveTo>
                <a:lnTo>
                  <a:pt x="17145" y="960501"/>
                </a:lnTo>
                <a:lnTo>
                  <a:pt x="2641473" y="960501"/>
                </a:lnTo>
                <a:lnTo>
                  <a:pt x="2641473" y="17145"/>
                </a:lnTo>
                <a:lnTo>
                  <a:pt x="17145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Freeform 1365"> 
				</p:cNvPr>
          <p:cNvSpPr/>
          <p:nvPr/>
        </p:nvSpPr>
        <p:spPr>
          <a:xfrm>
            <a:off x="3781425" y="2924175"/>
            <a:ext cx="2638425" cy="952500"/>
          </a:xfrm>
          <a:custGeom>
            <a:avLst/>
            <a:gdLst>
              <a:gd name="connsiteX0" fmla="*/ 16383 w 2638425"/>
              <a:gd name="connsiteY0" fmla="*/ 17145 h 952500"/>
              <a:gd name="connsiteX1" fmla="*/ 16383 w 2638425"/>
              <a:gd name="connsiteY1" fmla="*/ 960501 h 952500"/>
              <a:gd name="connsiteX2" fmla="*/ 2639949 w 2638425"/>
              <a:gd name="connsiteY2" fmla="*/ 960501 h 952500"/>
              <a:gd name="connsiteX3" fmla="*/ 2639949 w 2638425"/>
              <a:gd name="connsiteY3" fmla="*/ 17145 h 952500"/>
              <a:gd name="connsiteX4" fmla="*/ 16383 w 26384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952500">
                <a:moveTo>
                  <a:pt x="16383" y="17145"/>
                </a:moveTo>
                <a:lnTo>
                  <a:pt x="16383" y="960501"/>
                </a:lnTo>
                <a:lnTo>
                  <a:pt x="2639949" y="960501"/>
                </a:lnTo>
                <a:lnTo>
                  <a:pt x="2639949" y="17145"/>
                </a:lnTo>
                <a:lnTo>
                  <a:pt x="16383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Freeform 1366"> 
				</p:cNvPr>
          <p:cNvSpPr/>
          <p:nvPr/>
        </p:nvSpPr>
        <p:spPr>
          <a:xfrm>
            <a:off x="6505575" y="2924175"/>
            <a:ext cx="2638425" cy="952500"/>
          </a:xfrm>
          <a:custGeom>
            <a:avLst/>
            <a:gdLst>
              <a:gd name="connsiteX0" fmla="*/ 14858 w 2638425"/>
              <a:gd name="connsiteY0" fmla="*/ 17145 h 952500"/>
              <a:gd name="connsiteX1" fmla="*/ 14858 w 2638425"/>
              <a:gd name="connsiteY1" fmla="*/ 960501 h 952500"/>
              <a:gd name="connsiteX2" fmla="*/ 2638425 w 2638425"/>
              <a:gd name="connsiteY2" fmla="*/ 960501 h 952500"/>
              <a:gd name="connsiteX3" fmla="*/ 2638425 w 2638425"/>
              <a:gd name="connsiteY3" fmla="*/ 17145 h 952500"/>
              <a:gd name="connsiteX4" fmla="*/ 14858 w 26384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952500">
                <a:moveTo>
                  <a:pt x="14858" y="17145"/>
                </a:moveTo>
                <a:lnTo>
                  <a:pt x="14858" y="960501"/>
                </a:lnTo>
                <a:lnTo>
                  <a:pt x="2638425" y="960501"/>
                </a:lnTo>
                <a:lnTo>
                  <a:pt x="2638425" y="17145"/>
                </a:lnTo>
                <a:lnTo>
                  <a:pt x="14858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Freeform 1367"> 
				</p:cNvPr>
          <p:cNvSpPr/>
          <p:nvPr/>
        </p:nvSpPr>
        <p:spPr>
          <a:xfrm>
            <a:off x="3905250" y="3733800"/>
            <a:ext cx="2352675" cy="19050"/>
          </a:xfrm>
          <a:custGeom>
            <a:avLst/>
            <a:gdLst>
              <a:gd name="connsiteX0" fmla="*/ 12953 w 2352675"/>
              <a:gd name="connsiteY0" fmla="*/ 9905 h 19050"/>
              <a:gd name="connsiteX1" fmla="*/ 12953 w 2352675"/>
              <a:gd name="connsiteY1" fmla="*/ 23621 h 19050"/>
              <a:gd name="connsiteX2" fmla="*/ 2359914 w 2352675"/>
              <a:gd name="connsiteY2" fmla="*/ 23621 h 19050"/>
              <a:gd name="connsiteX3" fmla="*/ 2359914 w 2352675"/>
              <a:gd name="connsiteY3" fmla="*/ 9905 h 19050"/>
              <a:gd name="connsiteX4" fmla="*/ 12953 w 23526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675" h="19050">
                <a:moveTo>
                  <a:pt x="12953" y="9905"/>
                </a:moveTo>
                <a:lnTo>
                  <a:pt x="12953" y="23621"/>
                </a:lnTo>
                <a:lnTo>
                  <a:pt x="2359914" y="23621"/>
                </a:lnTo>
                <a:lnTo>
                  <a:pt x="2359914" y="9905"/>
                </a:lnTo>
                <a:lnTo>
                  <a:pt x="12953" y="990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Freeform 1368"> 
				</p:cNvPr>
          <p:cNvSpPr/>
          <p:nvPr/>
        </p:nvSpPr>
        <p:spPr>
          <a:xfrm>
            <a:off x="6648450" y="3733800"/>
            <a:ext cx="2352675" cy="19050"/>
          </a:xfrm>
          <a:custGeom>
            <a:avLst/>
            <a:gdLst>
              <a:gd name="connsiteX0" fmla="*/ 10668 w 2352675"/>
              <a:gd name="connsiteY0" fmla="*/ 9905 h 19050"/>
              <a:gd name="connsiteX1" fmla="*/ 10668 w 2352675"/>
              <a:gd name="connsiteY1" fmla="*/ 23621 h 19050"/>
              <a:gd name="connsiteX2" fmla="*/ 2357628 w 2352675"/>
              <a:gd name="connsiteY2" fmla="*/ 23621 h 19050"/>
              <a:gd name="connsiteX3" fmla="*/ 2357628 w 2352675"/>
              <a:gd name="connsiteY3" fmla="*/ 9905 h 19050"/>
              <a:gd name="connsiteX4" fmla="*/ 10668 w 23526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675" h="19050">
                <a:moveTo>
                  <a:pt x="10668" y="9905"/>
                </a:moveTo>
                <a:lnTo>
                  <a:pt x="10668" y="23621"/>
                </a:lnTo>
                <a:lnTo>
                  <a:pt x="2357628" y="23621"/>
                </a:lnTo>
                <a:lnTo>
                  <a:pt x="2357628" y="9905"/>
                </a:lnTo>
                <a:lnTo>
                  <a:pt x="10668" y="990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Freeform 1369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Freeform 1370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Freeform 1371"> 
				</p:cNvPr>
          <p:cNvSpPr/>
          <p:nvPr/>
        </p:nvSpPr>
        <p:spPr>
          <a:xfrm>
            <a:off x="762000" y="3867150"/>
            <a:ext cx="8677275" cy="952500"/>
          </a:xfrm>
          <a:custGeom>
            <a:avLst/>
            <a:gdLst>
              <a:gd name="connsiteX0" fmla="*/ 16002 w 8677275"/>
              <a:gd name="connsiteY0" fmla="*/ 16764 h 952500"/>
              <a:gd name="connsiteX1" fmla="*/ 16002 w 8677275"/>
              <a:gd name="connsiteY1" fmla="*/ 960120 h 952500"/>
              <a:gd name="connsiteX2" fmla="*/ 8679180 w 8677275"/>
              <a:gd name="connsiteY2" fmla="*/ 960120 h 952500"/>
              <a:gd name="connsiteX3" fmla="*/ 8679180 w 8677275"/>
              <a:gd name="connsiteY3" fmla="*/ 16764 h 952500"/>
              <a:gd name="connsiteX4" fmla="*/ 16002 w 867727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952500">
                <a:moveTo>
                  <a:pt x="16002" y="16764"/>
                </a:moveTo>
                <a:lnTo>
                  <a:pt x="16002" y="960120"/>
                </a:lnTo>
                <a:lnTo>
                  <a:pt x="8679180" y="960120"/>
                </a:lnTo>
                <a:lnTo>
                  <a:pt x="8679180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Freeform 1372"> 
				</p:cNvPr>
          <p:cNvSpPr/>
          <p:nvPr/>
        </p:nvSpPr>
        <p:spPr>
          <a:xfrm>
            <a:off x="1057275" y="3867150"/>
            <a:ext cx="2638425" cy="771525"/>
          </a:xfrm>
          <a:custGeom>
            <a:avLst/>
            <a:gdLst>
              <a:gd name="connsiteX0" fmla="*/ 17145 w 2638425"/>
              <a:gd name="connsiteY0" fmla="*/ 16764 h 771525"/>
              <a:gd name="connsiteX1" fmla="*/ 17145 w 2638425"/>
              <a:gd name="connsiteY1" fmla="*/ 774954 h 771525"/>
              <a:gd name="connsiteX2" fmla="*/ 2641473 w 2638425"/>
              <a:gd name="connsiteY2" fmla="*/ 774954 h 771525"/>
              <a:gd name="connsiteX3" fmla="*/ 2641473 w 2638425"/>
              <a:gd name="connsiteY3" fmla="*/ 16764 h 771525"/>
              <a:gd name="connsiteX4" fmla="*/ 17145 w 2638425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771525">
                <a:moveTo>
                  <a:pt x="17145" y="16764"/>
                </a:moveTo>
                <a:lnTo>
                  <a:pt x="17145" y="774954"/>
                </a:lnTo>
                <a:lnTo>
                  <a:pt x="2641473" y="774954"/>
                </a:lnTo>
                <a:lnTo>
                  <a:pt x="2641473" y="16764"/>
                </a:lnTo>
                <a:lnTo>
                  <a:pt x="17145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Freeform 1373"> 
				</p:cNvPr>
          <p:cNvSpPr/>
          <p:nvPr/>
        </p:nvSpPr>
        <p:spPr>
          <a:xfrm>
            <a:off x="3781425" y="3867150"/>
            <a:ext cx="2638425" cy="771525"/>
          </a:xfrm>
          <a:custGeom>
            <a:avLst/>
            <a:gdLst>
              <a:gd name="connsiteX0" fmla="*/ 16383 w 2638425"/>
              <a:gd name="connsiteY0" fmla="*/ 16764 h 771525"/>
              <a:gd name="connsiteX1" fmla="*/ 16383 w 2638425"/>
              <a:gd name="connsiteY1" fmla="*/ 774954 h 771525"/>
              <a:gd name="connsiteX2" fmla="*/ 2639949 w 2638425"/>
              <a:gd name="connsiteY2" fmla="*/ 774954 h 771525"/>
              <a:gd name="connsiteX3" fmla="*/ 2639949 w 2638425"/>
              <a:gd name="connsiteY3" fmla="*/ 16764 h 771525"/>
              <a:gd name="connsiteX4" fmla="*/ 16383 w 2638425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771525">
                <a:moveTo>
                  <a:pt x="16383" y="16764"/>
                </a:moveTo>
                <a:lnTo>
                  <a:pt x="16383" y="774954"/>
                </a:lnTo>
                <a:lnTo>
                  <a:pt x="2639949" y="774954"/>
                </a:lnTo>
                <a:lnTo>
                  <a:pt x="2639949" y="16764"/>
                </a:lnTo>
                <a:lnTo>
                  <a:pt x="16383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Freeform 1374"> 
				</p:cNvPr>
          <p:cNvSpPr/>
          <p:nvPr/>
        </p:nvSpPr>
        <p:spPr>
          <a:xfrm>
            <a:off x="6505575" y="3867150"/>
            <a:ext cx="2638425" cy="771525"/>
          </a:xfrm>
          <a:custGeom>
            <a:avLst/>
            <a:gdLst>
              <a:gd name="connsiteX0" fmla="*/ 14858 w 2638425"/>
              <a:gd name="connsiteY0" fmla="*/ 16764 h 771525"/>
              <a:gd name="connsiteX1" fmla="*/ 14858 w 2638425"/>
              <a:gd name="connsiteY1" fmla="*/ 774954 h 771525"/>
              <a:gd name="connsiteX2" fmla="*/ 2638425 w 2638425"/>
              <a:gd name="connsiteY2" fmla="*/ 774954 h 771525"/>
              <a:gd name="connsiteX3" fmla="*/ 2638425 w 2638425"/>
              <a:gd name="connsiteY3" fmla="*/ 16764 h 771525"/>
              <a:gd name="connsiteX4" fmla="*/ 14858 w 2638425"/>
              <a:gd name="connsiteY4" fmla="*/ 16764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771525">
                <a:moveTo>
                  <a:pt x="14858" y="16764"/>
                </a:moveTo>
                <a:lnTo>
                  <a:pt x="14858" y="774954"/>
                </a:lnTo>
                <a:lnTo>
                  <a:pt x="2638425" y="774954"/>
                </a:lnTo>
                <a:lnTo>
                  <a:pt x="2638425" y="16764"/>
                </a:lnTo>
                <a:lnTo>
                  <a:pt x="14858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Freeform 1375"> 
				</p:cNvPr>
          <p:cNvSpPr/>
          <p:nvPr/>
        </p:nvSpPr>
        <p:spPr>
          <a:xfrm>
            <a:off x="1057275" y="3905250"/>
            <a:ext cx="2638425" cy="209550"/>
          </a:xfrm>
          <a:custGeom>
            <a:avLst/>
            <a:gdLst>
              <a:gd name="connsiteX0" fmla="*/ 17145 w 2638425"/>
              <a:gd name="connsiteY0" fmla="*/ 11430 h 209550"/>
              <a:gd name="connsiteX1" fmla="*/ 17145 w 2638425"/>
              <a:gd name="connsiteY1" fmla="*/ 217932 h 209550"/>
              <a:gd name="connsiteX2" fmla="*/ 2641473 w 2638425"/>
              <a:gd name="connsiteY2" fmla="*/ 217932 h 209550"/>
              <a:gd name="connsiteX3" fmla="*/ 2641473 w 2638425"/>
              <a:gd name="connsiteY3" fmla="*/ 11430 h 209550"/>
              <a:gd name="connsiteX4" fmla="*/ 17145 w 2638425"/>
              <a:gd name="connsiteY4" fmla="*/ 114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209550">
                <a:moveTo>
                  <a:pt x="17145" y="11430"/>
                </a:moveTo>
                <a:lnTo>
                  <a:pt x="17145" y="217932"/>
                </a:lnTo>
                <a:lnTo>
                  <a:pt x="2641473" y="217932"/>
                </a:lnTo>
                <a:lnTo>
                  <a:pt x="2641473" y="11430"/>
                </a:lnTo>
                <a:lnTo>
                  <a:pt x="17145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Freeform 1376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Freeform 1377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Freeform 1378"> 
				</p:cNvPr>
          <p:cNvSpPr/>
          <p:nvPr/>
        </p:nvSpPr>
        <p:spPr>
          <a:xfrm>
            <a:off x="762000" y="4810125"/>
            <a:ext cx="8677275" cy="952500"/>
          </a:xfrm>
          <a:custGeom>
            <a:avLst/>
            <a:gdLst>
              <a:gd name="connsiteX0" fmla="*/ 16002 w 8677275"/>
              <a:gd name="connsiteY0" fmla="*/ 16383 h 952500"/>
              <a:gd name="connsiteX1" fmla="*/ 16002 w 8677275"/>
              <a:gd name="connsiteY1" fmla="*/ 959739 h 952500"/>
              <a:gd name="connsiteX2" fmla="*/ 8679180 w 8677275"/>
              <a:gd name="connsiteY2" fmla="*/ 959739 h 952500"/>
              <a:gd name="connsiteX3" fmla="*/ 8679180 w 8677275"/>
              <a:gd name="connsiteY3" fmla="*/ 16383 h 952500"/>
              <a:gd name="connsiteX4" fmla="*/ 16002 w 86772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952500">
                <a:moveTo>
                  <a:pt x="16002" y="16383"/>
                </a:moveTo>
                <a:lnTo>
                  <a:pt x="16002" y="959739"/>
                </a:lnTo>
                <a:lnTo>
                  <a:pt x="8679180" y="959739"/>
                </a:lnTo>
                <a:lnTo>
                  <a:pt x="8679180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Freeform 1379"> 
				</p:cNvPr>
          <p:cNvSpPr/>
          <p:nvPr/>
        </p:nvSpPr>
        <p:spPr>
          <a:xfrm>
            <a:off x="1057275" y="4953000"/>
            <a:ext cx="8086725" cy="809625"/>
          </a:xfrm>
          <a:custGeom>
            <a:avLst/>
            <a:gdLst>
              <a:gd name="connsiteX0" fmla="*/ 17145 w 8086725"/>
              <a:gd name="connsiteY0" fmla="*/ 12192 h 809625"/>
              <a:gd name="connsiteX1" fmla="*/ 17145 w 8086725"/>
              <a:gd name="connsiteY1" fmla="*/ 816864 h 809625"/>
              <a:gd name="connsiteX2" fmla="*/ 8086725 w 8086725"/>
              <a:gd name="connsiteY2" fmla="*/ 816864 h 809625"/>
              <a:gd name="connsiteX3" fmla="*/ 8086725 w 8086725"/>
              <a:gd name="connsiteY3" fmla="*/ 12192 h 809625"/>
              <a:gd name="connsiteX4" fmla="*/ 17145 w 8086725"/>
              <a:gd name="connsiteY4" fmla="*/ 1219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725" h="809625">
                <a:moveTo>
                  <a:pt x="17145" y="12192"/>
                </a:moveTo>
                <a:lnTo>
                  <a:pt x="17145" y="816864"/>
                </a:lnTo>
                <a:lnTo>
                  <a:pt x="8086725" y="816864"/>
                </a:lnTo>
                <a:lnTo>
                  <a:pt x="8086725" y="12192"/>
                </a:lnTo>
                <a:lnTo>
                  <a:pt x="17145" y="121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Freeform 1380"> 
				</p:cNvPr>
          <p:cNvSpPr/>
          <p:nvPr/>
        </p:nvSpPr>
        <p:spPr>
          <a:xfrm>
            <a:off x="1257300" y="5067300"/>
            <a:ext cx="1400175" cy="571500"/>
          </a:xfrm>
          <a:custGeom>
            <a:avLst/>
            <a:gdLst>
              <a:gd name="connsiteX0" fmla="*/ 15240 w 1400175"/>
              <a:gd name="connsiteY0" fmla="*/ 17526 h 571500"/>
              <a:gd name="connsiteX1" fmla="*/ 15240 w 1400175"/>
              <a:gd name="connsiteY1" fmla="*/ 579882 h 571500"/>
              <a:gd name="connsiteX2" fmla="*/ 1401318 w 1400175"/>
              <a:gd name="connsiteY2" fmla="*/ 579882 h 571500"/>
              <a:gd name="connsiteX3" fmla="*/ 1401318 w 1400175"/>
              <a:gd name="connsiteY3" fmla="*/ 17526 h 571500"/>
              <a:gd name="connsiteX4" fmla="*/ 15240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5240" y="17526"/>
                </a:moveTo>
                <a:lnTo>
                  <a:pt x="15240" y="579882"/>
                </a:lnTo>
                <a:lnTo>
                  <a:pt x="1401318" y="579882"/>
                </a:lnTo>
                <a:lnTo>
                  <a:pt x="1401318" y="17526"/>
                </a:lnTo>
                <a:lnTo>
                  <a:pt x="15240" y="17526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Freeform 1381"> 
				</p:cNvPr>
          <p:cNvSpPr/>
          <p:nvPr/>
        </p:nvSpPr>
        <p:spPr>
          <a:xfrm>
            <a:off x="1257300" y="5724525"/>
            <a:ext cx="1400175" cy="38100"/>
          </a:xfrm>
          <a:custGeom>
            <a:avLst/>
            <a:gdLst>
              <a:gd name="connsiteX0" fmla="*/ 15240 w 1400175"/>
              <a:gd name="connsiteY0" fmla="*/ 9525 h 38100"/>
              <a:gd name="connsiteX1" fmla="*/ 15240 w 1400175"/>
              <a:gd name="connsiteY1" fmla="*/ 45339 h 38100"/>
              <a:gd name="connsiteX2" fmla="*/ 1401318 w 1400175"/>
              <a:gd name="connsiteY2" fmla="*/ 45339 h 38100"/>
              <a:gd name="connsiteX3" fmla="*/ 1401318 w 1400175"/>
              <a:gd name="connsiteY3" fmla="*/ 9525 h 38100"/>
              <a:gd name="connsiteX4" fmla="*/ 15240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5240" y="9525"/>
                </a:moveTo>
                <a:lnTo>
                  <a:pt x="15240" y="45339"/>
                </a:lnTo>
                <a:lnTo>
                  <a:pt x="1401318" y="45339"/>
                </a:lnTo>
                <a:lnTo>
                  <a:pt x="1401318" y="9525"/>
                </a:lnTo>
                <a:lnTo>
                  <a:pt x="15240" y="9525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Freeform 1382"> 
				</p:cNvPr>
          <p:cNvSpPr/>
          <p:nvPr/>
        </p:nvSpPr>
        <p:spPr>
          <a:xfrm>
            <a:off x="2828925" y="5067300"/>
            <a:ext cx="1400175" cy="571500"/>
          </a:xfrm>
          <a:custGeom>
            <a:avLst/>
            <a:gdLst>
              <a:gd name="connsiteX0" fmla="*/ 15621 w 1400175"/>
              <a:gd name="connsiteY0" fmla="*/ 17526 h 571500"/>
              <a:gd name="connsiteX1" fmla="*/ 15621 w 1400175"/>
              <a:gd name="connsiteY1" fmla="*/ 579882 h 571500"/>
              <a:gd name="connsiteX2" fmla="*/ 1401699 w 1400175"/>
              <a:gd name="connsiteY2" fmla="*/ 579882 h 571500"/>
              <a:gd name="connsiteX3" fmla="*/ 1401699 w 1400175"/>
              <a:gd name="connsiteY3" fmla="*/ 17526 h 571500"/>
              <a:gd name="connsiteX4" fmla="*/ 15621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5621" y="17526"/>
                </a:moveTo>
                <a:lnTo>
                  <a:pt x="15621" y="579882"/>
                </a:lnTo>
                <a:lnTo>
                  <a:pt x="1401699" y="579882"/>
                </a:lnTo>
                <a:lnTo>
                  <a:pt x="1401699" y="17526"/>
                </a:lnTo>
                <a:lnTo>
                  <a:pt x="15621" y="17526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Freeform 1383"> 
				</p:cNvPr>
          <p:cNvSpPr/>
          <p:nvPr/>
        </p:nvSpPr>
        <p:spPr>
          <a:xfrm>
            <a:off x="2828925" y="5724525"/>
            <a:ext cx="1400175" cy="38100"/>
          </a:xfrm>
          <a:custGeom>
            <a:avLst/>
            <a:gdLst>
              <a:gd name="connsiteX0" fmla="*/ 15621 w 1400175"/>
              <a:gd name="connsiteY0" fmla="*/ 9525 h 38100"/>
              <a:gd name="connsiteX1" fmla="*/ 15621 w 1400175"/>
              <a:gd name="connsiteY1" fmla="*/ 45339 h 38100"/>
              <a:gd name="connsiteX2" fmla="*/ 1401699 w 1400175"/>
              <a:gd name="connsiteY2" fmla="*/ 45339 h 38100"/>
              <a:gd name="connsiteX3" fmla="*/ 1401699 w 1400175"/>
              <a:gd name="connsiteY3" fmla="*/ 9525 h 38100"/>
              <a:gd name="connsiteX4" fmla="*/ 15621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5621" y="9525"/>
                </a:moveTo>
                <a:lnTo>
                  <a:pt x="15621" y="45339"/>
                </a:lnTo>
                <a:lnTo>
                  <a:pt x="1401699" y="45339"/>
                </a:lnTo>
                <a:lnTo>
                  <a:pt x="1401699" y="9525"/>
                </a:lnTo>
                <a:lnTo>
                  <a:pt x="15621" y="9525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Freeform 1384"> 
				</p:cNvPr>
          <p:cNvSpPr/>
          <p:nvPr/>
        </p:nvSpPr>
        <p:spPr>
          <a:xfrm>
            <a:off x="4400550" y="5067300"/>
            <a:ext cx="1400175" cy="571500"/>
          </a:xfrm>
          <a:custGeom>
            <a:avLst/>
            <a:gdLst>
              <a:gd name="connsiteX0" fmla="*/ 16002 w 1400175"/>
              <a:gd name="connsiteY0" fmla="*/ 17526 h 571500"/>
              <a:gd name="connsiteX1" fmla="*/ 16002 w 1400175"/>
              <a:gd name="connsiteY1" fmla="*/ 579882 h 571500"/>
              <a:gd name="connsiteX2" fmla="*/ 1402080 w 1400175"/>
              <a:gd name="connsiteY2" fmla="*/ 579882 h 571500"/>
              <a:gd name="connsiteX3" fmla="*/ 1402080 w 1400175"/>
              <a:gd name="connsiteY3" fmla="*/ 17526 h 571500"/>
              <a:gd name="connsiteX4" fmla="*/ 16002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6002" y="17526"/>
                </a:moveTo>
                <a:lnTo>
                  <a:pt x="16002" y="579882"/>
                </a:lnTo>
                <a:lnTo>
                  <a:pt x="1402080" y="579882"/>
                </a:lnTo>
                <a:lnTo>
                  <a:pt x="1402080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Freeform 1385"> 
				</p:cNvPr>
          <p:cNvSpPr/>
          <p:nvPr/>
        </p:nvSpPr>
        <p:spPr>
          <a:xfrm>
            <a:off x="4400550" y="5724525"/>
            <a:ext cx="1400175" cy="38100"/>
          </a:xfrm>
          <a:custGeom>
            <a:avLst/>
            <a:gdLst>
              <a:gd name="connsiteX0" fmla="*/ 16002 w 1400175"/>
              <a:gd name="connsiteY0" fmla="*/ 9525 h 38100"/>
              <a:gd name="connsiteX1" fmla="*/ 16002 w 1400175"/>
              <a:gd name="connsiteY1" fmla="*/ 45339 h 38100"/>
              <a:gd name="connsiteX2" fmla="*/ 1402080 w 1400175"/>
              <a:gd name="connsiteY2" fmla="*/ 45339 h 38100"/>
              <a:gd name="connsiteX3" fmla="*/ 1402080 w 1400175"/>
              <a:gd name="connsiteY3" fmla="*/ 9525 h 38100"/>
              <a:gd name="connsiteX4" fmla="*/ 16002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6002" y="9525"/>
                </a:moveTo>
                <a:lnTo>
                  <a:pt x="16002" y="45339"/>
                </a:lnTo>
                <a:lnTo>
                  <a:pt x="1402080" y="45339"/>
                </a:lnTo>
                <a:lnTo>
                  <a:pt x="1402080" y="9525"/>
                </a:lnTo>
                <a:lnTo>
                  <a:pt x="16002" y="9525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Freeform 1386"> 
				</p:cNvPr>
          <p:cNvSpPr/>
          <p:nvPr/>
        </p:nvSpPr>
        <p:spPr>
          <a:xfrm>
            <a:off x="5972175" y="5067300"/>
            <a:ext cx="1400175" cy="571500"/>
          </a:xfrm>
          <a:custGeom>
            <a:avLst/>
            <a:gdLst>
              <a:gd name="connsiteX0" fmla="*/ 16383 w 1400175"/>
              <a:gd name="connsiteY0" fmla="*/ 17526 h 571500"/>
              <a:gd name="connsiteX1" fmla="*/ 16383 w 1400175"/>
              <a:gd name="connsiteY1" fmla="*/ 579882 h 571500"/>
              <a:gd name="connsiteX2" fmla="*/ 1402460 w 1400175"/>
              <a:gd name="connsiteY2" fmla="*/ 579882 h 571500"/>
              <a:gd name="connsiteX3" fmla="*/ 1402460 w 1400175"/>
              <a:gd name="connsiteY3" fmla="*/ 17526 h 571500"/>
              <a:gd name="connsiteX4" fmla="*/ 16383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6383" y="17526"/>
                </a:moveTo>
                <a:lnTo>
                  <a:pt x="16383" y="579882"/>
                </a:lnTo>
                <a:lnTo>
                  <a:pt x="1402460" y="579882"/>
                </a:lnTo>
                <a:lnTo>
                  <a:pt x="1402460" y="17526"/>
                </a:lnTo>
                <a:lnTo>
                  <a:pt x="16383" y="17526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Freeform 1387"> 
				</p:cNvPr>
          <p:cNvSpPr/>
          <p:nvPr/>
        </p:nvSpPr>
        <p:spPr>
          <a:xfrm>
            <a:off x="5972175" y="5724525"/>
            <a:ext cx="1400175" cy="38100"/>
          </a:xfrm>
          <a:custGeom>
            <a:avLst/>
            <a:gdLst>
              <a:gd name="connsiteX0" fmla="*/ 16383 w 1400175"/>
              <a:gd name="connsiteY0" fmla="*/ 9525 h 38100"/>
              <a:gd name="connsiteX1" fmla="*/ 16383 w 1400175"/>
              <a:gd name="connsiteY1" fmla="*/ 45339 h 38100"/>
              <a:gd name="connsiteX2" fmla="*/ 1402460 w 1400175"/>
              <a:gd name="connsiteY2" fmla="*/ 45339 h 38100"/>
              <a:gd name="connsiteX3" fmla="*/ 1402460 w 1400175"/>
              <a:gd name="connsiteY3" fmla="*/ 9525 h 38100"/>
              <a:gd name="connsiteX4" fmla="*/ 16383 w 1400175"/>
              <a:gd name="connsiteY4" fmla="*/ 95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38100">
                <a:moveTo>
                  <a:pt x="16383" y="9525"/>
                </a:moveTo>
                <a:lnTo>
                  <a:pt x="16383" y="45339"/>
                </a:lnTo>
                <a:lnTo>
                  <a:pt x="1402460" y="45339"/>
                </a:lnTo>
                <a:lnTo>
                  <a:pt x="1402460" y="9525"/>
                </a:lnTo>
                <a:lnTo>
                  <a:pt x="16383" y="9525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Freeform 1388"> 
				</p:cNvPr>
          <p:cNvSpPr/>
          <p:nvPr/>
        </p:nvSpPr>
        <p:spPr>
          <a:xfrm>
            <a:off x="7543800" y="5067300"/>
            <a:ext cx="1400175" cy="571500"/>
          </a:xfrm>
          <a:custGeom>
            <a:avLst/>
            <a:gdLst>
              <a:gd name="connsiteX0" fmla="*/ 16002 w 1400175"/>
              <a:gd name="connsiteY0" fmla="*/ 17526 h 571500"/>
              <a:gd name="connsiteX1" fmla="*/ 16002 w 1400175"/>
              <a:gd name="connsiteY1" fmla="*/ 579882 h 571500"/>
              <a:gd name="connsiteX2" fmla="*/ 1402080 w 1400175"/>
              <a:gd name="connsiteY2" fmla="*/ 579882 h 571500"/>
              <a:gd name="connsiteX3" fmla="*/ 1402080 w 1400175"/>
              <a:gd name="connsiteY3" fmla="*/ 17526 h 571500"/>
              <a:gd name="connsiteX4" fmla="*/ 16002 w 1400175"/>
              <a:gd name="connsiteY4" fmla="*/ 1752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71500">
                <a:moveTo>
                  <a:pt x="16002" y="17526"/>
                </a:moveTo>
                <a:lnTo>
                  <a:pt x="16002" y="579882"/>
                </a:lnTo>
                <a:lnTo>
                  <a:pt x="1402080" y="579882"/>
                </a:lnTo>
                <a:lnTo>
                  <a:pt x="1402080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Freeform 1389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Freeform 1390"> 
				</p:cNvPr>
          <p:cNvSpPr/>
          <p:nvPr/>
        </p:nvSpPr>
        <p:spPr>
          <a:xfrm>
            <a:off x="581025" y="1609725"/>
            <a:ext cx="9039225" cy="5057775"/>
          </a:xfrm>
          <a:custGeom>
            <a:avLst/>
            <a:gdLst>
              <a:gd name="connsiteX0" fmla="*/ 13335 w 9039225"/>
              <a:gd name="connsiteY0" fmla="*/ 5060823 h 5057775"/>
              <a:gd name="connsiteX1" fmla="*/ 13335 w 9039225"/>
              <a:gd name="connsiteY1" fmla="*/ 646557 h 5057775"/>
              <a:gd name="connsiteX2" fmla="*/ 4528185 w 9039225"/>
              <a:gd name="connsiteY2" fmla="*/ 11810 h 5057775"/>
              <a:gd name="connsiteX3" fmla="*/ 9043036 w 9039225"/>
              <a:gd name="connsiteY3" fmla="*/ 646557 h 5057775"/>
              <a:gd name="connsiteX4" fmla="*/ 9043036 w 9039225"/>
              <a:gd name="connsiteY4" fmla="*/ 5060823 h 5057775"/>
              <a:gd name="connsiteX5" fmla="*/ 13335 w 9039225"/>
              <a:gd name="connsiteY5" fmla="*/ 5060823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9225" h="5057775">
                <a:moveTo>
                  <a:pt x="13335" y="5060823"/>
                </a:moveTo>
                <a:lnTo>
                  <a:pt x="13335" y="646557"/>
                </a:lnTo>
                <a:lnTo>
                  <a:pt x="4528185" y="11810"/>
                </a:lnTo>
                <a:lnTo>
                  <a:pt x="9043036" y="646557"/>
                </a:lnTo>
                <a:lnTo>
                  <a:pt x="9043036" y="5060823"/>
                </a:lnTo>
                <a:lnTo>
                  <a:pt x="13335" y="5060823"/>
                </a:lnTo>
                <a:close/>
              </a:path>
            </a:pathLst>
          </a:custGeom>
          <a:solidFill>
            <a:srgbClr val="7e9ca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Freeform 1391"> 
				</p:cNvPr>
          <p:cNvSpPr/>
          <p:nvPr/>
        </p:nvSpPr>
        <p:spPr>
          <a:xfrm>
            <a:off x="762000" y="5753100"/>
            <a:ext cx="8677275" cy="762000"/>
          </a:xfrm>
          <a:custGeom>
            <a:avLst/>
            <a:gdLst>
              <a:gd name="connsiteX0" fmla="*/ 16002 w 8677275"/>
              <a:gd name="connsiteY0" fmla="*/ 16002 h 762000"/>
              <a:gd name="connsiteX1" fmla="*/ 16002 w 8677275"/>
              <a:gd name="connsiteY1" fmla="*/ 768858 h 762000"/>
              <a:gd name="connsiteX2" fmla="*/ 8679180 w 8677275"/>
              <a:gd name="connsiteY2" fmla="*/ 768858 h 762000"/>
              <a:gd name="connsiteX3" fmla="*/ 8679180 w 8677275"/>
              <a:gd name="connsiteY3" fmla="*/ 16002 h 762000"/>
              <a:gd name="connsiteX4" fmla="*/ 16002 w 8677275"/>
              <a:gd name="connsiteY4" fmla="*/ 16002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7275" h="762000">
                <a:moveTo>
                  <a:pt x="16002" y="16002"/>
                </a:moveTo>
                <a:lnTo>
                  <a:pt x="16002" y="768858"/>
                </a:lnTo>
                <a:lnTo>
                  <a:pt x="8679180" y="768858"/>
                </a:lnTo>
                <a:lnTo>
                  <a:pt x="8679180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Freeform 1392"> 
				</p:cNvPr>
          <p:cNvSpPr/>
          <p:nvPr/>
        </p:nvSpPr>
        <p:spPr>
          <a:xfrm>
            <a:off x="1057275" y="5753100"/>
            <a:ext cx="8086725" cy="647700"/>
          </a:xfrm>
          <a:custGeom>
            <a:avLst/>
            <a:gdLst>
              <a:gd name="connsiteX0" fmla="*/ 17145 w 8086725"/>
              <a:gd name="connsiteY0" fmla="*/ 16002 h 647700"/>
              <a:gd name="connsiteX1" fmla="*/ 17145 w 8086725"/>
              <a:gd name="connsiteY1" fmla="*/ 647700 h 647700"/>
              <a:gd name="connsiteX2" fmla="*/ 8086725 w 8086725"/>
              <a:gd name="connsiteY2" fmla="*/ 647700 h 647700"/>
              <a:gd name="connsiteX3" fmla="*/ 8086725 w 8086725"/>
              <a:gd name="connsiteY3" fmla="*/ 16002 h 647700"/>
              <a:gd name="connsiteX4" fmla="*/ 17145 w 8086725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725" h="647700">
                <a:moveTo>
                  <a:pt x="17145" y="16002"/>
                </a:moveTo>
                <a:lnTo>
                  <a:pt x="17145" y="647700"/>
                </a:lnTo>
                <a:lnTo>
                  <a:pt x="8086725" y="647700"/>
                </a:lnTo>
                <a:lnTo>
                  <a:pt x="8086725" y="16002"/>
                </a:lnTo>
                <a:lnTo>
                  <a:pt x="17145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Freeform 1393"> 
				</p:cNvPr>
          <p:cNvSpPr/>
          <p:nvPr/>
        </p:nvSpPr>
        <p:spPr>
          <a:xfrm>
            <a:off x="1257300" y="5753100"/>
            <a:ext cx="1400175" cy="542925"/>
          </a:xfrm>
          <a:custGeom>
            <a:avLst/>
            <a:gdLst>
              <a:gd name="connsiteX0" fmla="*/ 15240 w 1400175"/>
              <a:gd name="connsiteY0" fmla="*/ 16002 h 542925"/>
              <a:gd name="connsiteX1" fmla="*/ 15240 w 1400175"/>
              <a:gd name="connsiteY1" fmla="*/ 544068 h 542925"/>
              <a:gd name="connsiteX2" fmla="*/ 1401318 w 1400175"/>
              <a:gd name="connsiteY2" fmla="*/ 544068 h 542925"/>
              <a:gd name="connsiteX3" fmla="*/ 1401318 w 1400175"/>
              <a:gd name="connsiteY3" fmla="*/ 16002 h 542925"/>
              <a:gd name="connsiteX4" fmla="*/ 15240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5240" y="16002"/>
                </a:moveTo>
                <a:lnTo>
                  <a:pt x="15240" y="544068"/>
                </a:lnTo>
                <a:lnTo>
                  <a:pt x="1401318" y="544068"/>
                </a:lnTo>
                <a:lnTo>
                  <a:pt x="1401318" y="16002"/>
                </a:lnTo>
                <a:lnTo>
                  <a:pt x="15240" y="16002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Freeform 1394"> 
				</p:cNvPr>
          <p:cNvSpPr/>
          <p:nvPr/>
        </p:nvSpPr>
        <p:spPr>
          <a:xfrm>
            <a:off x="2828925" y="5753100"/>
            <a:ext cx="1400175" cy="542925"/>
          </a:xfrm>
          <a:custGeom>
            <a:avLst/>
            <a:gdLst>
              <a:gd name="connsiteX0" fmla="*/ 15621 w 1400175"/>
              <a:gd name="connsiteY0" fmla="*/ 16002 h 542925"/>
              <a:gd name="connsiteX1" fmla="*/ 15621 w 1400175"/>
              <a:gd name="connsiteY1" fmla="*/ 544068 h 542925"/>
              <a:gd name="connsiteX2" fmla="*/ 1401699 w 1400175"/>
              <a:gd name="connsiteY2" fmla="*/ 544068 h 542925"/>
              <a:gd name="connsiteX3" fmla="*/ 1401699 w 1400175"/>
              <a:gd name="connsiteY3" fmla="*/ 16002 h 542925"/>
              <a:gd name="connsiteX4" fmla="*/ 15621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5621" y="16002"/>
                </a:moveTo>
                <a:lnTo>
                  <a:pt x="15621" y="544068"/>
                </a:lnTo>
                <a:lnTo>
                  <a:pt x="1401699" y="544068"/>
                </a:lnTo>
                <a:lnTo>
                  <a:pt x="1401699" y="16002"/>
                </a:lnTo>
                <a:lnTo>
                  <a:pt x="15621" y="16002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Freeform 1395"> 
				</p:cNvPr>
          <p:cNvSpPr/>
          <p:nvPr/>
        </p:nvSpPr>
        <p:spPr>
          <a:xfrm>
            <a:off x="4400550" y="5753100"/>
            <a:ext cx="1400175" cy="542925"/>
          </a:xfrm>
          <a:custGeom>
            <a:avLst/>
            <a:gdLst>
              <a:gd name="connsiteX0" fmla="*/ 16002 w 1400175"/>
              <a:gd name="connsiteY0" fmla="*/ 16002 h 542925"/>
              <a:gd name="connsiteX1" fmla="*/ 16002 w 1400175"/>
              <a:gd name="connsiteY1" fmla="*/ 544068 h 542925"/>
              <a:gd name="connsiteX2" fmla="*/ 1402080 w 1400175"/>
              <a:gd name="connsiteY2" fmla="*/ 544068 h 542925"/>
              <a:gd name="connsiteX3" fmla="*/ 1402080 w 1400175"/>
              <a:gd name="connsiteY3" fmla="*/ 16002 h 542925"/>
              <a:gd name="connsiteX4" fmla="*/ 16002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6002" y="16002"/>
                </a:moveTo>
                <a:lnTo>
                  <a:pt x="16002" y="544068"/>
                </a:lnTo>
                <a:lnTo>
                  <a:pt x="1402080" y="544068"/>
                </a:lnTo>
                <a:lnTo>
                  <a:pt x="1402080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Freeform 1396"> 
				</p:cNvPr>
          <p:cNvSpPr/>
          <p:nvPr/>
        </p:nvSpPr>
        <p:spPr>
          <a:xfrm>
            <a:off x="5972175" y="5753100"/>
            <a:ext cx="1400175" cy="542925"/>
          </a:xfrm>
          <a:custGeom>
            <a:avLst/>
            <a:gdLst>
              <a:gd name="connsiteX0" fmla="*/ 16383 w 1400175"/>
              <a:gd name="connsiteY0" fmla="*/ 16002 h 542925"/>
              <a:gd name="connsiteX1" fmla="*/ 16383 w 1400175"/>
              <a:gd name="connsiteY1" fmla="*/ 544068 h 542925"/>
              <a:gd name="connsiteX2" fmla="*/ 1402460 w 1400175"/>
              <a:gd name="connsiteY2" fmla="*/ 544068 h 542925"/>
              <a:gd name="connsiteX3" fmla="*/ 1402460 w 1400175"/>
              <a:gd name="connsiteY3" fmla="*/ 16002 h 542925"/>
              <a:gd name="connsiteX4" fmla="*/ 16383 w 1400175"/>
              <a:gd name="connsiteY4" fmla="*/ 16002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542925">
                <a:moveTo>
                  <a:pt x="16383" y="16002"/>
                </a:moveTo>
                <a:lnTo>
                  <a:pt x="16383" y="544068"/>
                </a:lnTo>
                <a:lnTo>
                  <a:pt x="1402460" y="544068"/>
                </a:lnTo>
                <a:lnTo>
                  <a:pt x="1402460" y="16002"/>
                </a:lnTo>
                <a:lnTo>
                  <a:pt x="16383" y="16002"/>
                </a:lnTo>
                <a:close/>
              </a:path>
            </a:pathLst>
          </a:custGeom>
          <a:solidFill>
            <a:srgbClr val="edf1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Freeform 1397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TextBox 1398"/>
          <p:cNvSpPr txBox="1"/>
          <p:nvPr/>
        </p:nvSpPr>
        <p:spPr>
          <a:xfrm>
            <a:off x="594360" y="592656"/>
            <a:ext cx="5911871" cy="2485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accountability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30168">
              <a:lnSpc>
                <a:spcPts val="2611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125724">
              <a:lnSpc>
                <a:spcPts val="2640"/>
              </a:lnSpc>
            </a:pP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Framework</a:t>
            </a:r>
          </a:p>
          <a:p>
            <a:pPr indent="247650">
              <a:lnSpc>
                <a:spcPts val="2285"/>
              </a:lnSpc>
            </a:pPr>
            <a:r>
              <a:rPr lang="en-US" altLang="zh-CN" sz="1319" dirty="0" smtClean="0">
                <a:solidFill>
                  <a:srgbClr val="344a57"/>
                </a:solidFill>
                <a:latin typeface="Arial" charset="0"/>
                <a:cs typeface="Arial" charset="0"/>
              </a:rPr>
              <a:t>Siemens</a:t>
            </a:r>
          </a:p>
          <a:p>
            <a:pPr indent="3577590">
              <a:lnSpc>
                <a:spcPts val="29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</p:txBody>
      </p:sp>
      <p:sp>
        <p:nvSpPr>
          <p:cNvPr id="1399" name="TextBox 1399"/>
          <p:cNvSpPr txBox="1"/>
          <p:nvPr/>
        </p:nvSpPr>
        <p:spPr>
          <a:xfrm>
            <a:off x="6943343" y="2824547"/>
            <a:ext cx="1776100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</p:txBody>
      </p:sp>
      <p:sp>
        <p:nvSpPr>
          <p:cNvPr id="1400" name="TextBox 1400"/>
          <p:cNvSpPr txBox="1"/>
          <p:nvPr/>
        </p:nvSpPr>
        <p:spPr>
          <a:xfrm>
            <a:off x="1220713" y="3093533"/>
            <a:ext cx="2331155" cy="1021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7626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Growth:</a:t>
            </a:r>
          </a:p>
          <a:p>
            <a:pPr indent="311657">
              <a:lnSpc>
                <a:spcPts val="211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</a:p>
          <a:p>
            <a:pPr indent="0">
              <a:lnSpc>
                <a:spcPts val="211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57160">
              <a:lnSpc>
                <a:spcPts val="185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(Comparable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growth)</a:t>
            </a:r>
          </a:p>
        </p:txBody>
      </p:sp>
      <p:sp>
        <p:nvSpPr>
          <p:cNvPr id="1401" name="TextBox 1401"/>
          <p:cNvSpPr txBox="1"/>
          <p:nvPr/>
        </p:nvSpPr>
        <p:spPr>
          <a:xfrm>
            <a:off x="3834384" y="3118743"/>
            <a:ext cx="2512501" cy="1345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08303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7917">
              <a:lnSpc>
                <a:spcPts val="2056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5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  <a:p>
            <a:pPr indent="771906">
              <a:lnSpc>
                <a:spcPts val="2111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3-5%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p.a.</a:t>
            </a:r>
          </a:p>
        </p:txBody>
      </p:sp>
      <p:sp>
        <p:nvSpPr>
          <p:cNvPr id="1402" name="TextBox 1402"/>
          <p:cNvSpPr txBox="1"/>
          <p:nvPr/>
        </p:nvSpPr>
        <p:spPr>
          <a:xfrm>
            <a:off x="6657591" y="3089025"/>
            <a:ext cx="2284332" cy="1375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018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46518">
              <a:lnSpc>
                <a:spcPts val="229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5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722376">
              <a:lnSpc>
                <a:spcPts val="2112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40-60%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7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</a:p>
        </p:txBody>
      </p:sp>
      <p:sp>
        <p:nvSpPr>
          <p:cNvPr id="1403" name="TextBox 1403"/>
          <p:cNvSpPr txBox="1"/>
          <p:nvPr/>
        </p:nvSpPr>
        <p:spPr>
          <a:xfrm>
            <a:off x="842010" y="4731136"/>
            <a:ext cx="380537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ranges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(excl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PPA)</a:t>
            </a:r>
            <a:r>
              <a:rPr lang="en-US" altLang="zh-CN" sz="1319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475f71"/>
                </a:solidFill>
                <a:latin typeface="Arial" charset="0"/>
                <a:cs typeface="Arial" charset="0"/>
              </a:rPr>
              <a:t>5)</a:t>
            </a:r>
          </a:p>
        </p:txBody>
      </p:sp>
      <p:sp>
        <p:nvSpPr>
          <p:cNvPr id="1404" name="TextBox 1404"/>
          <p:cNvSpPr txBox="1"/>
          <p:nvPr/>
        </p:nvSpPr>
        <p:spPr>
          <a:xfrm>
            <a:off x="1632958" y="5123951"/>
            <a:ext cx="663222" cy="112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507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11-15%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4505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WP</a:t>
            </a:r>
          </a:p>
          <a:p>
            <a:pPr indent="102869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5-8%</a:t>
            </a:r>
          </a:p>
        </p:txBody>
      </p:sp>
      <p:sp>
        <p:nvSpPr>
          <p:cNvPr id="1405" name="TextBox 1405"/>
          <p:cNvSpPr txBox="1"/>
          <p:nvPr/>
        </p:nvSpPr>
        <p:spPr>
          <a:xfrm>
            <a:off x="3253739" y="5123951"/>
            <a:ext cx="565678" cy="112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6398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7-10%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400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BT</a:t>
            </a:r>
          </a:p>
          <a:p>
            <a:pPr indent="5329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8-11%</a:t>
            </a:r>
          </a:p>
        </p:txBody>
      </p:sp>
      <p:sp>
        <p:nvSpPr>
          <p:cNvPr id="1406" name="TextBox 1406"/>
          <p:cNvSpPr txBox="1"/>
          <p:nvPr/>
        </p:nvSpPr>
        <p:spPr>
          <a:xfrm>
            <a:off x="4771639" y="5123951"/>
            <a:ext cx="673505" cy="112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36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</a:t>
            </a:r>
          </a:p>
          <a:p>
            <a:pPr indent="10820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6-9%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6506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DF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14-20%</a:t>
            </a:r>
          </a:p>
        </p:txBody>
      </p:sp>
      <p:sp>
        <p:nvSpPr>
          <p:cNvPr id="1407" name="TextBox 1407"/>
          <p:cNvSpPr txBox="1"/>
          <p:nvPr/>
        </p:nvSpPr>
        <p:spPr>
          <a:xfrm>
            <a:off x="6343649" y="5123951"/>
            <a:ext cx="673505" cy="112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68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PD</a:t>
            </a:r>
          </a:p>
          <a:p>
            <a:pPr indent="54097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834">
              <a:lnSpc>
                <a:spcPts val="207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</a:p>
          <a:p>
            <a:pPr indent="0">
              <a:lnSpc>
                <a:spcPts val="2034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15-19%</a:t>
            </a:r>
          </a:p>
        </p:txBody>
      </p:sp>
      <p:sp>
        <p:nvSpPr>
          <p:cNvPr id="1408" name="TextBox 1408"/>
          <p:cNvSpPr txBox="1"/>
          <p:nvPr/>
        </p:nvSpPr>
        <p:spPr>
          <a:xfrm>
            <a:off x="7914893" y="5123951"/>
            <a:ext cx="673505" cy="4771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154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</a:p>
          <a:p>
            <a:pPr indent="0">
              <a:lnSpc>
                <a:spcPts val="203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1409" name="TextBox 1409"/>
          <p:cNvSpPr txBox="1"/>
          <p:nvPr/>
        </p:nvSpPr>
        <p:spPr>
          <a:xfrm>
            <a:off x="594362" y="6710877"/>
            <a:ext cx="8661955" cy="583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6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ABB,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Rockwell,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Schneider,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Toshiba,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(cost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sales,</a:t>
            </a:r>
          </a:p>
          <a:p>
            <a:pPr indent="3057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SG&amp;A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non-cash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amortization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intangibles;</a:t>
            </a:r>
          </a:p>
          <a:p>
            <a:pPr indent="3046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0">
              <a:lnSpc>
                <a:spcPts val="1497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10" name="TextBox 1410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1411" name="TextBox 1411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12" name="TextBox 1412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Picture 14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1414" name="TextBox 1414"/>
          <p:cNvSpPr txBox="1"/>
          <p:nvPr/>
        </p:nvSpPr>
        <p:spPr>
          <a:xfrm>
            <a:off x="594360" y="927936"/>
            <a:ext cx="2311414" cy="312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Cockpit</a:t>
            </a:r>
          </a:p>
        </p:txBody>
      </p:sp>
      <p:sp>
        <p:nvSpPr>
          <p:cNvPr id="1415" name="TextBox 1415"/>
          <p:cNvSpPr txBox="1"/>
          <p:nvPr/>
        </p:nvSpPr>
        <p:spPr>
          <a:xfrm>
            <a:off x="1271016" y="1841254"/>
            <a:ext cx="64226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1416" name="TextBox 1416"/>
          <p:cNvSpPr txBox="1"/>
          <p:nvPr/>
        </p:nvSpPr>
        <p:spPr>
          <a:xfrm>
            <a:off x="2407920" y="1841254"/>
            <a:ext cx="814738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1417" name="TextBox 1417"/>
          <p:cNvSpPr txBox="1"/>
          <p:nvPr/>
        </p:nvSpPr>
        <p:spPr>
          <a:xfrm>
            <a:off x="3735324" y="1839730"/>
            <a:ext cx="274074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(IB)</a:t>
            </a:r>
          </a:p>
        </p:txBody>
      </p:sp>
      <p:sp>
        <p:nvSpPr>
          <p:cNvPr id="1418" name="TextBox 1418"/>
          <p:cNvSpPr txBox="1"/>
          <p:nvPr/>
        </p:nvSpPr>
        <p:spPr>
          <a:xfrm>
            <a:off x="7642860" y="1839730"/>
            <a:ext cx="105418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1419" name="TextBox 1419"/>
          <p:cNvSpPr txBox="1"/>
          <p:nvPr/>
        </p:nvSpPr>
        <p:spPr>
          <a:xfrm>
            <a:off x="673608" y="2135763"/>
            <a:ext cx="45426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420" name="TextBox 1420"/>
          <p:cNvSpPr txBox="1"/>
          <p:nvPr/>
        </p:nvSpPr>
        <p:spPr>
          <a:xfrm>
            <a:off x="1411224" y="2158086"/>
            <a:ext cx="312090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+7%</a:t>
            </a:r>
          </a:p>
        </p:txBody>
      </p:sp>
      <p:sp>
        <p:nvSpPr>
          <p:cNvPr id="1421" name="TextBox 1421"/>
          <p:cNvSpPr txBox="1"/>
          <p:nvPr/>
        </p:nvSpPr>
        <p:spPr>
          <a:xfrm>
            <a:off x="1998726" y="2165859"/>
            <a:ext cx="41053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Comp.</a:t>
            </a:r>
          </a:p>
        </p:txBody>
      </p:sp>
      <p:sp>
        <p:nvSpPr>
          <p:cNvPr id="1422" name="TextBox 1422"/>
          <p:cNvSpPr txBox="1"/>
          <p:nvPr/>
        </p:nvSpPr>
        <p:spPr>
          <a:xfrm>
            <a:off x="2664714" y="2158086"/>
            <a:ext cx="222183" cy="1719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a40000"/>
                </a:solidFill>
                <a:latin typeface="Arial" charset="0"/>
                <a:cs typeface="Arial" charset="0"/>
              </a:rPr>
              <a:t>0%</a:t>
            </a:r>
          </a:p>
        </p:txBody>
      </p:sp>
      <p:sp>
        <p:nvSpPr>
          <p:cNvPr id="1423" name="TextBox 1423"/>
          <p:cNvSpPr txBox="1"/>
          <p:nvPr/>
        </p:nvSpPr>
        <p:spPr>
          <a:xfrm>
            <a:off x="3764102" y="2135763"/>
            <a:ext cx="45426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424" name="TextBox 1424"/>
          <p:cNvSpPr txBox="1"/>
          <p:nvPr/>
        </p:nvSpPr>
        <p:spPr>
          <a:xfrm>
            <a:off x="6829053" y="2135767"/>
            <a:ext cx="45424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425" name="TextBox 1425"/>
          <p:cNvSpPr txBox="1"/>
          <p:nvPr/>
        </p:nvSpPr>
        <p:spPr>
          <a:xfrm>
            <a:off x="1411224" y="2334698"/>
            <a:ext cx="364883" cy="131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4"/>
              </a:lnSpc>
            </a:pP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(+16%)</a:t>
            </a:r>
          </a:p>
        </p:txBody>
      </p:sp>
      <p:sp>
        <p:nvSpPr>
          <p:cNvPr id="1426" name="TextBox 1426"/>
          <p:cNvSpPr txBox="1"/>
          <p:nvPr/>
        </p:nvSpPr>
        <p:spPr>
          <a:xfrm>
            <a:off x="1998726" y="2326316"/>
            <a:ext cx="323885" cy="131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4"/>
              </a:lnSpc>
            </a:pP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(nom.)</a:t>
            </a:r>
          </a:p>
        </p:txBody>
      </p:sp>
      <p:sp>
        <p:nvSpPr>
          <p:cNvPr id="1427" name="TextBox 1427"/>
          <p:cNvSpPr txBox="1"/>
          <p:nvPr/>
        </p:nvSpPr>
        <p:spPr>
          <a:xfrm>
            <a:off x="2664714" y="2334698"/>
            <a:ext cx="302457" cy="131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34"/>
              </a:lnSpc>
            </a:pPr>
            <a:r>
              <a:rPr lang="en-US" altLang="zh-CN" sz="881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(+8%)</a:t>
            </a:r>
          </a:p>
        </p:txBody>
      </p:sp>
      <p:sp>
        <p:nvSpPr>
          <p:cNvPr id="1428" name="TextBox 1428"/>
          <p:cNvSpPr txBox="1"/>
          <p:nvPr/>
        </p:nvSpPr>
        <p:spPr>
          <a:xfrm>
            <a:off x="5097780" y="2384175"/>
            <a:ext cx="29839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-5%</a:t>
            </a:r>
          </a:p>
        </p:txBody>
      </p:sp>
      <p:sp>
        <p:nvSpPr>
          <p:cNvPr id="1429" name="TextBox 1429"/>
          <p:cNvSpPr txBox="1"/>
          <p:nvPr/>
        </p:nvSpPr>
        <p:spPr>
          <a:xfrm>
            <a:off x="8043672" y="2342266"/>
            <a:ext cx="52618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+239%</a:t>
            </a:r>
          </a:p>
        </p:txBody>
      </p:sp>
      <p:sp>
        <p:nvSpPr>
          <p:cNvPr id="1430" name="TextBox 1430"/>
          <p:cNvSpPr txBox="1"/>
          <p:nvPr/>
        </p:nvSpPr>
        <p:spPr>
          <a:xfrm>
            <a:off x="1189489" y="2683641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17.9</a:t>
            </a:r>
          </a:p>
        </p:txBody>
      </p:sp>
      <p:sp>
        <p:nvSpPr>
          <p:cNvPr id="1431" name="TextBox 1431"/>
          <p:cNvSpPr txBox="1"/>
          <p:nvPr/>
        </p:nvSpPr>
        <p:spPr>
          <a:xfrm>
            <a:off x="1676400" y="2557912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20.8</a:t>
            </a:r>
          </a:p>
        </p:txBody>
      </p:sp>
      <p:sp>
        <p:nvSpPr>
          <p:cNvPr id="1432" name="TextBox 1432"/>
          <p:cNvSpPr txBox="1"/>
          <p:nvPr/>
        </p:nvSpPr>
        <p:spPr>
          <a:xfrm>
            <a:off x="2383536" y="2746125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</a:t>
            </a:r>
          </a:p>
        </p:txBody>
      </p:sp>
      <p:sp>
        <p:nvSpPr>
          <p:cNvPr id="1433" name="TextBox 1433"/>
          <p:cNvSpPr txBox="1"/>
          <p:nvPr/>
        </p:nvSpPr>
        <p:spPr>
          <a:xfrm>
            <a:off x="2871217" y="2683646"/>
            <a:ext cx="32559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18.0</a:t>
            </a:r>
          </a:p>
        </p:txBody>
      </p:sp>
      <p:sp>
        <p:nvSpPr>
          <p:cNvPr id="1434" name="TextBox 1434"/>
          <p:cNvSpPr txBox="1"/>
          <p:nvPr/>
        </p:nvSpPr>
        <p:spPr>
          <a:xfrm>
            <a:off x="4462272" y="2662307"/>
            <a:ext cx="475554" cy="604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0585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10.3%</a:t>
            </a:r>
          </a:p>
        </p:txBody>
      </p:sp>
      <p:sp>
        <p:nvSpPr>
          <p:cNvPr id="1435" name="TextBox 1435"/>
          <p:cNvSpPr txBox="1"/>
          <p:nvPr/>
        </p:nvSpPr>
        <p:spPr>
          <a:xfrm>
            <a:off x="5609082" y="2704217"/>
            <a:ext cx="382530" cy="5621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45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9.0%</a:t>
            </a:r>
          </a:p>
        </p:txBody>
      </p:sp>
      <p:sp>
        <p:nvSpPr>
          <p:cNvPr id="1436" name="TextBox 1436"/>
          <p:cNvSpPr txBox="1"/>
          <p:nvPr/>
        </p:nvSpPr>
        <p:spPr>
          <a:xfrm>
            <a:off x="8753862" y="2662307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3.9</a:t>
            </a:r>
          </a:p>
        </p:txBody>
      </p:sp>
      <p:sp>
        <p:nvSpPr>
          <p:cNvPr id="1437" name="TextBox 1437"/>
          <p:cNvSpPr txBox="1"/>
          <p:nvPr/>
        </p:nvSpPr>
        <p:spPr>
          <a:xfrm>
            <a:off x="671325" y="3482590"/>
            <a:ext cx="34074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B-t-B</a:t>
            </a:r>
          </a:p>
        </p:txBody>
      </p:sp>
      <p:sp>
        <p:nvSpPr>
          <p:cNvPr id="1438" name="TextBox 1438"/>
          <p:cNvSpPr txBox="1"/>
          <p:nvPr/>
        </p:nvSpPr>
        <p:spPr>
          <a:xfrm>
            <a:off x="1219962" y="3483357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1.07</a:t>
            </a:r>
          </a:p>
        </p:txBody>
      </p:sp>
      <p:sp>
        <p:nvSpPr>
          <p:cNvPr id="1439" name="TextBox 1439"/>
          <p:cNvSpPr txBox="1"/>
          <p:nvPr/>
        </p:nvSpPr>
        <p:spPr>
          <a:xfrm>
            <a:off x="1714500" y="3483357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1.15</a:t>
            </a:r>
          </a:p>
        </p:txBody>
      </p:sp>
      <p:sp>
        <p:nvSpPr>
          <p:cNvPr id="1440" name="TextBox 1440"/>
          <p:cNvSpPr txBox="1"/>
          <p:nvPr/>
        </p:nvSpPr>
        <p:spPr>
          <a:xfrm>
            <a:off x="3686556" y="3378586"/>
            <a:ext cx="54891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1441" name="TextBox 1441"/>
          <p:cNvSpPr txBox="1"/>
          <p:nvPr/>
        </p:nvSpPr>
        <p:spPr>
          <a:xfrm>
            <a:off x="5609082" y="3401445"/>
            <a:ext cx="38253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9.6%</a:t>
            </a:r>
          </a:p>
        </p:txBody>
      </p:sp>
      <p:sp>
        <p:nvSpPr>
          <p:cNvPr id="1442" name="TextBox 1442"/>
          <p:cNvSpPr txBox="1"/>
          <p:nvPr/>
        </p:nvSpPr>
        <p:spPr>
          <a:xfrm>
            <a:off x="7622286" y="3249045"/>
            <a:ext cx="23267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</a:t>
            </a:r>
          </a:p>
        </p:txBody>
      </p:sp>
      <p:sp>
        <p:nvSpPr>
          <p:cNvPr id="1443" name="TextBox 1443"/>
          <p:cNvSpPr txBox="1"/>
          <p:nvPr/>
        </p:nvSpPr>
        <p:spPr>
          <a:xfrm>
            <a:off x="1124716" y="3873130"/>
            <a:ext cx="4559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44" name="TextBox 1444"/>
          <p:cNvSpPr txBox="1"/>
          <p:nvPr/>
        </p:nvSpPr>
        <p:spPr>
          <a:xfrm>
            <a:off x="1611627" y="3873130"/>
            <a:ext cx="4559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45" name="TextBox 1445"/>
          <p:cNvSpPr txBox="1"/>
          <p:nvPr/>
        </p:nvSpPr>
        <p:spPr>
          <a:xfrm>
            <a:off x="2318699" y="3873130"/>
            <a:ext cx="94353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46" name="TextBox 1446"/>
          <p:cNvSpPr txBox="1"/>
          <p:nvPr/>
        </p:nvSpPr>
        <p:spPr>
          <a:xfrm>
            <a:off x="4322064" y="3883792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47" name="TextBox 1447"/>
          <p:cNvSpPr txBox="1"/>
          <p:nvPr/>
        </p:nvSpPr>
        <p:spPr>
          <a:xfrm>
            <a:off x="5453634" y="3883792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48" name="TextBox 1448"/>
          <p:cNvSpPr txBox="1"/>
          <p:nvPr/>
        </p:nvSpPr>
        <p:spPr>
          <a:xfrm>
            <a:off x="7381493" y="3883792"/>
            <a:ext cx="71512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49" name="TextBox 1449"/>
          <p:cNvSpPr txBox="1"/>
          <p:nvPr/>
        </p:nvSpPr>
        <p:spPr>
          <a:xfrm>
            <a:off x="8513063" y="3883792"/>
            <a:ext cx="71517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50" name="TextBox 1450"/>
          <p:cNvSpPr txBox="1"/>
          <p:nvPr/>
        </p:nvSpPr>
        <p:spPr>
          <a:xfrm>
            <a:off x="1425702" y="4385572"/>
            <a:ext cx="1228507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(“all-in”)</a:t>
            </a:r>
          </a:p>
        </p:txBody>
      </p:sp>
      <p:sp>
        <p:nvSpPr>
          <p:cNvPr id="1451" name="TextBox 1451"/>
          <p:cNvSpPr txBox="1"/>
          <p:nvPr/>
        </p:nvSpPr>
        <p:spPr>
          <a:xfrm>
            <a:off x="4404360" y="4385572"/>
            <a:ext cx="140125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(“all-in”)</a:t>
            </a:r>
          </a:p>
        </p:txBody>
      </p:sp>
      <p:sp>
        <p:nvSpPr>
          <p:cNvPr id="1452" name="TextBox 1452"/>
          <p:cNvSpPr txBox="1"/>
          <p:nvPr/>
        </p:nvSpPr>
        <p:spPr>
          <a:xfrm>
            <a:off x="7395210" y="4385572"/>
            <a:ext cx="155118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</p:txBody>
      </p:sp>
      <p:sp>
        <p:nvSpPr>
          <p:cNvPr id="1453" name="TextBox 1453"/>
          <p:cNvSpPr txBox="1"/>
          <p:nvPr/>
        </p:nvSpPr>
        <p:spPr>
          <a:xfrm>
            <a:off x="733806" y="4680843"/>
            <a:ext cx="26849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1454" name="TextBox 1454"/>
          <p:cNvSpPr txBox="1"/>
          <p:nvPr/>
        </p:nvSpPr>
        <p:spPr>
          <a:xfrm>
            <a:off x="1767840" y="4951354"/>
            <a:ext cx="52618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+254%</a:t>
            </a:r>
          </a:p>
        </p:txBody>
      </p:sp>
      <p:sp>
        <p:nvSpPr>
          <p:cNvPr id="1455" name="TextBox 1455"/>
          <p:cNvSpPr txBox="1"/>
          <p:nvPr/>
        </p:nvSpPr>
        <p:spPr>
          <a:xfrm>
            <a:off x="4812038" y="4831720"/>
            <a:ext cx="576456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1456" name="TextBox 1456"/>
          <p:cNvSpPr txBox="1"/>
          <p:nvPr/>
        </p:nvSpPr>
        <p:spPr>
          <a:xfrm>
            <a:off x="8073390" y="4831720"/>
            <a:ext cx="18543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≤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57" name="TextBox 1457"/>
          <p:cNvSpPr txBox="1"/>
          <p:nvPr/>
        </p:nvSpPr>
        <p:spPr>
          <a:xfrm>
            <a:off x="2430772" y="5271395"/>
            <a:ext cx="32554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4.70</a:t>
            </a:r>
          </a:p>
        </p:txBody>
      </p:sp>
      <p:sp>
        <p:nvSpPr>
          <p:cNvPr id="1458" name="TextBox 1458"/>
          <p:cNvSpPr txBox="1"/>
          <p:nvPr/>
        </p:nvSpPr>
        <p:spPr>
          <a:xfrm>
            <a:off x="5368290" y="5570098"/>
            <a:ext cx="47555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42.1%</a:t>
            </a:r>
          </a:p>
        </p:txBody>
      </p:sp>
      <p:sp>
        <p:nvSpPr>
          <p:cNvPr id="1459" name="TextBox 1459"/>
          <p:cNvSpPr txBox="1"/>
          <p:nvPr/>
        </p:nvSpPr>
        <p:spPr>
          <a:xfrm>
            <a:off x="1104900" y="5816226"/>
            <a:ext cx="715127" cy="7793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311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60" name="TextBox 1460"/>
          <p:cNvSpPr txBox="1"/>
          <p:nvPr/>
        </p:nvSpPr>
        <p:spPr>
          <a:xfrm>
            <a:off x="2236470" y="6408297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61" name="TextBox 1461"/>
          <p:cNvSpPr txBox="1"/>
          <p:nvPr/>
        </p:nvSpPr>
        <p:spPr>
          <a:xfrm>
            <a:off x="4251955" y="5954149"/>
            <a:ext cx="715177" cy="6452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2678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62" name="TextBox 1462"/>
          <p:cNvSpPr txBox="1"/>
          <p:nvPr/>
        </p:nvSpPr>
        <p:spPr>
          <a:xfrm>
            <a:off x="5245608" y="6412108"/>
            <a:ext cx="715127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63" name="TextBox 1463"/>
          <p:cNvSpPr txBox="1"/>
          <p:nvPr/>
        </p:nvSpPr>
        <p:spPr>
          <a:xfrm>
            <a:off x="7316719" y="5800976"/>
            <a:ext cx="715177" cy="798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54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1464" name="TextBox 1464"/>
          <p:cNvSpPr txBox="1"/>
          <p:nvPr/>
        </p:nvSpPr>
        <p:spPr>
          <a:xfrm>
            <a:off x="8310372" y="5978524"/>
            <a:ext cx="715126" cy="6208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354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0.3x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1465" name="TextBox 1465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1466" name="TextBox 1466"/>
          <p:cNvSpPr txBox="1"/>
          <p:nvPr/>
        </p:nvSpPr>
        <p:spPr>
          <a:xfrm>
            <a:off x="7446262" y="6936741"/>
            <a:ext cx="1858164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</p:txBody>
      </p:sp>
      <p:sp>
        <p:nvSpPr>
          <p:cNvPr id="1467" name="TextBox 1467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68" name="TextBox 1468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</a:p>
        </p:txBody>
      </p:sp>
      <p:sp>
        <p:nvSpPr>
          <p:cNvPr id="1469" name="TextBox 1469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470" name="TextBox 1470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Picture 147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72" name="TextBox 1472"/>
          <p:cNvSpPr txBox="1"/>
          <p:nvPr/>
        </p:nvSpPr>
        <p:spPr>
          <a:xfrm>
            <a:off x="5969505" y="1890233"/>
            <a:ext cx="1152740" cy="140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</p:txBody>
      </p:sp>
      <p:sp>
        <p:nvSpPr>
          <p:cNvPr id="1473" name="TextBox 1473"/>
          <p:cNvSpPr txBox="1"/>
          <p:nvPr/>
        </p:nvSpPr>
        <p:spPr>
          <a:xfrm>
            <a:off x="7261098" y="1890240"/>
            <a:ext cx="287090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12.1</a:t>
            </a:r>
          </a:p>
        </p:txBody>
      </p:sp>
      <p:sp>
        <p:nvSpPr>
          <p:cNvPr id="1474" name="TextBox 1474"/>
          <p:cNvSpPr txBox="1"/>
          <p:nvPr/>
        </p:nvSpPr>
        <p:spPr>
          <a:xfrm>
            <a:off x="5749290" y="2899128"/>
            <a:ext cx="175060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475" name="TextBox 1475"/>
          <p:cNvSpPr txBox="1"/>
          <p:nvPr/>
        </p:nvSpPr>
        <p:spPr>
          <a:xfrm>
            <a:off x="594360" y="927936"/>
            <a:ext cx="4420645" cy="7992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Bridge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">
              <a:lnSpc>
                <a:spcPts val="183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1476" name="TextBox 1476"/>
          <p:cNvSpPr txBox="1"/>
          <p:nvPr/>
        </p:nvSpPr>
        <p:spPr>
          <a:xfrm>
            <a:off x="7347204" y="1574009"/>
            <a:ext cx="548478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</a:p>
        </p:txBody>
      </p:sp>
      <p:sp>
        <p:nvSpPr>
          <p:cNvPr id="1477" name="TextBox 1477"/>
          <p:cNvSpPr txBox="1"/>
          <p:nvPr/>
        </p:nvSpPr>
        <p:spPr>
          <a:xfrm>
            <a:off x="5969505" y="1731738"/>
            <a:ext cx="643062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</p:txBody>
      </p:sp>
      <p:sp>
        <p:nvSpPr>
          <p:cNvPr id="1478" name="TextBox 1478"/>
          <p:cNvSpPr txBox="1"/>
          <p:nvPr/>
        </p:nvSpPr>
        <p:spPr>
          <a:xfrm>
            <a:off x="7204776" y="1731738"/>
            <a:ext cx="318367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+21.4</a:t>
            </a:r>
          </a:p>
        </p:txBody>
      </p:sp>
      <p:sp>
        <p:nvSpPr>
          <p:cNvPr id="1479" name="TextBox 1479"/>
          <p:cNvSpPr txBox="1"/>
          <p:nvPr/>
        </p:nvSpPr>
        <p:spPr>
          <a:xfrm>
            <a:off x="7649031" y="1731738"/>
            <a:ext cx="248059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+2.2</a:t>
            </a:r>
          </a:p>
        </p:txBody>
      </p:sp>
      <p:sp>
        <p:nvSpPr>
          <p:cNvPr id="1480" name="TextBox 1480"/>
          <p:cNvSpPr txBox="1"/>
          <p:nvPr/>
        </p:nvSpPr>
        <p:spPr>
          <a:xfrm>
            <a:off x="6067044" y="1890240"/>
            <a:ext cx="1481144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12.1</a:t>
            </a:r>
          </a:p>
        </p:txBody>
      </p:sp>
      <p:sp>
        <p:nvSpPr>
          <p:cNvPr id="1481" name="TextBox 1481"/>
          <p:cNvSpPr txBox="1"/>
          <p:nvPr/>
        </p:nvSpPr>
        <p:spPr>
          <a:xfrm>
            <a:off x="7683246" y="1890240"/>
            <a:ext cx="216996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1482" name="TextBox 1482"/>
          <p:cNvSpPr txBox="1"/>
          <p:nvPr/>
        </p:nvSpPr>
        <p:spPr>
          <a:xfrm>
            <a:off x="1712214" y="2041653"/>
            <a:ext cx="131671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1483" name="TextBox 1483"/>
          <p:cNvSpPr txBox="1"/>
          <p:nvPr/>
        </p:nvSpPr>
        <p:spPr>
          <a:xfrm>
            <a:off x="5969508" y="2048736"/>
            <a:ext cx="1174644" cy="6159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guarantees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Hybrid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</a:p>
          <a:p>
            <a:pPr indent="97541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(hedge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accounting)</a:t>
            </a:r>
          </a:p>
        </p:txBody>
      </p:sp>
      <p:sp>
        <p:nvSpPr>
          <p:cNvPr id="1484" name="TextBox 1484"/>
          <p:cNvSpPr txBox="1"/>
          <p:nvPr/>
        </p:nvSpPr>
        <p:spPr>
          <a:xfrm>
            <a:off x="7274357" y="2048736"/>
            <a:ext cx="248753" cy="45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395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-0.8</a:t>
            </a:r>
          </a:p>
          <a:p>
            <a:pPr indent="618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+1.0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+1.1</a:t>
            </a:r>
          </a:p>
        </p:txBody>
      </p:sp>
      <p:sp>
        <p:nvSpPr>
          <p:cNvPr id="1485" name="TextBox 1485"/>
          <p:cNvSpPr txBox="1"/>
          <p:nvPr/>
        </p:nvSpPr>
        <p:spPr>
          <a:xfrm>
            <a:off x="7648631" y="2048736"/>
            <a:ext cx="248712" cy="457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  <a:p>
            <a:pPr indent="366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  <a:p>
            <a:pPr indent="162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</p:txBody>
      </p:sp>
      <p:sp>
        <p:nvSpPr>
          <p:cNvPr id="1486" name="TextBox 1486"/>
          <p:cNvSpPr txBox="1"/>
          <p:nvPr/>
        </p:nvSpPr>
        <p:spPr>
          <a:xfrm>
            <a:off x="8173974" y="2035557"/>
            <a:ext cx="1200215" cy="617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</a:t>
            </a:r>
          </a:p>
          <a:p>
            <a:pPr indent="32079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</a:p>
          <a:p>
            <a:pPr indent="464047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0.3x</a:t>
            </a:r>
          </a:p>
          <a:p>
            <a:pPr indent="261366">
              <a:lnSpc>
                <a:spcPts val="996"/>
              </a:lnSpc>
            </a:pP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(Q1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FY15: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3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0.6x)</a:t>
            </a:r>
          </a:p>
        </p:txBody>
      </p:sp>
      <p:sp>
        <p:nvSpPr>
          <p:cNvPr id="1487" name="TextBox 1487"/>
          <p:cNvSpPr txBox="1"/>
          <p:nvPr/>
        </p:nvSpPr>
        <p:spPr>
          <a:xfrm>
            <a:off x="3851148" y="2741394"/>
            <a:ext cx="712613" cy="298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41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</a:p>
        </p:txBody>
      </p:sp>
      <p:sp>
        <p:nvSpPr>
          <p:cNvPr id="1488" name="TextBox 1488"/>
          <p:cNvSpPr txBox="1"/>
          <p:nvPr/>
        </p:nvSpPr>
        <p:spPr>
          <a:xfrm>
            <a:off x="5707380" y="2899128"/>
            <a:ext cx="216991" cy="1404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489" name="TextBox 1489"/>
          <p:cNvSpPr txBox="1"/>
          <p:nvPr/>
        </p:nvSpPr>
        <p:spPr>
          <a:xfrm>
            <a:off x="861822" y="3080484"/>
            <a:ext cx="2270406" cy="298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241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</a:p>
        </p:txBody>
      </p:sp>
      <p:sp>
        <p:nvSpPr>
          <p:cNvPr id="1490" name="TextBox 1490"/>
          <p:cNvSpPr txBox="1"/>
          <p:nvPr/>
        </p:nvSpPr>
        <p:spPr>
          <a:xfrm>
            <a:off x="3306339" y="3238212"/>
            <a:ext cx="216941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-0.7</a:t>
            </a:r>
          </a:p>
        </p:txBody>
      </p:sp>
      <p:sp>
        <p:nvSpPr>
          <p:cNvPr id="1491" name="TextBox 1491"/>
          <p:cNvSpPr txBox="1"/>
          <p:nvPr/>
        </p:nvSpPr>
        <p:spPr>
          <a:xfrm>
            <a:off x="3851148" y="3057624"/>
            <a:ext cx="1626432" cy="291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97541">
              <a:lnSpc>
                <a:spcPts val="1188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(SFS)</a:t>
            </a:r>
          </a:p>
        </p:txBody>
      </p:sp>
      <p:sp>
        <p:nvSpPr>
          <p:cNvPr id="1492" name="TextBox 1492"/>
          <p:cNvSpPr txBox="1"/>
          <p:nvPr/>
        </p:nvSpPr>
        <p:spPr>
          <a:xfrm>
            <a:off x="5706910" y="3208500"/>
            <a:ext cx="217004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-0.7</a:t>
            </a:r>
          </a:p>
        </p:txBody>
      </p:sp>
      <p:sp>
        <p:nvSpPr>
          <p:cNvPr id="1493" name="TextBox 1493"/>
          <p:cNvSpPr txBox="1"/>
          <p:nvPr/>
        </p:nvSpPr>
        <p:spPr>
          <a:xfrm>
            <a:off x="861834" y="3396707"/>
            <a:ext cx="2656668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</p:txBody>
      </p:sp>
      <p:sp>
        <p:nvSpPr>
          <p:cNvPr id="1494" name="TextBox 1494"/>
          <p:cNvSpPr txBox="1"/>
          <p:nvPr/>
        </p:nvSpPr>
        <p:spPr>
          <a:xfrm>
            <a:off x="3851148" y="3366995"/>
            <a:ext cx="1461477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investments,</a:t>
            </a:r>
          </a:p>
        </p:txBody>
      </p:sp>
      <p:sp>
        <p:nvSpPr>
          <p:cNvPr id="1495" name="TextBox 1495"/>
          <p:cNvSpPr txBox="1"/>
          <p:nvPr/>
        </p:nvSpPr>
        <p:spPr>
          <a:xfrm>
            <a:off x="861847" y="3555202"/>
            <a:ext cx="1801815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payables</a:t>
            </a:r>
          </a:p>
          <a:p>
            <a:pPr indent="12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pay.</a:t>
            </a:r>
          </a:p>
        </p:txBody>
      </p:sp>
      <p:sp>
        <p:nvSpPr>
          <p:cNvPr id="1496" name="TextBox 1496"/>
          <p:cNvSpPr txBox="1"/>
          <p:nvPr/>
        </p:nvSpPr>
        <p:spPr>
          <a:xfrm>
            <a:off x="3275108" y="3555202"/>
            <a:ext cx="248197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  <a:p>
            <a:pPr indent="31055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-0.4</a:t>
            </a:r>
          </a:p>
        </p:txBody>
      </p:sp>
      <p:sp>
        <p:nvSpPr>
          <p:cNvPr id="1497" name="TextBox 1497"/>
          <p:cNvSpPr txBox="1"/>
          <p:nvPr/>
        </p:nvSpPr>
        <p:spPr>
          <a:xfrm>
            <a:off x="3851148" y="3517871"/>
            <a:ext cx="1725462" cy="548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541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PP&amp;E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inv.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(D/O)</a:t>
            </a:r>
          </a:p>
          <a:p>
            <a:pPr indent="1012698">
              <a:lnSpc>
                <a:spcPts val="1962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</p:txBody>
      </p:sp>
      <p:sp>
        <p:nvSpPr>
          <p:cNvPr id="1498" name="TextBox 1498"/>
          <p:cNvSpPr txBox="1"/>
          <p:nvPr/>
        </p:nvSpPr>
        <p:spPr>
          <a:xfrm>
            <a:off x="5676209" y="3517871"/>
            <a:ext cx="248511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2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+3.0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+3.0</a:t>
            </a:r>
          </a:p>
        </p:txBody>
      </p:sp>
      <p:sp>
        <p:nvSpPr>
          <p:cNvPr id="1499" name="TextBox 1499"/>
          <p:cNvSpPr txBox="1"/>
          <p:nvPr/>
        </p:nvSpPr>
        <p:spPr>
          <a:xfrm>
            <a:off x="8639556" y="3525267"/>
            <a:ext cx="24062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-4.1</a:t>
            </a:r>
          </a:p>
        </p:txBody>
      </p:sp>
      <p:sp>
        <p:nvSpPr>
          <p:cNvPr id="1500" name="TextBox 1500"/>
          <p:cNvSpPr txBox="1"/>
          <p:nvPr/>
        </p:nvSpPr>
        <p:spPr>
          <a:xfrm>
            <a:off x="980694" y="4126709"/>
            <a:ext cx="863464" cy="298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41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(C/O)</a:t>
            </a:r>
          </a:p>
        </p:txBody>
      </p:sp>
      <p:sp>
        <p:nvSpPr>
          <p:cNvPr id="1501" name="TextBox 1501"/>
          <p:cNvSpPr txBox="1"/>
          <p:nvPr/>
        </p:nvSpPr>
        <p:spPr>
          <a:xfrm>
            <a:off x="2286915" y="4284438"/>
            <a:ext cx="248059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+2.0</a:t>
            </a:r>
          </a:p>
        </p:txBody>
      </p:sp>
      <p:sp>
        <p:nvSpPr>
          <p:cNvPr id="1502" name="TextBox 1502"/>
          <p:cNvSpPr txBox="1"/>
          <p:nvPr/>
        </p:nvSpPr>
        <p:spPr>
          <a:xfrm>
            <a:off x="4863846" y="4083270"/>
            <a:ext cx="953762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</a:p>
        </p:txBody>
      </p:sp>
      <p:sp>
        <p:nvSpPr>
          <p:cNvPr id="1503" name="TextBox 1503"/>
          <p:cNvSpPr txBox="1"/>
          <p:nvPr/>
        </p:nvSpPr>
        <p:spPr>
          <a:xfrm>
            <a:off x="6326600" y="4083270"/>
            <a:ext cx="234845" cy="2989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29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-0.4</a:t>
            </a:r>
          </a:p>
          <a:p>
            <a:pPr indent="0">
              <a:lnSpc>
                <a:spcPts val="1247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-2.7</a:t>
            </a:r>
          </a:p>
        </p:txBody>
      </p:sp>
      <p:sp>
        <p:nvSpPr>
          <p:cNvPr id="1504" name="TextBox 1504"/>
          <p:cNvSpPr txBox="1"/>
          <p:nvPr/>
        </p:nvSpPr>
        <p:spPr>
          <a:xfrm>
            <a:off x="7529322" y="4252215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10.6</a:t>
            </a:r>
          </a:p>
        </p:txBody>
      </p:sp>
      <p:sp>
        <p:nvSpPr>
          <p:cNvPr id="1505" name="TextBox 1505"/>
          <p:cNvSpPr txBox="1"/>
          <p:nvPr/>
        </p:nvSpPr>
        <p:spPr>
          <a:xfrm>
            <a:off x="980694" y="4442933"/>
            <a:ext cx="1554054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D&amp;A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</p:txBody>
      </p:sp>
      <p:sp>
        <p:nvSpPr>
          <p:cNvPr id="1506" name="TextBox 1506"/>
          <p:cNvSpPr txBox="1"/>
          <p:nvPr/>
        </p:nvSpPr>
        <p:spPr>
          <a:xfrm>
            <a:off x="980694" y="4601429"/>
            <a:ext cx="1128911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9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taxes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</a:p>
        </p:txBody>
      </p:sp>
      <p:sp>
        <p:nvSpPr>
          <p:cNvPr id="1507" name="TextBox 1507"/>
          <p:cNvSpPr txBox="1"/>
          <p:nvPr/>
        </p:nvSpPr>
        <p:spPr>
          <a:xfrm>
            <a:off x="2317795" y="4601429"/>
            <a:ext cx="216790" cy="140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6"/>
              </a:lnSpc>
            </a:pPr>
            <a:r>
              <a:rPr lang="en-US" altLang="zh-CN" sz="98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-0.7</a:t>
            </a:r>
          </a:p>
        </p:txBody>
      </p:sp>
      <p:sp>
        <p:nvSpPr>
          <p:cNvPr id="1508" name="TextBox 1508"/>
          <p:cNvSpPr txBox="1"/>
          <p:nvPr/>
        </p:nvSpPr>
        <p:spPr>
          <a:xfrm>
            <a:off x="4287774" y="4791711"/>
            <a:ext cx="19413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509" name="TextBox 1509"/>
          <p:cNvSpPr txBox="1"/>
          <p:nvPr/>
        </p:nvSpPr>
        <p:spPr>
          <a:xfrm>
            <a:off x="5359908" y="4744467"/>
            <a:ext cx="24062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10" name="TextBox 1510"/>
          <p:cNvSpPr txBox="1"/>
          <p:nvPr/>
        </p:nvSpPr>
        <p:spPr>
          <a:xfrm>
            <a:off x="2098543" y="5132319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1.1</a:t>
            </a:r>
          </a:p>
        </p:txBody>
      </p:sp>
      <p:sp>
        <p:nvSpPr>
          <p:cNvPr id="1511" name="TextBox 1511"/>
          <p:cNvSpPr txBox="1"/>
          <p:nvPr/>
        </p:nvSpPr>
        <p:spPr>
          <a:xfrm>
            <a:off x="3170674" y="5116324"/>
            <a:ext cx="240621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-0.9</a:t>
            </a:r>
          </a:p>
        </p:txBody>
      </p:sp>
      <p:sp>
        <p:nvSpPr>
          <p:cNvPr id="1512" name="TextBox 1512"/>
          <p:cNvSpPr txBox="1"/>
          <p:nvPr/>
        </p:nvSpPr>
        <p:spPr>
          <a:xfrm>
            <a:off x="6411463" y="5201665"/>
            <a:ext cx="318320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-14.7</a:t>
            </a:r>
          </a:p>
        </p:txBody>
      </p:sp>
      <p:sp>
        <p:nvSpPr>
          <p:cNvPr id="1513" name="TextBox 1513"/>
          <p:cNvSpPr txBox="1"/>
          <p:nvPr/>
        </p:nvSpPr>
        <p:spPr>
          <a:xfrm>
            <a:off x="761241" y="5327404"/>
            <a:ext cx="757349" cy="1246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103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325">
              <a:lnSpc>
                <a:spcPts val="133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73158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630">
              <a:lnSpc>
                <a:spcPts val="1292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659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€7.8bn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514" name="TextBox 1514"/>
          <p:cNvSpPr txBox="1"/>
          <p:nvPr/>
        </p:nvSpPr>
        <p:spPr>
          <a:xfrm>
            <a:off x="1696212" y="5624577"/>
            <a:ext cx="997987" cy="6587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15061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  <a:p>
            <a:pPr indent="4496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(w/o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</a:p>
          <a:p>
            <a:pPr indent="27357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capital)</a:t>
            </a:r>
          </a:p>
        </p:txBody>
      </p:sp>
      <p:sp>
        <p:nvSpPr>
          <p:cNvPr id="1515" name="TextBox 1515"/>
          <p:cNvSpPr txBox="1"/>
          <p:nvPr/>
        </p:nvSpPr>
        <p:spPr>
          <a:xfrm>
            <a:off x="2971794" y="5624577"/>
            <a:ext cx="636105" cy="323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∆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100589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</a:p>
        </p:txBody>
      </p:sp>
      <p:sp>
        <p:nvSpPr>
          <p:cNvPr id="1516" name="TextBox 1516"/>
          <p:cNvSpPr txBox="1"/>
          <p:nvPr/>
        </p:nvSpPr>
        <p:spPr>
          <a:xfrm>
            <a:off x="3950208" y="5624577"/>
            <a:ext cx="868631" cy="491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3717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</a:p>
          <a:p>
            <a:pPr indent="0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investing</a:t>
            </a:r>
          </a:p>
          <a:p>
            <a:pPr indent="166122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1517" name="TextBox 1517"/>
          <p:cNvSpPr txBox="1"/>
          <p:nvPr/>
        </p:nvSpPr>
        <p:spPr>
          <a:xfrm>
            <a:off x="5177790" y="5624577"/>
            <a:ext cx="605619" cy="323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  <a:p>
            <a:pPr indent="119633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518" name="TextBox 1518"/>
          <p:cNvSpPr txBox="1"/>
          <p:nvPr/>
        </p:nvSpPr>
        <p:spPr>
          <a:xfrm>
            <a:off x="6200397" y="5624577"/>
            <a:ext cx="757349" cy="949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054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02866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630">
              <a:lnSpc>
                <a:spcPts val="1292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6590">
              <a:lnSpc>
                <a:spcPts val="1320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€9.9bn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3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519" name="TextBox 1519"/>
          <p:cNvSpPr txBox="1"/>
          <p:nvPr/>
        </p:nvSpPr>
        <p:spPr>
          <a:xfrm>
            <a:off x="7258054" y="5624577"/>
            <a:ext cx="81140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520" name="TextBox 1520"/>
          <p:cNvSpPr txBox="1"/>
          <p:nvPr/>
        </p:nvSpPr>
        <p:spPr>
          <a:xfrm>
            <a:off x="8473440" y="5624577"/>
            <a:ext cx="573221" cy="4910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429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</a:p>
          <a:p>
            <a:pPr indent="0">
              <a:lnSpc>
                <a:spcPts val="131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9815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21" name="TextBox 1521"/>
          <p:cNvSpPr txBox="1"/>
          <p:nvPr/>
        </p:nvSpPr>
        <p:spPr>
          <a:xfrm>
            <a:off x="624840" y="6774121"/>
            <a:ext cx="99782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522" name="TextBox 1522"/>
          <p:cNvSpPr txBox="1"/>
          <p:nvPr/>
        </p:nvSpPr>
        <p:spPr>
          <a:xfrm>
            <a:off x="876300" y="6774121"/>
            <a:ext cx="2134237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available-for-sale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523" name="TextBox 1523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24" name="TextBox 152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1525" name="TextBox 1525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26" name="TextBox 1526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Freeform 152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Freeform 152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Freeform 152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Freeform 153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Freeform 153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Freeform 153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 153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Freeform 153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Freeform 153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Freeform 153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Freeform 153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Freeform 153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Freeform 153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Freeform 154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Freeform 1541"> 
				</p:cNvPr>
          <p:cNvSpPr/>
          <p:nvPr/>
        </p:nvSpPr>
        <p:spPr>
          <a:xfrm>
            <a:off x="581025" y="1666875"/>
            <a:ext cx="9039225" cy="323850"/>
          </a:xfrm>
          <a:custGeom>
            <a:avLst/>
            <a:gdLst>
              <a:gd name="connsiteX0" fmla="*/ 13335 w 9039225"/>
              <a:gd name="connsiteY0" fmla="*/ 14858 h 323850"/>
              <a:gd name="connsiteX1" fmla="*/ 13335 w 9039225"/>
              <a:gd name="connsiteY1" fmla="*/ 332613 h 323850"/>
              <a:gd name="connsiteX2" fmla="*/ 9039987 w 9039225"/>
              <a:gd name="connsiteY2" fmla="*/ 332613 h 323850"/>
              <a:gd name="connsiteX3" fmla="*/ 9039987 w 9039225"/>
              <a:gd name="connsiteY3" fmla="*/ 14858 h 323850"/>
              <a:gd name="connsiteX4" fmla="*/ 13335 w 9039225"/>
              <a:gd name="connsiteY4" fmla="*/ 1485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323850">
                <a:moveTo>
                  <a:pt x="13335" y="14858"/>
                </a:moveTo>
                <a:lnTo>
                  <a:pt x="13335" y="332613"/>
                </a:lnTo>
                <a:lnTo>
                  <a:pt x="9039987" y="332613"/>
                </a:lnTo>
                <a:lnTo>
                  <a:pt x="9039987" y="14858"/>
                </a:lnTo>
                <a:lnTo>
                  <a:pt x="13335" y="14858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Freeform 1542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Freeform 1543"> 
				</p:cNvPr>
          <p:cNvSpPr/>
          <p:nvPr/>
        </p:nvSpPr>
        <p:spPr>
          <a:xfrm>
            <a:off x="581025" y="1981200"/>
            <a:ext cx="9039225" cy="95250"/>
          </a:xfrm>
          <a:custGeom>
            <a:avLst/>
            <a:gdLst>
              <a:gd name="connsiteX0" fmla="*/ 13335 w 9039225"/>
              <a:gd name="connsiteY0" fmla="*/ 17526 h 95250"/>
              <a:gd name="connsiteX1" fmla="*/ 13335 w 9039225"/>
              <a:gd name="connsiteY1" fmla="*/ 96774 h 95250"/>
              <a:gd name="connsiteX2" fmla="*/ 9039987 w 9039225"/>
              <a:gd name="connsiteY2" fmla="*/ 96774 h 95250"/>
              <a:gd name="connsiteX3" fmla="*/ 9039987 w 9039225"/>
              <a:gd name="connsiteY3" fmla="*/ 17526 h 95250"/>
              <a:gd name="connsiteX4" fmla="*/ 13335 w 9039225"/>
              <a:gd name="connsiteY4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9225" h="95250">
                <a:moveTo>
                  <a:pt x="13335" y="17526"/>
                </a:moveTo>
                <a:lnTo>
                  <a:pt x="13335" y="96774"/>
                </a:lnTo>
                <a:lnTo>
                  <a:pt x="9039987" y="96774"/>
                </a:lnTo>
                <a:lnTo>
                  <a:pt x="9039987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Freeform 154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Freeform 1545"> 
				</p:cNvPr>
          <p:cNvSpPr/>
          <p:nvPr/>
        </p:nvSpPr>
        <p:spPr>
          <a:xfrm>
            <a:off x="5172075" y="3276600"/>
            <a:ext cx="4448175" cy="400050"/>
          </a:xfrm>
          <a:custGeom>
            <a:avLst/>
            <a:gdLst>
              <a:gd name="connsiteX0" fmla="*/ 14859 w 4448175"/>
              <a:gd name="connsiteY0" fmla="*/ 10667 h 400050"/>
              <a:gd name="connsiteX1" fmla="*/ 14859 w 4448175"/>
              <a:gd name="connsiteY1" fmla="*/ 406908 h 400050"/>
              <a:gd name="connsiteX2" fmla="*/ 4448937 w 4448175"/>
              <a:gd name="connsiteY2" fmla="*/ 406908 h 400050"/>
              <a:gd name="connsiteX3" fmla="*/ 4448937 w 4448175"/>
              <a:gd name="connsiteY3" fmla="*/ 10667 h 400050"/>
              <a:gd name="connsiteX4" fmla="*/ 14859 w 4448175"/>
              <a:gd name="connsiteY4" fmla="*/ 1066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0050">
                <a:moveTo>
                  <a:pt x="14859" y="10667"/>
                </a:moveTo>
                <a:lnTo>
                  <a:pt x="14859" y="406908"/>
                </a:lnTo>
                <a:lnTo>
                  <a:pt x="4448937" y="406908"/>
                </a:lnTo>
                <a:lnTo>
                  <a:pt x="4448937" y="10667"/>
                </a:lnTo>
                <a:lnTo>
                  <a:pt x="14859" y="1066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Freeform 1546"> 
				</p:cNvPr>
          <p:cNvSpPr/>
          <p:nvPr/>
        </p:nvSpPr>
        <p:spPr>
          <a:xfrm>
            <a:off x="581025" y="3276600"/>
            <a:ext cx="4448175" cy="400050"/>
          </a:xfrm>
          <a:custGeom>
            <a:avLst/>
            <a:gdLst>
              <a:gd name="connsiteX0" fmla="*/ 13335 w 4448175"/>
              <a:gd name="connsiteY0" fmla="*/ 10667 h 400050"/>
              <a:gd name="connsiteX1" fmla="*/ 13335 w 4448175"/>
              <a:gd name="connsiteY1" fmla="*/ 406908 h 400050"/>
              <a:gd name="connsiteX2" fmla="*/ 4448175 w 4448175"/>
              <a:gd name="connsiteY2" fmla="*/ 406908 h 400050"/>
              <a:gd name="connsiteX3" fmla="*/ 4448175 w 4448175"/>
              <a:gd name="connsiteY3" fmla="*/ 10667 h 400050"/>
              <a:gd name="connsiteX4" fmla="*/ 13335 w 4448175"/>
              <a:gd name="connsiteY4" fmla="*/ 1066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0050">
                <a:moveTo>
                  <a:pt x="13335" y="10667"/>
                </a:moveTo>
                <a:lnTo>
                  <a:pt x="13335" y="406908"/>
                </a:lnTo>
                <a:lnTo>
                  <a:pt x="4448175" y="406908"/>
                </a:lnTo>
                <a:lnTo>
                  <a:pt x="4448175" y="10667"/>
                </a:lnTo>
                <a:lnTo>
                  <a:pt x="13335" y="1066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Freeform 1547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Freeform 1548"> 
				</p:cNvPr>
          <p:cNvSpPr/>
          <p:nvPr/>
        </p:nvSpPr>
        <p:spPr>
          <a:xfrm>
            <a:off x="6915150" y="4495800"/>
            <a:ext cx="38100" cy="19050"/>
          </a:xfrm>
          <a:custGeom>
            <a:avLst/>
            <a:gdLst>
              <a:gd name="connsiteX0" fmla="*/ 14478 w 38100"/>
              <a:gd name="connsiteY0" fmla="*/ 21335 h 19050"/>
              <a:gd name="connsiteX1" fmla="*/ 14478 w 38100"/>
              <a:gd name="connsiteY1" fmla="*/ 17526 h 19050"/>
              <a:gd name="connsiteX2" fmla="*/ 41910 w 38100"/>
              <a:gd name="connsiteY2" fmla="*/ 17526 h 19050"/>
              <a:gd name="connsiteX3" fmla="*/ 41910 w 38100"/>
              <a:gd name="connsiteY3" fmla="*/ 21335 h 19050"/>
              <a:gd name="connsiteX4" fmla="*/ 14478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4478" y="21335"/>
                </a:moveTo>
                <a:lnTo>
                  <a:pt x="14478" y="17526"/>
                </a:lnTo>
                <a:lnTo>
                  <a:pt x="41910" y="17526"/>
                </a:lnTo>
                <a:lnTo>
                  <a:pt x="41910" y="21335"/>
                </a:lnTo>
                <a:lnTo>
                  <a:pt x="14478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Freeform 1549"> 
				</p:cNvPr>
          <p:cNvSpPr/>
          <p:nvPr/>
        </p:nvSpPr>
        <p:spPr>
          <a:xfrm>
            <a:off x="6877050" y="4495800"/>
            <a:ext cx="38100" cy="19050"/>
          </a:xfrm>
          <a:custGeom>
            <a:avLst/>
            <a:gdLst>
              <a:gd name="connsiteX0" fmla="*/ 13716 w 38100"/>
              <a:gd name="connsiteY0" fmla="*/ 21335 h 19050"/>
              <a:gd name="connsiteX1" fmla="*/ 13716 w 38100"/>
              <a:gd name="connsiteY1" fmla="*/ 17526 h 19050"/>
              <a:gd name="connsiteX2" fmla="*/ 41910 w 38100"/>
              <a:gd name="connsiteY2" fmla="*/ 17526 h 19050"/>
              <a:gd name="connsiteX3" fmla="*/ 41910 w 38100"/>
              <a:gd name="connsiteY3" fmla="*/ 21335 h 19050"/>
              <a:gd name="connsiteX4" fmla="*/ 1371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716" y="21335"/>
                </a:moveTo>
                <a:lnTo>
                  <a:pt x="13716" y="17526"/>
                </a:lnTo>
                <a:lnTo>
                  <a:pt x="41910" y="17526"/>
                </a:lnTo>
                <a:lnTo>
                  <a:pt x="41910" y="21335"/>
                </a:lnTo>
                <a:lnTo>
                  <a:pt x="13716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Freeform 1550"> 
				</p:cNvPr>
          <p:cNvSpPr/>
          <p:nvPr/>
        </p:nvSpPr>
        <p:spPr>
          <a:xfrm>
            <a:off x="6838950" y="4495800"/>
            <a:ext cx="38100" cy="19050"/>
          </a:xfrm>
          <a:custGeom>
            <a:avLst/>
            <a:gdLst>
              <a:gd name="connsiteX0" fmla="*/ 13716 w 38100"/>
              <a:gd name="connsiteY0" fmla="*/ 21335 h 19050"/>
              <a:gd name="connsiteX1" fmla="*/ 13716 w 38100"/>
              <a:gd name="connsiteY1" fmla="*/ 17526 h 19050"/>
              <a:gd name="connsiteX2" fmla="*/ 41910 w 38100"/>
              <a:gd name="connsiteY2" fmla="*/ 17526 h 19050"/>
              <a:gd name="connsiteX3" fmla="*/ 41910 w 38100"/>
              <a:gd name="connsiteY3" fmla="*/ 21335 h 19050"/>
              <a:gd name="connsiteX4" fmla="*/ 1371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716" y="21335"/>
                </a:moveTo>
                <a:lnTo>
                  <a:pt x="13716" y="17526"/>
                </a:lnTo>
                <a:lnTo>
                  <a:pt x="41910" y="17526"/>
                </a:lnTo>
                <a:lnTo>
                  <a:pt x="41910" y="21335"/>
                </a:lnTo>
                <a:lnTo>
                  <a:pt x="13716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Freeform 1551"> 
				</p:cNvPr>
          <p:cNvSpPr/>
          <p:nvPr/>
        </p:nvSpPr>
        <p:spPr>
          <a:xfrm>
            <a:off x="6800850" y="4495800"/>
            <a:ext cx="38100" cy="19050"/>
          </a:xfrm>
          <a:custGeom>
            <a:avLst/>
            <a:gdLst>
              <a:gd name="connsiteX0" fmla="*/ 13716 w 38100"/>
              <a:gd name="connsiteY0" fmla="*/ 21335 h 19050"/>
              <a:gd name="connsiteX1" fmla="*/ 13716 w 38100"/>
              <a:gd name="connsiteY1" fmla="*/ 17526 h 19050"/>
              <a:gd name="connsiteX2" fmla="*/ 41147 w 38100"/>
              <a:gd name="connsiteY2" fmla="*/ 17526 h 19050"/>
              <a:gd name="connsiteX3" fmla="*/ 41147 w 38100"/>
              <a:gd name="connsiteY3" fmla="*/ 21335 h 19050"/>
              <a:gd name="connsiteX4" fmla="*/ 13716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3716" y="21335"/>
                </a:moveTo>
                <a:lnTo>
                  <a:pt x="13716" y="17526"/>
                </a:lnTo>
                <a:lnTo>
                  <a:pt x="41147" y="17526"/>
                </a:lnTo>
                <a:lnTo>
                  <a:pt x="41147" y="21335"/>
                </a:lnTo>
                <a:lnTo>
                  <a:pt x="13716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Freeform 1552"> 
				</p:cNvPr>
          <p:cNvSpPr/>
          <p:nvPr/>
        </p:nvSpPr>
        <p:spPr>
          <a:xfrm>
            <a:off x="6762750" y="4495800"/>
            <a:ext cx="38100" cy="19050"/>
          </a:xfrm>
          <a:custGeom>
            <a:avLst/>
            <a:gdLst>
              <a:gd name="connsiteX0" fmla="*/ 12954 w 38100"/>
              <a:gd name="connsiteY0" fmla="*/ 21335 h 19050"/>
              <a:gd name="connsiteX1" fmla="*/ 12954 w 38100"/>
              <a:gd name="connsiteY1" fmla="*/ 17526 h 19050"/>
              <a:gd name="connsiteX2" fmla="*/ 41147 w 38100"/>
              <a:gd name="connsiteY2" fmla="*/ 17526 h 19050"/>
              <a:gd name="connsiteX3" fmla="*/ 41147 w 38100"/>
              <a:gd name="connsiteY3" fmla="*/ 21335 h 19050"/>
              <a:gd name="connsiteX4" fmla="*/ 12954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954" y="21335"/>
                </a:moveTo>
                <a:lnTo>
                  <a:pt x="12954" y="17526"/>
                </a:lnTo>
                <a:lnTo>
                  <a:pt x="41147" y="17526"/>
                </a:lnTo>
                <a:lnTo>
                  <a:pt x="41147" y="21335"/>
                </a:lnTo>
                <a:lnTo>
                  <a:pt x="12954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Freeform 1553"> 
				</p:cNvPr>
          <p:cNvSpPr/>
          <p:nvPr/>
        </p:nvSpPr>
        <p:spPr>
          <a:xfrm>
            <a:off x="6724650" y="4495800"/>
            <a:ext cx="38100" cy="19050"/>
          </a:xfrm>
          <a:custGeom>
            <a:avLst/>
            <a:gdLst>
              <a:gd name="connsiteX0" fmla="*/ 12954 w 38100"/>
              <a:gd name="connsiteY0" fmla="*/ 21335 h 19050"/>
              <a:gd name="connsiteX1" fmla="*/ 12954 w 38100"/>
              <a:gd name="connsiteY1" fmla="*/ 17526 h 19050"/>
              <a:gd name="connsiteX2" fmla="*/ 40385 w 38100"/>
              <a:gd name="connsiteY2" fmla="*/ 17526 h 19050"/>
              <a:gd name="connsiteX3" fmla="*/ 40385 w 38100"/>
              <a:gd name="connsiteY3" fmla="*/ 21335 h 19050"/>
              <a:gd name="connsiteX4" fmla="*/ 12954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954" y="21335"/>
                </a:moveTo>
                <a:lnTo>
                  <a:pt x="12954" y="17526"/>
                </a:lnTo>
                <a:lnTo>
                  <a:pt x="40385" y="17526"/>
                </a:lnTo>
                <a:lnTo>
                  <a:pt x="40385" y="21335"/>
                </a:lnTo>
                <a:lnTo>
                  <a:pt x="12954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Freeform 1554"> 
				</p:cNvPr>
          <p:cNvSpPr/>
          <p:nvPr/>
        </p:nvSpPr>
        <p:spPr>
          <a:xfrm>
            <a:off x="6686550" y="4495800"/>
            <a:ext cx="38100" cy="19050"/>
          </a:xfrm>
          <a:custGeom>
            <a:avLst/>
            <a:gdLst>
              <a:gd name="connsiteX0" fmla="*/ 12192 w 38100"/>
              <a:gd name="connsiteY0" fmla="*/ 21335 h 19050"/>
              <a:gd name="connsiteX1" fmla="*/ 12192 w 38100"/>
              <a:gd name="connsiteY1" fmla="*/ 17526 h 19050"/>
              <a:gd name="connsiteX2" fmla="*/ 40385 w 38100"/>
              <a:gd name="connsiteY2" fmla="*/ 17526 h 19050"/>
              <a:gd name="connsiteX3" fmla="*/ 40385 w 38100"/>
              <a:gd name="connsiteY3" fmla="*/ 21335 h 19050"/>
              <a:gd name="connsiteX4" fmla="*/ 12192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192" y="21335"/>
                </a:moveTo>
                <a:lnTo>
                  <a:pt x="12192" y="17526"/>
                </a:lnTo>
                <a:lnTo>
                  <a:pt x="40385" y="17526"/>
                </a:lnTo>
                <a:lnTo>
                  <a:pt x="40385" y="21335"/>
                </a:lnTo>
                <a:lnTo>
                  <a:pt x="12192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Freeform 1555"> 
				</p:cNvPr>
          <p:cNvSpPr/>
          <p:nvPr/>
        </p:nvSpPr>
        <p:spPr>
          <a:xfrm>
            <a:off x="6648450" y="4495800"/>
            <a:ext cx="38100" cy="19050"/>
          </a:xfrm>
          <a:custGeom>
            <a:avLst/>
            <a:gdLst>
              <a:gd name="connsiteX0" fmla="*/ 12192 w 38100"/>
              <a:gd name="connsiteY0" fmla="*/ 21335 h 19050"/>
              <a:gd name="connsiteX1" fmla="*/ 12192 w 38100"/>
              <a:gd name="connsiteY1" fmla="*/ 17526 h 19050"/>
              <a:gd name="connsiteX2" fmla="*/ 40385 w 38100"/>
              <a:gd name="connsiteY2" fmla="*/ 17526 h 19050"/>
              <a:gd name="connsiteX3" fmla="*/ 40385 w 38100"/>
              <a:gd name="connsiteY3" fmla="*/ 21335 h 19050"/>
              <a:gd name="connsiteX4" fmla="*/ 12192 w 38100"/>
              <a:gd name="connsiteY4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2192" y="21335"/>
                </a:moveTo>
                <a:lnTo>
                  <a:pt x="12192" y="17526"/>
                </a:lnTo>
                <a:lnTo>
                  <a:pt x="40385" y="17526"/>
                </a:lnTo>
                <a:lnTo>
                  <a:pt x="40385" y="21335"/>
                </a:lnTo>
                <a:lnTo>
                  <a:pt x="12192" y="21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Freeform 1556"> 
				</p:cNvPr>
          <p:cNvSpPr/>
          <p:nvPr/>
        </p:nvSpPr>
        <p:spPr>
          <a:xfrm>
            <a:off x="6610350" y="4495800"/>
            <a:ext cx="38100" cy="19050"/>
          </a:xfrm>
          <a:custGeom>
            <a:avLst/>
            <a:gdLst>
              <a:gd name="connsiteX0" fmla="*/ 11430 w 38100"/>
              <a:gd name="connsiteY0" fmla="*/ 21335 h 19050"/>
              <a:gd name="connsiteX1" fmla="*/ 39623 w 38100"/>
              <a:gd name="connsiteY1" fmla="*/ 21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1430" y="21335"/>
                </a:moveTo>
                <a:lnTo>
                  <a:pt x="39623" y="21335"/>
                </a:ln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Freeform 1557"> 
				</p:cNvPr>
          <p:cNvSpPr/>
          <p:nvPr/>
        </p:nvSpPr>
        <p:spPr>
          <a:xfrm>
            <a:off x="5857875" y="4343400"/>
            <a:ext cx="28575" cy="9525"/>
          </a:xfrm>
          <a:custGeom>
            <a:avLst/>
            <a:gdLst>
              <a:gd name="connsiteX0" fmla="*/ 9525 w 28575"/>
              <a:gd name="connsiteY0" fmla="*/ 16764 h 9525"/>
              <a:gd name="connsiteX1" fmla="*/ 37719 w 28575"/>
              <a:gd name="connsiteY1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9525">
                <a:moveTo>
                  <a:pt x="9525" y="16764"/>
                </a:moveTo>
                <a:lnTo>
                  <a:pt x="37719" y="16764"/>
                </a:lnTo>
              </a:path>
            </a:pathLst>
          </a:custGeom>
          <a:ln w="508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Freeform 1558"> 
				</p:cNvPr>
          <p:cNvSpPr/>
          <p:nvPr/>
        </p:nvSpPr>
        <p:spPr>
          <a:xfrm>
            <a:off x="5895975" y="4343400"/>
            <a:ext cx="38100" cy="9525"/>
          </a:xfrm>
          <a:custGeom>
            <a:avLst/>
            <a:gdLst>
              <a:gd name="connsiteX0" fmla="*/ 10286 w 38100"/>
              <a:gd name="connsiteY0" fmla="*/ 16764 h 9525"/>
              <a:gd name="connsiteX1" fmla="*/ 10286 w 38100"/>
              <a:gd name="connsiteY1" fmla="*/ 12953 h 9525"/>
              <a:gd name="connsiteX2" fmla="*/ 38481 w 38100"/>
              <a:gd name="connsiteY2" fmla="*/ 12953 h 9525"/>
              <a:gd name="connsiteX3" fmla="*/ 38481 w 38100"/>
              <a:gd name="connsiteY3" fmla="*/ 16764 h 9525"/>
              <a:gd name="connsiteX4" fmla="*/ 10286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0286" y="16764"/>
                </a:moveTo>
                <a:lnTo>
                  <a:pt x="10286" y="12953"/>
                </a:lnTo>
                <a:lnTo>
                  <a:pt x="38481" y="12953"/>
                </a:lnTo>
                <a:lnTo>
                  <a:pt x="38481" y="16764"/>
                </a:lnTo>
                <a:lnTo>
                  <a:pt x="10286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Freeform 1559"> 
				</p:cNvPr>
          <p:cNvSpPr/>
          <p:nvPr/>
        </p:nvSpPr>
        <p:spPr>
          <a:xfrm>
            <a:off x="5934075" y="4343400"/>
            <a:ext cx="38100" cy="9525"/>
          </a:xfrm>
          <a:custGeom>
            <a:avLst/>
            <a:gdLst>
              <a:gd name="connsiteX0" fmla="*/ 10286 w 38100"/>
              <a:gd name="connsiteY0" fmla="*/ 16764 h 9525"/>
              <a:gd name="connsiteX1" fmla="*/ 10286 w 38100"/>
              <a:gd name="connsiteY1" fmla="*/ 12953 h 9525"/>
              <a:gd name="connsiteX2" fmla="*/ 38481 w 38100"/>
              <a:gd name="connsiteY2" fmla="*/ 12953 h 9525"/>
              <a:gd name="connsiteX3" fmla="*/ 38481 w 38100"/>
              <a:gd name="connsiteY3" fmla="*/ 16764 h 9525"/>
              <a:gd name="connsiteX4" fmla="*/ 10286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0286" y="16764"/>
                </a:moveTo>
                <a:lnTo>
                  <a:pt x="10286" y="12953"/>
                </a:lnTo>
                <a:lnTo>
                  <a:pt x="38481" y="12953"/>
                </a:lnTo>
                <a:lnTo>
                  <a:pt x="38481" y="16764"/>
                </a:lnTo>
                <a:lnTo>
                  <a:pt x="10286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Freeform 1560"> 
				</p:cNvPr>
          <p:cNvSpPr/>
          <p:nvPr/>
        </p:nvSpPr>
        <p:spPr>
          <a:xfrm>
            <a:off x="5972175" y="4343400"/>
            <a:ext cx="38100" cy="9525"/>
          </a:xfrm>
          <a:custGeom>
            <a:avLst/>
            <a:gdLst>
              <a:gd name="connsiteX0" fmla="*/ 11049 w 38100"/>
              <a:gd name="connsiteY0" fmla="*/ 16764 h 9525"/>
              <a:gd name="connsiteX1" fmla="*/ 11049 w 38100"/>
              <a:gd name="connsiteY1" fmla="*/ 12953 h 9525"/>
              <a:gd name="connsiteX2" fmla="*/ 38481 w 38100"/>
              <a:gd name="connsiteY2" fmla="*/ 12953 h 9525"/>
              <a:gd name="connsiteX3" fmla="*/ 38481 w 38100"/>
              <a:gd name="connsiteY3" fmla="*/ 16764 h 9525"/>
              <a:gd name="connsiteX4" fmla="*/ 11049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049" y="16764"/>
                </a:moveTo>
                <a:lnTo>
                  <a:pt x="11049" y="12953"/>
                </a:lnTo>
                <a:lnTo>
                  <a:pt x="38481" y="12953"/>
                </a:lnTo>
                <a:lnTo>
                  <a:pt x="38481" y="16764"/>
                </a:lnTo>
                <a:lnTo>
                  <a:pt x="11049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Freeform 1561"> 
				</p:cNvPr>
          <p:cNvSpPr/>
          <p:nvPr/>
        </p:nvSpPr>
        <p:spPr>
          <a:xfrm>
            <a:off x="6010275" y="4343400"/>
            <a:ext cx="38100" cy="9525"/>
          </a:xfrm>
          <a:custGeom>
            <a:avLst/>
            <a:gdLst>
              <a:gd name="connsiteX0" fmla="*/ 11049 w 38100"/>
              <a:gd name="connsiteY0" fmla="*/ 16764 h 9525"/>
              <a:gd name="connsiteX1" fmla="*/ 11049 w 38100"/>
              <a:gd name="connsiteY1" fmla="*/ 12953 h 9525"/>
              <a:gd name="connsiteX2" fmla="*/ 39242 w 38100"/>
              <a:gd name="connsiteY2" fmla="*/ 12953 h 9525"/>
              <a:gd name="connsiteX3" fmla="*/ 39242 w 38100"/>
              <a:gd name="connsiteY3" fmla="*/ 16764 h 9525"/>
              <a:gd name="connsiteX4" fmla="*/ 11049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049" y="16764"/>
                </a:moveTo>
                <a:lnTo>
                  <a:pt x="11049" y="12953"/>
                </a:lnTo>
                <a:lnTo>
                  <a:pt x="39242" y="12953"/>
                </a:lnTo>
                <a:lnTo>
                  <a:pt x="39242" y="16764"/>
                </a:lnTo>
                <a:lnTo>
                  <a:pt x="11049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Freeform 1562"> 
				</p:cNvPr>
          <p:cNvSpPr/>
          <p:nvPr/>
        </p:nvSpPr>
        <p:spPr>
          <a:xfrm>
            <a:off x="6048375" y="4343400"/>
            <a:ext cx="38100" cy="9525"/>
          </a:xfrm>
          <a:custGeom>
            <a:avLst/>
            <a:gdLst>
              <a:gd name="connsiteX0" fmla="*/ 11810 w 38100"/>
              <a:gd name="connsiteY0" fmla="*/ 16764 h 9525"/>
              <a:gd name="connsiteX1" fmla="*/ 11810 w 38100"/>
              <a:gd name="connsiteY1" fmla="*/ 12953 h 9525"/>
              <a:gd name="connsiteX2" fmla="*/ 39242 w 38100"/>
              <a:gd name="connsiteY2" fmla="*/ 12953 h 9525"/>
              <a:gd name="connsiteX3" fmla="*/ 39242 w 38100"/>
              <a:gd name="connsiteY3" fmla="*/ 16764 h 9525"/>
              <a:gd name="connsiteX4" fmla="*/ 11810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810" y="16764"/>
                </a:moveTo>
                <a:lnTo>
                  <a:pt x="11810" y="12953"/>
                </a:lnTo>
                <a:lnTo>
                  <a:pt x="39242" y="12953"/>
                </a:lnTo>
                <a:lnTo>
                  <a:pt x="39242" y="16764"/>
                </a:lnTo>
                <a:lnTo>
                  <a:pt x="1181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Freeform 1563"> 
				</p:cNvPr>
          <p:cNvSpPr/>
          <p:nvPr/>
        </p:nvSpPr>
        <p:spPr>
          <a:xfrm>
            <a:off x="6086475" y="4343400"/>
            <a:ext cx="38100" cy="9525"/>
          </a:xfrm>
          <a:custGeom>
            <a:avLst/>
            <a:gdLst>
              <a:gd name="connsiteX0" fmla="*/ 11810 w 38100"/>
              <a:gd name="connsiteY0" fmla="*/ 16764 h 9525"/>
              <a:gd name="connsiteX1" fmla="*/ 11810 w 38100"/>
              <a:gd name="connsiteY1" fmla="*/ 12953 h 9525"/>
              <a:gd name="connsiteX2" fmla="*/ 40005 w 38100"/>
              <a:gd name="connsiteY2" fmla="*/ 12953 h 9525"/>
              <a:gd name="connsiteX3" fmla="*/ 40005 w 38100"/>
              <a:gd name="connsiteY3" fmla="*/ 16764 h 9525"/>
              <a:gd name="connsiteX4" fmla="*/ 11810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810" y="16764"/>
                </a:moveTo>
                <a:lnTo>
                  <a:pt x="11810" y="12953"/>
                </a:lnTo>
                <a:lnTo>
                  <a:pt x="40005" y="12953"/>
                </a:lnTo>
                <a:lnTo>
                  <a:pt x="40005" y="16764"/>
                </a:lnTo>
                <a:lnTo>
                  <a:pt x="1181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Freeform 1564"> 
				</p:cNvPr>
          <p:cNvSpPr/>
          <p:nvPr/>
        </p:nvSpPr>
        <p:spPr>
          <a:xfrm>
            <a:off x="6124575" y="4343400"/>
            <a:ext cx="38100" cy="9525"/>
          </a:xfrm>
          <a:custGeom>
            <a:avLst/>
            <a:gdLst>
              <a:gd name="connsiteX0" fmla="*/ 11810 w 38100"/>
              <a:gd name="connsiteY0" fmla="*/ 16764 h 9525"/>
              <a:gd name="connsiteX1" fmla="*/ 11810 w 38100"/>
              <a:gd name="connsiteY1" fmla="*/ 12953 h 9525"/>
              <a:gd name="connsiteX2" fmla="*/ 40005 w 38100"/>
              <a:gd name="connsiteY2" fmla="*/ 12953 h 9525"/>
              <a:gd name="connsiteX3" fmla="*/ 40005 w 38100"/>
              <a:gd name="connsiteY3" fmla="*/ 16764 h 9525"/>
              <a:gd name="connsiteX4" fmla="*/ 11810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810" y="16764"/>
                </a:moveTo>
                <a:lnTo>
                  <a:pt x="11810" y="12953"/>
                </a:lnTo>
                <a:lnTo>
                  <a:pt x="40005" y="12953"/>
                </a:lnTo>
                <a:lnTo>
                  <a:pt x="40005" y="16764"/>
                </a:lnTo>
                <a:lnTo>
                  <a:pt x="11810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Freeform 1565"> 
				</p:cNvPr>
          <p:cNvSpPr/>
          <p:nvPr/>
        </p:nvSpPr>
        <p:spPr>
          <a:xfrm>
            <a:off x="6162675" y="4343400"/>
            <a:ext cx="38100" cy="9525"/>
          </a:xfrm>
          <a:custGeom>
            <a:avLst/>
            <a:gdLst>
              <a:gd name="connsiteX0" fmla="*/ 12572 w 38100"/>
              <a:gd name="connsiteY0" fmla="*/ 16764 h 9525"/>
              <a:gd name="connsiteX1" fmla="*/ 12572 w 38100"/>
              <a:gd name="connsiteY1" fmla="*/ 12953 h 9525"/>
              <a:gd name="connsiteX2" fmla="*/ 40005 w 38100"/>
              <a:gd name="connsiteY2" fmla="*/ 12953 h 9525"/>
              <a:gd name="connsiteX3" fmla="*/ 40005 w 38100"/>
              <a:gd name="connsiteY3" fmla="*/ 16764 h 9525"/>
              <a:gd name="connsiteX4" fmla="*/ 12572 w 38100"/>
              <a:gd name="connsiteY4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572" y="16764"/>
                </a:moveTo>
                <a:lnTo>
                  <a:pt x="12572" y="12953"/>
                </a:lnTo>
                <a:lnTo>
                  <a:pt x="40005" y="12953"/>
                </a:lnTo>
                <a:lnTo>
                  <a:pt x="40005" y="16764"/>
                </a:lnTo>
                <a:lnTo>
                  <a:pt x="12572" y="1676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Freeform 1566"> 
				</p:cNvPr>
          <p:cNvSpPr/>
          <p:nvPr/>
        </p:nvSpPr>
        <p:spPr>
          <a:xfrm>
            <a:off x="5448300" y="4343400"/>
            <a:ext cx="409575" cy="476250"/>
          </a:xfrm>
          <a:custGeom>
            <a:avLst/>
            <a:gdLst>
              <a:gd name="connsiteX0" fmla="*/ 9906 w 409575"/>
              <a:gd name="connsiteY0" fmla="*/ 13716 h 476250"/>
              <a:gd name="connsiteX1" fmla="*/ 9906 w 409575"/>
              <a:gd name="connsiteY1" fmla="*/ 483869 h 476250"/>
              <a:gd name="connsiteX2" fmla="*/ 418338 w 409575"/>
              <a:gd name="connsiteY2" fmla="*/ 483869 h 476250"/>
              <a:gd name="connsiteX3" fmla="*/ 418338 w 409575"/>
              <a:gd name="connsiteY3" fmla="*/ 13716 h 476250"/>
              <a:gd name="connsiteX4" fmla="*/ 9906 w 409575"/>
              <a:gd name="connsiteY4" fmla="*/ 13716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76250">
                <a:moveTo>
                  <a:pt x="9906" y="13716"/>
                </a:moveTo>
                <a:lnTo>
                  <a:pt x="9906" y="483869"/>
                </a:lnTo>
                <a:lnTo>
                  <a:pt x="418338" y="483869"/>
                </a:lnTo>
                <a:lnTo>
                  <a:pt x="418338" y="13716"/>
                </a:lnTo>
                <a:lnTo>
                  <a:pt x="9906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Freeform 1567"> 
				</p:cNvPr>
          <p:cNvSpPr/>
          <p:nvPr/>
        </p:nvSpPr>
        <p:spPr>
          <a:xfrm>
            <a:off x="6191250" y="4343400"/>
            <a:ext cx="428625" cy="161925"/>
          </a:xfrm>
          <a:custGeom>
            <a:avLst/>
            <a:gdLst>
              <a:gd name="connsiteX0" fmla="*/ 10667 w 428625"/>
              <a:gd name="connsiteY0" fmla="*/ 13716 h 161925"/>
              <a:gd name="connsiteX1" fmla="*/ 10667 w 428625"/>
              <a:gd name="connsiteY1" fmla="*/ 170688 h 161925"/>
              <a:gd name="connsiteX2" fmla="*/ 429767 w 428625"/>
              <a:gd name="connsiteY2" fmla="*/ 170688 h 161925"/>
              <a:gd name="connsiteX3" fmla="*/ 429767 w 428625"/>
              <a:gd name="connsiteY3" fmla="*/ 13716 h 161925"/>
              <a:gd name="connsiteX4" fmla="*/ 10667 w 428625"/>
              <a:gd name="connsiteY4" fmla="*/ 1371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" h="161925">
                <a:moveTo>
                  <a:pt x="10667" y="13716"/>
                </a:moveTo>
                <a:lnTo>
                  <a:pt x="10667" y="170688"/>
                </a:lnTo>
                <a:lnTo>
                  <a:pt x="429767" y="170688"/>
                </a:lnTo>
                <a:lnTo>
                  <a:pt x="429767" y="13716"/>
                </a:lnTo>
                <a:lnTo>
                  <a:pt x="10667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Freeform 1568"> 
				</p:cNvPr>
          <p:cNvSpPr/>
          <p:nvPr/>
        </p:nvSpPr>
        <p:spPr>
          <a:xfrm>
            <a:off x="6943725" y="4495800"/>
            <a:ext cx="419100" cy="323850"/>
          </a:xfrm>
          <a:custGeom>
            <a:avLst/>
            <a:gdLst>
              <a:gd name="connsiteX0" fmla="*/ 12572 w 419100"/>
              <a:gd name="connsiteY0" fmla="*/ 18288 h 323850"/>
              <a:gd name="connsiteX1" fmla="*/ 12572 w 419100"/>
              <a:gd name="connsiteY1" fmla="*/ 331470 h 323850"/>
              <a:gd name="connsiteX2" fmla="*/ 421004 w 419100"/>
              <a:gd name="connsiteY2" fmla="*/ 331470 h 323850"/>
              <a:gd name="connsiteX3" fmla="*/ 421004 w 419100"/>
              <a:gd name="connsiteY3" fmla="*/ 18288 h 323850"/>
              <a:gd name="connsiteX4" fmla="*/ 12572 w 419100"/>
              <a:gd name="connsiteY4" fmla="*/ 1828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323850">
                <a:moveTo>
                  <a:pt x="12572" y="18288"/>
                </a:moveTo>
                <a:lnTo>
                  <a:pt x="12572" y="331470"/>
                </a:lnTo>
                <a:lnTo>
                  <a:pt x="421004" y="331470"/>
                </a:lnTo>
                <a:lnTo>
                  <a:pt x="421004" y="18288"/>
                </a:lnTo>
                <a:lnTo>
                  <a:pt x="12572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Freeform 1569"> 
				</p:cNvPr>
          <p:cNvSpPr/>
          <p:nvPr/>
        </p:nvSpPr>
        <p:spPr>
          <a:xfrm>
            <a:off x="3267075" y="4314825"/>
            <a:ext cx="38100" cy="9525"/>
          </a:xfrm>
          <a:custGeom>
            <a:avLst/>
            <a:gdLst>
              <a:gd name="connsiteX0" fmla="*/ 12572 w 38100"/>
              <a:gd name="connsiteY0" fmla="*/ 13334 h 9525"/>
              <a:gd name="connsiteX1" fmla="*/ 40766 w 38100"/>
              <a:gd name="connsiteY1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2572" y="13334"/>
                </a:moveTo>
                <a:lnTo>
                  <a:pt x="40766" y="13334"/>
                </a:lnTo>
              </a:path>
            </a:pathLst>
          </a:custGeom>
          <a:ln w="4064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Freeform 1570"> 
				</p:cNvPr>
          <p:cNvSpPr/>
          <p:nvPr/>
        </p:nvSpPr>
        <p:spPr>
          <a:xfrm>
            <a:off x="3305175" y="4314825"/>
            <a:ext cx="38100" cy="9525"/>
          </a:xfrm>
          <a:custGeom>
            <a:avLst/>
            <a:gdLst>
              <a:gd name="connsiteX0" fmla="*/ 13334 w 38100"/>
              <a:gd name="connsiteY0" fmla="*/ 13334 h 9525"/>
              <a:gd name="connsiteX1" fmla="*/ 13334 w 38100"/>
              <a:gd name="connsiteY1" fmla="*/ 10286 h 9525"/>
              <a:gd name="connsiteX2" fmla="*/ 40766 w 38100"/>
              <a:gd name="connsiteY2" fmla="*/ 10286 h 9525"/>
              <a:gd name="connsiteX3" fmla="*/ 40766 w 38100"/>
              <a:gd name="connsiteY3" fmla="*/ 13334 h 9525"/>
              <a:gd name="connsiteX4" fmla="*/ 13334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334" y="13334"/>
                </a:moveTo>
                <a:lnTo>
                  <a:pt x="13334" y="10286"/>
                </a:lnTo>
                <a:lnTo>
                  <a:pt x="40766" y="10286"/>
                </a:lnTo>
                <a:lnTo>
                  <a:pt x="40766" y="13334"/>
                </a:lnTo>
                <a:lnTo>
                  <a:pt x="13334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Freeform 1571"> 
				</p:cNvPr>
          <p:cNvSpPr/>
          <p:nvPr/>
        </p:nvSpPr>
        <p:spPr>
          <a:xfrm>
            <a:off x="3343275" y="4314825"/>
            <a:ext cx="38100" cy="9525"/>
          </a:xfrm>
          <a:custGeom>
            <a:avLst/>
            <a:gdLst>
              <a:gd name="connsiteX0" fmla="*/ 13334 w 38100"/>
              <a:gd name="connsiteY0" fmla="*/ 13334 h 9525"/>
              <a:gd name="connsiteX1" fmla="*/ 13334 w 38100"/>
              <a:gd name="connsiteY1" fmla="*/ 10286 h 9525"/>
              <a:gd name="connsiteX2" fmla="*/ 41528 w 38100"/>
              <a:gd name="connsiteY2" fmla="*/ 10286 h 9525"/>
              <a:gd name="connsiteX3" fmla="*/ 41528 w 38100"/>
              <a:gd name="connsiteY3" fmla="*/ 13334 h 9525"/>
              <a:gd name="connsiteX4" fmla="*/ 13334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334" y="13334"/>
                </a:moveTo>
                <a:lnTo>
                  <a:pt x="13334" y="10286"/>
                </a:lnTo>
                <a:lnTo>
                  <a:pt x="41528" y="10286"/>
                </a:lnTo>
                <a:lnTo>
                  <a:pt x="41528" y="13334"/>
                </a:lnTo>
                <a:lnTo>
                  <a:pt x="13334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Freeform 1572"> 
				</p:cNvPr>
          <p:cNvSpPr/>
          <p:nvPr/>
        </p:nvSpPr>
        <p:spPr>
          <a:xfrm>
            <a:off x="3381375" y="4314825"/>
            <a:ext cx="38100" cy="9525"/>
          </a:xfrm>
          <a:custGeom>
            <a:avLst/>
            <a:gdLst>
              <a:gd name="connsiteX0" fmla="*/ 13334 w 38100"/>
              <a:gd name="connsiteY0" fmla="*/ 13334 h 9525"/>
              <a:gd name="connsiteX1" fmla="*/ 13334 w 38100"/>
              <a:gd name="connsiteY1" fmla="*/ 10286 h 9525"/>
              <a:gd name="connsiteX2" fmla="*/ 41528 w 38100"/>
              <a:gd name="connsiteY2" fmla="*/ 10286 h 9525"/>
              <a:gd name="connsiteX3" fmla="*/ 41528 w 38100"/>
              <a:gd name="connsiteY3" fmla="*/ 13334 h 9525"/>
              <a:gd name="connsiteX4" fmla="*/ 13334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334" y="13334"/>
                </a:moveTo>
                <a:lnTo>
                  <a:pt x="13334" y="10286"/>
                </a:lnTo>
                <a:lnTo>
                  <a:pt x="41528" y="10286"/>
                </a:lnTo>
                <a:lnTo>
                  <a:pt x="41528" y="13334"/>
                </a:lnTo>
                <a:lnTo>
                  <a:pt x="13334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Freeform 1573"> 
				</p:cNvPr>
          <p:cNvSpPr/>
          <p:nvPr/>
        </p:nvSpPr>
        <p:spPr>
          <a:xfrm>
            <a:off x="3419475" y="4314825"/>
            <a:ext cx="38100" cy="9525"/>
          </a:xfrm>
          <a:custGeom>
            <a:avLst/>
            <a:gdLst>
              <a:gd name="connsiteX0" fmla="*/ 14096 w 38100"/>
              <a:gd name="connsiteY0" fmla="*/ 13334 h 9525"/>
              <a:gd name="connsiteX1" fmla="*/ 14096 w 38100"/>
              <a:gd name="connsiteY1" fmla="*/ 10286 h 9525"/>
              <a:gd name="connsiteX2" fmla="*/ 42291 w 38100"/>
              <a:gd name="connsiteY2" fmla="*/ 10286 h 9525"/>
              <a:gd name="connsiteX3" fmla="*/ 42291 w 38100"/>
              <a:gd name="connsiteY3" fmla="*/ 13334 h 9525"/>
              <a:gd name="connsiteX4" fmla="*/ 14096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096" y="13334"/>
                </a:moveTo>
                <a:lnTo>
                  <a:pt x="14096" y="10286"/>
                </a:lnTo>
                <a:lnTo>
                  <a:pt x="42291" y="10286"/>
                </a:lnTo>
                <a:lnTo>
                  <a:pt x="42291" y="13334"/>
                </a:lnTo>
                <a:lnTo>
                  <a:pt x="14096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Freeform 1574"> 
				</p:cNvPr>
          <p:cNvSpPr/>
          <p:nvPr/>
        </p:nvSpPr>
        <p:spPr>
          <a:xfrm>
            <a:off x="3457575" y="4314825"/>
            <a:ext cx="38100" cy="9525"/>
          </a:xfrm>
          <a:custGeom>
            <a:avLst/>
            <a:gdLst>
              <a:gd name="connsiteX0" fmla="*/ 14096 w 38100"/>
              <a:gd name="connsiteY0" fmla="*/ 13334 h 9525"/>
              <a:gd name="connsiteX1" fmla="*/ 14096 w 38100"/>
              <a:gd name="connsiteY1" fmla="*/ 10286 h 9525"/>
              <a:gd name="connsiteX2" fmla="*/ 42291 w 38100"/>
              <a:gd name="connsiteY2" fmla="*/ 10286 h 9525"/>
              <a:gd name="connsiteX3" fmla="*/ 42291 w 38100"/>
              <a:gd name="connsiteY3" fmla="*/ 13334 h 9525"/>
              <a:gd name="connsiteX4" fmla="*/ 14096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096" y="13334"/>
                </a:moveTo>
                <a:lnTo>
                  <a:pt x="14096" y="10286"/>
                </a:lnTo>
                <a:lnTo>
                  <a:pt x="42291" y="10286"/>
                </a:lnTo>
                <a:lnTo>
                  <a:pt x="42291" y="13334"/>
                </a:lnTo>
                <a:lnTo>
                  <a:pt x="14096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Freeform 1575"> 
				</p:cNvPr>
          <p:cNvSpPr/>
          <p:nvPr/>
        </p:nvSpPr>
        <p:spPr>
          <a:xfrm>
            <a:off x="3495675" y="4314825"/>
            <a:ext cx="38100" cy="9525"/>
          </a:xfrm>
          <a:custGeom>
            <a:avLst/>
            <a:gdLst>
              <a:gd name="connsiteX0" fmla="*/ 14859 w 38100"/>
              <a:gd name="connsiteY0" fmla="*/ 13334 h 9525"/>
              <a:gd name="connsiteX1" fmla="*/ 14859 w 38100"/>
              <a:gd name="connsiteY1" fmla="*/ 10286 h 9525"/>
              <a:gd name="connsiteX2" fmla="*/ 42291 w 38100"/>
              <a:gd name="connsiteY2" fmla="*/ 10286 h 9525"/>
              <a:gd name="connsiteX3" fmla="*/ 42291 w 38100"/>
              <a:gd name="connsiteY3" fmla="*/ 13334 h 9525"/>
              <a:gd name="connsiteX4" fmla="*/ 14859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859" y="13334"/>
                </a:moveTo>
                <a:lnTo>
                  <a:pt x="14859" y="10286"/>
                </a:lnTo>
                <a:lnTo>
                  <a:pt x="42291" y="10286"/>
                </a:lnTo>
                <a:lnTo>
                  <a:pt x="42291" y="13334"/>
                </a:lnTo>
                <a:lnTo>
                  <a:pt x="14859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Freeform 1576"> 
				</p:cNvPr>
          <p:cNvSpPr/>
          <p:nvPr/>
        </p:nvSpPr>
        <p:spPr>
          <a:xfrm>
            <a:off x="3533775" y="4314825"/>
            <a:ext cx="38100" cy="9525"/>
          </a:xfrm>
          <a:custGeom>
            <a:avLst/>
            <a:gdLst>
              <a:gd name="connsiteX0" fmla="*/ 14859 w 38100"/>
              <a:gd name="connsiteY0" fmla="*/ 13334 h 9525"/>
              <a:gd name="connsiteX1" fmla="*/ 14859 w 38100"/>
              <a:gd name="connsiteY1" fmla="*/ 10286 h 9525"/>
              <a:gd name="connsiteX2" fmla="*/ 43053 w 38100"/>
              <a:gd name="connsiteY2" fmla="*/ 10286 h 9525"/>
              <a:gd name="connsiteX3" fmla="*/ 43053 w 38100"/>
              <a:gd name="connsiteY3" fmla="*/ 13334 h 9525"/>
              <a:gd name="connsiteX4" fmla="*/ 14859 w 38100"/>
              <a:gd name="connsiteY4" fmla="*/ 133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859" y="13334"/>
                </a:moveTo>
                <a:lnTo>
                  <a:pt x="14859" y="10286"/>
                </a:lnTo>
                <a:lnTo>
                  <a:pt x="43053" y="10286"/>
                </a:lnTo>
                <a:lnTo>
                  <a:pt x="43053" y="13334"/>
                </a:lnTo>
                <a:lnTo>
                  <a:pt x="14859" y="1333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Freeform 1577"> 
				</p:cNvPr>
          <p:cNvSpPr/>
          <p:nvPr/>
        </p:nvSpPr>
        <p:spPr>
          <a:xfrm>
            <a:off x="2857500" y="4324350"/>
            <a:ext cx="38100" cy="9525"/>
          </a:xfrm>
          <a:custGeom>
            <a:avLst/>
            <a:gdLst>
              <a:gd name="connsiteX0" fmla="*/ 9905 w 38100"/>
              <a:gd name="connsiteY0" fmla="*/ 14478 h 9525"/>
              <a:gd name="connsiteX1" fmla="*/ 9905 w 38100"/>
              <a:gd name="connsiteY1" fmla="*/ 10667 h 9525"/>
              <a:gd name="connsiteX2" fmla="*/ 38100 w 38100"/>
              <a:gd name="connsiteY2" fmla="*/ 10667 h 9525"/>
              <a:gd name="connsiteX3" fmla="*/ 38100 w 38100"/>
              <a:gd name="connsiteY3" fmla="*/ 14478 h 9525"/>
              <a:gd name="connsiteX4" fmla="*/ 9905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9905" y="14478"/>
                </a:moveTo>
                <a:lnTo>
                  <a:pt x="9905" y="10667"/>
                </a:lnTo>
                <a:lnTo>
                  <a:pt x="38100" y="10667"/>
                </a:lnTo>
                <a:lnTo>
                  <a:pt x="38100" y="14478"/>
                </a:lnTo>
                <a:lnTo>
                  <a:pt x="9905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Freeform 1578"> 
				</p:cNvPr>
          <p:cNvSpPr/>
          <p:nvPr/>
        </p:nvSpPr>
        <p:spPr>
          <a:xfrm>
            <a:off x="2819400" y="4324350"/>
            <a:ext cx="38100" cy="9525"/>
          </a:xfrm>
          <a:custGeom>
            <a:avLst/>
            <a:gdLst>
              <a:gd name="connsiteX0" fmla="*/ 9905 w 38100"/>
              <a:gd name="connsiteY0" fmla="*/ 14478 h 9525"/>
              <a:gd name="connsiteX1" fmla="*/ 9905 w 38100"/>
              <a:gd name="connsiteY1" fmla="*/ 10667 h 9525"/>
              <a:gd name="connsiteX2" fmla="*/ 38100 w 38100"/>
              <a:gd name="connsiteY2" fmla="*/ 10667 h 9525"/>
              <a:gd name="connsiteX3" fmla="*/ 38100 w 38100"/>
              <a:gd name="connsiteY3" fmla="*/ 14478 h 9525"/>
              <a:gd name="connsiteX4" fmla="*/ 9905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9905" y="14478"/>
                </a:moveTo>
                <a:lnTo>
                  <a:pt x="9905" y="10667"/>
                </a:lnTo>
                <a:lnTo>
                  <a:pt x="38100" y="10667"/>
                </a:lnTo>
                <a:lnTo>
                  <a:pt x="38100" y="14478"/>
                </a:lnTo>
                <a:lnTo>
                  <a:pt x="9905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Freeform 1579"> 
				</p:cNvPr>
          <p:cNvSpPr/>
          <p:nvPr/>
        </p:nvSpPr>
        <p:spPr>
          <a:xfrm>
            <a:off x="2781300" y="4324350"/>
            <a:ext cx="28575" cy="9525"/>
          </a:xfrm>
          <a:custGeom>
            <a:avLst/>
            <a:gdLst>
              <a:gd name="connsiteX0" fmla="*/ 9905 w 28575"/>
              <a:gd name="connsiteY0" fmla="*/ 14478 h 9525"/>
              <a:gd name="connsiteX1" fmla="*/ 9905 w 28575"/>
              <a:gd name="connsiteY1" fmla="*/ 10667 h 9525"/>
              <a:gd name="connsiteX2" fmla="*/ 37338 w 28575"/>
              <a:gd name="connsiteY2" fmla="*/ 10667 h 9525"/>
              <a:gd name="connsiteX3" fmla="*/ 37338 w 28575"/>
              <a:gd name="connsiteY3" fmla="*/ 14478 h 9525"/>
              <a:gd name="connsiteX4" fmla="*/ 9905 w 28575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9525">
                <a:moveTo>
                  <a:pt x="9905" y="14478"/>
                </a:moveTo>
                <a:lnTo>
                  <a:pt x="9905" y="10667"/>
                </a:lnTo>
                <a:lnTo>
                  <a:pt x="37338" y="10667"/>
                </a:lnTo>
                <a:lnTo>
                  <a:pt x="37338" y="14478"/>
                </a:lnTo>
                <a:lnTo>
                  <a:pt x="9905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Freeform 1580"> 
				</p:cNvPr>
          <p:cNvSpPr/>
          <p:nvPr/>
        </p:nvSpPr>
        <p:spPr>
          <a:xfrm>
            <a:off x="2733675" y="4324350"/>
            <a:ext cx="38100" cy="9525"/>
          </a:xfrm>
          <a:custGeom>
            <a:avLst/>
            <a:gdLst>
              <a:gd name="connsiteX0" fmla="*/ 18669 w 38100"/>
              <a:gd name="connsiteY0" fmla="*/ 14478 h 9525"/>
              <a:gd name="connsiteX1" fmla="*/ 18669 w 38100"/>
              <a:gd name="connsiteY1" fmla="*/ 10667 h 9525"/>
              <a:gd name="connsiteX2" fmla="*/ 46863 w 38100"/>
              <a:gd name="connsiteY2" fmla="*/ 10667 h 9525"/>
              <a:gd name="connsiteX3" fmla="*/ 46863 w 38100"/>
              <a:gd name="connsiteY3" fmla="*/ 14478 h 9525"/>
              <a:gd name="connsiteX4" fmla="*/ 18669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669" y="14478"/>
                </a:moveTo>
                <a:lnTo>
                  <a:pt x="18669" y="10667"/>
                </a:lnTo>
                <a:lnTo>
                  <a:pt x="46863" y="10667"/>
                </a:lnTo>
                <a:lnTo>
                  <a:pt x="46863" y="14478"/>
                </a:lnTo>
                <a:lnTo>
                  <a:pt x="18669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Freeform 1581"> 
				</p:cNvPr>
          <p:cNvSpPr/>
          <p:nvPr/>
        </p:nvSpPr>
        <p:spPr>
          <a:xfrm>
            <a:off x="2695575" y="4324350"/>
            <a:ext cx="38100" cy="9525"/>
          </a:xfrm>
          <a:custGeom>
            <a:avLst/>
            <a:gdLst>
              <a:gd name="connsiteX0" fmla="*/ 18669 w 38100"/>
              <a:gd name="connsiteY0" fmla="*/ 14478 h 9525"/>
              <a:gd name="connsiteX1" fmla="*/ 18669 w 38100"/>
              <a:gd name="connsiteY1" fmla="*/ 10667 h 9525"/>
              <a:gd name="connsiteX2" fmla="*/ 46101 w 38100"/>
              <a:gd name="connsiteY2" fmla="*/ 10667 h 9525"/>
              <a:gd name="connsiteX3" fmla="*/ 46101 w 38100"/>
              <a:gd name="connsiteY3" fmla="*/ 14478 h 9525"/>
              <a:gd name="connsiteX4" fmla="*/ 18669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8669" y="14478"/>
                </a:moveTo>
                <a:lnTo>
                  <a:pt x="18669" y="10667"/>
                </a:lnTo>
                <a:lnTo>
                  <a:pt x="46101" y="10667"/>
                </a:lnTo>
                <a:lnTo>
                  <a:pt x="46101" y="14478"/>
                </a:lnTo>
                <a:lnTo>
                  <a:pt x="18669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Freeform 1582"> 
				</p:cNvPr>
          <p:cNvSpPr/>
          <p:nvPr/>
        </p:nvSpPr>
        <p:spPr>
          <a:xfrm>
            <a:off x="2657475" y="4324350"/>
            <a:ext cx="38100" cy="9525"/>
          </a:xfrm>
          <a:custGeom>
            <a:avLst/>
            <a:gdLst>
              <a:gd name="connsiteX0" fmla="*/ 17907 w 38100"/>
              <a:gd name="connsiteY0" fmla="*/ 14478 h 9525"/>
              <a:gd name="connsiteX1" fmla="*/ 17907 w 38100"/>
              <a:gd name="connsiteY1" fmla="*/ 10667 h 9525"/>
              <a:gd name="connsiteX2" fmla="*/ 46101 w 38100"/>
              <a:gd name="connsiteY2" fmla="*/ 10667 h 9525"/>
              <a:gd name="connsiteX3" fmla="*/ 46101 w 38100"/>
              <a:gd name="connsiteY3" fmla="*/ 14478 h 9525"/>
              <a:gd name="connsiteX4" fmla="*/ 17907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907" y="14478"/>
                </a:moveTo>
                <a:lnTo>
                  <a:pt x="17907" y="10667"/>
                </a:lnTo>
                <a:lnTo>
                  <a:pt x="46101" y="10667"/>
                </a:lnTo>
                <a:lnTo>
                  <a:pt x="46101" y="14478"/>
                </a:lnTo>
                <a:lnTo>
                  <a:pt x="17907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Freeform 1583"> 
				</p:cNvPr>
          <p:cNvSpPr/>
          <p:nvPr/>
        </p:nvSpPr>
        <p:spPr>
          <a:xfrm>
            <a:off x="2619375" y="4324350"/>
            <a:ext cx="38100" cy="9525"/>
          </a:xfrm>
          <a:custGeom>
            <a:avLst/>
            <a:gdLst>
              <a:gd name="connsiteX0" fmla="*/ 17907 w 38100"/>
              <a:gd name="connsiteY0" fmla="*/ 14478 h 9525"/>
              <a:gd name="connsiteX1" fmla="*/ 17907 w 38100"/>
              <a:gd name="connsiteY1" fmla="*/ 10667 h 9525"/>
              <a:gd name="connsiteX2" fmla="*/ 46101 w 38100"/>
              <a:gd name="connsiteY2" fmla="*/ 10667 h 9525"/>
              <a:gd name="connsiteX3" fmla="*/ 46101 w 38100"/>
              <a:gd name="connsiteY3" fmla="*/ 14478 h 9525"/>
              <a:gd name="connsiteX4" fmla="*/ 17907 w 38100"/>
              <a:gd name="connsiteY4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7907" y="14478"/>
                </a:moveTo>
                <a:lnTo>
                  <a:pt x="17907" y="10667"/>
                </a:lnTo>
                <a:lnTo>
                  <a:pt x="46101" y="10667"/>
                </a:lnTo>
                <a:lnTo>
                  <a:pt x="46101" y="14478"/>
                </a:lnTo>
                <a:lnTo>
                  <a:pt x="17907" y="1447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Freeform 1584"> 
				</p:cNvPr>
          <p:cNvSpPr/>
          <p:nvPr/>
        </p:nvSpPr>
        <p:spPr>
          <a:xfrm>
            <a:off x="2581275" y="4324350"/>
            <a:ext cx="38100" cy="9525"/>
          </a:xfrm>
          <a:custGeom>
            <a:avLst/>
            <a:gdLst>
              <a:gd name="connsiteX0" fmla="*/ 17145 w 38100"/>
              <a:gd name="connsiteY0" fmla="*/ 14478 h 9525"/>
              <a:gd name="connsiteX1" fmla="*/ 45339 w 38100"/>
              <a:gd name="connsiteY1" fmla="*/ 144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7145" y="14478"/>
                </a:moveTo>
                <a:lnTo>
                  <a:pt x="45339" y="14478"/>
                </a:lnTo>
              </a:path>
            </a:pathLst>
          </a:custGeom>
          <a:ln w="508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Freeform 1585"> 
				</p:cNvPr>
          <p:cNvSpPr/>
          <p:nvPr/>
        </p:nvSpPr>
        <p:spPr>
          <a:xfrm>
            <a:off x="1895475" y="4419600"/>
            <a:ext cx="38100" cy="9525"/>
          </a:xfrm>
          <a:custGeom>
            <a:avLst/>
            <a:gdLst>
              <a:gd name="connsiteX0" fmla="*/ 11810 w 38100"/>
              <a:gd name="connsiteY0" fmla="*/ 13716 h 9525"/>
              <a:gd name="connsiteX1" fmla="*/ 40004 w 38100"/>
              <a:gd name="connsiteY1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1810" y="13716"/>
                </a:moveTo>
                <a:lnTo>
                  <a:pt x="40004" y="13716"/>
                </a:ln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Freeform 1586"> 
				</p:cNvPr>
          <p:cNvSpPr/>
          <p:nvPr/>
        </p:nvSpPr>
        <p:spPr>
          <a:xfrm>
            <a:off x="1933575" y="4419600"/>
            <a:ext cx="38100" cy="9525"/>
          </a:xfrm>
          <a:custGeom>
            <a:avLst/>
            <a:gdLst>
              <a:gd name="connsiteX0" fmla="*/ 11810 w 38100"/>
              <a:gd name="connsiteY0" fmla="*/ 13716 h 9525"/>
              <a:gd name="connsiteX1" fmla="*/ 11810 w 38100"/>
              <a:gd name="connsiteY1" fmla="*/ 9905 h 9525"/>
              <a:gd name="connsiteX2" fmla="*/ 40004 w 38100"/>
              <a:gd name="connsiteY2" fmla="*/ 9905 h 9525"/>
              <a:gd name="connsiteX3" fmla="*/ 40004 w 38100"/>
              <a:gd name="connsiteY3" fmla="*/ 13716 h 9525"/>
              <a:gd name="connsiteX4" fmla="*/ 11810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1810" y="13716"/>
                </a:moveTo>
                <a:lnTo>
                  <a:pt x="11810" y="9905"/>
                </a:lnTo>
                <a:lnTo>
                  <a:pt x="40004" y="9905"/>
                </a:lnTo>
                <a:lnTo>
                  <a:pt x="40004" y="13716"/>
                </a:lnTo>
                <a:lnTo>
                  <a:pt x="11810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Freeform 1587"> 
				</p:cNvPr>
          <p:cNvSpPr/>
          <p:nvPr/>
        </p:nvSpPr>
        <p:spPr>
          <a:xfrm>
            <a:off x="1971675" y="4419600"/>
            <a:ext cx="38100" cy="9525"/>
          </a:xfrm>
          <a:custGeom>
            <a:avLst/>
            <a:gdLst>
              <a:gd name="connsiteX0" fmla="*/ 12573 w 38100"/>
              <a:gd name="connsiteY0" fmla="*/ 13716 h 9525"/>
              <a:gd name="connsiteX1" fmla="*/ 12573 w 38100"/>
              <a:gd name="connsiteY1" fmla="*/ 9905 h 9525"/>
              <a:gd name="connsiteX2" fmla="*/ 40005 w 38100"/>
              <a:gd name="connsiteY2" fmla="*/ 9905 h 9525"/>
              <a:gd name="connsiteX3" fmla="*/ 40005 w 38100"/>
              <a:gd name="connsiteY3" fmla="*/ 13716 h 9525"/>
              <a:gd name="connsiteX4" fmla="*/ 12573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573" y="13716"/>
                </a:moveTo>
                <a:lnTo>
                  <a:pt x="12573" y="9905"/>
                </a:lnTo>
                <a:lnTo>
                  <a:pt x="40005" y="9905"/>
                </a:lnTo>
                <a:lnTo>
                  <a:pt x="40005" y="13716"/>
                </a:lnTo>
                <a:lnTo>
                  <a:pt x="12573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Freeform 1588"> 
				</p:cNvPr>
          <p:cNvSpPr/>
          <p:nvPr/>
        </p:nvSpPr>
        <p:spPr>
          <a:xfrm>
            <a:off x="2009775" y="4419600"/>
            <a:ext cx="38100" cy="9525"/>
          </a:xfrm>
          <a:custGeom>
            <a:avLst/>
            <a:gdLst>
              <a:gd name="connsiteX0" fmla="*/ 12573 w 38100"/>
              <a:gd name="connsiteY0" fmla="*/ 13716 h 9525"/>
              <a:gd name="connsiteX1" fmla="*/ 12573 w 38100"/>
              <a:gd name="connsiteY1" fmla="*/ 9905 h 9525"/>
              <a:gd name="connsiteX2" fmla="*/ 40767 w 38100"/>
              <a:gd name="connsiteY2" fmla="*/ 9905 h 9525"/>
              <a:gd name="connsiteX3" fmla="*/ 40767 w 38100"/>
              <a:gd name="connsiteY3" fmla="*/ 13716 h 9525"/>
              <a:gd name="connsiteX4" fmla="*/ 12573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573" y="13716"/>
                </a:moveTo>
                <a:lnTo>
                  <a:pt x="12573" y="9905"/>
                </a:lnTo>
                <a:lnTo>
                  <a:pt x="40767" y="9905"/>
                </a:lnTo>
                <a:lnTo>
                  <a:pt x="40767" y="13716"/>
                </a:lnTo>
                <a:lnTo>
                  <a:pt x="12573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Freeform 1589"> 
				</p:cNvPr>
          <p:cNvSpPr/>
          <p:nvPr/>
        </p:nvSpPr>
        <p:spPr>
          <a:xfrm>
            <a:off x="2047875" y="4419600"/>
            <a:ext cx="38100" cy="9525"/>
          </a:xfrm>
          <a:custGeom>
            <a:avLst/>
            <a:gdLst>
              <a:gd name="connsiteX0" fmla="*/ 13335 w 38100"/>
              <a:gd name="connsiteY0" fmla="*/ 13716 h 9525"/>
              <a:gd name="connsiteX1" fmla="*/ 13335 w 38100"/>
              <a:gd name="connsiteY1" fmla="*/ 9905 h 9525"/>
              <a:gd name="connsiteX2" fmla="*/ 40767 w 38100"/>
              <a:gd name="connsiteY2" fmla="*/ 9905 h 9525"/>
              <a:gd name="connsiteX3" fmla="*/ 40767 w 38100"/>
              <a:gd name="connsiteY3" fmla="*/ 13716 h 9525"/>
              <a:gd name="connsiteX4" fmla="*/ 13335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335" y="13716"/>
                </a:moveTo>
                <a:lnTo>
                  <a:pt x="13335" y="9905"/>
                </a:lnTo>
                <a:lnTo>
                  <a:pt x="40767" y="9905"/>
                </a:lnTo>
                <a:lnTo>
                  <a:pt x="40767" y="13716"/>
                </a:lnTo>
                <a:lnTo>
                  <a:pt x="13335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Freeform 1590"> 
				</p:cNvPr>
          <p:cNvSpPr/>
          <p:nvPr/>
        </p:nvSpPr>
        <p:spPr>
          <a:xfrm>
            <a:off x="2085975" y="4419600"/>
            <a:ext cx="38100" cy="9525"/>
          </a:xfrm>
          <a:custGeom>
            <a:avLst/>
            <a:gdLst>
              <a:gd name="connsiteX0" fmla="*/ 13335 w 38100"/>
              <a:gd name="connsiteY0" fmla="*/ 13716 h 9525"/>
              <a:gd name="connsiteX1" fmla="*/ 13335 w 38100"/>
              <a:gd name="connsiteY1" fmla="*/ 9905 h 9525"/>
              <a:gd name="connsiteX2" fmla="*/ 41529 w 38100"/>
              <a:gd name="connsiteY2" fmla="*/ 9905 h 9525"/>
              <a:gd name="connsiteX3" fmla="*/ 41529 w 38100"/>
              <a:gd name="connsiteY3" fmla="*/ 13716 h 9525"/>
              <a:gd name="connsiteX4" fmla="*/ 13335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335" y="13716"/>
                </a:moveTo>
                <a:lnTo>
                  <a:pt x="13335" y="9905"/>
                </a:lnTo>
                <a:lnTo>
                  <a:pt x="41529" y="9905"/>
                </a:lnTo>
                <a:lnTo>
                  <a:pt x="41529" y="13716"/>
                </a:lnTo>
                <a:lnTo>
                  <a:pt x="13335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Freeform 1591"> 
				</p:cNvPr>
          <p:cNvSpPr/>
          <p:nvPr/>
        </p:nvSpPr>
        <p:spPr>
          <a:xfrm>
            <a:off x="2124075" y="4419600"/>
            <a:ext cx="38100" cy="9525"/>
          </a:xfrm>
          <a:custGeom>
            <a:avLst/>
            <a:gdLst>
              <a:gd name="connsiteX0" fmla="*/ 13335 w 38100"/>
              <a:gd name="connsiteY0" fmla="*/ 13716 h 9525"/>
              <a:gd name="connsiteX1" fmla="*/ 13335 w 38100"/>
              <a:gd name="connsiteY1" fmla="*/ 9905 h 9525"/>
              <a:gd name="connsiteX2" fmla="*/ 41529 w 38100"/>
              <a:gd name="connsiteY2" fmla="*/ 9905 h 9525"/>
              <a:gd name="connsiteX3" fmla="*/ 41529 w 38100"/>
              <a:gd name="connsiteY3" fmla="*/ 13716 h 9525"/>
              <a:gd name="connsiteX4" fmla="*/ 13335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335" y="13716"/>
                </a:moveTo>
                <a:lnTo>
                  <a:pt x="13335" y="9905"/>
                </a:lnTo>
                <a:lnTo>
                  <a:pt x="41529" y="9905"/>
                </a:lnTo>
                <a:lnTo>
                  <a:pt x="41529" y="13716"/>
                </a:lnTo>
                <a:lnTo>
                  <a:pt x="13335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Freeform 1592"> 
				</p:cNvPr>
          <p:cNvSpPr/>
          <p:nvPr/>
        </p:nvSpPr>
        <p:spPr>
          <a:xfrm>
            <a:off x="2162175" y="4419600"/>
            <a:ext cx="38100" cy="9525"/>
          </a:xfrm>
          <a:custGeom>
            <a:avLst/>
            <a:gdLst>
              <a:gd name="connsiteX0" fmla="*/ 14097 w 38100"/>
              <a:gd name="connsiteY0" fmla="*/ 13716 h 9525"/>
              <a:gd name="connsiteX1" fmla="*/ 14097 w 38100"/>
              <a:gd name="connsiteY1" fmla="*/ 9905 h 9525"/>
              <a:gd name="connsiteX2" fmla="*/ 42291 w 38100"/>
              <a:gd name="connsiteY2" fmla="*/ 9905 h 9525"/>
              <a:gd name="connsiteX3" fmla="*/ 42291 w 38100"/>
              <a:gd name="connsiteY3" fmla="*/ 13716 h 9525"/>
              <a:gd name="connsiteX4" fmla="*/ 14097 w 38100"/>
              <a:gd name="connsiteY4" fmla="*/ 137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097" y="13716"/>
                </a:moveTo>
                <a:lnTo>
                  <a:pt x="14097" y="9905"/>
                </a:lnTo>
                <a:lnTo>
                  <a:pt x="42291" y="9905"/>
                </a:lnTo>
                <a:lnTo>
                  <a:pt x="42291" y="13716"/>
                </a:lnTo>
                <a:lnTo>
                  <a:pt x="14097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Freeform 1593"> 
				</p:cNvPr>
          <p:cNvSpPr/>
          <p:nvPr/>
        </p:nvSpPr>
        <p:spPr>
          <a:xfrm>
            <a:off x="1476375" y="4476750"/>
            <a:ext cx="38100" cy="19050"/>
          </a:xfrm>
          <a:custGeom>
            <a:avLst/>
            <a:gdLst>
              <a:gd name="connsiteX0" fmla="*/ 18669 w 38100"/>
              <a:gd name="connsiteY0" fmla="*/ 19050 h 19050"/>
              <a:gd name="connsiteX1" fmla="*/ 18669 w 38100"/>
              <a:gd name="connsiteY1" fmla="*/ 16002 h 19050"/>
              <a:gd name="connsiteX2" fmla="*/ 46863 w 38100"/>
              <a:gd name="connsiteY2" fmla="*/ 16002 h 19050"/>
              <a:gd name="connsiteX3" fmla="*/ 46863 w 38100"/>
              <a:gd name="connsiteY3" fmla="*/ 19050 h 19050"/>
              <a:gd name="connsiteX4" fmla="*/ 18669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9" y="19050"/>
                </a:moveTo>
                <a:lnTo>
                  <a:pt x="18669" y="16002"/>
                </a:lnTo>
                <a:lnTo>
                  <a:pt x="46863" y="16002"/>
                </a:lnTo>
                <a:lnTo>
                  <a:pt x="46863" y="19050"/>
                </a:lnTo>
                <a:lnTo>
                  <a:pt x="18669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Freeform 1594"> 
				</p:cNvPr>
          <p:cNvSpPr/>
          <p:nvPr/>
        </p:nvSpPr>
        <p:spPr>
          <a:xfrm>
            <a:off x="1438275" y="4476750"/>
            <a:ext cx="38100" cy="19050"/>
          </a:xfrm>
          <a:custGeom>
            <a:avLst/>
            <a:gdLst>
              <a:gd name="connsiteX0" fmla="*/ 18669 w 38100"/>
              <a:gd name="connsiteY0" fmla="*/ 19050 h 19050"/>
              <a:gd name="connsiteX1" fmla="*/ 18669 w 38100"/>
              <a:gd name="connsiteY1" fmla="*/ 16002 h 19050"/>
              <a:gd name="connsiteX2" fmla="*/ 46101 w 38100"/>
              <a:gd name="connsiteY2" fmla="*/ 16002 h 19050"/>
              <a:gd name="connsiteX3" fmla="*/ 46101 w 38100"/>
              <a:gd name="connsiteY3" fmla="*/ 19050 h 19050"/>
              <a:gd name="connsiteX4" fmla="*/ 18669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8669" y="19050"/>
                </a:moveTo>
                <a:lnTo>
                  <a:pt x="18669" y="16002"/>
                </a:lnTo>
                <a:lnTo>
                  <a:pt x="46101" y="16002"/>
                </a:lnTo>
                <a:lnTo>
                  <a:pt x="46101" y="19050"/>
                </a:lnTo>
                <a:lnTo>
                  <a:pt x="18669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Freeform 1595"> 
				</p:cNvPr>
          <p:cNvSpPr/>
          <p:nvPr/>
        </p:nvSpPr>
        <p:spPr>
          <a:xfrm>
            <a:off x="1400175" y="4476750"/>
            <a:ext cx="38100" cy="19050"/>
          </a:xfrm>
          <a:custGeom>
            <a:avLst/>
            <a:gdLst>
              <a:gd name="connsiteX0" fmla="*/ 17907 w 38100"/>
              <a:gd name="connsiteY0" fmla="*/ 19050 h 19050"/>
              <a:gd name="connsiteX1" fmla="*/ 17907 w 38100"/>
              <a:gd name="connsiteY1" fmla="*/ 16002 h 19050"/>
              <a:gd name="connsiteX2" fmla="*/ 46101 w 38100"/>
              <a:gd name="connsiteY2" fmla="*/ 16002 h 19050"/>
              <a:gd name="connsiteX3" fmla="*/ 46101 w 38100"/>
              <a:gd name="connsiteY3" fmla="*/ 19050 h 19050"/>
              <a:gd name="connsiteX4" fmla="*/ 17907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19050"/>
                </a:moveTo>
                <a:lnTo>
                  <a:pt x="17907" y="16002"/>
                </a:lnTo>
                <a:lnTo>
                  <a:pt x="46101" y="16002"/>
                </a:lnTo>
                <a:lnTo>
                  <a:pt x="46101" y="19050"/>
                </a:lnTo>
                <a:lnTo>
                  <a:pt x="17907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Freeform 1596"> 
				</p:cNvPr>
          <p:cNvSpPr/>
          <p:nvPr/>
        </p:nvSpPr>
        <p:spPr>
          <a:xfrm>
            <a:off x="1362075" y="4476750"/>
            <a:ext cx="38100" cy="19050"/>
          </a:xfrm>
          <a:custGeom>
            <a:avLst/>
            <a:gdLst>
              <a:gd name="connsiteX0" fmla="*/ 17907 w 38100"/>
              <a:gd name="connsiteY0" fmla="*/ 19050 h 19050"/>
              <a:gd name="connsiteX1" fmla="*/ 17907 w 38100"/>
              <a:gd name="connsiteY1" fmla="*/ 16002 h 19050"/>
              <a:gd name="connsiteX2" fmla="*/ 46101 w 38100"/>
              <a:gd name="connsiteY2" fmla="*/ 16002 h 19050"/>
              <a:gd name="connsiteX3" fmla="*/ 46101 w 38100"/>
              <a:gd name="connsiteY3" fmla="*/ 19050 h 19050"/>
              <a:gd name="connsiteX4" fmla="*/ 17907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907" y="19050"/>
                </a:moveTo>
                <a:lnTo>
                  <a:pt x="17907" y="16002"/>
                </a:lnTo>
                <a:lnTo>
                  <a:pt x="46101" y="16002"/>
                </a:lnTo>
                <a:lnTo>
                  <a:pt x="46101" y="19050"/>
                </a:lnTo>
                <a:lnTo>
                  <a:pt x="17907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Freeform 1597"> 
				</p:cNvPr>
          <p:cNvSpPr/>
          <p:nvPr/>
        </p:nvSpPr>
        <p:spPr>
          <a:xfrm>
            <a:off x="1323975" y="4476750"/>
            <a:ext cx="38100" cy="19050"/>
          </a:xfrm>
          <a:custGeom>
            <a:avLst/>
            <a:gdLst>
              <a:gd name="connsiteX0" fmla="*/ 17145 w 38100"/>
              <a:gd name="connsiteY0" fmla="*/ 19050 h 19050"/>
              <a:gd name="connsiteX1" fmla="*/ 17145 w 38100"/>
              <a:gd name="connsiteY1" fmla="*/ 16002 h 19050"/>
              <a:gd name="connsiteX2" fmla="*/ 45339 w 38100"/>
              <a:gd name="connsiteY2" fmla="*/ 16002 h 19050"/>
              <a:gd name="connsiteX3" fmla="*/ 45339 w 38100"/>
              <a:gd name="connsiteY3" fmla="*/ 19050 h 19050"/>
              <a:gd name="connsiteX4" fmla="*/ 17145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19050"/>
                </a:moveTo>
                <a:lnTo>
                  <a:pt x="17145" y="16002"/>
                </a:lnTo>
                <a:lnTo>
                  <a:pt x="45339" y="16002"/>
                </a:lnTo>
                <a:lnTo>
                  <a:pt x="45339" y="19050"/>
                </a:lnTo>
                <a:lnTo>
                  <a:pt x="17145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Freeform 1598"> 
				</p:cNvPr>
          <p:cNvSpPr/>
          <p:nvPr/>
        </p:nvSpPr>
        <p:spPr>
          <a:xfrm>
            <a:off x="1285875" y="4476750"/>
            <a:ext cx="38100" cy="19050"/>
          </a:xfrm>
          <a:custGeom>
            <a:avLst/>
            <a:gdLst>
              <a:gd name="connsiteX0" fmla="*/ 17145 w 38100"/>
              <a:gd name="connsiteY0" fmla="*/ 19050 h 19050"/>
              <a:gd name="connsiteX1" fmla="*/ 17145 w 38100"/>
              <a:gd name="connsiteY1" fmla="*/ 16002 h 19050"/>
              <a:gd name="connsiteX2" fmla="*/ 45339 w 38100"/>
              <a:gd name="connsiteY2" fmla="*/ 16002 h 19050"/>
              <a:gd name="connsiteX3" fmla="*/ 45339 w 38100"/>
              <a:gd name="connsiteY3" fmla="*/ 19050 h 19050"/>
              <a:gd name="connsiteX4" fmla="*/ 17145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19050"/>
                </a:moveTo>
                <a:lnTo>
                  <a:pt x="17145" y="16002"/>
                </a:lnTo>
                <a:lnTo>
                  <a:pt x="45339" y="16002"/>
                </a:lnTo>
                <a:lnTo>
                  <a:pt x="45339" y="19050"/>
                </a:lnTo>
                <a:lnTo>
                  <a:pt x="17145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Freeform 1599"> 
				</p:cNvPr>
          <p:cNvSpPr/>
          <p:nvPr/>
        </p:nvSpPr>
        <p:spPr>
          <a:xfrm>
            <a:off x="1247775" y="4476750"/>
            <a:ext cx="38100" cy="19050"/>
          </a:xfrm>
          <a:custGeom>
            <a:avLst/>
            <a:gdLst>
              <a:gd name="connsiteX0" fmla="*/ 17145 w 38100"/>
              <a:gd name="connsiteY0" fmla="*/ 19050 h 19050"/>
              <a:gd name="connsiteX1" fmla="*/ 17145 w 38100"/>
              <a:gd name="connsiteY1" fmla="*/ 16002 h 19050"/>
              <a:gd name="connsiteX2" fmla="*/ 44577 w 38100"/>
              <a:gd name="connsiteY2" fmla="*/ 16002 h 19050"/>
              <a:gd name="connsiteX3" fmla="*/ 44577 w 38100"/>
              <a:gd name="connsiteY3" fmla="*/ 19050 h 19050"/>
              <a:gd name="connsiteX4" fmla="*/ 17145 w 38100"/>
              <a:gd name="connsiteY4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19050">
                <a:moveTo>
                  <a:pt x="17145" y="19050"/>
                </a:moveTo>
                <a:lnTo>
                  <a:pt x="17145" y="16002"/>
                </a:lnTo>
                <a:lnTo>
                  <a:pt x="44577" y="16002"/>
                </a:lnTo>
                <a:lnTo>
                  <a:pt x="44577" y="19050"/>
                </a:lnTo>
                <a:lnTo>
                  <a:pt x="17145" y="190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Freeform 1600"> 
				</p:cNvPr>
          <p:cNvSpPr/>
          <p:nvPr/>
        </p:nvSpPr>
        <p:spPr>
          <a:xfrm>
            <a:off x="1209675" y="4476750"/>
            <a:ext cx="38100" cy="19050"/>
          </a:xfrm>
          <a:custGeom>
            <a:avLst/>
            <a:gdLst>
              <a:gd name="connsiteX0" fmla="*/ 16383 w 38100"/>
              <a:gd name="connsiteY0" fmla="*/ 19050 h 19050"/>
              <a:gd name="connsiteX1" fmla="*/ 44577 w 3810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9050">
                <a:moveTo>
                  <a:pt x="16383" y="19050"/>
                </a:moveTo>
                <a:lnTo>
                  <a:pt x="44577" y="19050"/>
                </a:lnTo>
              </a:path>
            </a:pathLst>
          </a:custGeom>
          <a:ln w="4063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Freeform 1601"> 
				</p:cNvPr>
          <p:cNvSpPr/>
          <p:nvPr/>
        </p:nvSpPr>
        <p:spPr>
          <a:xfrm>
            <a:off x="2886075" y="4314825"/>
            <a:ext cx="390525" cy="19050"/>
          </a:xfrm>
          <a:custGeom>
            <a:avLst/>
            <a:gdLst>
              <a:gd name="connsiteX0" fmla="*/ 16383 w 390525"/>
              <a:gd name="connsiteY0" fmla="*/ 22478 h 19050"/>
              <a:gd name="connsiteX1" fmla="*/ 393572 w 390525"/>
              <a:gd name="connsiteY1" fmla="*/ 2247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19050">
                <a:moveTo>
                  <a:pt x="16383" y="22478"/>
                </a:moveTo>
                <a:lnTo>
                  <a:pt x="393572" y="22478"/>
                </a:lnTo>
              </a:path>
            </a:pathLst>
          </a:custGeom>
          <a:ln w="14223">
            <a:solidFill>
              <a:srgbClr val="637c2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Freeform 1602"> 
				</p:cNvPr>
          <p:cNvSpPr/>
          <p:nvPr/>
        </p:nvSpPr>
        <p:spPr>
          <a:xfrm>
            <a:off x="819150" y="4476750"/>
            <a:ext cx="400050" cy="342900"/>
          </a:xfrm>
          <a:custGeom>
            <a:avLst/>
            <a:gdLst>
              <a:gd name="connsiteX0" fmla="*/ 18288 w 400050"/>
              <a:gd name="connsiteY0" fmla="*/ 16764 h 342900"/>
              <a:gd name="connsiteX1" fmla="*/ 18288 w 400050"/>
              <a:gd name="connsiteY1" fmla="*/ 350520 h 342900"/>
              <a:gd name="connsiteX2" fmla="*/ 406146 w 400050"/>
              <a:gd name="connsiteY2" fmla="*/ 350520 h 342900"/>
              <a:gd name="connsiteX3" fmla="*/ 406146 w 400050"/>
              <a:gd name="connsiteY3" fmla="*/ 16764 h 342900"/>
              <a:gd name="connsiteX4" fmla="*/ 18288 w 400050"/>
              <a:gd name="connsiteY4" fmla="*/ 16764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42900">
                <a:moveTo>
                  <a:pt x="18288" y="16764"/>
                </a:moveTo>
                <a:lnTo>
                  <a:pt x="18288" y="350520"/>
                </a:lnTo>
                <a:lnTo>
                  <a:pt x="406146" y="350520"/>
                </a:lnTo>
                <a:lnTo>
                  <a:pt x="406146" y="16764"/>
                </a:lnTo>
                <a:lnTo>
                  <a:pt x="18288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Freeform 1603"> 
				</p:cNvPr>
          <p:cNvSpPr/>
          <p:nvPr/>
        </p:nvSpPr>
        <p:spPr>
          <a:xfrm>
            <a:off x="1514475" y="4419600"/>
            <a:ext cx="390525" cy="66675"/>
          </a:xfrm>
          <a:custGeom>
            <a:avLst/>
            <a:gdLst>
              <a:gd name="connsiteX0" fmla="*/ 14858 w 390525"/>
              <a:gd name="connsiteY0" fmla="*/ 10667 h 66675"/>
              <a:gd name="connsiteX1" fmla="*/ 14858 w 390525"/>
              <a:gd name="connsiteY1" fmla="*/ 73914 h 66675"/>
              <a:gd name="connsiteX2" fmla="*/ 392048 w 390525"/>
              <a:gd name="connsiteY2" fmla="*/ 73914 h 66675"/>
              <a:gd name="connsiteX3" fmla="*/ 392048 w 390525"/>
              <a:gd name="connsiteY3" fmla="*/ 10667 h 66675"/>
              <a:gd name="connsiteX4" fmla="*/ 14858 w 390525"/>
              <a:gd name="connsiteY4" fmla="*/ 10667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66675">
                <a:moveTo>
                  <a:pt x="14858" y="10667"/>
                </a:moveTo>
                <a:lnTo>
                  <a:pt x="14858" y="73914"/>
                </a:lnTo>
                <a:lnTo>
                  <a:pt x="392048" y="73914"/>
                </a:lnTo>
                <a:lnTo>
                  <a:pt x="392048" y="10667"/>
                </a:lnTo>
                <a:lnTo>
                  <a:pt x="14858" y="1066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Freeform 1604"> 
				</p:cNvPr>
          <p:cNvSpPr/>
          <p:nvPr/>
        </p:nvSpPr>
        <p:spPr>
          <a:xfrm>
            <a:off x="2200275" y="4324350"/>
            <a:ext cx="390525" cy="104775"/>
          </a:xfrm>
          <a:custGeom>
            <a:avLst/>
            <a:gdLst>
              <a:gd name="connsiteX0" fmla="*/ 9525 w 390525"/>
              <a:gd name="connsiteY0" fmla="*/ 12191 h 104775"/>
              <a:gd name="connsiteX1" fmla="*/ 9525 w 390525"/>
              <a:gd name="connsiteY1" fmla="*/ 105917 h 104775"/>
              <a:gd name="connsiteX2" fmla="*/ 397383 w 390525"/>
              <a:gd name="connsiteY2" fmla="*/ 105917 h 104775"/>
              <a:gd name="connsiteX3" fmla="*/ 397383 w 390525"/>
              <a:gd name="connsiteY3" fmla="*/ 12191 h 104775"/>
              <a:gd name="connsiteX4" fmla="*/ 9525 w 390525"/>
              <a:gd name="connsiteY4" fmla="*/ 1219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104775">
                <a:moveTo>
                  <a:pt x="9525" y="12191"/>
                </a:moveTo>
                <a:lnTo>
                  <a:pt x="9525" y="105917"/>
                </a:lnTo>
                <a:lnTo>
                  <a:pt x="397383" y="105917"/>
                </a:lnTo>
                <a:lnTo>
                  <a:pt x="397383" y="12191"/>
                </a:lnTo>
                <a:lnTo>
                  <a:pt x="9525" y="12191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Freeform 1605"> 
				</p:cNvPr>
          <p:cNvSpPr/>
          <p:nvPr/>
        </p:nvSpPr>
        <p:spPr>
          <a:xfrm>
            <a:off x="2886075" y="4314825"/>
            <a:ext cx="390525" cy="19050"/>
          </a:xfrm>
          <a:custGeom>
            <a:avLst/>
            <a:gdLst>
              <a:gd name="connsiteX0" fmla="*/ 15621 w 390525"/>
              <a:gd name="connsiteY0" fmla="*/ 21716 h 19050"/>
              <a:gd name="connsiteX1" fmla="*/ 392810 w 390525"/>
              <a:gd name="connsiteY1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19050">
                <a:moveTo>
                  <a:pt x="15621" y="21716"/>
                </a:moveTo>
                <a:lnTo>
                  <a:pt x="392810" y="21716"/>
                </a:lnTo>
              </a:path>
            </a:pathLst>
          </a:custGeom>
          <a:ln w="14223">
            <a:solidFill>
              <a:srgbClr val="637a2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Freeform 1606"> 
				</p:cNvPr>
          <p:cNvSpPr/>
          <p:nvPr/>
        </p:nvSpPr>
        <p:spPr>
          <a:xfrm>
            <a:off x="3571875" y="4314825"/>
            <a:ext cx="390525" cy="504825"/>
          </a:xfrm>
          <a:custGeom>
            <a:avLst/>
            <a:gdLst>
              <a:gd name="connsiteX0" fmla="*/ 10286 w 390525"/>
              <a:gd name="connsiteY0" fmla="*/ 11048 h 504825"/>
              <a:gd name="connsiteX1" fmla="*/ 10286 w 390525"/>
              <a:gd name="connsiteY1" fmla="*/ 512445 h 504825"/>
              <a:gd name="connsiteX2" fmla="*/ 398145 w 390525"/>
              <a:gd name="connsiteY2" fmla="*/ 512445 h 504825"/>
              <a:gd name="connsiteX3" fmla="*/ 398145 w 390525"/>
              <a:gd name="connsiteY3" fmla="*/ 11048 h 504825"/>
              <a:gd name="connsiteX4" fmla="*/ 10286 w 390525"/>
              <a:gd name="connsiteY4" fmla="*/ 11048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504825">
                <a:moveTo>
                  <a:pt x="10286" y="11048"/>
                </a:moveTo>
                <a:lnTo>
                  <a:pt x="10286" y="512445"/>
                </a:lnTo>
                <a:lnTo>
                  <a:pt x="398145" y="512445"/>
                </a:lnTo>
                <a:lnTo>
                  <a:pt x="398145" y="11048"/>
                </a:lnTo>
                <a:lnTo>
                  <a:pt x="10286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Freeform 1607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Freeform 1608"> 
				</p:cNvPr>
          <p:cNvSpPr/>
          <p:nvPr/>
        </p:nvSpPr>
        <p:spPr>
          <a:xfrm>
            <a:off x="5448300" y="4810125"/>
            <a:ext cx="409575" cy="952500"/>
          </a:xfrm>
          <a:custGeom>
            <a:avLst/>
            <a:gdLst>
              <a:gd name="connsiteX0" fmla="*/ 9906 w 409575"/>
              <a:gd name="connsiteY0" fmla="*/ 17145 h 952500"/>
              <a:gd name="connsiteX1" fmla="*/ 9906 w 409575"/>
              <a:gd name="connsiteY1" fmla="*/ 959739 h 952500"/>
              <a:gd name="connsiteX2" fmla="*/ 418338 w 409575"/>
              <a:gd name="connsiteY2" fmla="*/ 959739 h 952500"/>
              <a:gd name="connsiteX3" fmla="*/ 418338 w 409575"/>
              <a:gd name="connsiteY3" fmla="*/ 17145 h 952500"/>
              <a:gd name="connsiteX4" fmla="*/ 9906 w 4095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952500">
                <a:moveTo>
                  <a:pt x="9906" y="17145"/>
                </a:moveTo>
                <a:lnTo>
                  <a:pt x="9906" y="959739"/>
                </a:lnTo>
                <a:lnTo>
                  <a:pt x="418338" y="959739"/>
                </a:lnTo>
                <a:lnTo>
                  <a:pt x="418338" y="17145"/>
                </a:lnTo>
                <a:lnTo>
                  <a:pt x="990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Freeform 1609"> 
				</p:cNvPr>
          <p:cNvSpPr/>
          <p:nvPr/>
        </p:nvSpPr>
        <p:spPr>
          <a:xfrm>
            <a:off x="6943725" y="4810125"/>
            <a:ext cx="419100" cy="952500"/>
          </a:xfrm>
          <a:custGeom>
            <a:avLst/>
            <a:gdLst>
              <a:gd name="connsiteX0" fmla="*/ 12572 w 419100"/>
              <a:gd name="connsiteY0" fmla="*/ 17145 h 952500"/>
              <a:gd name="connsiteX1" fmla="*/ 12572 w 419100"/>
              <a:gd name="connsiteY1" fmla="*/ 959739 h 952500"/>
              <a:gd name="connsiteX2" fmla="*/ 421004 w 419100"/>
              <a:gd name="connsiteY2" fmla="*/ 959739 h 952500"/>
              <a:gd name="connsiteX3" fmla="*/ 421004 w 419100"/>
              <a:gd name="connsiteY3" fmla="*/ 17145 h 952500"/>
              <a:gd name="connsiteX4" fmla="*/ 12572 w 4191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952500">
                <a:moveTo>
                  <a:pt x="12572" y="17145"/>
                </a:moveTo>
                <a:lnTo>
                  <a:pt x="12572" y="959739"/>
                </a:lnTo>
                <a:lnTo>
                  <a:pt x="421004" y="959739"/>
                </a:lnTo>
                <a:lnTo>
                  <a:pt x="421004" y="17145"/>
                </a:lnTo>
                <a:lnTo>
                  <a:pt x="12572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Freeform 1610"> 
				</p:cNvPr>
          <p:cNvSpPr/>
          <p:nvPr/>
        </p:nvSpPr>
        <p:spPr>
          <a:xfrm>
            <a:off x="819150" y="4810125"/>
            <a:ext cx="400050" cy="952500"/>
          </a:xfrm>
          <a:custGeom>
            <a:avLst/>
            <a:gdLst>
              <a:gd name="connsiteX0" fmla="*/ 18288 w 400050"/>
              <a:gd name="connsiteY0" fmla="*/ 17145 h 952500"/>
              <a:gd name="connsiteX1" fmla="*/ 18288 w 400050"/>
              <a:gd name="connsiteY1" fmla="*/ 959739 h 952500"/>
              <a:gd name="connsiteX2" fmla="*/ 406146 w 400050"/>
              <a:gd name="connsiteY2" fmla="*/ 959739 h 952500"/>
              <a:gd name="connsiteX3" fmla="*/ 406146 w 400050"/>
              <a:gd name="connsiteY3" fmla="*/ 17145 h 952500"/>
              <a:gd name="connsiteX4" fmla="*/ 18288 w 4000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952500">
                <a:moveTo>
                  <a:pt x="18288" y="17145"/>
                </a:moveTo>
                <a:lnTo>
                  <a:pt x="18288" y="959739"/>
                </a:lnTo>
                <a:lnTo>
                  <a:pt x="406146" y="959739"/>
                </a:lnTo>
                <a:lnTo>
                  <a:pt x="406146" y="17145"/>
                </a:lnTo>
                <a:lnTo>
                  <a:pt x="1828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Freeform 1611"> 
				</p:cNvPr>
          <p:cNvSpPr/>
          <p:nvPr/>
        </p:nvSpPr>
        <p:spPr>
          <a:xfrm>
            <a:off x="3571875" y="4810125"/>
            <a:ext cx="390525" cy="952500"/>
          </a:xfrm>
          <a:custGeom>
            <a:avLst/>
            <a:gdLst>
              <a:gd name="connsiteX0" fmla="*/ 10286 w 390525"/>
              <a:gd name="connsiteY0" fmla="*/ 17145 h 952500"/>
              <a:gd name="connsiteX1" fmla="*/ 10286 w 390525"/>
              <a:gd name="connsiteY1" fmla="*/ 959739 h 952500"/>
              <a:gd name="connsiteX2" fmla="*/ 398145 w 390525"/>
              <a:gd name="connsiteY2" fmla="*/ 959739 h 952500"/>
              <a:gd name="connsiteX3" fmla="*/ 398145 w 390525"/>
              <a:gd name="connsiteY3" fmla="*/ 17145 h 952500"/>
              <a:gd name="connsiteX4" fmla="*/ 10286 w 39052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952500">
                <a:moveTo>
                  <a:pt x="10286" y="17145"/>
                </a:moveTo>
                <a:lnTo>
                  <a:pt x="10286" y="959739"/>
                </a:lnTo>
                <a:lnTo>
                  <a:pt x="398145" y="959739"/>
                </a:lnTo>
                <a:lnTo>
                  <a:pt x="39814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Freeform 1612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Freeform 1613"> 
				</p:cNvPr>
          <p:cNvSpPr/>
          <p:nvPr/>
        </p:nvSpPr>
        <p:spPr>
          <a:xfrm>
            <a:off x="7658100" y="5934075"/>
            <a:ext cx="38100" cy="9525"/>
          </a:xfrm>
          <a:custGeom>
            <a:avLst/>
            <a:gdLst>
              <a:gd name="connsiteX0" fmla="*/ 15240 w 38100"/>
              <a:gd name="connsiteY0" fmla="*/ 18669 h 9525"/>
              <a:gd name="connsiteX1" fmla="*/ 15240 w 38100"/>
              <a:gd name="connsiteY1" fmla="*/ 14859 h 9525"/>
              <a:gd name="connsiteX2" fmla="*/ 43433 w 38100"/>
              <a:gd name="connsiteY2" fmla="*/ 14859 h 9525"/>
              <a:gd name="connsiteX3" fmla="*/ 43433 w 38100"/>
              <a:gd name="connsiteY3" fmla="*/ 18669 h 9525"/>
              <a:gd name="connsiteX4" fmla="*/ 15240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240" y="18669"/>
                </a:moveTo>
                <a:lnTo>
                  <a:pt x="15240" y="14859"/>
                </a:lnTo>
                <a:lnTo>
                  <a:pt x="43433" y="14859"/>
                </a:lnTo>
                <a:lnTo>
                  <a:pt x="43433" y="18669"/>
                </a:lnTo>
                <a:lnTo>
                  <a:pt x="15240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Freeform 1614"> 
				</p:cNvPr>
          <p:cNvSpPr/>
          <p:nvPr/>
        </p:nvSpPr>
        <p:spPr>
          <a:xfrm>
            <a:off x="7620000" y="5934075"/>
            <a:ext cx="38100" cy="9525"/>
          </a:xfrm>
          <a:custGeom>
            <a:avLst/>
            <a:gdLst>
              <a:gd name="connsiteX0" fmla="*/ 15240 w 38100"/>
              <a:gd name="connsiteY0" fmla="*/ 18669 h 9525"/>
              <a:gd name="connsiteX1" fmla="*/ 15240 w 38100"/>
              <a:gd name="connsiteY1" fmla="*/ 14859 h 9525"/>
              <a:gd name="connsiteX2" fmla="*/ 42671 w 38100"/>
              <a:gd name="connsiteY2" fmla="*/ 14859 h 9525"/>
              <a:gd name="connsiteX3" fmla="*/ 42671 w 38100"/>
              <a:gd name="connsiteY3" fmla="*/ 18669 h 9525"/>
              <a:gd name="connsiteX4" fmla="*/ 15240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5240" y="18669"/>
                </a:moveTo>
                <a:lnTo>
                  <a:pt x="15240" y="14859"/>
                </a:lnTo>
                <a:lnTo>
                  <a:pt x="42671" y="14859"/>
                </a:lnTo>
                <a:lnTo>
                  <a:pt x="42671" y="18669"/>
                </a:lnTo>
                <a:lnTo>
                  <a:pt x="15240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Freeform 1615"> 
				</p:cNvPr>
          <p:cNvSpPr/>
          <p:nvPr/>
        </p:nvSpPr>
        <p:spPr>
          <a:xfrm>
            <a:off x="7581900" y="5934075"/>
            <a:ext cx="38100" cy="9525"/>
          </a:xfrm>
          <a:custGeom>
            <a:avLst/>
            <a:gdLst>
              <a:gd name="connsiteX0" fmla="*/ 14478 w 38100"/>
              <a:gd name="connsiteY0" fmla="*/ 18669 h 9525"/>
              <a:gd name="connsiteX1" fmla="*/ 14478 w 38100"/>
              <a:gd name="connsiteY1" fmla="*/ 14859 h 9525"/>
              <a:gd name="connsiteX2" fmla="*/ 42671 w 38100"/>
              <a:gd name="connsiteY2" fmla="*/ 14859 h 9525"/>
              <a:gd name="connsiteX3" fmla="*/ 42671 w 38100"/>
              <a:gd name="connsiteY3" fmla="*/ 18669 h 9525"/>
              <a:gd name="connsiteX4" fmla="*/ 14478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478" y="18669"/>
                </a:moveTo>
                <a:lnTo>
                  <a:pt x="14478" y="14859"/>
                </a:lnTo>
                <a:lnTo>
                  <a:pt x="42671" y="14859"/>
                </a:lnTo>
                <a:lnTo>
                  <a:pt x="42671" y="18669"/>
                </a:lnTo>
                <a:lnTo>
                  <a:pt x="14478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Freeform 1616"> 
				</p:cNvPr>
          <p:cNvSpPr/>
          <p:nvPr/>
        </p:nvSpPr>
        <p:spPr>
          <a:xfrm>
            <a:off x="7543800" y="5934075"/>
            <a:ext cx="38100" cy="9525"/>
          </a:xfrm>
          <a:custGeom>
            <a:avLst/>
            <a:gdLst>
              <a:gd name="connsiteX0" fmla="*/ 14478 w 38100"/>
              <a:gd name="connsiteY0" fmla="*/ 18669 h 9525"/>
              <a:gd name="connsiteX1" fmla="*/ 14478 w 38100"/>
              <a:gd name="connsiteY1" fmla="*/ 14859 h 9525"/>
              <a:gd name="connsiteX2" fmla="*/ 41910 w 38100"/>
              <a:gd name="connsiteY2" fmla="*/ 14859 h 9525"/>
              <a:gd name="connsiteX3" fmla="*/ 41910 w 38100"/>
              <a:gd name="connsiteY3" fmla="*/ 18669 h 9525"/>
              <a:gd name="connsiteX4" fmla="*/ 14478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4478" y="18669"/>
                </a:moveTo>
                <a:lnTo>
                  <a:pt x="14478" y="14859"/>
                </a:lnTo>
                <a:lnTo>
                  <a:pt x="41910" y="14859"/>
                </a:lnTo>
                <a:lnTo>
                  <a:pt x="41910" y="18669"/>
                </a:lnTo>
                <a:lnTo>
                  <a:pt x="14478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Freeform 1617"> 
				</p:cNvPr>
          <p:cNvSpPr/>
          <p:nvPr/>
        </p:nvSpPr>
        <p:spPr>
          <a:xfrm>
            <a:off x="7505700" y="5934075"/>
            <a:ext cx="38100" cy="9525"/>
          </a:xfrm>
          <a:custGeom>
            <a:avLst/>
            <a:gdLst>
              <a:gd name="connsiteX0" fmla="*/ 13716 w 38100"/>
              <a:gd name="connsiteY0" fmla="*/ 18669 h 9525"/>
              <a:gd name="connsiteX1" fmla="*/ 13716 w 38100"/>
              <a:gd name="connsiteY1" fmla="*/ 14859 h 9525"/>
              <a:gd name="connsiteX2" fmla="*/ 41910 w 38100"/>
              <a:gd name="connsiteY2" fmla="*/ 14859 h 9525"/>
              <a:gd name="connsiteX3" fmla="*/ 41910 w 38100"/>
              <a:gd name="connsiteY3" fmla="*/ 18669 h 9525"/>
              <a:gd name="connsiteX4" fmla="*/ 13716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716" y="18669"/>
                </a:moveTo>
                <a:lnTo>
                  <a:pt x="13716" y="14859"/>
                </a:lnTo>
                <a:lnTo>
                  <a:pt x="41910" y="14859"/>
                </a:lnTo>
                <a:lnTo>
                  <a:pt x="41910" y="18669"/>
                </a:lnTo>
                <a:lnTo>
                  <a:pt x="13716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Freeform 1618"> 
				</p:cNvPr>
          <p:cNvSpPr/>
          <p:nvPr/>
        </p:nvSpPr>
        <p:spPr>
          <a:xfrm>
            <a:off x="7467600" y="5934075"/>
            <a:ext cx="38100" cy="9525"/>
          </a:xfrm>
          <a:custGeom>
            <a:avLst/>
            <a:gdLst>
              <a:gd name="connsiteX0" fmla="*/ 13716 w 38100"/>
              <a:gd name="connsiteY0" fmla="*/ 18669 h 9525"/>
              <a:gd name="connsiteX1" fmla="*/ 13716 w 38100"/>
              <a:gd name="connsiteY1" fmla="*/ 14859 h 9525"/>
              <a:gd name="connsiteX2" fmla="*/ 41910 w 38100"/>
              <a:gd name="connsiteY2" fmla="*/ 14859 h 9525"/>
              <a:gd name="connsiteX3" fmla="*/ 41910 w 38100"/>
              <a:gd name="connsiteY3" fmla="*/ 18669 h 9525"/>
              <a:gd name="connsiteX4" fmla="*/ 13716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716" y="18669"/>
                </a:moveTo>
                <a:lnTo>
                  <a:pt x="13716" y="14859"/>
                </a:lnTo>
                <a:lnTo>
                  <a:pt x="41910" y="14859"/>
                </a:lnTo>
                <a:lnTo>
                  <a:pt x="41910" y="18669"/>
                </a:lnTo>
                <a:lnTo>
                  <a:pt x="13716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Freeform 1619"> 
				</p:cNvPr>
          <p:cNvSpPr/>
          <p:nvPr/>
        </p:nvSpPr>
        <p:spPr>
          <a:xfrm>
            <a:off x="7429500" y="5934075"/>
            <a:ext cx="38100" cy="9525"/>
          </a:xfrm>
          <a:custGeom>
            <a:avLst/>
            <a:gdLst>
              <a:gd name="connsiteX0" fmla="*/ 13716 w 38100"/>
              <a:gd name="connsiteY0" fmla="*/ 18669 h 9525"/>
              <a:gd name="connsiteX1" fmla="*/ 13716 w 38100"/>
              <a:gd name="connsiteY1" fmla="*/ 14859 h 9525"/>
              <a:gd name="connsiteX2" fmla="*/ 41147 w 38100"/>
              <a:gd name="connsiteY2" fmla="*/ 14859 h 9525"/>
              <a:gd name="connsiteX3" fmla="*/ 41147 w 38100"/>
              <a:gd name="connsiteY3" fmla="*/ 18669 h 9525"/>
              <a:gd name="connsiteX4" fmla="*/ 13716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3716" y="18669"/>
                </a:moveTo>
                <a:lnTo>
                  <a:pt x="13716" y="14859"/>
                </a:lnTo>
                <a:lnTo>
                  <a:pt x="41147" y="14859"/>
                </a:lnTo>
                <a:lnTo>
                  <a:pt x="41147" y="18669"/>
                </a:lnTo>
                <a:lnTo>
                  <a:pt x="13716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Freeform 1620"> 
				</p:cNvPr>
          <p:cNvSpPr/>
          <p:nvPr/>
        </p:nvSpPr>
        <p:spPr>
          <a:xfrm>
            <a:off x="7391400" y="5934075"/>
            <a:ext cx="38100" cy="9525"/>
          </a:xfrm>
          <a:custGeom>
            <a:avLst/>
            <a:gdLst>
              <a:gd name="connsiteX0" fmla="*/ 12954 w 38100"/>
              <a:gd name="connsiteY0" fmla="*/ 18669 h 9525"/>
              <a:gd name="connsiteX1" fmla="*/ 12954 w 38100"/>
              <a:gd name="connsiteY1" fmla="*/ 14859 h 9525"/>
              <a:gd name="connsiteX2" fmla="*/ 41147 w 38100"/>
              <a:gd name="connsiteY2" fmla="*/ 14859 h 9525"/>
              <a:gd name="connsiteX3" fmla="*/ 41147 w 38100"/>
              <a:gd name="connsiteY3" fmla="*/ 18669 h 9525"/>
              <a:gd name="connsiteX4" fmla="*/ 12954 w 38100"/>
              <a:gd name="connsiteY4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9525">
                <a:moveTo>
                  <a:pt x="12954" y="18669"/>
                </a:moveTo>
                <a:lnTo>
                  <a:pt x="12954" y="14859"/>
                </a:lnTo>
                <a:lnTo>
                  <a:pt x="41147" y="14859"/>
                </a:lnTo>
                <a:lnTo>
                  <a:pt x="41147" y="18669"/>
                </a:lnTo>
                <a:lnTo>
                  <a:pt x="12954" y="1866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Freeform 1621"> 
				</p:cNvPr>
          <p:cNvSpPr/>
          <p:nvPr/>
        </p:nvSpPr>
        <p:spPr>
          <a:xfrm>
            <a:off x="7353300" y="5934075"/>
            <a:ext cx="38100" cy="9525"/>
          </a:xfrm>
          <a:custGeom>
            <a:avLst/>
            <a:gdLst>
              <a:gd name="connsiteX0" fmla="*/ 12954 w 38100"/>
              <a:gd name="connsiteY0" fmla="*/ 18669 h 9525"/>
              <a:gd name="connsiteX1" fmla="*/ 40385 w 38100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9525">
                <a:moveTo>
                  <a:pt x="12954" y="18669"/>
                </a:moveTo>
                <a:lnTo>
                  <a:pt x="40385" y="18669"/>
                </a:ln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Freeform 1622"> 
				</p:cNvPr>
          <p:cNvSpPr/>
          <p:nvPr/>
        </p:nvSpPr>
        <p:spPr>
          <a:xfrm>
            <a:off x="5448300" y="5753100"/>
            <a:ext cx="409575" cy="285750"/>
          </a:xfrm>
          <a:custGeom>
            <a:avLst/>
            <a:gdLst>
              <a:gd name="connsiteX0" fmla="*/ 9906 w 409575"/>
              <a:gd name="connsiteY0" fmla="*/ 16764 h 285750"/>
              <a:gd name="connsiteX1" fmla="*/ 9906 w 409575"/>
              <a:gd name="connsiteY1" fmla="*/ 290322 h 285750"/>
              <a:gd name="connsiteX2" fmla="*/ 418338 w 409575"/>
              <a:gd name="connsiteY2" fmla="*/ 290322 h 285750"/>
              <a:gd name="connsiteX3" fmla="*/ 418338 w 409575"/>
              <a:gd name="connsiteY3" fmla="*/ 16764 h 285750"/>
              <a:gd name="connsiteX4" fmla="*/ 9906 w 409575"/>
              <a:gd name="connsiteY4" fmla="*/ 1676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285750">
                <a:moveTo>
                  <a:pt x="9906" y="16764"/>
                </a:moveTo>
                <a:lnTo>
                  <a:pt x="9906" y="290322"/>
                </a:lnTo>
                <a:lnTo>
                  <a:pt x="418338" y="290322"/>
                </a:lnTo>
                <a:lnTo>
                  <a:pt x="418338" y="16764"/>
                </a:lnTo>
                <a:lnTo>
                  <a:pt x="9906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Freeform 1623"> 
				</p:cNvPr>
          <p:cNvSpPr/>
          <p:nvPr/>
        </p:nvSpPr>
        <p:spPr>
          <a:xfrm>
            <a:off x="6943725" y="5753100"/>
            <a:ext cx="419100" cy="190500"/>
          </a:xfrm>
          <a:custGeom>
            <a:avLst/>
            <a:gdLst>
              <a:gd name="connsiteX0" fmla="*/ 12572 w 419100"/>
              <a:gd name="connsiteY0" fmla="*/ 16764 h 190500"/>
              <a:gd name="connsiteX1" fmla="*/ 12572 w 419100"/>
              <a:gd name="connsiteY1" fmla="*/ 196596 h 190500"/>
              <a:gd name="connsiteX2" fmla="*/ 421004 w 419100"/>
              <a:gd name="connsiteY2" fmla="*/ 196596 h 190500"/>
              <a:gd name="connsiteX3" fmla="*/ 421004 w 419100"/>
              <a:gd name="connsiteY3" fmla="*/ 16764 h 190500"/>
              <a:gd name="connsiteX4" fmla="*/ 12572 w 419100"/>
              <a:gd name="connsiteY4" fmla="*/ 1676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90500">
                <a:moveTo>
                  <a:pt x="12572" y="16764"/>
                </a:moveTo>
                <a:lnTo>
                  <a:pt x="12572" y="196596"/>
                </a:lnTo>
                <a:lnTo>
                  <a:pt x="421004" y="196596"/>
                </a:lnTo>
                <a:lnTo>
                  <a:pt x="421004" y="16764"/>
                </a:lnTo>
                <a:lnTo>
                  <a:pt x="12572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Freeform 1624"> 
				</p:cNvPr>
          <p:cNvSpPr/>
          <p:nvPr/>
        </p:nvSpPr>
        <p:spPr>
          <a:xfrm>
            <a:off x="7686675" y="5934075"/>
            <a:ext cx="419100" cy="104775"/>
          </a:xfrm>
          <a:custGeom>
            <a:avLst/>
            <a:gdLst>
              <a:gd name="connsiteX0" fmla="*/ 13335 w 419100"/>
              <a:gd name="connsiteY0" fmla="*/ 15621 h 104775"/>
              <a:gd name="connsiteX1" fmla="*/ 13335 w 419100"/>
              <a:gd name="connsiteY1" fmla="*/ 109347 h 104775"/>
              <a:gd name="connsiteX2" fmla="*/ 421766 w 419100"/>
              <a:gd name="connsiteY2" fmla="*/ 109347 h 104775"/>
              <a:gd name="connsiteX3" fmla="*/ 421766 w 419100"/>
              <a:gd name="connsiteY3" fmla="*/ 15621 h 104775"/>
              <a:gd name="connsiteX4" fmla="*/ 13335 w 419100"/>
              <a:gd name="connsiteY4" fmla="*/ 1562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104775">
                <a:moveTo>
                  <a:pt x="13335" y="15621"/>
                </a:moveTo>
                <a:lnTo>
                  <a:pt x="13335" y="109347"/>
                </a:lnTo>
                <a:lnTo>
                  <a:pt x="421766" y="109347"/>
                </a:lnTo>
                <a:lnTo>
                  <a:pt x="421766" y="15621"/>
                </a:lnTo>
                <a:lnTo>
                  <a:pt x="13335" y="15621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Freeform 1625"> 
				</p:cNvPr>
          <p:cNvSpPr/>
          <p:nvPr/>
        </p:nvSpPr>
        <p:spPr>
          <a:xfrm>
            <a:off x="5276850" y="6029325"/>
            <a:ext cx="2990850" cy="9525"/>
          </a:xfrm>
          <a:custGeom>
            <a:avLst/>
            <a:gdLst>
              <a:gd name="connsiteX0" fmla="*/ 13716 w 2990850"/>
              <a:gd name="connsiteY0" fmla="*/ 14096 h 9525"/>
              <a:gd name="connsiteX1" fmla="*/ 2999232 w 2990850"/>
              <a:gd name="connsiteY1" fmla="*/ 140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0850" h="9525">
                <a:moveTo>
                  <a:pt x="13716" y="14096"/>
                </a:moveTo>
                <a:lnTo>
                  <a:pt x="2999232" y="14096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Freeform 1626"> 
				</p:cNvPr>
          <p:cNvSpPr/>
          <p:nvPr/>
        </p:nvSpPr>
        <p:spPr>
          <a:xfrm>
            <a:off x="819150" y="5753100"/>
            <a:ext cx="400050" cy="285750"/>
          </a:xfrm>
          <a:custGeom>
            <a:avLst/>
            <a:gdLst>
              <a:gd name="connsiteX0" fmla="*/ 18288 w 400050"/>
              <a:gd name="connsiteY0" fmla="*/ 16764 h 285750"/>
              <a:gd name="connsiteX1" fmla="*/ 18288 w 400050"/>
              <a:gd name="connsiteY1" fmla="*/ 290322 h 285750"/>
              <a:gd name="connsiteX2" fmla="*/ 406146 w 400050"/>
              <a:gd name="connsiteY2" fmla="*/ 290322 h 285750"/>
              <a:gd name="connsiteX3" fmla="*/ 406146 w 400050"/>
              <a:gd name="connsiteY3" fmla="*/ 16764 h 285750"/>
              <a:gd name="connsiteX4" fmla="*/ 18288 w 400050"/>
              <a:gd name="connsiteY4" fmla="*/ 1676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85750">
                <a:moveTo>
                  <a:pt x="18288" y="16764"/>
                </a:moveTo>
                <a:lnTo>
                  <a:pt x="18288" y="290322"/>
                </a:lnTo>
                <a:lnTo>
                  <a:pt x="406146" y="290322"/>
                </a:lnTo>
                <a:lnTo>
                  <a:pt x="406146" y="16764"/>
                </a:lnTo>
                <a:lnTo>
                  <a:pt x="18288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Freeform 1627"> 
				</p:cNvPr>
          <p:cNvSpPr/>
          <p:nvPr/>
        </p:nvSpPr>
        <p:spPr>
          <a:xfrm>
            <a:off x="3571875" y="5753100"/>
            <a:ext cx="390525" cy="285750"/>
          </a:xfrm>
          <a:custGeom>
            <a:avLst/>
            <a:gdLst>
              <a:gd name="connsiteX0" fmla="*/ 10286 w 390525"/>
              <a:gd name="connsiteY0" fmla="*/ 16764 h 285750"/>
              <a:gd name="connsiteX1" fmla="*/ 10286 w 390525"/>
              <a:gd name="connsiteY1" fmla="*/ 290322 h 285750"/>
              <a:gd name="connsiteX2" fmla="*/ 398145 w 390525"/>
              <a:gd name="connsiteY2" fmla="*/ 290322 h 285750"/>
              <a:gd name="connsiteX3" fmla="*/ 398145 w 390525"/>
              <a:gd name="connsiteY3" fmla="*/ 16764 h 285750"/>
              <a:gd name="connsiteX4" fmla="*/ 10286 w 390525"/>
              <a:gd name="connsiteY4" fmla="*/ 1676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85750">
                <a:moveTo>
                  <a:pt x="10286" y="16764"/>
                </a:moveTo>
                <a:lnTo>
                  <a:pt x="10286" y="290322"/>
                </a:lnTo>
                <a:lnTo>
                  <a:pt x="398145" y="290322"/>
                </a:lnTo>
                <a:lnTo>
                  <a:pt x="398145" y="16764"/>
                </a:lnTo>
                <a:lnTo>
                  <a:pt x="10286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Freeform 1628"> 
				</p:cNvPr>
          <p:cNvSpPr/>
          <p:nvPr/>
        </p:nvSpPr>
        <p:spPr>
          <a:xfrm>
            <a:off x="676275" y="6029325"/>
            <a:ext cx="3448050" cy="9525"/>
          </a:xfrm>
          <a:custGeom>
            <a:avLst/>
            <a:gdLst>
              <a:gd name="connsiteX0" fmla="*/ 14858 w 3448050"/>
              <a:gd name="connsiteY0" fmla="*/ 14096 h 9525"/>
              <a:gd name="connsiteX1" fmla="*/ 3450717 w 3448050"/>
              <a:gd name="connsiteY1" fmla="*/ 140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48050" h="9525">
                <a:moveTo>
                  <a:pt x="14858" y="14096"/>
                </a:moveTo>
                <a:lnTo>
                  <a:pt x="3450717" y="14096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Freeform 162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TextBox 1630"/>
          <p:cNvSpPr txBox="1"/>
          <p:nvPr/>
        </p:nvSpPr>
        <p:spPr>
          <a:xfrm>
            <a:off x="594360" y="927936"/>
            <a:ext cx="3414580" cy="2141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109">
              <a:lnSpc>
                <a:spcPts val="193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SFS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2">
              <a:lnSpc>
                <a:spcPts val="1718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762">
              <a:lnSpc>
                <a:spcPts val="1914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before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762">
              <a:lnSpc>
                <a:spcPts val="1914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  <a:p>
            <a:pPr indent="762">
              <a:lnSpc>
                <a:spcPts val="1914"/>
              </a:lnSpc>
            </a:pP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31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nves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</a:t>
            </a:r>
          </a:p>
        </p:txBody>
      </p:sp>
      <p:sp>
        <p:nvSpPr>
          <p:cNvPr id="1631" name="TextBox 1631"/>
          <p:cNvSpPr txBox="1"/>
          <p:nvPr/>
        </p:nvSpPr>
        <p:spPr>
          <a:xfrm>
            <a:off x="4415784" y="2152528"/>
            <a:ext cx="613615" cy="9165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5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€25.2bn</a:t>
            </a:r>
          </a:p>
          <a:p>
            <a:pPr indent="102106">
              <a:lnSpc>
                <a:spcPts val="19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€195m</a:t>
            </a:r>
          </a:p>
          <a:p>
            <a:pPr indent="138685">
              <a:lnSpc>
                <a:spcPts val="19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28.0%</a:t>
            </a:r>
          </a:p>
          <a:p>
            <a:pPr indent="0">
              <a:lnSpc>
                <a:spcPts val="191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632" name="TextBox 1632"/>
          <p:cNvSpPr txBox="1"/>
          <p:nvPr/>
        </p:nvSpPr>
        <p:spPr>
          <a:xfrm>
            <a:off x="697230" y="3381256"/>
            <a:ext cx="657409" cy="612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39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Assets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</a:p>
        </p:txBody>
      </p:sp>
      <p:sp>
        <p:nvSpPr>
          <p:cNvPr id="1633" name="TextBox 1633"/>
          <p:cNvSpPr txBox="1"/>
          <p:nvPr/>
        </p:nvSpPr>
        <p:spPr>
          <a:xfrm>
            <a:off x="5291328" y="3381256"/>
            <a:ext cx="1963408" cy="612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5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Liabilities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bn</a:t>
            </a:r>
          </a:p>
        </p:txBody>
      </p:sp>
      <p:sp>
        <p:nvSpPr>
          <p:cNvPr id="1634" name="TextBox 1634"/>
          <p:cNvSpPr txBox="1"/>
          <p:nvPr/>
        </p:nvSpPr>
        <p:spPr>
          <a:xfrm>
            <a:off x="896882" y="4307843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22.7</a:t>
            </a:r>
          </a:p>
        </p:txBody>
      </p:sp>
      <p:sp>
        <p:nvSpPr>
          <p:cNvPr id="1635" name="TextBox 1635"/>
          <p:cNvSpPr txBox="1"/>
          <p:nvPr/>
        </p:nvSpPr>
        <p:spPr>
          <a:xfrm>
            <a:off x="1621541" y="4244590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</a:t>
            </a:r>
          </a:p>
        </p:txBody>
      </p:sp>
      <p:sp>
        <p:nvSpPr>
          <p:cNvPr id="1636" name="TextBox 1636"/>
          <p:cNvSpPr txBox="1"/>
          <p:nvPr/>
        </p:nvSpPr>
        <p:spPr>
          <a:xfrm>
            <a:off x="2308103" y="4150868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</p:txBody>
      </p:sp>
      <p:sp>
        <p:nvSpPr>
          <p:cNvPr id="1637" name="TextBox 1637"/>
          <p:cNvSpPr txBox="1"/>
          <p:nvPr/>
        </p:nvSpPr>
        <p:spPr>
          <a:xfrm>
            <a:off x="2993899" y="4140201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</p:txBody>
      </p:sp>
      <p:sp>
        <p:nvSpPr>
          <p:cNvPr id="1638" name="TextBox 1638"/>
          <p:cNvSpPr txBox="1"/>
          <p:nvPr/>
        </p:nvSpPr>
        <p:spPr>
          <a:xfrm>
            <a:off x="3641598" y="4140201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25.2</a:t>
            </a:r>
          </a:p>
        </p:txBody>
      </p:sp>
      <p:sp>
        <p:nvSpPr>
          <p:cNvPr id="1639" name="TextBox 1639"/>
          <p:cNvSpPr txBox="1"/>
          <p:nvPr/>
        </p:nvSpPr>
        <p:spPr>
          <a:xfrm>
            <a:off x="5527544" y="4171443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25.2</a:t>
            </a:r>
          </a:p>
        </p:txBody>
      </p:sp>
      <p:sp>
        <p:nvSpPr>
          <p:cNvPr id="1640" name="TextBox 1640"/>
          <p:cNvSpPr txBox="1"/>
          <p:nvPr/>
        </p:nvSpPr>
        <p:spPr>
          <a:xfrm>
            <a:off x="6315456" y="4171443"/>
            <a:ext cx="19415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</a:t>
            </a:r>
          </a:p>
        </p:txBody>
      </p:sp>
      <p:sp>
        <p:nvSpPr>
          <p:cNvPr id="1641" name="TextBox 1641"/>
          <p:cNvSpPr txBox="1"/>
          <p:nvPr/>
        </p:nvSpPr>
        <p:spPr>
          <a:xfrm>
            <a:off x="7026393" y="4328417"/>
            <a:ext cx="27184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21.4</a:t>
            </a:r>
          </a:p>
        </p:txBody>
      </p:sp>
      <p:sp>
        <p:nvSpPr>
          <p:cNvPr id="1642" name="TextBox 1642"/>
          <p:cNvSpPr txBox="1"/>
          <p:nvPr/>
        </p:nvSpPr>
        <p:spPr>
          <a:xfrm>
            <a:off x="798579" y="6153091"/>
            <a:ext cx="468183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47247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643" name="TextBox 1643"/>
          <p:cNvSpPr txBox="1"/>
          <p:nvPr/>
        </p:nvSpPr>
        <p:spPr>
          <a:xfrm>
            <a:off x="1415799" y="6153091"/>
            <a:ext cx="606186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824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</p:txBody>
      </p:sp>
      <p:sp>
        <p:nvSpPr>
          <p:cNvPr id="1644" name="TextBox 1644"/>
          <p:cNvSpPr txBox="1"/>
          <p:nvPr/>
        </p:nvSpPr>
        <p:spPr>
          <a:xfrm>
            <a:off x="2079504" y="6153091"/>
            <a:ext cx="649132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 indent="7616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645" name="TextBox 1645"/>
          <p:cNvSpPr txBox="1"/>
          <p:nvPr/>
        </p:nvSpPr>
        <p:spPr>
          <a:xfrm>
            <a:off x="2959609" y="6153091"/>
            <a:ext cx="26209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</p:txBody>
      </p:sp>
      <p:sp>
        <p:nvSpPr>
          <p:cNvPr id="1646" name="TextBox 1646"/>
          <p:cNvSpPr txBox="1"/>
          <p:nvPr/>
        </p:nvSpPr>
        <p:spPr>
          <a:xfrm>
            <a:off x="3467862" y="6153091"/>
            <a:ext cx="617566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1647" name="TextBox 1647"/>
          <p:cNvSpPr txBox="1"/>
          <p:nvPr/>
        </p:nvSpPr>
        <p:spPr>
          <a:xfrm>
            <a:off x="5430772" y="6153091"/>
            <a:ext cx="463066" cy="3933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82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  <a:p>
            <a:pPr indent="23623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1648" name="TextBox 1648"/>
          <p:cNvSpPr txBox="1"/>
          <p:nvPr/>
        </p:nvSpPr>
        <p:spPr>
          <a:xfrm>
            <a:off x="6182106" y="6153091"/>
            <a:ext cx="462253" cy="259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Allocated</a:t>
            </a:r>
          </a:p>
          <a:p>
            <a:pPr indent="76203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1649" name="TextBox 1649"/>
          <p:cNvSpPr txBox="1"/>
          <p:nvPr/>
        </p:nvSpPr>
        <p:spPr>
          <a:xfrm>
            <a:off x="6903719" y="6153091"/>
            <a:ext cx="517409" cy="1251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</p:txBody>
      </p:sp>
      <p:sp>
        <p:nvSpPr>
          <p:cNvPr id="1650" name="TextBox 1650"/>
          <p:cNvSpPr txBox="1"/>
          <p:nvPr/>
        </p:nvSpPr>
        <p:spPr>
          <a:xfrm>
            <a:off x="7673348" y="5764023"/>
            <a:ext cx="462727" cy="782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4863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995">
              <a:lnSpc>
                <a:spcPts val="1822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Accruals</a:t>
            </a:r>
          </a:p>
          <a:p>
            <a:pPr indent="38857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</a:t>
            </a:r>
          </a:p>
        </p:txBody>
      </p:sp>
      <p:sp>
        <p:nvSpPr>
          <p:cNvPr id="1651" name="TextBox 1651"/>
          <p:cNvSpPr txBox="1"/>
          <p:nvPr/>
        </p:nvSpPr>
        <p:spPr>
          <a:xfrm>
            <a:off x="593598" y="6804603"/>
            <a:ext cx="8731764" cy="489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asset-based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lending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loans,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forfeiting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Intercompany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(positive)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derivatives,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intangible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building,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prepaid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</a:p>
          <a:p>
            <a:pPr indent="763">
              <a:lnSpc>
                <a:spcPts val="1815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652" name="TextBox 1652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1653" name="TextBox 1653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654" name="TextBox 1654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6" name="Picture 16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656" name="TextBox 1656"/>
          <p:cNvSpPr txBox="1"/>
          <p:nvPr/>
        </p:nvSpPr>
        <p:spPr>
          <a:xfrm>
            <a:off x="593598" y="927936"/>
            <a:ext cx="7635683" cy="959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1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underfunding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0bn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Deficit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</a:p>
        </p:txBody>
      </p:sp>
      <p:sp>
        <p:nvSpPr>
          <p:cNvPr id="1657" name="TextBox 1657"/>
          <p:cNvSpPr txBox="1"/>
          <p:nvPr/>
        </p:nvSpPr>
        <p:spPr>
          <a:xfrm>
            <a:off x="692658" y="2269338"/>
            <a:ext cx="3129504" cy="4060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€bn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(DBO)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Funded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DBO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post-employment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(mainly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unfunded)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156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Discount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8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658" name="TextBox 1658"/>
          <p:cNvSpPr txBox="1"/>
          <p:nvPr/>
        </p:nvSpPr>
        <p:spPr>
          <a:xfrm>
            <a:off x="4591050" y="2269338"/>
            <a:ext cx="579685" cy="4060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9">
              <a:lnSpc>
                <a:spcPts val="24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(33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586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163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(8.9)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072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067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067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</a:t>
            </a:r>
          </a:p>
        </p:txBody>
      </p:sp>
      <p:sp>
        <p:nvSpPr>
          <p:cNvPr id="1659" name="TextBox 1659"/>
          <p:cNvSpPr txBox="1"/>
          <p:nvPr/>
        </p:nvSpPr>
        <p:spPr>
          <a:xfrm>
            <a:off x="5610119" y="2269338"/>
            <a:ext cx="579685" cy="4060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739">
              <a:lnSpc>
                <a:spcPts val="24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295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856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(8.5)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882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9050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878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878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</p:txBody>
      </p:sp>
      <p:sp>
        <p:nvSpPr>
          <p:cNvPr id="1660" name="TextBox 1660"/>
          <p:cNvSpPr txBox="1"/>
          <p:nvPr/>
        </p:nvSpPr>
        <p:spPr>
          <a:xfrm>
            <a:off x="6679490" y="2269338"/>
            <a:ext cx="579686" cy="4060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453">
              <a:lnSpc>
                <a:spcPts val="24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(35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948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492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(8.5)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518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635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514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514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</p:txBody>
      </p:sp>
      <p:sp>
        <p:nvSpPr>
          <p:cNvPr id="1661" name="TextBox 1661"/>
          <p:cNvSpPr txBox="1"/>
          <p:nvPr/>
        </p:nvSpPr>
        <p:spPr>
          <a:xfrm>
            <a:off x="7744291" y="2269338"/>
            <a:ext cx="586782" cy="4060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739">
              <a:lnSpc>
                <a:spcPts val="24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(36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170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697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(9.6)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842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2792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837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837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0.8</a:t>
            </a:r>
          </a:p>
        </p:txBody>
      </p:sp>
      <p:sp>
        <p:nvSpPr>
          <p:cNvPr id="1662" name="TextBox 1662"/>
          <p:cNvSpPr txBox="1"/>
          <p:nvPr/>
        </p:nvSpPr>
        <p:spPr>
          <a:xfrm>
            <a:off x="8813141" y="2269338"/>
            <a:ext cx="586798" cy="4060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4"/>
              </a:lnSpc>
            </a:pP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1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975">
              <a:lnSpc>
                <a:spcPts val="242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(40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343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943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(11.0)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999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2899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995">
              <a:lnSpc>
                <a:spcPts val="23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995">
              <a:lnSpc>
                <a:spcPts val="23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</a:t>
            </a:r>
          </a:p>
        </p:txBody>
      </p:sp>
      <p:sp>
        <p:nvSpPr>
          <p:cNvPr id="1663" name="TextBox 1663"/>
          <p:cNvSpPr txBox="1"/>
          <p:nvPr/>
        </p:nvSpPr>
        <p:spPr>
          <a:xfrm>
            <a:off x="593598" y="6824415"/>
            <a:ext cx="4378428" cy="470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5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IAS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(revised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2011).</a:t>
            </a:r>
          </a:p>
          <a:p>
            <a:pPr indent="0">
              <a:lnSpc>
                <a:spcPts val="1056"/>
              </a:lnSpc>
            </a:pP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post-employment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total.</a:t>
            </a:r>
          </a:p>
          <a:p>
            <a:pPr indent="763">
              <a:lnSpc>
                <a:spcPts val="1659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664" name="TextBox 1664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1665" name="TextBox 1665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666" name="TextBox 1666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Freeform 166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Freeform 166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Freeform 166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Freeform 167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Freeform 167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Freeform 167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Freeform 167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Freeform 167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Freeform 167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Freeform 167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Freeform 167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Freeform 167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Freeform 167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Freeform 168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Freeform 1681"> 
				</p:cNvPr>
          <p:cNvSpPr/>
          <p:nvPr/>
        </p:nvSpPr>
        <p:spPr>
          <a:xfrm>
            <a:off x="581025" y="1657350"/>
            <a:ext cx="1562100" cy="333375"/>
          </a:xfrm>
          <a:custGeom>
            <a:avLst/>
            <a:gdLst>
              <a:gd name="connsiteX0" fmla="*/ 13335 w 1562100"/>
              <a:gd name="connsiteY0" fmla="*/ 11429 h 333375"/>
              <a:gd name="connsiteX1" fmla="*/ 13335 w 1562100"/>
              <a:gd name="connsiteY1" fmla="*/ 342138 h 333375"/>
              <a:gd name="connsiteX2" fmla="*/ 1564004 w 1562100"/>
              <a:gd name="connsiteY2" fmla="*/ 342138 h 333375"/>
              <a:gd name="connsiteX3" fmla="*/ 1564004 w 1562100"/>
              <a:gd name="connsiteY3" fmla="*/ 11429 h 333375"/>
              <a:gd name="connsiteX4" fmla="*/ 13335 w 156210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33375">
                <a:moveTo>
                  <a:pt x="13335" y="11429"/>
                </a:moveTo>
                <a:lnTo>
                  <a:pt x="13335" y="342138"/>
                </a:lnTo>
                <a:lnTo>
                  <a:pt x="1564004" y="342138"/>
                </a:lnTo>
                <a:lnTo>
                  <a:pt x="1564004" y="11429"/>
                </a:lnTo>
                <a:lnTo>
                  <a:pt x="13335" y="11429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Freeform 1682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Freeform 1683"> 
				</p:cNvPr>
          <p:cNvSpPr/>
          <p:nvPr/>
        </p:nvSpPr>
        <p:spPr>
          <a:xfrm>
            <a:off x="581025" y="1981200"/>
            <a:ext cx="1562100" cy="952500"/>
          </a:xfrm>
          <a:custGeom>
            <a:avLst/>
            <a:gdLst>
              <a:gd name="connsiteX0" fmla="*/ 13335 w 1562100"/>
              <a:gd name="connsiteY0" fmla="*/ 17526 h 952500"/>
              <a:gd name="connsiteX1" fmla="*/ 13335 w 1562100"/>
              <a:gd name="connsiteY1" fmla="*/ 960882 h 952500"/>
              <a:gd name="connsiteX2" fmla="*/ 1564004 w 1562100"/>
              <a:gd name="connsiteY2" fmla="*/ 960882 h 952500"/>
              <a:gd name="connsiteX3" fmla="*/ 1564004 w 1562100"/>
              <a:gd name="connsiteY3" fmla="*/ 17526 h 952500"/>
              <a:gd name="connsiteX4" fmla="*/ 13335 w 15621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7526"/>
                </a:moveTo>
                <a:lnTo>
                  <a:pt x="13335" y="960882"/>
                </a:lnTo>
                <a:lnTo>
                  <a:pt x="1564004" y="960882"/>
                </a:lnTo>
                <a:lnTo>
                  <a:pt x="1564004" y="17526"/>
                </a:lnTo>
                <a:lnTo>
                  <a:pt x="13335" y="17526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Freeform 1684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Freeform 1685"> 
				</p:cNvPr>
          <p:cNvSpPr/>
          <p:nvPr/>
        </p:nvSpPr>
        <p:spPr>
          <a:xfrm>
            <a:off x="581025" y="2924175"/>
            <a:ext cx="1562100" cy="638175"/>
          </a:xfrm>
          <a:custGeom>
            <a:avLst/>
            <a:gdLst>
              <a:gd name="connsiteX0" fmla="*/ 13335 w 1562100"/>
              <a:gd name="connsiteY0" fmla="*/ 17145 h 638175"/>
              <a:gd name="connsiteX1" fmla="*/ 13335 w 1562100"/>
              <a:gd name="connsiteY1" fmla="*/ 645795 h 638175"/>
              <a:gd name="connsiteX2" fmla="*/ 1564004 w 1562100"/>
              <a:gd name="connsiteY2" fmla="*/ 645795 h 638175"/>
              <a:gd name="connsiteX3" fmla="*/ 1564004 w 1562100"/>
              <a:gd name="connsiteY3" fmla="*/ 17145 h 638175"/>
              <a:gd name="connsiteX4" fmla="*/ 13335 w 1562100"/>
              <a:gd name="connsiteY4" fmla="*/ 1714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638175">
                <a:moveTo>
                  <a:pt x="13335" y="17145"/>
                </a:moveTo>
                <a:lnTo>
                  <a:pt x="13335" y="645795"/>
                </a:lnTo>
                <a:lnTo>
                  <a:pt x="1564004" y="645795"/>
                </a:lnTo>
                <a:lnTo>
                  <a:pt x="1564004" y="17145"/>
                </a:lnTo>
                <a:lnTo>
                  <a:pt x="13335" y="17145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Freeform 1686"> 
				</p:cNvPr>
          <p:cNvSpPr/>
          <p:nvPr/>
        </p:nvSpPr>
        <p:spPr>
          <a:xfrm>
            <a:off x="2276475" y="3648075"/>
            <a:ext cx="7343775" cy="19050"/>
          </a:xfrm>
          <a:custGeom>
            <a:avLst/>
            <a:gdLst>
              <a:gd name="connsiteX0" fmla="*/ 18669 w 7343775"/>
              <a:gd name="connsiteY0" fmla="*/ 27051 h 19050"/>
              <a:gd name="connsiteX1" fmla="*/ 7347585 w 7343775"/>
              <a:gd name="connsiteY1" fmla="*/ 270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7051"/>
                </a:moveTo>
                <a:lnTo>
                  <a:pt x="7347585" y="27051"/>
                </a:lnTo>
              </a:path>
            </a:pathLst>
          </a:custGeom>
          <a:ln w="14223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Freeform 1687"> 
				</p:cNvPr>
          <p:cNvSpPr/>
          <p:nvPr/>
        </p:nvSpPr>
        <p:spPr>
          <a:xfrm>
            <a:off x="581025" y="3752850"/>
            <a:ext cx="1562100" cy="123825"/>
          </a:xfrm>
          <a:custGeom>
            <a:avLst/>
            <a:gdLst>
              <a:gd name="connsiteX0" fmla="*/ 13335 w 1562100"/>
              <a:gd name="connsiteY0" fmla="*/ 16764 h 123825"/>
              <a:gd name="connsiteX1" fmla="*/ 13335 w 1562100"/>
              <a:gd name="connsiteY1" fmla="*/ 131826 h 123825"/>
              <a:gd name="connsiteX2" fmla="*/ 1564004 w 1562100"/>
              <a:gd name="connsiteY2" fmla="*/ 131826 h 123825"/>
              <a:gd name="connsiteX3" fmla="*/ 1564004 w 1562100"/>
              <a:gd name="connsiteY3" fmla="*/ 16764 h 123825"/>
              <a:gd name="connsiteX4" fmla="*/ 13335 w 1562100"/>
              <a:gd name="connsiteY4" fmla="*/ 16764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23825">
                <a:moveTo>
                  <a:pt x="13335" y="16764"/>
                </a:moveTo>
                <a:lnTo>
                  <a:pt x="13335" y="131826"/>
                </a:lnTo>
                <a:lnTo>
                  <a:pt x="1564004" y="131826"/>
                </a:lnTo>
                <a:lnTo>
                  <a:pt x="1564004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Freeform 168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Freeform 1689"> 
				</p:cNvPr>
          <p:cNvSpPr/>
          <p:nvPr/>
        </p:nvSpPr>
        <p:spPr>
          <a:xfrm>
            <a:off x="581025" y="3867150"/>
            <a:ext cx="1562100" cy="952500"/>
          </a:xfrm>
          <a:custGeom>
            <a:avLst/>
            <a:gdLst>
              <a:gd name="connsiteX0" fmla="*/ 13335 w 1562100"/>
              <a:gd name="connsiteY0" fmla="*/ 16764 h 952500"/>
              <a:gd name="connsiteX1" fmla="*/ 13335 w 1562100"/>
              <a:gd name="connsiteY1" fmla="*/ 960120 h 952500"/>
              <a:gd name="connsiteX2" fmla="*/ 1564004 w 1562100"/>
              <a:gd name="connsiteY2" fmla="*/ 960120 h 952500"/>
              <a:gd name="connsiteX3" fmla="*/ 1564004 w 1562100"/>
              <a:gd name="connsiteY3" fmla="*/ 16764 h 952500"/>
              <a:gd name="connsiteX4" fmla="*/ 13335 w 15621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952500">
                <a:moveTo>
                  <a:pt x="13335" y="16764"/>
                </a:moveTo>
                <a:lnTo>
                  <a:pt x="13335" y="960120"/>
                </a:lnTo>
                <a:lnTo>
                  <a:pt x="1564004" y="960120"/>
                </a:lnTo>
                <a:lnTo>
                  <a:pt x="1564004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Freeform 169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Freeform 1691"> 
				</p:cNvPr>
          <p:cNvSpPr/>
          <p:nvPr/>
        </p:nvSpPr>
        <p:spPr>
          <a:xfrm>
            <a:off x="2276475" y="5753100"/>
            <a:ext cx="7343775" cy="9525"/>
          </a:xfrm>
          <a:custGeom>
            <a:avLst/>
            <a:gdLst>
              <a:gd name="connsiteX0" fmla="*/ 18669 w 7343775"/>
              <a:gd name="connsiteY0" fmla="*/ 16764 h 9525"/>
              <a:gd name="connsiteX1" fmla="*/ 7347585 w 7343775"/>
              <a:gd name="connsiteY1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9525">
                <a:moveTo>
                  <a:pt x="18669" y="16764"/>
                </a:moveTo>
                <a:lnTo>
                  <a:pt x="7347585" y="16764"/>
                </a:lnTo>
              </a:path>
            </a:pathLst>
          </a:custGeom>
          <a:ln w="6096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Freeform 1692"> 
				</p:cNvPr>
          <p:cNvSpPr/>
          <p:nvPr/>
        </p:nvSpPr>
        <p:spPr>
          <a:xfrm>
            <a:off x="581025" y="4810125"/>
            <a:ext cx="1562100" cy="857250"/>
          </a:xfrm>
          <a:custGeom>
            <a:avLst/>
            <a:gdLst>
              <a:gd name="connsiteX0" fmla="*/ 13335 w 1562100"/>
              <a:gd name="connsiteY0" fmla="*/ 16383 h 857250"/>
              <a:gd name="connsiteX1" fmla="*/ 13335 w 1562100"/>
              <a:gd name="connsiteY1" fmla="*/ 860679 h 857250"/>
              <a:gd name="connsiteX2" fmla="*/ 1564004 w 1562100"/>
              <a:gd name="connsiteY2" fmla="*/ 860679 h 857250"/>
              <a:gd name="connsiteX3" fmla="*/ 1564004 w 1562100"/>
              <a:gd name="connsiteY3" fmla="*/ 16383 h 857250"/>
              <a:gd name="connsiteX4" fmla="*/ 13335 w 1562100"/>
              <a:gd name="connsiteY4" fmla="*/ 16383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857250">
                <a:moveTo>
                  <a:pt x="13335" y="16383"/>
                </a:moveTo>
                <a:lnTo>
                  <a:pt x="13335" y="860679"/>
                </a:lnTo>
                <a:lnTo>
                  <a:pt x="1564004" y="860679"/>
                </a:lnTo>
                <a:lnTo>
                  <a:pt x="1564004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Freeform 169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Freeform 1694"> 
				</p:cNvPr>
          <p:cNvSpPr/>
          <p:nvPr/>
        </p:nvSpPr>
        <p:spPr>
          <a:xfrm>
            <a:off x="581025" y="5857875"/>
            <a:ext cx="1562100" cy="847725"/>
          </a:xfrm>
          <a:custGeom>
            <a:avLst/>
            <a:gdLst>
              <a:gd name="connsiteX0" fmla="*/ 13335 w 1562100"/>
              <a:gd name="connsiteY0" fmla="*/ 13335 h 847725"/>
              <a:gd name="connsiteX1" fmla="*/ 13335 w 1562100"/>
              <a:gd name="connsiteY1" fmla="*/ 854582 h 847725"/>
              <a:gd name="connsiteX2" fmla="*/ 1565529 w 1562100"/>
              <a:gd name="connsiteY2" fmla="*/ 854582 h 847725"/>
              <a:gd name="connsiteX3" fmla="*/ 1565529 w 1562100"/>
              <a:gd name="connsiteY3" fmla="*/ 13335 h 847725"/>
              <a:gd name="connsiteX4" fmla="*/ 13335 w 1562100"/>
              <a:gd name="connsiteY4" fmla="*/ 1333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847725">
                <a:moveTo>
                  <a:pt x="13335" y="13335"/>
                </a:moveTo>
                <a:lnTo>
                  <a:pt x="13335" y="854582"/>
                </a:lnTo>
                <a:lnTo>
                  <a:pt x="1565529" y="854582"/>
                </a:lnTo>
                <a:lnTo>
                  <a:pt x="1565529" y="13335"/>
                </a:lnTo>
                <a:lnTo>
                  <a:pt x="13335" y="13335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Freeform 1695"> 
				</p:cNvPr>
          <p:cNvSpPr/>
          <p:nvPr/>
        </p:nvSpPr>
        <p:spPr>
          <a:xfrm>
            <a:off x="2276475" y="5753100"/>
            <a:ext cx="7343775" cy="19050"/>
          </a:xfrm>
          <a:custGeom>
            <a:avLst/>
            <a:gdLst>
              <a:gd name="connsiteX0" fmla="*/ 18669 w 7343775"/>
              <a:gd name="connsiteY0" fmla="*/ 22860 h 19050"/>
              <a:gd name="connsiteX1" fmla="*/ 7347585 w 7343775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3775" h="19050">
                <a:moveTo>
                  <a:pt x="18669" y="22860"/>
                </a:moveTo>
                <a:lnTo>
                  <a:pt x="7347585" y="22860"/>
                </a:lnTo>
              </a:path>
            </a:pathLst>
          </a:custGeom>
          <a:ln w="9143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Freeform 1696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Freeform 1697"> 
				</p:cNvPr>
          <p:cNvSpPr/>
          <p:nvPr/>
        </p:nvSpPr>
        <p:spPr>
          <a:xfrm>
            <a:off x="581025" y="6696075"/>
            <a:ext cx="1562100" cy="361950"/>
          </a:xfrm>
          <a:custGeom>
            <a:avLst/>
            <a:gdLst>
              <a:gd name="connsiteX0" fmla="*/ 13335 w 1562100"/>
              <a:gd name="connsiteY0" fmla="*/ 15620 h 361950"/>
              <a:gd name="connsiteX1" fmla="*/ 13335 w 1562100"/>
              <a:gd name="connsiteY1" fmla="*/ 363092 h 361950"/>
              <a:gd name="connsiteX2" fmla="*/ 1565529 w 1562100"/>
              <a:gd name="connsiteY2" fmla="*/ 363092 h 361950"/>
              <a:gd name="connsiteX3" fmla="*/ 1565529 w 1562100"/>
              <a:gd name="connsiteY3" fmla="*/ 15620 h 361950"/>
              <a:gd name="connsiteX4" fmla="*/ 13335 w 1562100"/>
              <a:gd name="connsiteY4" fmla="*/ 156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361950">
                <a:moveTo>
                  <a:pt x="13335" y="15620"/>
                </a:moveTo>
                <a:lnTo>
                  <a:pt x="13335" y="363092"/>
                </a:lnTo>
                <a:lnTo>
                  <a:pt x="1565529" y="363092"/>
                </a:lnTo>
                <a:lnTo>
                  <a:pt x="1565529" y="15620"/>
                </a:lnTo>
                <a:lnTo>
                  <a:pt x="13335" y="15620"/>
                </a:lnTo>
                <a:close/>
              </a:path>
            </a:pathLst>
          </a:custGeom>
          <a:solidFill>
            <a:srgbClr val="718f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9" name="Picture 169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57350"/>
            <a:ext cx="7124700" cy="5486400"/>
          </a:xfrm>
          <a:prstGeom prst="rect">
            <a:avLst/>
          </a:prstGeom>
        </p:spPr>
      </p:pic>
      <p:sp>
        <p:nvSpPr>
          <p:cNvPr id="1699" name="TextBox 1699"/>
          <p:cNvSpPr txBox="1"/>
          <p:nvPr/>
        </p:nvSpPr>
        <p:spPr>
          <a:xfrm>
            <a:off x="2877288" y="3830387"/>
            <a:ext cx="870793" cy="249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00" name="TextBox 1700"/>
          <p:cNvSpPr txBox="1"/>
          <p:nvPr/>
        </p:nvSpPr>
        <p:spPr>
          <a:xfrm>
            <a:off x="594360" y="927936"/>
            <a:ext cx="2435999" cy="313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1701" name="TextBox 1701"/>
          <p:cNvSpPr txBox="1"/>
          <p:nvPr/>
        </p:nvSpPr>
        <p:spPr>
          <a:xfrm>
            <a:off x="594362" y="1804614"/>
            <a:ext cx="1309056" cy="5490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820">
              <a:lnSpc>
                <a:spcPts val="2212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20">
              <a:lnSpc>
                <a:spcPts val="2541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June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820">
              <a:lnSpc>
                <a:spcPts val="2548"/>
              </a:lnSpc>
            </a:pPr>
            <a:r>
              <a:rPr lang="en-US" altLang="zh-CN" sz="197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July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02" name="TextBox 1702"/>
          <p:cNvSpPr txBox="1"/>
          <p:nvPr/>
        </p:nvSpPr>
        <p:spPr>
          <a:xfrm>
            <a:off x="2295144" y="1728791"/>
            <a:ext cx="6171586" cy="50210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(London)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Bernstein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Decisions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York)</a:t>
            </a:r>
          </a:p>
          <a:p>
            <a:pPr indent="0">
              <a:lnSpc>
                <a:spcPts val="242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(Toronto)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7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Exane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CEO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(Paris)</a:t>
            </a:r>
          </a:p>
          <a:p>
            <a:pPr indent="7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2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JP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uropean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oo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0">
              <a:lnSpc>
                <a:spcPts val="242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30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Deutsche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Bank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Swiss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Austrian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(Berlin)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43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 indent="0">
              <a:lnSpc>
                <a:spcPts val="2429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</a:p>
        </p:txBody>
      </p:sp>
      <p:sp>
        <p:nvSpPr>
          <p:cNvPr id="1703" name="TextBox 1703"/>
          <p:cNvSpPr txBox="1"/>
          <p:nvPr/>
        </p:nvSpPr>
        <p:spPr>
          <a:xfrm>
            <a:off x="594362" y="7386320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1704" name="TextBox 1704"/>
          <p:cNvSpPr txBox="1"/>
          <p:nvPr/>
        </p:nvSpPr>
        <p:spPr>
          <a:xfrm>
            <a:off x="1623822" y="7386320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05" name="TextBox 1705"/>
          <p:cNvSpPr txBox="1"/>
          <p:nvPr/>
        </p:nvSpPr>
        <p:spPr>
          <a:xfrm>
            <a:off x="7584190" y="7386320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reeform 170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Freeform 170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Freeform 170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Freeform 170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Freeform 171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Freeform 171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Freeform 171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Freeform 171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Freeform 171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Freeform 171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Freeform 171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Freeform 171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Freeform 171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Freeform 171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Freeform 1720"> 
				</p:cNvPr>
          <p:cNvSpPr/>
          <p:nvPr/>
        </p:nvSpPr>
        <p:spPr>
          <a:xfrm>
            <a:off x="5162550" y="1819275"/>
            <a:ext cx="4448175" cy="171450"/>
          </a:xfrm>
          <a:custGeom>
            <a:avLst/>
            <a:gdLst>
              <a:gd name="connsiteX0" fmla="*/ 16002 w 4448175"/>
              <a:gd name="connsiteY0" fmla="*/ 10286 h 171450"/>
              <a:gd name="connsiteX1" fmla="*/ 16002 w 4448175"/>
              <a:gd name="connsiteY1" fmla="*/ 180213 h 171450"/>
              <a:gd name="connsiteX2" fmla="*/ 4450842 w 4448175"/>
              <a:gd name="connsiteY2" fmla="*/ 180213 h 171450"/>
              <a:gd name="connsiteX3" fmla="*/ 4450842 w 4448175"/>
              <a:gd name="connsiteY3" fmla="*/ 10286 h 171450"/>
              <a:gd name="connsiteX4" fmla="*/ 16002 w 4448175"/>
              <a:gd name="connsiteY4" fmla="*/ 1028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171450">
                <a:moveTo>
                  <a:pt x="16002" y="10286"/>
                </a:moveTo>
                <a:lnTo>
                  <a:pt x="16002" y="180213"/>
                </a:lnTo>
                <a:lnTo>
                  <a:pt x="4450842" y="180213"/>
                </a:lnTo>
                <a:lnTo>
                  <a:pt x="4450842" y="10286"/>
                </a:lnTo>
                <a:lnTo>
                  <a:pt x="16002" y="1028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Freeform 1721"> 
				</p:cNvPr>
          <p:cNvSpPr/>
          <p:nvPr/>
        </p:nvSpPr>
        <p:spPr>
          <a:xfrm>
            <a:off x="5276850" y="1933575"/>
            <a:ext cx="4229100" cy="57150"/>
          </a:xfrm>
          <a:custGeom>
            <a:avLst/>
            <a:gdLst>
              <a:gd name="connsiteX0" fmla="*/ 14478 w 4229100"/>
              <a:gd name="connsiteY0" fmla="*/ 17145 h 57150"/>
              <a:gd name="connsiteX1" fmla="*/ 14478 w 4229100"/>
              <a:gd name="connsiteY1" fmla="*/ 65913 h 57150"/>
              <a:gd name="connsiteX2" fmla="*/ 4230624 w 4229100"/>
              <a:gd name="connsiteY2" fmla="*/ 65913 h 57150"/>
              <a:gd name="connsiteX3" fmla="*/ 4230624 w 4229100"/>
              <a:gd name="connsiteY3" fmla="*/ 17145 h 57150"/>
              <a:gd name="connsiteX4" fmla="*/ 14478 w 4229100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7150">
                <a:moveTo>
                  <a:pt x="14478" y="17145"/>
                </a:moveTo>
                <a:lnTo>
                  <a:pt x="14478" y="65913"/>
                </a:lnTo>
                <a:lnTo>
                  <a:pt x="4230624" y="65913"/>
                </a:lnTo>
                <a:lnTo>
                  <a:pt x="4230624" y="17145"/>
                </a:lnTo>
                <a:lnTo>
                  <a:pt x="14478" y="17145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Freeform 1722"> 
				</p:cNvPr>
          <p:cNvSpPr/>
          <p:nvPr/>
        </p:nvSpPr>
        <p:spPr>
          <a:xfrm>
            <a:off x="5276850" y="1933575"/>
            <a:ext cx="4229100" cy="19050"/>
          </a:xfrm>
          <a:custGeom>
            <a:avLst/>
            <a:gdLst>
              <a:gd name="connsiteX0" fmla="*/ 14478 w 4229100"/>
              <a:gd name="connsiteY0" fmla="*/ 21716 h 19050"/>
              <a:gd name="connsiteX1" fmla="*/ 4230624 w 4229100"/>
              <a:gd name="connsiteY1" fmla="*/ 2171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1716"/>
                </a:moveTo>
                <a:lnTo>
                  <a:pt x="4230624" y="21716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Freeform 1723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Freeform 1724"> 
				</p:cNvPr>
          <p:cNvSpPr/>
          <p:nvPr/>
        </p:nvSpPr>
        <p:spPr>
          <a:xfrm>
            <a:off x="5162550" y="1981200"/>
            <a:ext cx="4448175" cy="952500"/>
          </a:xfrm>
          <a:custGeom>
            <a:avLst/>
            <a:gdLst>
              <a:gd name="connsiteX0" fmla="*/ 16002 w 4448175"/>
              <a:gd name="connsiteY0" fmla="*/ 17526 h 952500"/>
              <a:gd name="connsiteX1" fmla="*/ 16002 w 4448175"/>
              <a:gd name="connsiteY1" fmla="*/ 960882 h 952500"/>
              <a:gd name="connsiteX2" fmla="*/ 4450842 w 4448175"/>
              <a:gd name="connsiteY2" fmla="*/ 960882 h 952500"/>
              <a:gd name="connsiteX3" fmla="*/ 4450842 w 4448175"/>
              <a:gd name="connsiteY3" fmla="*/ 17526 h 952500"/>
              <a:gd name="connsiteX4" fmla="*/ 16002 w 4448175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7526"/>
                </a:moveTo>
                <a:lnTo>
                  <a:pt x="16002" y="960882"/>
                </a:lnTo>
                <a:lnTo>
                  <a:pt x="4450842" y="960882"/>
                </a:lnTo>
                <a:lnTo>
                  <a:pt x="4450842" y="17526"/>
                </a:lnTo>
                <a:lnTo>
                  <a:pt x="16002" y="1752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Freeform 1725"> 
				</p:cNvPr>
          <p:cNvSpPr/>
          <p:nvPr/>
        </p:nvSpPr>
        <p:spPr>
          <a:xfrm>
            <a:off x="5276850" y="2571750"/>
            <a:ext cx="4229100" cy="361950"/>
          </a:xfrm>
          <a:custGeom>
            <a:avLst/>
            <a:gdLst>
              <a:gd name="connsiteX0" fmla="*/ 14478 w 4229100"/>
              <a:gd name="connsiteY0" fmla="*/ 11430 h 361950"/>
              <a:gd name="connsiteX1" fmla="*/ 14478 w 4229100"/>
              <a:gd name="connsiteY1" fmla="*/ 370332 h 361950"/>
              <a:gd name="connsiteX2" fmla="*/ 4230624 w 4229100"/>
              <a:gd name="connsiteY2" fmla="*/ 370332 h 361950"/>
              <a:gd name="connsiteX3" fmla="*/ 4230624 w 4229100"/>
              <a:gd name="connsiteY3" fmla="*/ 11430 h 361950"/>
              <a:gd name="connsiteX4" fmla="*/ 14478 w 4229100"/>
              <a:gd name="connsiteY4" fmla="*/ 1143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361950">
                <a:moveTo>
                  <a:pt x="14478" y="11430"/>
                </a:moveTo>
                <a:lnTo>
                  <a:pt x="14478" y="370332"/>
                </a:lnTo>
                <a:lnTo>
                  <a:pt x="4230624" y="370332"/>
                </a:lnTo>
                <a:lnTo>
                  <a:pt x="4230624" y="11430"/>
                </a:lnTo>
                <a:lnTo>
                  <a:pt x="14478" y="11430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Freeform 1726"> 
				</p:cNvPr>
          <p:cNvSpPr/>
          <p:nvPr/>
        </p:nvSpPr>
        <p:spPr>
          <a:xfrm>
            <a:off x="6372225" y="2571750"/>
            <a:ext cx="19050" cy="361950"/>
          </a:xfrm>
          <a:custGeom>
            <a:avLst/>
            <a:gdLst>
              <a:gd name="connsiteX0" fmla="*/ 22478 w 19050"/>
              <a:gd name="connsiteY0" fmla="*/ 11430 h 361950"/>
              <a:gd name="connsiteX1" fmla="*/ 22478 w 19050"/>
              <a:gd name="connsiteY1" fmla="*/ 37033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61950">
                <a:moveTo>
                  <a:pt x="22478" y="11430"/>
                </a:moveTo>
                <a:lnTo>
                  <a:pt x="22478" y="3703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Freeform 1727"> 
				</p:cNvPr>
          <p:cNvSpPr/>
          <p:nvPr/>
        </p:nvSpPr>
        <p:spPr>
          <a:xfrm>
            <a:off x="6667500" y="2914650"/>
            <a:ext cx="2667000" cy="19050"/>
          </a:xfrm>
          <a:custGeom>
            <a:avLst/>
            <a:gdLst>
              <a:gd name="connsiteX0" fmla="*/ 18288 w 2667000"/>
              <a:gd name="connsiteY0" fmla="*/ 20573 h 19050"/>
              <a:gd name="connsiteX1" fmla="*/ 2667762 w 2667000"/>
              <a:gd name="connsiteY1" fmla="*/ 20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0" h="19050">
                <a:moveTo>
                  <a:pt x="18288" y="20573"/>
                </a:moveTo>
                <a:lnTo>
                  <a:pt x="2667762" y="20573"/>
                </a:lnTo>
              </a:path>
            </a:pathLst>
          </a:custGeom>
          <a:ln w="11175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Freeform 1728"> 
				</p:cNvPr>
          <p:cNvSpPr/>
          <p:nvPr/>
        </p:nvSpPr>
        <p:spPr>
          <a:xfrm>
            <a:off x="5276850" y="1981200"/>
            <a:ext cx="4229100" cy="495300"/>
          </a:xfrm>
          <a:custGeom>
            <a:avLst/>
            <a:gdLst>
              <a:gd name="connsiteX0" fmla="*/ 14478 w 4229100"/>
              <a:gd name="connsiteY0" fmla="*/ 17526 h 495300"/>
              <a:gd name="connsiteX1" fmla="*/ 14478 w 4229100"/>
              <a:gd name="connsiteY1" fmla="*/ 496824 h 495300"/>
              <a:gd name="connsiteX2" fmla="*/ 4230624 w 4229100"/>
              <a:gd name="connsiteY2" fmla="*/ 496824 h 495300"/>
              <a:gd name="connsiteX3" fmla="*/ 4230624 w 4229100"/>
              <a:gd name="connsiteY3" fmla="*/ 17526 h 495300"/>
              <a:gd name="connsiteX4" fmla="*/ 14478 w 4229100"/>
              <a:gd name="connsiteY4" fmla="*/ 1752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495300">
                <a:moveTo>
                  <a:pt x="14478" y="17526"/>
                </a:moveTo>
                <a:lnTo>
                  <a:pt x="14478" y="496824"/>
                </a:lnTo>
                <a:lnTo>
                  <a:pt x="4230624" y="496824"/>
                </a:lnTo>
                <a:lnTo>
                  <a:pt x="4230624" y="17526"/>
                </a:lnTo>
                <a:lnTo>
                  <a:pt x="14478" y="17526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Freeform 1729"> 
				</p:cNvPr>
          <p:cNvSpPr/>
          <p:nvPr/>
        </p:nvSpPr>
        <p:spPr>
          <a:xfrm>
            <a:off x="5276850" y="2457450"/>
            <a:ext cx="4229100" cy="19050"/>
          </a:xfrm>
          <a:custGeom>
            <a:avLst/>
            <a:gdLst>
              <a:gd name="connsiteX0" fmla="*/ 14478 w 4229100"/>
              <a:gd name="connsiteY0" fmla="*/ 25908 h 19050"/>
              <a:gd name="connsiteX1" fmla="*/ 4230624 w 4229100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5908"/>
                </a:moveTo>
                <a:lnTo>
                  <a:pt x="4230624" y="2590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Freeform 1730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Freeform 1731"> 
				</p:cNvPr>
          <p:cNvSpPr/>
          <p:nvPr/>
        </p:nvSpPr>
        <p:spPr>
          <a:xfrm>
            <a:off x="5162550" y="2924175"/>
            <a:ext cx="4448175" cy="952500"/>
          </a:xfrm>
          <a:custGeom>
            <a:avLst/>
            <a:gdLst>
              <a:gd name="connsiteX0" fmla="*/ 16002 w 4448175"/>
              <a:gd name="connsiteY0" fmla="*/ 17145 h 952500"/>
              <a:gd name="connsiteX1" fmla="*/ 16002 w 4448175"/>
              <a:gd name="connsiteY1" fmla="*/ 960501 h 952500"/>
              <a:gd name="connsiteX2" fmla="*/ 4450842 w 4448175"/>
              <a:gd name="connsiteY2" fmla="*/ 960501 h 952500"/>
              <a:gd name="connsiteX3" fmla="*/ 4450842 w 4448175"/>
              <a:gd name="connsiteY3" fmla="*/ 17145 h 952500"/>
              <a:gd name="connsiteX4" fmla="*/ 16002 w 4448175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7145"/>
                </a:moveTo>
                <a:lnTo>
                  <a:pt x="16002" y="960501"/>
                </a:lnTo>
                <a:lnTo>
                  <a:pt x="4450842" y="960501"/>
                </a:lnTo>
                <a:lnTo>
                  <a:pt x="4450842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Freeform 1732"> 
				</p:cNvPr>
          <p:cNvSpPr/>
          <p:nvPr/>
        </p:nvSpPr>
        <p:spPr>
          <a:xfrm>
            <a:off x="5276850" y="2924175"/>
            <a:ext cx="4229100" cy="180975"/>
          </a:xfrm>
          <a:custGeom>
            <a:avLst/>
            <a:gdLst>
              <a:gd name="connsiteX0" fmla="*/ 14478 w 4229100"/>
              <a:gd name="connsiteY0" fmla="*/ 17145 h 180975"/>
              <a:gd name="connsiteX1" fmla="*/ 14478 w 4229100"/>
              <a:gd name="connsiteY1" fmla="*/ 187071 h 180975"/>
              <a:gd name="connsiteX2" fmla="*/ 4230624 w 4229100"/>
              <a:gd name="connsiteY2" fmla="*/ 187071 h 180975"/>
              <a:gd name="connsiteX3" fmla="*/ 4230624 w 4229100"/>
              <a:gd name="connsiteY3" fmla="*/ 17145 h 180975"/>
              <a:gd name="connsiteX4" fmla="*/ 14478 w 4229100"/>
              <a:gd name="connsiteY4" fmla="*/ 1714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80975">
                <a:moveTo>
                  <a:pt x="14478" y="17145"/>
                </a:moveTo>
                <a:lnTo>
                  <a:pt x="14478" y="187071"/>
                </a:lnTo>
                <a:lnTo>
                  <a:pt x="4230624" y="187071"/>
                </a:lnTo>
                <a:lnTo>
                  <a:pt x="4230624" y="17145"/>
                </a:lnTo>
                <a:lnTo>
                  <a:pt x="14478" y="17145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Freeform 1733"> 
				</p:cNvPr>
          <p:cNvSpPr/>
          <p:nvPr/>
        </p:nvSpPr>
        <p:spPr>
          <a:xfrm>
            <a:off x="5276850" y="3095625"/>
            <a:ext cx="4229100" cy="542925"/>
          </a:xfrm>
          <a:custGeom>
            <a:avLst/>
            <a:gdLst>
              <a:gd name="connsiteX0" fmla="*/ 14478 w 4229100"/>
              <a:gd name="connsiteY0" fmla="*/ 15621 h 542925"/>
              <a:gd name="connsiteX1" fmla="*/ 14478 w 4229100"/>
              <a:gd name="connsiteY1" fmla="*/ 542925 h 542925"/>
              <a:gd name="connsiteX2" fmla="*/ 4230624 w 4229100"/>
              <a:gd name="connsiteY2" fmla="*/ 542925 h 542925"/>
              <a:gd name="connsiteX3" fmla="*/ 4230624 w 4229100"/>
              <a:gd name="connsiteY3" fmla="*/ 15621 h 542925"/>
              <a:gd name="connsiteX4" fmla="*/ 14478 w 4229100"/>
              <a:gd name="connsiteY4" fmla="*/ 1562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42925">
                <a:moveTo>
                  <a:pt x="14478" y="15621"/>
                </a:moveTo>
                <a:lnTo>
                  <a:pt x="14478" y="542925"/>
                </a:lnTo>
                <a:lnTo>
                  <a:pt x="4230624" y="542925"/>
                </a:lnTo>
                <a:lnTo>
                  <a:pt x="4230624" y="15621"/>
                </a:lnTo>
                <a:lnTo>
                  <a:pt x="14478" y="15621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Freeform 1734"> 
				</p:cNvPr>
          <p:cNvSpPr/>
          <p:nvPr/>
        </p:nvSpPr>
        <p:spPr>
          <a:xfrm>
            <a:off x="5276850" y="3629025"/>
            <a:ext cx="4229100" cy="247650"/>
          </a:xfrm>
          <a:custGeom>
            <a:avLst/>
            <a:gdLst>
              <a:gd name="connsiteX0" fmla="*/ 14478 w 4229100"/>
              <a:gd name="connsiteY0" fmla="*/ 9525 h 247650"/>
              <a:gd name="connsiteX1" fmla="*/ 14478 w 4229100"/>
              <a:gd name="connsiteY1" fmla="*/ 255651 h 247650"/>
              <a:gd name="connsiteX2" fmla="*/ 4230624 w 4229100"/>
              <a:gd name="connsiteY2" fmla="*/ 255651 h 247650"/>
              <a:gd name="connsiteX3" fmla="*/ 4230624 w 4229100"/>
              <a:gd name="connsiteY3" fmla="*/ 9525 h 247650"/>
              <a:gd name="connsiteX4" fmla="*/ 14478 w 4229100"/>
              <a:gd name="connsiteY4" fmla="*/ 95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247650">
                <a:moveTo>
                  <a:pt x="14478" y="9525"/>
                </a:moveTo>
                <a:lnTo>
                  <a:pt x="14478" y="255651"/>
                </a:lnTo>
                <a:lnTo>
                  <a:pt x="4230624" y="255651"/>
                </a:lnTo>
                <a:lnTo>
                  <a:pt x="4230624" y="9525"/>
                </a:lnTo>
                <a:lnTo>
                  <a:pt x="14478" y="9525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Freeform 1735"> 
				</p:cNvPr>
          <p:cNvSpPr/>
          <p:nvPr/>
        </p:nvSpPr>
        <p:spPr>
          <a:xfrm>
            <a:off x="6372225" y="2924175"/>
            <a:ext cx="19050" cy="952500"/>
          </a:xfrm>
          <a:custGeom>
            <a:avLst/>
            <a:gdLst>
              <a:gd name="connsiteX0" fmla="*/ 22478 w 19050"/>
              <a:gd name="connsiteY0" fmla="*/ 17145 h 952500"/>
              <a:gd name="connsiteX1" fmla="*/ 22478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478" y="17145"/>
                </a:moveTo>
                <a:lnTo>
                  <a:pt x="22478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Freeform 1736"> 
				</p:cNvPr>
          <p:cNvSpPr/>
          <p:nvPr/>
        </p:nvSpPr>
        <p:spPr>
          <a:xfrm>
            <a:off x="5276850" y="3095625"/>
            <a:ext cx="4229100" cy="19050"/>
          </a:xfrm>
          <a:custGeom>
            <a:avLst/>
            <a:gdLst>
              <a:gd name="connsiteX0" fmla="*/ 14478 w 4229100"/>
              <a:gd name="connsiteY0" fmla="*/ 20955 h 19050"/>
              <a:gd name="connsiteX1" fmla="*/ 4230624 w 4229100"/>
              <a:gd name="connsiteY1" fmla="*/ 209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0955"/>
                </a:moveTo>
                <a:lnTo>
                  <a:pt x="4230624" y="2095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Freeform 1737"> 
				</p:cNvPr>
          <p:cNvSpPr/>
          <p:nvPr/>
        </p:nvSpPr>
        <p:spPr>
          <a:xfrm>
            <a:off x="5276850" y="3619500"/>
            <a:ext cx="4229100" cy="19050"/>
          </a:xfrm>
          <a:custGeom>
            <a:avLst/>
            <a:gdLst>
              <a:gd name="connsiteX0" fmla="*/ 14478 w 4229100"/>
              <a:gd name="connsiteY0" fmla="*/ 24384 h 19050"/>
              <a:gd name="connsiteX1" fmla="*/ 4230624 w 4229100"/>
              <a:gd name="connsiteY1" fmla="*/ 2438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19050">
                <a:moveTo>
                  <a:pt x="14478" y="24384"/>
                </a:moveTo>
                <a:lnTo>
                  <a:pt x="4230624" y="24384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Freeform 1738"> 
				</p:cNvPr>
          <p:cNvSpPr/>
          <p:nvPr/>
        </p:nvSpPr>
        <p:spPr>
          <a:xfrm>
            <a:off x="6667500" y="3438525"/>
            <a:ext cx="2381250" cy="19050"/>
          </a:xfrm>
          <a:custGeom>
            <a:avLst/>
            <a:gdLst>
              <a:gd name="connsiteX0" fmla="*/ 18288 w 2381250"/>
              <a:gd name="connsiteY0" fmla="*/ 24002 h 19050"/>
              <a:gd name="connsiteX1" fmla="*/ 2389632 w 2381250"/>
              <a:gd name="connsiteY1" fmla="*/ 240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1250" h="19050">
                <a:moveTo>
                  <a:pt x="18288" y="24002"/>
                </a:moveTo>
                <a:lnTo>
                  <a:pt x="2389632" y="24002"/>
                </a:lnTo>
              </a:path>
            </a:pathLst>
          </a:custGeom>
          <a:ln w="11175">
            <a:solidFill>
              <a:srgbClr val="ea770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Freeform 1739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Freeform 1740"> 
				</p:cNvPr>
          <p:cNvSpPr/>
          <p:nvPr/>
        </p:nvSpPr>
        <p:spPr>
          <a:xfrm>
            <a:off x="5162550" y="3867150"/>
            <a:ext cx="4448175" cy="952500"/>
          </a:xfrm>
          <a:custGeom>
            <a:avLst/>
            <a:gdLst>
              <a:gd name="connsiteX0" fmla="*/ 16002 w 4448175"/>
              <a:gd name="connsiteY0" fmla="*/ 16764 h 952500"/>
              <a:gd name="connsiteX1" fmla="*/ 16002 w 4448175"/>
              <a:gd name="connsiteY1" fmla="*/ 960120 h 952500"/>
              <a:gd name="connsiteX2" fmla="*/ 4450842 w 4448175"/>
              <a:gd name="connsiteY2" fmla="*/ 960120 h 952500"/>
              <a:gd name="connsiteX3" fmla="*/ 4450842 w 4448175"/>
              <a:gd name="connsiteY3" fmla="*/ 16764 h 952500"/>
              <a:gd name="connsiteX4" fmla="*/ 16002 w 4448175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764"/>
                </a:moveTo>
                <a:lnTo>
                  <a:pt x="16002" y="960120"/>
                </a:lnTo>
                <a:lnTo>
                  <a:pt x="4450842" y="960120"/>
                </a:lnTo>
                <a:lnTo>
                  <a:pt x="4450842" y="16764"/>
                </a:lnTo>
                <a:lnTo>
                  <a:pt x="16002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Freeform 1741"> 
				</p:cNvPr>
          <p:cNvSpPr/>
          <p:nvPr/>
        </p:nvSpPr>
        <p:spPr>
          <a:xfrm>
            <a:off x="5276850" y="3867150"/>
            <a:ext cx="4229100" cy="295275"/>
          </a:xfrm>
          <a:custGeom>
            <a:avLst/>
            <a:gdLst>
              <a:gd name="connsiteX0" fmla="*/ 14478 w 4229100"/>
              <a:gd name="connsiteY0" fmla="*/ 16764 h 295275"/>
              <a:gd name="connsiteX1" fmla="*/ 14478 w 4229100"/>
              <a:gd name="connsiteY1" fmla="*/ 299466 h 295275"/>
              <a:gd name="connsiteX2" fmla="*/ 4230624 w 4229100"/>
              <a:gd name="connsiteY2" fmla="*/ 299466 h 295275"/>
              <a:gd name="connsiteX3" fmla="*/ 4230624 w 4229100"/>
              <a:gd name="connsiteY3" fmla="*/ 16764 h 295275"/>
              <a:gd name="connsiteX4" fmla="*/ 14478 w 4229100"/>
              <a:gd name="connsiteY4" fmla="*/ 16764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295275">
                <a:moveTo>
                  <a:pt x="14478" y="16764"/>
                </a:moveTo>
                <a:lnTo>
                  <a:pt x="14478" y="299466"/>
                </a:lnTo>
                <a:lnTo>
                  <a:pt x="4230624" y="299466"/>
                </a:lnTo>
                <a:lnTo>
                  <a:pt x="4230624" y="16764"/>
                </a:lnTo>
                <a:lnTo>
                  <a:pt x="14478" y="16764"/>
                </a:lnTo>
                <a:close/>
              </a:path>
            </a:pathLst>
          </a:custGeom>
          <a:solidFill>
            <a:srgbClr val="d7df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Freeform 1742"> 
				</p:cNvPr>
          <p:cNvSpPr/>
          <p:nvPr/>
        </p:nvSpPr>
        <p:spPr>
          <a:xfrm>
            <a:off x="5276850" y="4152900"/>
            <a:ext cx="4229100" cy="533400"/>
          </a:xfrm>
          <a:custGeom>
            <a:avLst/>
            <a:gdLst>
              <a:gd name="connsiteX0" fmla="*/ 14478 w 4229100"/>
              <a:gd name="connsiteY0" fmla="*/ 13716 h 533400"/>
              <a:gd name="connsiteX1" fmla="*/ 14478 w 4229100"/>
              <a:gd name="connsiteY1" fmla="*/ 541019 h 533400"/>
              <a:gd name="connsiteX2" fmla="*/ 4230624 w 4229100"/>
              <a:gd name="connsiteY2" fmla="*/ 541019 h 533400"/>
              <a:gd name="connsiteX3" fmla="*/ 4230624 w 4229100"/>
              <a:gd name="connsiteY3" fmla="*/ 13716 h 533400"/>
              <a:gd name="connsiteX4" fmla="*/ 14478 w 4229100"/>
              <a:gd name="connsiteY4" fmla="*/ 1371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533400">
                <a:moveTo>
                  <a:pt x="14478" y="13716"/>
                </a:moveTo>
                <a:lnTo>
                  <a:pt x="14478" y="541019"/>
                </a:lnTo>
                <a:lnTo>
                  <a:pt x="4230624" y="541019"/>
                </a:lnTo>
                <a:lnTo>
                  <a:pt x="4230624" y="13716"/>
                </a:lnTo>
                <a:lnTo>
                  <a:pt x="14478" y="13716"/>
                </a:lnTo>
                <a:close/>
              </a:path>
            </a:pathLst>
          </a:custGeom>
          <a:solidFill>
            <a:srgbClr val="f1f3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Freeform 1743"> 
				</p:cNvPr>
          <p:cNvSpPr/>
          <p:nvPr/>
        </p:nvSpPr>
        <p:spPr>
          <a:xfrm>
            <a:off x="6372225" y="3867150"/>
            <a:ext cx="19050" cy="819150"/>
          </a:xfrm>
          <a:custGeom>
            <a:avLst/>
            <a:gdLst>
              <a:gd name="connsiteX0" fmla="*/ 22478 w 19050"/>
              <a:gd name="connsiteY0" fmla="*/ 16764 h 819150"/>
              <a:gd name="connsiteX1" fmla="*/ 22478 w 19050"/>
              <a:gd name="connsiteY1" fmla="*/ 82677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19150">
                <a:moveTo>
                  <a:pt x="22478" y="16764"/>
                </a:moveTo>
                <a:lnTo>
                  <a:pt x="22478" y="82677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Freeform 1744"> 
				</p:cNvPr>
          <p:cNvSpPr/>
          <p:nvPr/>
        </p:nvSpPr>
        <p:spPr>
          <a:xfrm>
            <a:off x="5276850" y="4143375"/>
            <a:ext cx="4229100" cy="28575"/>
          </a:xfrm>
          <a:custGeom>
            <a:avLst/>
            <a:gdLst>
              <a:gd name="connsiteX0" fmla="*/ 14478 w 4229100"/>
              <a:gd name="connsiteY0" fmla="*/ 28575 h 28575"/>
              <a:gd name="connsiteX1" fmla="*/ 4230624 w 4229100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0" h="28575">
                <a:moveTo>
                  <a:pt x="14478" y="28575"/>
                </a:moveTo>
                <a:lnTo>
                  <a:pt x="4230624" y="28575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Freeform 1745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Freeform 1746"> 
				</p:cNvPr>
          <p:cNvSpPr/>
          <p:nvPr/>
        </p:nvSpPr>
        <p:spPr>
          <a:xfrm>
            <a:off x="5162550" y="4810125"/>
            <a:ext cx="4448175" cy="952500"/>
          </a:xfrm>
          <a:custGeom>
            <a:avLst/>
            <a:gdLst>
              <a:gd name="connsiteX0" fmla="*/ 16002 w 4448175"/>
              <a:gd name="connsiteY0" fmla="*/ 16383 h 952500"/>
              <a:gd name="connsiteX1" fmla="*/ 16002 w 4448175"/>
              <a:gd name="connsiteY1" fmla="*/ 959739 h 952500"/>
              <a:gd name="connsiteX2" fmla="*/ 4450842 w 4448175"/>
              <a:gd name="connsiteY2" fmla="*/ 959739 h 952500"/>
              <a:gd name="connsiteX3" fmla="*/ 4450842 w 4448175"/>
              <a:gd name="connsiteY3" fmla="*/ 16383 h 952500"/>
              <a:gd name="connsiteX4" fmla="*/ 16002 w 4448175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383"/>
                </a:moveTo>
                <a:lnTo>
                  <a:pt x="16002" y="959739"/>
                </a:lnTo>
                <a:lnTo>
                  <a:pt x="4450842" y="959739"/>
                </a:lnTo>
                <a:lnTo>
                  <a:pt x="4450842" y="16383"/>
                </a:lnTo>
                <a:lnTo>
                  <a:pt x="16002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Freeform 174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Freeform 1748"> 
				</p:cNvPr>
          <p:cNvSpPr/>
          <p:nvPr/>
        </p:nvSpPr>
        <p:spPr>
          <a:xfrm>
            <a:off x="5162550" y="5753100"/>
            <a:ext cx="4448175" cy="952500"/>
          </a:xfrm>
          <a:custGeom>
            <a:avLst/>
            <a:gdLst>
              <a:gd name="connsiteX0" fmla="*/ 16002 w 4448175"/>
              <a:gd name="connsiteY0" fmla="*/ 16002 h 952500"/>
              <a:gd name="connsiteX1" fmla="*/ 16002 w 4448175"/>
              <a:gd name="connsiteY1" fmla="*/ 959358 h 952500"/>
              <a:gd name="connsiteX2" fmla="*/ 4450842 w 4448175"/>
              <a:gd name="connsiteY2" fmla="*/ 959358 h 952500"/>
              <a:gd name="connsiteX3" fmla="*/ 4450842 w 4448175"/>
              <a:gd name="connsiteY3" fmla="*/ 16002 h 952500"/>
              <a:gd name="connsiteX4" fmla="*/ 16002 w 4448175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952500">
                <a:moveTo>
                  <a:pt x="16002" y="16002"/>
                </a:moveTo>
                <a:lnTo>
                  <a:pt x="16002" y="959358"/>
                </a:lnTo>
                <a:lnTo>
                  <a:pt x="4450842" y="959358"/>
                </a:lnTo>
                <a:lnTo>
                  <a:pt x="4450842" y="16002"/>
                </a:lnTo>
                <a:lnTo>
                  <a:pt x="16002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Freeform 174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Freeform 1750"> 
				</p:cNvPr>
          <p:cNvSpPr/>
          <p:nvPr/>
        </p:nvSpPr>
        <p:spPr>
          <a:xfrm>
            <a:off x="5162550" y="6696075"/>
            <a:ext cx="4448175" cy="361950"/>
          </a:xfrm>
          <a:custGeom>
            <a:avLst/>
            <a:gdLst>
              <a:gd name="connsiteX0" fmla="*/ 16002 w 4448175"/>
              <a:gd name="connsiteY0" fmla="*/ 15620 h 361950"/>
              <a:gd name="connsiteX1" fmla="*/ 16002 w 4448175"/>
              <a:gd name="connsiteY1" fmla="*/ 362330 h 361950"/>
              <a:gd name="connsiteX2" fmla="*/ 4450842 w 4448175"/>
              <a:gd name="connsiteY2" fmla="*/ 362330 h 361950"/>
              <a:gd name="connsiteX3" fmla="*/ 4450842 w 4448175"/>
              <a:gd name="connsiteY3" fmla="*/ 15620 h 361950"/>
              <a:gd name="connsiteX4" fmla="*/ 16002 w 4448175"/>
              <a:gd name="connsiteY4" fmla="*/ 156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361950">
                <a:moveTo>
                  <a:pt x="16002" y="15620"/>
                </a:moveTo>
                <a:lnTo>
                  <a:pt x="16002" y="362330"/>
                </a:lnTo>
                <a:lnTo>
                  <a:pt x="4450842" y="362330"/>
                </a:lnTo>
                <a:lnTo>
                  <a:pt x="4450842" y="15620"/>
                </a:lnTo>
                <a:lnTo>
                  <a:pt x="16002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2" name="Picture 17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19275"/>
            <a:ext cx="4438650" cy="5238750"/>
          </a:xfrm>
          <a:prstGeom prst="rect">
            <a:avLst/>
          </a:prstGeom>
        </p:spPr>
      </p:pic>
      <p:sp>
        <p:nvSpPr>
          <p:cNvPr id="1752" name="TextBox 1752"/>
          <p:cNvSpPr txBox="1"/>
          <p:nvPr/>
        </p:nvSpPr>
        <p:spPr>
          <a:xfrm>
            <a:off x="594360" y="927936"/>
            <a:ext cx="4871567" cy="312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contacts</a:t>
            </a:r>
          </a:p>
        </p:txBody>
      </p:sp>
      <p:sp>
        <p:nvSpPr>
          <p:cNvPr id="1753" name="TextBox 1753"/>
          <p:cNvSpPr txBox="1"/>
          <p:nvPr/>
        </p:nvSpPr>
        <p:spPr>
          <a:xfrm>
            <a:off x="5587746" y="2757556"/>
            <a:ext cx="613433" cy="1770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IR-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Hotline: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</p:txBody>
      </p:sp>
      <p:sp>
        <p:nvSpPr>
          <p:cNvPr id="1754" name="TextBox 1754"/>
          <p:cNvSpPr txBox="1"/>
          <p:nvPr/>
        </p:nvSpPr>
        <p:spPr>
          <a:xfrm>
            <a:off x="6541007" y="2094551"/>
            <a:ext cx="2793890" cy="24337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0">
              <a:lnSpc>
                <a:spcPts val="1731"/>
              </a:lnSpc>
            </a:pPr>
            <a:r>
              <a:rPr lang="en-US" altLang="zh-CN" sz="131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0">
              <a:lnSpc>
                <a:spcPts val="2158"/>
              </a:lnSpc>
            </a:pPr>
            <a:r>
              <a:rPr lang="en-US" altLang="zh-CN" sz="1319" dirty="0" smtClean="0">
                <a:solidFill>
                  <a:srgbClr val="ea7709"/>
                </a:solidFill>
                <a:latin typeface="Arial" charset="0"/>
                <a:cs typeface="Arial" charset="0"/>
              </a:rPr>
              <a:t>investorrelations@siemens.com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78">
              <a:lnSpc>
                <a:spcPts val="21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612">
              <a:lnSpc>
                <a:spcPts val="215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89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636-32830</a:t>
            </a:r>
          </a:p>
        </p:txBody>
      </p:sp>
      <p:sp>
        <p:nvSpPr>
          <p:cNvPr id="1755" name="TextBox 1755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56" name="TextBox 1756"/>
          <p:cNvSpPr txBox="1"/>
          <p:nvPr/>
        </p:nvSpPr>
        <p:spPr>
          <a:xfrm>
            <a:off x="594362" y="7385559"/>
            <a:ext cx="51573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1757" name="TextBox 1757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758" name="TextBox 1758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0058400" cy="7553325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94360" y="592656"/>
            <a:ext cx="4622435" cy="13782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441">
              <a:lnSpc>
                <a:spcPts val="175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87184" y="2304044"/>
            <a:ext cx="1378617" cy="374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949"/>
              </a:lnSpc>
            </a:pPr>
            <a:r>
              <a:rPr lang="en-US" altLang="zh-CN" sz="2639" dirty="0" smtClean="0">
                <a:solidFill>
                  <a:srgbClr val="8bc2d1"/>
                </a:solidFill>
                <a:latin typeface="Arial" charset="0"/>
                <a:cs typeface="Arial" charset="0"/>
              </a:rPr>
              <a:t>Scale</a:t>
            </a:r>
            <a:r>
              <a:rPr lang="en-US" altLang="zh-CN" sz="2639" dirty="0" smtClean="0">
                <a:solidFill>
                  <a:srgbClr val="8bc2d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39" dirty="0" smtClean="0">
                <a:solidFill>
                  <a:srgbClr val="8bc2d1"/>
                </a:solidFill>
                <a:latin typeface="Arial" charset="0"/>
                <a:cs typeface="Arial" charset="0"/>
              </a:rPr>
              <a:t>up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21179" y="3254258"/>
            <a:ext cx="6195575" cy="2112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59736">
              <a:lnSpc>
                <a:spcPts val="2949"/>
              </a:lnSpc>
            </a:pPr>
            <a:r>
              <a:rPr lang="en-US" altLang="zh-CN" sz="2639" dirty="0" smtClean="0">
                <a:solidFill>
                  <a:srgbClr val="3a90ad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639" dirty="0" smtClean="0">
                <a:solidFill>
                  <a:srgbClr val="3a90a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39" dirty="0" smtClean="0">
                <a:solidFill>
                  <a:srgbClr val="3a90ad"/>
                </a:solidFill>
                <a:latin typeface="Arial" charset="0"/>
                <a:cs typeface="Arial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20">
              <a:lnSpc>
                <a:spcPts val="3487"/>
              </a:lnSpc>
            </a:pPr>
            <a:r>
              <a:rPr lang="en-US" altLang="zh-CN" sz="263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263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639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99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ownership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leadership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103882" y="5717548"/>
            <a:ext cx="43574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50336" y="5717548"/>
            <a:ext cx="43574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2016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796028" y="5717548"/>
            <a:ext cx="43574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2017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142482" y="5717548"/>
            <a:ext cx="43574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2018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488936" y="5717548"/>
            <a:ext cx="43574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2019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835390" y="5717548"/>
            <a:ext cx="43574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94362" y="6336291"/>
            <a:ext cx="1309056" cy="958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8588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</a:p>
          <a:p>
            <a:pPr indent="148588">
              <a:lnSpc>
                <a:spcPts val="166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9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311146" y="6336291"/>
            <a:ext cx="1268130" cy="4298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</a:p>
          <a:p>
            <a:pPr indent="0">
              <a:lnSpc>
                <a:spcPts val="166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consolidation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997452" y="6453639"/>
            <a:ext cx="1183785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840730" y="6336291"/>
            <a:ext cx="1895687" cy="453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6858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outperformance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1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581025" y="1609725"/>
            <a:ext cx="1809750" cy="381000"/>
          </a:xfrm>
          <a:custGeom>
            <a:avLst/>
            <a:gdLst>
              <a:gd name="connsiteX0" fmla="*/ 12573 w 1809750"/>
              <a:gd name="connsiteY0" fmla="*/ 15621 h 381000"/>
              <a:gd name="connsiteX1" fmla="*/ 12573 w 1809750"/>
              <a:gd name="connsiteY1" fmla="*/ 389763 h 381000"/>
              <a:gd name="connsiteX2" fmla="*/ 1817751 w 1809750"/>
              <a:gd name="connsiteY2" fmla="*/ 389763 h 381000"/>
              <a:gd name="connsiteX3" fmla="*/ 1817751 w 1809750"/>
              <a:gd name="connsiteY3" fmla="*/ 15621 h 381000"/>
              <a:gd name="connsiteX4" fmla="*/ 12573 w 1809750"/>
              <a:gd name="connsiteY4" fmla="*/ 1562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81000">
                <a:moveTo>
                  <a:pt x="12573" y="15621"/>
                </a:moveTo>
                <a:lnTo>
                  <a:pt x="12573" y="389763"/>
                </a:lnTo>
                <a:lnTo>
                  <a:pt x="1817751" y="389763"/>
                </a:lnTo>
                <a:lnTo>
                  <a:pt x="1817751" y="15621"/>
                </a:lnTo>
                <a:lnTo>
                  <a:pt x="12573" y="15621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2381250" y="1609725"/>
            <a:ext cx="7239000" cy="381000"/>
          </a:xfrm>
          <a:custGeom>
            <a:avLst/>
            <a:gdLst>
              <a:gd name="connsiteX0" fmla="*/ 17526 w 7239000"/>
              <a:gd name="connsiteY0" fmla="*/ 15621 h 381000"/>
              <a:gd name="connsiteX1" fmla="*/ 17526 w 7239000"/>
              <a:gd name="connsiteY1" fmla="*/ 389763 h 381000"/>
              <a:gd name="connsiteX2" fmla="*/ 7248145 w 7239000"/>
              <a:gd name="connsiteY2" fmla="*/ 389763 h 381000"/>
              <a:gd name="connsiteX3" fmla="*/ 7248145 w 7239000"/>
              <a:gd name="connsiteY3" fmla="*/ 15621 h 381000"/>
              <a:gd name="connsiteX4" fmla="*/ 17526 w 7239000"/>
              <a:gd name="connsiteY4" fmla="*/ 1562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81000">
                <a:moveTo>
                  <a:pt x="17526" y="15621"/>
                </a:moveTo>
                <a:lnTo>
                  <a:pt x="17526" y="389763"/>
                </a:lnTo>
                <a:lnTo>
                  <a:pt x="7248145" y="389763"/>
                </a:lnTo>
                <a:lnTo>
                  <a:pt x="7248145" y="15621"/>
                </a:lnTo>
                <a:lnTo>
                  <a:pt x="17526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2381250" y="1609725"/>
            <a:ext cx="19050" cy="381000"/>
          </a:xfrm>
          <a:custGeom>
            <a:avLst/>
            <a:gdLst>
              <a:gd name="connsiteX0" fmla="*/ 22860 w 19050"/>
              <a:gd name="connsiteY0" fmla="*/ 10286 h 381000"/>
              <a:gd name="connsiteX1" fmla="*/ 22860 w 19050"/>
              <a:gd name="connsiteY1" fmla="*/ 3897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2860" y="10286"/>
                </a:moveTo>
                <a:lnTo>
                  <a:pt x="22860" y="389763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571500" y="1609725"/>
            <a:ext cx="19050" cy="381000"/>
          </a:xfrm>
          <a:custGeom>
            <a:avLst/>
            <a:gdLst>
              <a:gd name="connsiteX0" fmla="*/ 27431 w 19050"/>
              <a:gd name="connsiteY0" fmla="*/ 10286 h 381000"/>
              <a:gd name="connsiteX1" fmla="*/ 27431 w 19050"/>
              <a:gd name="connsiteY1" fmla="*/ 3897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7431" y="10286"/>
                </a:moveTo>
                <a:lnTo>
                  <a:pt x="27431" y="389763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9610725" y="1609725"/>
            <a:ext cx="19050" cy="381000"/>
          </a:xfrm>
          <a:custGeom>
            <a:avLst/>
            <a:gdLst>
              <a:gd name="connsiteX0" fmla="*/ 24003 w 19050"/>
              <a:gd name="connsiteY0" fmla="*/ 10286 h 381000"/>
              <a:gd name="connsiteX1" fmla="*/ 24003 w 19050"/>
              <a:gd name="connsiteY1" fmla="*/ 38976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81000">
                <a:moveTo>
                  <a:pt x="24003" y="10286"/>
                </a:moveTo>
                <a:lnTo>
                  <a:pt x="24003" y="389763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571500" y="1609725"/>
            <a:ext cx="9058275" cy="19050"/>
          </a:xfrm>
          <a:custGeom>
            <a:avLst/>
            <a:gdLst>
              <a:gd name="connsiteX0" fmla="*/ 16763 w 9058275"/>
              <a:gd name="connsiteY0" fmla="*/ 20954 h 19050"/>
              <a:gd name="connsiteX1" fmla="*/ 9063228 w 9058275"/>
              <a:gd name="connsiteY1" fmla="*/ 209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0954"/>
                </a:moveTo>
                <a:lnTo>
                  <a:pt x="9063228" y="20954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581025" y="1981200"/>
            <a:ext cx="1809750" cy="66675"/>
          </a:xfrm>
          <a:custGeom>
            <a:avLst/>
            <a:gdLst>
              <a:gd name="connsiteX0" fmla="*/ 12573 w 1809750"/>
              <a:gd name="connsiteY0" fmla="*/ 17526 h 66675"/>
              <a:gd name="connsiteX1" fmla="*/ 12573 w 1809750"/>
              <a:gd name="connsiteY1" fmla="*/ 72390 h 66675"/>
              <a:gd name="connsiteX2" fmla="*/ 1817751 w 1809750"/>
              <a:gd name="connsiteY2" fmla="*/ 72390 h 66675"/>
              <a:gd name="connsiteX3" fmla="*/ 1817751 w 1809750"/>
              <a:gd name="connsiteY3" fmla="*/ 17526 h 66675"/>
              <a:gd name="connsiteX4" fmla="*/ 12573 w 1809750"/>
              <a:gd name="connsiteY4" fmla="*/ 1752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66675">
                <a:moveTo>
                  <a:pt x="12573" y="17526"/>
                </a:moveTo>
                <a:lnTo>
                  <a:pt x="12573" y="72390"/>
                </a:lnTo>
                <a:lnTo>
                  <a:pt x="1817751" y="72390"/>
                </a:lnTo>
                <a:lnTo>
                  <a:pt x="1817751" y="17526"/>
                </a:lnTo>
                <a:lnTo>
                  <a:pt x="12573" y="1752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2381250" y="1981200"/>
            <a:ext cx="7239000" cy="66675"/>
          </a:xfrm>
          <a:custGeom>
            <a:avLst/>
            <a:gdLst>
              <a:gd name="connsiteX0" fmla="*/ 17526 w 7239000"/>
              <a:gd name="connsiteY0" fmla="*/ 17526 h 66675"/>
              <a:gd name="connsiteX1" fmla="*/ 17526 w 7239000"/>
              <a:gd name="connsiteY1" fmla="*/ 72390 h 66675"/>
              <a:gd name="connsiteX2" fmla="*/ 7248145 w 7239000"/>
              <a:gd name="connsiteY2" fmla="*/ 72390 h 66675"/>
              <a:gd name="connsiteX3" fmla="*/ 7248145 w 7239000"/>
              <a:gd name="connsiteY3" fmla="*/ 17526 h 66675"/>
              <a:gd name="connsiteX4" fmla="*/ 17526 w 7239000"/>
              <a:gd name="connsiteY4" fmla="*/ 1752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66675">
                <a:moveTo>
                  <a:pt x="17526" y="17526"/>
                </a:moveTo>
                <a:lnTo>
                  <a:pt x="17526" y="72390"/>
                </a:lnTo>
                <a:lnTo>
                  <a:pt x="7248145" y="72390"/>
                </a:lnTo>
                <a:lnTo>
                  <a:pt x="7248145" y="17526"/>
                </a:lnTo>
                <a:lnTo>
                  <a:pt x="1752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581025" y="2038350"/>
            <a:ext cx="1809750" cy="866775"/>
          </a:xfrm>
          <a:custGeom>
            <a:avLst/>
            <a:gdLst>
              <a:gd name="connsiteX0" fmla="*/ 12573 w 1809750"/>
              <a:gd name="connsiteY0" fmla="*/ 15240 h 866775"/>
              <a:gd name="connsiteX1" fmla="*/ 12573 w 1809750"/>
              <a:gd name="connsiteY1" fmla="*/ 870966 h 866775"/>
              <a:gd name="connsiteX2" fmla="*/ 1817751 w 1809750"/>
              <a:gd name="connsiteY2" fmla="*/ 870966 h 866775"/>
              <a:gd name="connsiteX3" fmla="*/ 1817751 w 1809750"/>
              <a:gd name="connsiteY3" fmla="*/ 15240 h 866775"/>
              <a:gd name="connsiteX4" fmla="*/ 12573 w 1809750"/>
              <a:gd name="connsiteY4" fmla="*/ 1524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866775">
                <a:moveTo>
                  <a:pt x="12573" y="15240"/>
                </a:moveTo>
                <a:lnTo>
                  <a:pt x="12573" y="870966"/>
                </a:lnTo>
                <a:lnTo>
                  <a:pt x="1817751" y="870966"/>
                </a:lnTo>
                <a:lnTo>
                  <a:pt x="1817751" y="15240"/>
                </a:lnTo>
                <a:lnTo>
                  <a:pt x="12573" y="1524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2381250" y="2038350"/>
            <a:ext cx="7239000" cy="438150"/>
          </a:xfrm>
          <a:custGeom>
            <a:avLst/>
            <a:gdLst>
              <a:gd name="connsiteX0" fmla="*/ 17526 w 7239000"/>
              <a:gd name="connsiteY0" fmla="*/ 15240 h 438150"/>
              <a:gd name="connsiteX1" fmla="*/ 17526 w 7239000"/>
              <a:gd name="connsiteY1" fmla="*/ 442722 h 438150"/>
              <a:gd name="connsiteX2" fmla="*/ 7248145 w 7239000"/>
              <a:gd name="connsiteY2" fmla="*/ 442722 h 438150"/>
              <a:gd name="connsiteX3" fmla="*/ 7248145 w 7239000"/>
              <a:gd name="connsiteY3" fmla="*/ 15240 h 438150"/>
              <a:gd name="connsiteX4" fmla="*/ 17526 w 7239000"/>
              <a:gd name="connsiteY4" fmla="*/ 1524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38150">
                <a:moveTo>
                  <a:pt x="17526" y="15240"/>
                </a:moveTo>
                <a:lnTo>
                  <a:pt x="17526" y="442722"/>
                </a:lnTo>
                <a:lnTo>
                  <a:pt x="7248145" y="442722"/>
                </a:lnTo>
                <a:lnTo>
                  <a:pt x="7248145" y="15240"/>
                </a:lnTo>
                <a:lnTo>
                  <a:pt x="17526" y="1524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2381250" y="2466975"/>
            <a:ext cx="7239000" cy="438150"/>
          </a:xfrm>
          <a:custGeom>
            <a:avLst/>
            <a:gdLst>
              <a:gd name="connsiteX0" fmla="*/ 17526 w 7239000"/>
              <a:gd name="connsiteY0" fmla="*/ 14097 h 438150"/>
              <a:gd name="connsiteX1" fmla="*/ 17526 w 7239000"/>
              <a:gd name="connsiteY1" fmla="*/ 442341 h 438150"/>
              <a:gd name="connsiteX2" fmla="*/ 7248145 w 7239000"/>
              <a:gd name="connsiteY2" fmla="*/ 442341 h 438150"/>
              <a:gd name="connsiteX3" fmla="*/ 7248145 w 7239000"/>
              <a:gd name="connsiteY3" fmla="*/ 14097 h 438150"/>
              <a:gd name="connsiteX4" fmla="*/ 17526 w 7239000"/>
              <a:gd name="connsiteY4" fmla="*/ 14097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38150">
                <a:moveTo>
                  <a:pt x="17526" y="14097"/>
                </a:moveTo>
                <a:lnTo>
                  <a:pt x="17526" y="442341"/>
                </a:lnTo>
                <a:lnTo>
                  <a:pt x="7248145" y="442341"/>
                </a:lnTo>
                <a:lnTo>
                  <a:pt x="7248145" y="14097"/>
                </a:lnTo>
                <a:lnTo>
                  <a:pt x="17526" y="1409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581025" y="2895600"/>
            <a:ext cx="1809750" cy="38100"/>
          </a:xfrm>
          <a:custGeom>
            <a:avLst/>
            <a:gdLst>
              <a:gd name="connsiteX0" fmla="*/ 12573 w 1809750"/>
              <a:gd name="connsiteY0" fmla="*/ 13716 h 38100"/>
              <a:gd name="connsiteX1" fmla="*/ 12573 w 1809750"/>
              <a:gd name="connsiteY1" fmla="*/ 46482 h 38100"/>
              <a:gd name="connsiteX2" fmla="*/ 1817751 w 1809750"/>
              <a:gd name="connsiteY2" fmla="*/ 46482 h 38100"/>
              <a:gd name="connsiteX3" fmla="*/ 1817751 w 1809750"/>
              <a:gd name="connsiteY3" fmla="*/ 13716 h 38100"/>
              <a:gd name="connsiteX4" fmla="*/ 12573 w 1809750"/>
              <a:gd name="connsiteY4" fmla="*/ 1371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8100">
                <a:moveTo>
                  <a:pt x="12573" y="13716"/>
                </a:moveTo>
                <a:lnTo>
                  <a:pt x="12573" y="46482"/>
                </a:lnTo>
                <a:lnTo>
                  <a:pt x="1817751" y="46482"/>
                </a:lnTo>
                <a:lnTo>
                  <a:pt x="1817751" y="13716"/>
                </a:lnTo>
                <a:lnTo>
                  <a:pt x="12573" y="1371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2381250" y="2895600"/>
            <a:ext cx="7239000" cy="38100"/>
          </a:xfrm>
          <a:custGeom>
            <a:avLst/>
            <a:gdLst>
              <a:gd name="connsiteX0" fmla="*/ 17526 w 7239000"/>
              <a:gd name="connsiteY0" fmla="*/ 13716 h 38100"/>
              <a:gd name="connsiteX1" fmla="*/ 17526 w 7239000"/>
              <a:gd name="connsiteY1" fmla="*/ 46482 h 38100"/>
              <a:gd name="connsiteX2" fmla="*/ 7248145 w 7239000"/>
              <a:gd name="connsiteY2" fmla="*/ 46482 h 38100"/>
              <a:gd name="connsiteX3" fmla="*/ 7248145 w 7239000"/>
              <a:gd name="connsiteY3" fmla="*/ 13716 h 38100"/>
              <a:gd name="connsiteX4" fmla="*/ 17526 w 7239000"/>
              <a:gd name="connsiteY4" fmla="*/ 1371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8100">
                <a:moveTo>
                  <a:pt x="17526" y="13716"/>
                </a:moveTo>
                <a:lnTo>
                  <a:pt x="17526" y="46482"/>
                </a:lnTo>
                <a:lnTo>
                  <a:pt x="7248145" y="46482"/>
                </a:lnTo>
                <a:lnTo>
                  <a:pt x="7248145" y="13716"/>
                </a:lnTo>
                <a:lnTo>
                  <a:pt x="17526" y="1371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2381250" y="1981200"/>
            <a:ext cx="19050" cy="952500"/>
          </a:xfrm>
          <a:custGeom>
            <a:avLst/>
            <a:gdLst>
              <a:gd name="connsiteX0" fmla="*/ 22860 w 19050"/>
              <a:gd name="connsiteY0" fmla="*/ 17526 h 952500"/>
              <a:gd name="connsiteX1" fmla="*/ 22860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7526"/>
                </a:moveTo>
                <a:lnTo>
                  <a:pt x="22860" y="960882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9163050" y="2038350"/>
            <a:ext cx="19050" cy="895350"/>
          </a:xfrm>
          <a:custGeom>
            <a:avLst/>
            <a:gdLst>
              <a:gd name="connsiteX0" fmla="*/ 28193 w 19050"/>
              <a:gd name="connsiteY0" fmla="*/ 9905 h 895350"/>
              <a:gd name="connsiteX1" fmla="*/ 28193 w 19050"/>
              <a:gd name="connsiteY1" fmla="*/ 903732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895350">
                <a:moveTo>
                  <a:pt x="28193" y="9905"/>
                </a:moveTo>
                <a:lnTo>
                  <a:pt x="28193" y="9037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571500" y="2038350"/>
            <a:ext cx="9058275" cy="19050"/>
          </a:xfrm>
          <a:custGeom>
            <a:avLst/>
            <a:gdLst>
              <a:gd name="connsiteX0" fmla="*/ 16763 w 9058275"/>
              <a:gd name="connsiteY0" fmla="*/ 19811 h 19050"/>
              <a:gd name="connsiteX1" fmla="*/ 9063228 w 9058275"/>
              <a:gd name="connsiteY1" fmla="*/ 19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19811"/>
                </a:moveTo>
                <a:lnTo>
                  <a:pt x="9063228" y="19811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2381250" y="2457450"/>
            <a:ext cx="7248525" cy="28575"/>
          </a:xfrm>
          <a:custGeom>
            <a:avLst/>
            <a:gdLst>
              <a:gd name="connsiteX0" fmla="*/ 12954 w 7248525"/>
              <a:gd name="connsiteY0" fmla="*/ 28956 h 28575"/>
              <a:gd name="connsiteX1" fmla="*/ 7253478 w 7248525"/>
              <a:gd name="connsiteY1" fmla="*/ 2895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28575">
                <a:moveTo>
                  <a:pt x="12954" y="28956"/>
                </a:moveTo>
                <a:lnTo>
                  <a:pt x="7253478" y="28956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571500" y="2886075"/>
            <a:ext cx="9058275" cy="28575"/>
          </a:xfrm>
          <a:custGeom>
            <a:avLst/>
            <a:gdLst>
              <a:gd name="connsiteX0" fmla="*/ 16763 w 9058275"/>
              <a:gd name="connsiteY0" fmla="*/ 28575 h 28575"/>
              <a:gd name="connsiteX1" fmla="*/ 9063228 w 9058275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28575">
                <a:moveTo>
                  <a:pt x="16763" y="28575"/>
                </a:moveTo>
                <a:lnTo>
                  <a:pt x="9063228" y="28575"/>
                </a:lnTo>
              </a:path>
            </a:pathLst>
          </a:custGeom>
          <a:ln w="14224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571500" y="1981200"/>
            <a:ext cx="19050" cy="952500"/>
          </a:xfrm>
          <a:custGeom>
            <a:avLst/>
            <a:gdLst>
              <a:gd name="connsiteX0" fmla="*/ 27431 w 19050"/>
              <a:gd name="connsiteY0" fmla="*/ 17526 h 952500"/>
              <a:gd name="connsiteX1" fmla="*/ 27431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7526"/>
                </a:moveTo>
                <a:lnTo>
                  <a:pt x="27431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9610725" y="1981200"/>
            <a:ext cx="19050" cy="952500"/>
          </a:xfrm>
          <a:custGeom>
            <a:avLst/>
            <a:gdLst>
              <a:gd name="connsiteX0" fmla="*/ 24003 w 19050"/>
              <a:gd name="connsiteY0" fmla="*/ 17526 h 952500"/>
              <a:gd name="connsiteX1" fmla="*/ 24003 w 19050"/>
              <a:gd name="connsiteY1" fmla="*/ 96088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7526"/>
                </a:moveTo>
                <a:lnTo>
                  <a:pt x="24003" y="96088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9229725" y="2085975"/>
            <a:ext cx="323850" cy="323850"/>
          </a:xfrm>
          <a:custGeom>
            <a:avLst/>
            <a:gdLst>
              <a:gd name="connsiteX0" fmla="*/ 13335 w 323850"/>
              <a:gd name="connsiteY0" fmla="*/ 16383 h 323850"/>
              <a:gd name="connsiteX1" fmla="*/ 13335 w 323850"/>
              <a:gd name="connsiteY1" fmla="*/ 329565 h 323850"/>
              <a:gd name="connsiteX2" fmla="*/ 326516 w 323850"/>
              <a:gd name="connsiteY2" fmla="*/ 329565 h 323850"/>
              <a:gd name="connsiteX3" fmla="*/ 326516 w 323850"/>
              <a:gd name="connsiteY3" fmla="*/ 16383 h 323850"/>
              <a:gd name="connsiteX4" fmla="*/ 13335 w 323850"/>
              <a:gd name="connsiteY4" fmla="*/ 1638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23850">
                <a:moveTo>
                  <a:pt x="13335" y="16383"/>
                </a:moveTo>
                <a:lnTo>
                  <a:pt x="13335" y="329565"/>
                </a:lnTo>
                <a:lnTo>
                  <a:pt x="326516" y="329565"/>
                </a:lnTo>
                <a:lnTo>
                  <a:pt x="326516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9229725" y="2524125"/>
            <a:ext cx="323850" cy="314325"/>
          </a:xfrm>
          <a:custGeom>
            <a:avLst/>
            <a:gdLst>
              <a:gd name="connsiteX0" fmla="*/ 13335 w 323850"/>
              <a:gd name="connsiteY0" fmla="*/ 10287 h 314325"/>
              <a:gd name="connsiteX1" fmla="*/ 13335 w 323850"/>
              <a:gd name="connsiteY1" fmla="*/ 323469 h 314325"/>
              <a:gd name="connsiteX2" fmla="*/ 326516 w 323850"/>
              <a:gd name="connsiteY2" fmla="*/ 323469 h 314325"/>
              <a:gd name="connsiteX3" fmla="*/ 326516 w 323850"/>
              <a:gd name="connsiteY3" fmla="*/ 10287 h 314325"/>
              <a:gd name="connsiteX4" fmla="*/ 13335 w 323850"/>
              <a:gd name="connsiteY4" fmla="*/ 1028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14325">
                <a:moveTo>
                  <a:pt x="13335" y="10287"/>
                </a:moveTo>
                <a:lnTo>
                  <a:pt x="13335" y="323469"/>
                </a:lnTo>
                <a:lnTo>
                  <a:pt x="326516" y="323469"/>
                </a:lnTo>
                <a:lnTo>
                  <a:pt x="326516" y="10287"/>
                </a:lnTo>
                <a:lnTo>
                  <a:pt x="13335" y="10287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581025" y="2924175"/>
            <a:ext cx="1809750" cy="952500"/>
          </a:xfrm>
          <a:custGeom>
            <a:avLst/>
            <a:gdLst>
              <a:gd name="connsiteX0" fmla="*/ 12573 w 1809750"/>
              <a:gd name="connsiteY0" fmla="*/ 17145 h 952500"/>
              <a:gd name="connsiteX1" fmla="*/ 12573 w 1809750"/>
              <a:gd name="connsiteY1" fmla="*/ 960501 h 952500"/>
              <a:gd name="connsiteX2" fmla="*/ 1817751 w 1809750"/>
              <a:gd name="connsiteY2" fmla="*/ 960501 h 952500"/>
              <a:gd name="connsiteX3" fmla="*/ 1817751 w 1809750"/>
              <a:gd name="connsiteY3" fmla="*/ 17145 h 952500"/>
              <a:gd name="connsiteX4" fmla="*/ 12573 w 180975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952500">
                <a:moveTo>
                  <a:pt x="12573" y="17145"/>
                </a:moveTo>
                <a:lnTo>
                  <a:pt x="12573" y="960501"/>
                </a:lnTo>
                <a:lnTo>
                  <a:pt x="1817751" y="960501"/>
                </a:lnTo>
                <a:lnTo>
                  <a:pt x="1817751" y="17145"/>
                </a:lnTo>
                <a:lnTo>
                  <a:pt x="12573" y="17145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2381250" y="2924175"/>
            <a:ext cx="7239000" cy="409575"/>
          </a:xfrm>
          <a:custGeom>
            <a:avLst/>
            <a:gdLst>
              <a:gd name="connsiteX0" fmla="*/ 17526 w 7239000"/>
              <a:gd name="connsiteY0" fmla="*/ 17145 h 409575"/>
              <a:gd name="connsiteX1" fmla="*/ 17526 w 7239000"/>
              <a:gd name="connsiteY1" fmla="*/ 413385 h 409575"/>
              <a:gd name="connsiteX2" fmla="*/ 7248145 w 7239000"/>
              <a:gd name="connsiteY2" fmla="*/ 413385 h 409575"/>
              <a:gd name="connsiteX3" fmla="*/ 7248145 w 7239000"/>
              <a:gd name="connsiteY3" fmla="*/ 17145 h 409575"/>
              <a:gd name="connsiteX4" fmla="*/ 17526 w 7239000"/>
              <a:gd name="connsiteY4" fmla="*/ 171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09575">
                <a:moveTo>
                  <a:pt x="17526" y="17145"/>
                </a:moveTo>
                <a:lnTo>
                  <a:pt x="17526" y="413385"/>
                </a:lnTo>
                <a:lnTo>
                  <a:pt x="7248145" y="413385"/>
                </a:lnTo>
                <a:lnTo>
                  <a:pt x="7248145" y="17145"/>
                </a:lnTo>
                <a:lnTo>
                  <a:pt x="17526" y="1714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2381250" y="3324225"/>
            <a:ext cx="7239000" cy="438150"/>
          </a:xfrm>
          <a:custGeom>
            <a:avLst/>
            <a:gdLst>
              <a:gd name="connsiteX0" fmla="*/ 17526 w 7239000"/>
              <a:gd name="connsiteY0" fmla="*/ 13334 h 438150"/>
              <a:gd name="connsiteX1" fmla="*/ 17526 w 7239000"/>
              <a:gd name="connsiteY1" fmla="*/ 441578 h 438150"/>
              <a:gd name="connsiteX2" fmla="*/ 7248145 w 7239000"/>
              <a:gd name="connsiteY2" fmla="*/ 441578 h 438150"/>
              <a:gd name="connsiteX3" fmla="*/ 7248145 w 7239000"/>
              <a:gd name="connsiteY3" fmla="*/ 13334 h 438150"/>
              <a:gd name="connsiteX4" fmla="*/ 17526 w 7239000"/>
              <a:gd name="connsiteY4" fmla="*/ 13334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38150">
                <a:moveTo>
                  <a:pt x="17526" y="13334"/>
                </a:moveTo>
                <a:lnTo>
                  <a:pt x="17526" y="441578"/>
                </a:lnTo>
                <a:lnTo>
                  <a:pt x="7248145" y="441578"/>
                </a:lnTo>
                <a:lnTo>
                  <a:pt x="7248145" y="13334"/>
                </a:lnTo>
                <a:lnTo>
                  <a:pt x="17526" y="1333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2381250" y="3752850"/>
            <a:ext cx="7239000" cy="123825"/>
          </a:xfrm>
          <a:custGeom>
            <a:avLst/>
            <a:gdLst>
              <a:gd name="connsiteX0" fmla="*/ 17526 w 7239000"/>
              <a:gd name="connsiteY0" fmla="*/ 12953 h 123825"/>
              <a:gd name="connsiteX1" fmla="*/ 17526 w 7239000"/>
              <a:gd name="connsiteY1" fmla="*/ 131825 h 123825"/>
              <a:gd name="connsiteX2" fmla="*/ 7248145 w 7239000"/>
              <a:gd name="connsiteY2" fmla="*/ 131825 h 123825"/>
              <a:gd name="connsiteX3" fmla="*/ 7248145 w 7239000"/>
              <a:gd name="connsiteY3" fmla="*/ 12953 h 123825"/>
              <a:gd name="connsiteX4" fmla="*/ 17526 w 7239000"/>
              <a:gd name="connsiteY4" fmla="*/ 1295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23825">
                <a:moveTo>
                  <a:pt x="17526" y="12953"/>
                </a:moveTo>
                <a:lnTo>
                  <a:pt x="17526" y="131825"/>
                </a:lnTo>
                <a:lnTo>
                  <a:pt x="7248145" y="131825"/>
                </a:lnTo>
                <a:lnTo>
                  <a:pt x="7248145" y="12953"/>
                </a:lnTo>
                <a:lnTo>
                  <a:pt x="17526" y="1295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2381250" y="2924175"/>
            <a:ext cx="19050" cy="952500"/>
          </a:xfrm>
          <a:custGeom>
            <a:avLst/>
            <a:gdLst>
              <a:gd name="connsiteX0" fmla="*/ 22860 w 19050"/>
              <a:gd name="connsiteY0" fmla="*/ 17145 h 952500"/>
              <a:gd name="connsiteX1" fmla="*/ 22860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7145"/>
                </a:moveTo>
                <a:lnTo>
                  <a:pt x="22860" y="960501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9163050" y="2924175"/>
            <a:ext cx="19050" cy="952500"/>
          </a:xfrm>
          <a:custGeom>
            <a:avLst/>
            <a:gdLst>
              <a:gd name="connsiteX0" fmla="*/ 28193 w 19050"/>
              <a:gd name="connsiteY0" fmla="*/ 17145 h 952500"/>
              <a:gd name="connsiteX1" fmla="*/ 2819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7145"/>
                </a:moveTo>
                <a:lnTo>
                  <a:pt x="28193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2381250" y="3314700"/>
            <a:ext cx="7248525" cy="19050"/>
          </a:xfrm>
          <a:custGeom>
            <a:avLst/>
            <a:gdLst>
              <a:gd name="connsiteX0" fmla="*/ 12954 w 7248525"/>
              <a:gd name="connsiteY0" fmla="*/ 28194 h 19050"/>
              <a:gd name="connsiteX1" fmla="*/ 7253478 w 7248525"/>
              <a:gd name="connsiteY1" fmla="*/ 28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8194"/>
                </a:moveTo>
                <a:lnTo>
                  <a:pt x="7253478" y="28194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2381250" y="3743325"/>
            <a:ext cx="7248525" cy="19050"/>
          </a:xfrm>
          <a:custGeom>
            <a:avLst/>
            <a:gdLst>
              <a:gd name="connsiteX0" fmla="*/ 12954 w 7248525"/>
              <a:gd name="connsiteY0" fmla="*/ 27813 h 19050"/>
              <a:gd name="connsiteX1" fmla="*/ 7253478 w 7248525"/>
              <a:gd name="connsiteY1" fmla="*/ 278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7813"/>
                </a:moveTo>
                <a:lnTo>
                  <a:pt x="7253478" y="27813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571500" y="2924175"/>
            <a:ext cx="19050" cy="952500"/>
          </a:xfrm>
          <a:custGeom>
            <a:avLst/>
            <a:gdLst>
              <a:gd name="connsiteX0" fmla="*/ 27431 w 19050"/>
              <a:gd name="connsiteY0" fmla="*/ 17145 h 952500"/>
              <a:gd name="connsiteX1" fmla="*/ 27431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7145"/>
                </a:moveTo>
                <a:lnTo>
                  <a:pt x="27431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9610725" y="2924175"/>
            <a:ext cx="19050" cy="952500"/>
          </a:xfrm>
          <a:custGeom>
            <a:avLst/>
            <a:gdLst>
              <a:gd name="connsiteX0" fmla="*/ 24003 w 19050"/>
              <a:gd name="connsiteY0" fmla="*/ 17145 h 952500"/>
              <a:gd name="connsiteX1" fmla="*/ 24003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7145"/>
                </a:moveTo>
                <a:lnTo>
                  <a:pt x="24003" y="960501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9229725" y="2952750"/>
            <a:ext cx="323850" cy="323850"/>
          </a:xfrm>
          <a:custGeom>
            <a:avLst/>
            <a:gdLst>
              <a:gd name="connsiteX0" fmla="*/ 13335 w 323850"/>
              <a:gd name="connsiteY0" fmla="*/ 13716 h 323850"/>
              <a:gd name="connsiteX1" fmla="*/ 13335 w 323850"/>
              <a:gd name="connsiteY1" fmla="*/ 326135 h 323850"/>
              <a:gd name="connsiteX2" fmla="*/ 326516 w 323850"/>
              <a:gd name="connsiteY2" fmla="*/ 326135 h 323850"/>
              <a:gd name="connsiteX3" fmla="*/ 326516 w 323850"/>
              <a:gd name="connsiteY3" fmla="*/ 13716 h 323850"/>
              <a:gd name="connsiteX4" fmla="*/ 13335 w 323850"/>
              <a:gd name="connsiteY4" fmla="*/ 13716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23850">
                <a:moveTo>
                  <a:pt x="13335" y="13716"/>
                </a:moveTo>
                <a:lnTo>
                  <a:pt x="13335" y="326135"/>
                </a:lnTo>
                <a:lnTo>
                  <a:pt x="326516" y="326135"/>
                </a:lnTo>
                <a:lnTo>
                  <a:pt x="326516" y="13716"/>
                </a:lnTo>
                <a:lnTo>
                  <a:pt x="13335" y="13716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9229725" y="3381375"/>
            <a:ext cx="323850" cy="323850"/>
          </a:xfrm>
          <a:custGeom>
            <a:avLst/>
            <a:gdLst>
              <a:gd name="connsiteX0" fmla="*/ 13335 w 323850"/>
              <a:gd name="connsiteY0" fmla="*/ 16383 h 323850"/>
              <a:gd name="connsiteX1" fmla="*/ 13335 w 323850"/>
              <a:gd name="connsiteY1" fmla="*/ 329565 h 323850"/>
              <a:gd name="connsiteX2" fmla="*/ 326516 w 323850"/>
              <a:gd name="connsiteY2" fmla="*/ 329565 h 323850"/>
              <a:gd name="connsiteX3" fmla="*/ 326516 w 323850"/>
              <a:gd name="connsiteY3" fmla="*/ 16383 h 323850"/>
              <a:gd name="connsiteX4" fmla="*/ 13335 w 323850"/>
              <a:gd name="connsiteY4" fmla="*/ 1638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23850">
                <a:moveTo>
                  <a:pt x="13335" y="16383"/>
                </a:moveTo>
                <a:lnTo>
                  <a:pt x="13335" y="329565"/>
                </a:lnTo>
                <a:lnTo>
                  <a:pt x="326516" y="329565"/>
                </a:lnTo>
                <a:lnTo>
                  <a:pt x="326516" y="16383"/>
                </a:lnTo>
                <a:lnTo>
                  <a:pt x="13335" y="16383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9229725" y="3819525"/>
            <a:ext cx="323850" cy="57150"/>
          </a:xfrm>
          <a:custGeom>
            <a:avLst/>
            <a:gdLst>
              <a:gd name="connsiteX0" fmla="*/ 13335 w 323850"/>
              <a:gd name="connsiteY0" fmla="*/ 10286 h 57150"/>
              <a:gd name="connsiteX1" fmla="*/ 13335 w 323850"/>
              <a:gd name="connsiteY1" fmla="*/ 65151 h 57150"/>
              <a:gd name="connsiteX2" fmla="*/ 326516 w 323850"/>
              <a:gd name="connsiteY2" fmla="*/ 65151 h 57150"/>
              <a:gd name="connsiteX3" fmla="*/ 326516 w 323850"/>
              <a:gd name="connsiteY3" fmla="*/ 10286 h 57150"/>
              <a:gd name="connsiteX4" fmla="*/ 13335 w 323850"/>
              <a:gd name="connsiteY4" fmla="*/ 1028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57150">
                <a:moveTo>
                  <a:pt x="13335" y="10286"/>
                </a:moveTo>
                <a:lnTo>
                  <a:pt x="13335" y="65151"/>
                </a:lnTo>
                <a:lnTo>
                  <a:pt x="326516" y="65151"/>
                </a:lnTo>
                <a:lnTo>
                  <a:pt x="326516" y="10286"/>
                </a:lnTo>
                <a:lnTo>
                  <a:pt x="13335" y="10286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581025" y="3867150"/>
            <a:ext cx="1809750" cy="323850"/>
          </a:xfrm>
          <a:custGeom>
            <a:avLst/>
            <a:gdLst>
              <a:gd name="connsiteX0" fmla="*/ 12573 w 1809750"/>
              <a:gd name="connsiteY0" fmla="*/ 16764 h 323850"/>
              <a:gd name="connsiteX1" fmla="*/ 12573 w 1809750"/>
              <a:gd name="connsiteY1" fmla="*/ 326898 h 323850"/>
              <a:gd name="connsiteX2" fmla="*/ 1817751 w 1809750"/>
              <a:gd name="connsiteY2" fmla="*/ 326898 h 323850"/>
              <a:gd name="connsiteX3" fmla="*/ 1817751 w 1809750"/>
              <a:gd name="connsiteY3" fmla="*/ 16764 h 323850"/>
              <a:gd name="connsiteX4" fmla="*/ 12573 w 1809750"/>
              <a:gd name="connsiteY4" fmla="*/ 1676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23850">
                <a:moveTo>
                  <a:pt x="12573" y="16764"/>
                </a:moveTo>
                <a:lnTo>
                  <a:pt x="12573" y="326898"/>
                </a:lnTo>
                <a:lnTo>
                  <a:pt x="1817751" y="326898"/>
                </a:lnTo>
                <a:lnTo>
                  <a:pt x="1817751" y="16764"/>
                </a:lnTo>
                <a:lnTo>
                  <a:pt x="12573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2381250" y="3867150"/>
            <a:ext cx="7239000" cy="323850"/>
          </a:xfrm>
          <a:custGeom>
            <a:avLst/>
            <a:gdLst>
              <a:gd name="connsiteX0" fmla="*/ 17526 w 7239000"/>
              <a:gd name="connsiteY0" fmla="*/ 16764 h 323850"/>
              <a:gd name="connsiteX1" fmla="*/ 17526 w 7239000"/>
              <a:gd name="connsiteY1" fmla="*/ 326898 h 323850"/>
              <a:gd name="connsiteX2" fmla="*/ 7248145 w 7239000"/>
              <a:gd name="connsiteY2" fmla="*/ 326898 h 323850"/>
              <a:gd name="connsiteX3" fmla="*/ 7248145 w 7239000"/>
              <a:gd name="connsiteY3" fmla="*/ 16764 h 323850"/>
              <a:gd name="connsiteX4" fmla="*/ 17526 w 7239000"/>
              <a:gd name="connsiteY4" fmla="*/ 1676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23850">
                <a:moveTo>
                  <a:pt x="17526" y="16764"/>
                </a:moveTo>
                <a:lnTo>
                  <a:pt x="17526" y="326898"/>
                </a:lnTo>
                <a:lnTo>
                  <a:pt x="7248145" y="326898"/>
                </a:lnTo>
                <a:lnTo>
                  <a:pt x="7248145" y="16764"/>
                </a:lnTo>
                <a:lnTo>
                  <a:pt x="17526" y="16764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581025" y="4181475"/>
            <a:ext cx="1809750" cy="638175"/>
          </a:xfrm>
          <a:custGeom>
            <a:avLst/>
            <a:gdLst>
              <a:gd name="connsiteX0" fmla="*/ 12573 w 1809750"/>
              <a:gd name="connsiteY0" fmla="*/ 12572 h 638175"/>
              <a:gd name="connsiteX1" fmla="*/ 12573 w 1809750"/>
              <a:gd name="connsiteY1" fmla="*/ 645794 h 638175"/>
              <a:gd name="connsiteX2" fmla="*/ 1817751 w 1809750"/>
              <a:gd name="connsiteY2" fmla="*/ 645794 h 638175"/>
              <a:gd name="connsiteX3" fmla="*/ 1817751 w 1809750"/>
              <a:gd name="connsiteY3" fmla="*/ 12572 h 638175"/>
              <a:gd name="connsiteX4" fmla="*/ 12573 w 1809750"/>
              <a:gd name="connsiteY4" fmla="*/ 12572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638175">
                <a:moveTo>
                  <a:pt x="12573" y="12572"/>
                </a:moveTo>
                <a:lnTo>
                  <a:pt x="12573" y="645794"/>
                </a:lnTo>
                <a:lnTo>
                  <a:pt x="1817751" y="645794"/>
                </a:lnTo>
                <a:lnTo>
                  <a:pt x="1817751" y="12572"/>
                </a:lnTo>
                <a:lnTo>
                  <a:pt x="12573" y="1257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2381250" y="4181475"/>
            <a:ext cx="7239000" cy="438150"/>
          </a:xfrm>
          <a:custGeom>
            <a:avLst/>
            <a:gdLst>
              <a:gd name="connsiteX0" fmla="*/ 17526 w 7239000"/>
              <a:gd name="connsiteY0" fmla="*/ 12572 h 438150"/>
              <a:gd name="connsiteX1" fmla="*/ 17526 w 7239000"/>
              <a:gd name="connsiteY1" fmla="*/ 440055 h 438150"/>
              <a:gd name="connsiteX2" fmla="*/ 7248145 w 7239000"/>
              <a:gd name="connsiteY2" fmla="*/ 440055 h 438150"/>
              <a:gd name="connsiteX3" fmla="*/ 7248145 w 7239000"/>
              <a:gd name="connsiteY3" fmla="*/ 12572 h 438150"/>
              <a:gd name="connsiteX4" fmla="*/ 17526 w 7239000"/>
              <a:gd name="connsiteY4" fmla="*/ 12572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38150">
                <a:moveTo>
                  <a:pt x="17526" y="12572"/>
                </a:moveTo>
                <a:lnTo>
                  <a:pt x="17526" y="440055"/>
                </a:lnTo>
                <a:lnTo>
                  <a:pt x="7248145" y="440055"/>
                </a:lnTo>
                <a:lnTo>
                  <a:pt x="7248145" y="12572"/>
                </a:lnTo>
                <a:lnTo>
                  <a:pt x="17526" y="1257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2381250" y="4610100"/>
            <a:ext cx="7239000" cy="209550"/>
          </a:xfrm>
          <a:custGeom>
            <a:avLst/>
            <a:gdLst>
              <a:gd name="connsiteX0" fmla="*/ 17526 w 7239000"/>
              <a:gd name="connsiteY0" fmla="*/ 11430 h 209550"/>
              <a:gd name="connsiteX1" fmla="*/ 17526 w 7239000"/>
              <a:gd name="connsiteY1" fmla="*/ 217170 h 209550"/>
              <a:gd name="connsiteX2" fmla="*/ 7248145 w 7239000"/>
              <a:gd name="connsiteY2" fmla="*/ 217170 h 209550"/>
              <a:gd name="connsiteX3" fmla="*/ 7248145 w 7239000"/>
              <a:gd name="connsiteY3" fmla="*/ 11430 h 209550"/>
              <a:gd name="connsiteX4" fmla="*/ 17526 w 7239000"/>
              <a:gd name="connsiteY4" fmla="*/ 1143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209550">
                <a:moveTo>
                  <a:pt x="17526" y="11430"/>
                </a:moveTo>
                <a:lnTo>
                  <a:pt x="17526" y="217170"/>
                </a:lnTo>
                <a:lnTo>
                  <a:pt x="7248145" y="217170"/>
                </a:lnTo>
                <a:lnTo>
                  <a:pt x="7248145" y="11430"/>
                </a:lnTo>
                <a:lnTo>
                  <a:pt x="17526" y="1143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2381250" y="3867150"/>
            <a:ext cx="19050" cy="952500"/>
          </a:xfrm>
          <a:custGeom>
            <a:avLst/>
            <a:gdLst>
              <a:gd name="connsiteX0" fmla="*/ 22860 w 19050"/>
              <a:gd name="connsiteY0" fmla="*/ 16764 h 952500"/>
              <a:gd name="connsiteX1" fmla="*/ 22860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6764"/>
                </a:moveTo>
                <a:lnTo>
                  <a:pt x="22860" y="960120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9163050" y="3867150"/>
            <a:ext cx="19050" cy="952500"/>
          </a:xfrm>
          <a:custGeom>
            <a:avLst/>
            <a:gdLst>
              <a:gd name="connsiteX0" fmla="*/ 28193 w 19050"/>
              <a:gd name="connsiteY0" fmla="*/ 16764 h 952500"/>
              <a:gd name="connsiteX1" fmla="*/ 2819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6764"/>
                </a:moveTo>
                <a:lnTo>
                  <a:pt x="28193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571500" y="4171950"/>
            <a:ext cx="9058275" cy="19050"/>
          </a:xfrm>
          <a:custGeom>
            <a:avLst/>
            <a:gdLst>
              <a:gd name="connsiteX0" fmla="*/ 16763 w 9058275"/>
              <a:gd name="connsiteY0" fmla="*/ 27432 h 19050"/>
              <a:gd name="connsiteX1" fmla="*/ 9063228 w 9058275"/>
              <a:gd name="connsiteY1" fmla="*/ 2743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7432"/>
                </a:moveTo>
                <a:lnTo>
                  <a:pt x="9063228" y="27432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2381250" y="4600575"/>
            <a:ext cx="7248525" cy="19050"/>
          </a:xfrm>
          <a:custGeom>
            <a:avLst/>
            <a:gdLst>
              <a:gd name="connsiteX0" fmla="*/ 12954 w 7248525"/>
              <a:gd name="connsiteY0" fmla="*/ 26289 h 19050"/>
              <a:gd name="connsiteX1" fmla="*/ 7253478 w 7248525"/>
              <a:gd name="connsiteY1" fmla="*/ 262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6289"/>
                </a:moveTo>
                <a:lnTo>
                  <a:pt x="7253478" y="26289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571500" y="3867150"/>
            <a:ext cx="19050" cy="952500"/>
          </a:xfrm>
          <a:custGeom>
            <a:avLst/>
            <a:gdLst>
              <a:gd name="connsiteX0" fmla="*/ 27431 w 19050"/>
              <a:gd name="connsiteY0" fmla="*/ 16764 h 952500"/>
              <a:gd name="connsiteX1" fmla="*/ 27431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6764"/>
                </a:moveTo>
                <a:lnTo>
                  <a:pt x="27431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9610725" y="3867150"/>
            <a:ext cx="19050" cy="952500"/>
          </a:xfrm>
          <a:custGeom>
            <a:avLst/>
            <a:gdLst>
              <a:gd name="connsiteX0" fmla="*/ 24003 w 19050"/>
              <a:gd name="connsiteY0" fmla="*/ 16764 h 952500"/>
              <a:gd name="connsiteX1" fmla="*/ 24003 w 19050"/>
              <a:gd name="connsiteY1" fmla="*/ 96012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6764"/>
                </a:moveTo>
                <a:lnTo>
                  <a:pt x="24003" y="960120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9229725" y="3867150"/>
            <a:ext cx="323850" cy="266700"/>
          </a:xfrm>
          <a:custGeom>
            <a:avLst/>
            <a:gdLst>
              <a:gd name="connsiteX0" fmla="*/ 13335 w 323850"/>
              <a:gd name="connsiteY0" fmla="*/ 16764 h 266700"/>
              <a:gd name="connsiteX1" fmla="*/ 13335 w 323850"/>
              <a:gd name="connsiteY1" fmla="*/ 275082 h 266700"/>
              <a:gd name="connsiteX2" fmla="*/ 326516 w 323850"/>
              <a:gd name="connsiteY2" fmla="*/ 275082 h 266700"/>
              <a:gd name="connsiteX3" fmla="*/ 326516 w 323850"/>
              <a:gd name="connsiteY3" fmla="*/ 16764 h 266700"/>
              <a:gd name="connsiteX4" fmla="*/ 13335 w 323850"/>
              <a:gd name="connsiteY4" fmla="*/ 1676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66700">
                <a:moveTo>
                  <a:pt x="13335" y="16764"/>
                </a:moveTo>
                <a:lnTo>
                  <a:pt x="13335" y="275082"/>
                </a:lnTo>
                <a:lnTo>
                  <a:pt x="326516" y="275082"/>
                </a:lnTo>
                <a:lnTo>
                  <a:pt x="326516" y="16764"/>
                </a:lnTo>
                <a:lnTo>
                  <a:pt x="13335" y="16764"/>
                </a:ln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581025" y="4810125"/>
            <a:ext cx="1809750" cy="666750"/>
          </a:xfrm>
          <a:custGeom>
            <a:avLst/>
            <a:gdLst>
              <a:gd name="connsiteX0" fmla="*/ 12573 w 1809750"/>
              <a:gd name="connsiteY0" fmla="*/ 16383 h 666750"/>
              <a:gd name="connsiteX1" fmla="*/ 12573 w 1809750"/>
              <a:gd name="connsiteY1" fmla="*/ 667892 h 666750"/>
              <a:gd name="connsiteX2" fmla="*/ 1817751 w 1809750"/>
              <a:gd name="connsiteY2" fmla="*/ 667892 h 666750"/>
              <a:gd name="connsiteX3" fmla="*/ 1817751 w 1809750"/>
              <a:gd name="connsiteY3" fmla="*/ 16383 h 666750"/>
              <a:gd name="connsiteX4" fmla="*/ 12573 w 1809750"/>
              <a:gd name="connsiteY4" fmla="*/ 1638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666750">
                <a:moveTo>
                  <a:pt x="12573" y="16383"/>
                </a:moveTo>
                <a:lnTo>
                  <a:pt x="12573" y="667892"/>
                </a:lnTo>
                <a:lnTo>
                  <a:pt x="1817751" y="667892"/>
                </a:lnTo>
                <a:lnTo>
                  <a:pt x="1817751" y="16383"/>
                </a:lnTo>
                <a:lnTo>
                  <a:pt x="12573" y="16383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2381250" y="4810125"/>
            <a:ext cx="7239000" cy="238125"/>
          </a:xfrm>
          <a:custGeom>
            <a:avLst/>
            <a:gdLst>
              <a:gd name="connsiteX0" fmla="*/ 17526 w 7239000"/>
              <a:gd name="connsiteY0" fmla="*/ 16383 h 238125"/>
              <a:gd name="connsiteX1" fmla="*/ 17526 w 7239000"/>
              <a:gd name="connsiteY1" fmla="*/ 239649 h 238125"/>
              <a:gd name="connsiteX2" fmla="*/ 7248145 w 7239000"/>
              <a:gd name="connsiteY2" fmla="*/ 239649 h 238125"/>
              <a:gd name="connsiteX3" fmla="*/ 7248145 w 7239000"/>
              <a:gd name="connsiteY3" fmla="*/ 16383 h 238125"/>
              <a:gd name="connsiteX4" fmla="*/ 17526 w 7239000"/>
              <a:gd name="connsiteY4" fmla="*/ 1638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238125">
                <a:moveTo>
                  <a:pt x="17526" y="16383"/>
                </a:moveTo>
                <a:lnTo>
                  <a:pt x="17526" y="239649"/>
                </a:lnTo>
                <a:lnTo>
                  <a:pt x="7248145" y="239649"/>
                </a:lnTo>
                <a:lnTo>
                  <a:pt x="7248145" y="16383"/>
                </a:lnTo>
                <a:lnTo>
                  <a:pt x="17526" y="16383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2381250" y="5038725"/>
            <a:ext cx="7239000" cy="438150"/>
          </a:xfrm>
          <a:custGeom>
            <a:avLst/>
            <a:gdLst>
              <a:gd name="connsiteX0" fmla="*/ 17526 w 7239000"/>
              <a:gd name="connsiteY0" fmla="*/ 11049 h 438150"/>
              <a:gd name="connsiteX1" fmla="*/ 17526 w 7239000"/>
              <a:gd name="connsiteY1" fmla="*/ 439292 h 438150"/>
              <a:gd name="connsiteX2" fmla="*/ 7248145 w 7239000"/>
              <a:gd name="connsiteY2" fmla="*/ 439292 h 438150"/>
              <a:gd name="connsiteX3" fmla="*/ 7248145 w 7239000"/>
              <a:gd name="connsiteY3" fmla="*/ 11049 h 438150"/>
              <a:gd name="connsiteX4" fmla="*/ 17526 w 7239000"/>
              <a:gd name="connsiteY4" fmla="*/ 1104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38150">
                <a:moveTo>
                  <a:pt x="17526" y="11049"/>
                </a:moveTo>
                <a:lnTo>
                  <a:pt x="17526" y="439292"/>
                </a:lnTo>
                <a:lnTo>
                  <a:pt x="7248145" y="439292"/>
                </a:lnTo>
                <a:lnTo>
                  <a:pt x="7248145" y="11049"/>
                </a:lnTo>
                <a:lnTo>
                  <a:pt x="17526" y="11049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581025" y="5467350"/>
            <a:ext cx="1809750" cy="295275"/>
          </a:xfrm>
          <a:custGeom>
            <a:avLst/>
            <a:gdLst>
              <a:gd name="connsiteX0" fmla="*/ 12573 w 1809750"/>
              <a:gd name="connsiteY0" fmla="*/ 10667 h 295275"/>
              <a:gd name="connsiteX1" fmla="*/ 12573 w 1809750"/>
              <a:gd name="connsiteY1" fmla="*/ 302514 h 295275"/>
              <a:gd name="connsiteX2" fmla="*/ 1817751 w 1809750"/>
              <a:gd name="connsiteY2" fmla="*/ 302514 h 295275"/>
              <a:gd name="connsiteX3" fmla="*/ 1817751 w 1809750"/>
              <a:gd name="connsiteY3" fmla="*/ 10667 h 295275"/>
              <a:gd name="connsiteX4" fmla="*/ 12573 w 1809750"/>
              <a:gd name="connsiteY4" fmla="*/ 10667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295275">
                <a:moveTo>
                  <a:pt x="12573" y="10667"/>
                </a:moveTo>
                <a:lnTo>
                  <a:pt x="12573" y="302514"/>
                </a:lnTo>
                <a:lnTo>
                  <a:pt x="1817751" y="302514"/>
                </a:lnTo>
                <a:lnTo>
                  <a:pt x="1817751" y="10667"/>
                </a:lnTo>
                <a:lnTo>
                  <a:pt x="12573" y="1066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2381250" y="5467350"/>
            <a:ext cx="7239000" cy="295275"/>
          </a:xfrm>
          <a:custGeom>
            <a:avLst/>
            <a:gdLst>
              <a:gd name="connsiteX0" fmla="*/ 17526 w 7239000"/>
              <a:gd name="connsiteY0" fmla="*/ 10667 h 295275"/>
              <a:gd name="connsiteX1" fmla="*/ 17526 w 7239000"/>
              <a:gd name="connsiteY1" fmla="*/ 302514 h 295275"/>
              <a:gd name="connsiteX2" fmla="*/ 7248145 w 7239000"/>
              <a:gd name="connsiteY2" fmla="*/ 302514 h 295275"/>
              <a:gd name="connsiteX3" fmla="*/ 7248145 w 7239000"/>
              <a:gd name="connsiteY3" fmla="*/ 10667 h 295275"/>
              <a:gd name="connsiteX4" fmla="*/ 17526 w 7239000"/>
              <a:gd name="connsiteY4" fmla="*/ 10667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295275">
                <a:moveTo>
                  <a:pt x="17526" y="10667"/>
                </a:moveTo>
                <a:lnTo>
                  <a:pt x="17526" y="302514"/>
                </a:lnTo>
                <a:lnTo>
                  <a:pt x="7248145" y="302514"/>
                </a:lnTo>
                <a:lnTo>
                  <a:pt x="7248145" y="10667"/>
                </a:lnTo>
                <a:lnTo>
                  <a:pt x="17526" y="10667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2381250" y="4810125"/>
            <a:ext cx="19050" cy="952500"/>
          </a:xfrm>
          <a:custGeom>
            <a:avLst/>
            <a:gdLst>
              <a:gd name="connsiteX0" fmla="*/ 22860 w 19050"/>
              <a:gd name="connsiteY0" fmla="*/ 16383 h 952500"/>
              <a:gd name="connsiteX1" fmla="*/ 22860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6383"/>
                </a:moveTo>
                <a:lnTo>
                  <a:pt x="22860" y="959739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9163050" y="4810125"/>
            <a:ext cx="19050" cy="952500"/>
          </a:xfrm>
          <a:custGeom>
            <a:avLst/>
            <a:gdLst>
              <a:gd name="connsiteX0" fmla="*/ 28193 w 19050"/>
              <a:gd name="connsiteY0" fmla="*/ 16383 h 952500"/>
              <a:gd name="connsiteX1" fmla="*/ 2819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6383"/>
                </a:moveTo>
                <a:lnTo>
                  <a:pt x="28193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2381250" y="5029200"/>
            <a:ext cx="7248525" cy="19050"/>
          </a:xfrm>
          <a:custGeom>
            <a:avLst/>
            <a:gdLst>
              <a:gd name="connsiteX0" fmla="*/ 12954 w 7248525"/>
              <a:gd name="connsiteY0" fmla="*/ 25908 h 19050"/>
              <a:gd name="connsiteX1" fmla="*/ 7253478 w 7248525"/>
              <a:gd name="connsiteY1" fmla="*/ 2590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5908"/>
                </a:moveTo>
                <a:lnTo>
                  <a:pt x="7253478" y="2590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571500" y="5457825"/>
            <a:ext cx="9058275" cy="19050"/>
          </a:xfrm>
          <a:custGeom>
            <a:avLst/>
            <a:gdLst>
              <a:gd name="connsiteX0" fmla="*/ 16763 w 9058275"/>
              <a:gd name="connsiteY0" fmla="*/ 25527 h 19050"/>
              <a:gd name="connsiteX1" fmla="*/ 9063228 w 9058275"/>
              <a:gd name="connsiteY1" fmla="*/ 2552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5527"/>
                </a:moveTo>
                <a:lnTo>
                  <a:pt x="9063228" y="25527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571500" y="4810125"/>
            <a:ext cx="19050" cy="952500"/>
          </a:xfrm>
          <a:custGeom>
            <a:avLst/>
            <a:gdLst>
              <a:gd name="connsiteX0" fmla="*/ 27431 w 19050"/>
              <a:gd name="connsiteY0" fmla="*/ 16383 h 952500"/>
              <a:gd name="connsiteX1" fmla="*/ 27431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6383"/>
                </a:moveTo>
                <a:lnTo>
                  <a:pt x="27431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9610725" y="4810125"/>
            <a:ext cx="19050" cy="952500"/>
          </a:xfrm>
          <a:custGeom>
            <a:avLst/>
            <a:gdLst>
              <a:gd name="connsiteX0" fmla="*/ 24003 w 19050"/>
              <a:gd name="connsiteY0" fmla="*/ 16383 h 952500"/>
              <a:gd name="connsiteX1" fmla="*/ 24003 w 19050"/>
              <a:gd name="connsiteY1" fmla="*/ 95973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6383"/>
                </a:moveTo>
                <a:lnTo>
                  <a:pt x="24003" y="9597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581025" y="5753100"/>
            <a:ext cx="1809750" cy="581025"/>
          </a:xfrm>
          <a:custGeom>
            <a:avLst/>
            <a:gdLst>
              <a:gd name="connsiteX0" fmla="*/ 12573 w 1809750"/>
              <a:gd name="connsiteY0" fmla="*/ 16002 h 581025"/>
              <a:gd name="connsiteX1" fmla="*/ 12573 w 1809750"/>
              <a:gd name="connsiteY1" fmla="*/ 581406 h 581025"/>
              <a:gd name="connsiteX2" fmla="*/ 1817751 w 1809750"/>
              <a:gd name="connsiteY2" fmla="*/ 581406 h 581025"/>
              <a:gd name="connsiteX3" fmla="*/ 1817751 w 1809750"/>
              <a:gd name="connsiteY3" fmla="*/ 16002 h 581025"/>
              <a:gd name="connsiteX4" fmla="*/ 12573 w 1809750"/>
              <a:gd name="connsiteY4" fmla="*/ 16002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581025">
                <a:moveTo>
                  <a:pt x="12573" y="16002"/>
                </a:moveTo>
                <a:lnTo>
                  <a:pt x="12573" y="581406"/>
                </a:lnTo>
                <a:lnTo>
                  <a:pt x="1817751" y="581406"/>
                </a:lnTo>
                <a:lnTo>
                  <a:pt x="1817751" y="16002"/>
                </a:lnTo>
                <a:lnTo>
                  <a:pt x="12573" y="16002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2381250" y="5753100"/>
            <a:ext cx="7239000" cy="152400"/>
          </a:xfrm>
          <a:custGeom>
            <a:avLst/>
            <a:gdLst>
              <a:gd name="connsiteX0" fmla="*/ 17526 w 7239000"/>
              <a:gd name="connsiteY0" fmla="*/ 16002 h 152400"/>
              <a:gd name="connsiteX1" fmla="*/ 17526 w 7239000"/>
              <a:gd name="connsiteY1" fmla="*/ 153161 h 152400"/>
              <a:gd name="connsiteX2" fmla="*/ 7248145 w 7239000"/>
              <a:gd name="connsiteY2" fmla="*/ 153161 h 152400"/>
              <a:gd name="connsiteX3" fmla="*/ 7248145 w 7239000"/>
              <a:gd name="connsiteY3" fmla="*/ 16002 h 152400"/>
              <a:gd name="connsiteX4" fmla="*/ 17526 w 7239000"/>
              <a:gd name="connsiteY4" fmla="*/ 1600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152400">
                <a:moveTo>
                  <a:pt x="17526" y="16002"/>
                </a:moveTo>
                <a:lnTo>
                  <a:pt x="17526" y="153161"/>
                </a:lnTo>
                <a:lnTo>
                  <a:pt x="7248145" y="153161"/>
                </a:lnTo>
                <a:lnTo>
                  <a:pt x="7248145" y="16002"/>
                </a:lnTo>
                <a:lnTo>
                  <a:pt x="17526" y="16002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2381250" y="5895975"/>
            <a:ext cx="7239000" cy="438150"/>
          </a:xfrm>
          <a:custGeom>
            <a:avLst/>
            <a:gdLst>
              <a:gd name="connsiteX0" fmla="*/ 17526 w 7239000"/>
              <a:gd name="connsiteY0" fmla="*/ 10286 h 438150"/>
              <a:gd name="connsiteX1" fmla="*/ 17526 w 7239000"/>
              <a:gd name="connsiteY1" fmla="*/ 438531 h 438150"/>
              <a:gd name="connsiteX2" fmla="*/ 7248145 w 7239000"/>
              <a:gd name="connsiteY2" fmla="*/ 438531 h 438150"/>
              <a:gd name="connsiteX3" fmla="*/ 7248145 w 7239000"/>
              <a:gd name="connsiteY3" fmla="*/ 10286 h 438150"/>
              <a:gd name="connsiteX4" fmla="*/ 17526 w 7239000"/>
              <a:gd name="connsiteY4" fmla="*/ 10286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38150">
                <a:moveTo>
                  <a:pt x="17526" y="10286"/>
                </a:moveTo>
                <a:lnTo>
                  <a:pt x="17526" y="438531"/>
                </a:lnTo>
                <a:lnTo>
                  <a:pt x="7248145" y="438531"/>
                </a:lnTo>
                <a:lnTo>
                  <a:pt x="7248145" y="10286"/>
                </a:lnTo>
                <a:lnTo>
                  <a:pt x="17526" y="1028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581025" y="6324600"/>
            <a:ext cx="1809750" cy="381000"/>
          </a:xfrm>
          <a:custGeom>
            <a:avLst/>
            <a:gdLst>
              <a:gd name="connsiteX0" fmla="*/ 12573 w 1809750"/>
              <a:gd name="connsiteY0" fmla="*/ 9906 h 381000"/>
              <a:gd name="connsiteX1" fmla="*/ 12573 w 1809750"/>
              <a:gd name="connsiteY1" fmla="*/ 387857 h 381000"/>
              <a:gd name="connsiteX2" fmla="*/ 1817751 w 1809750"/>
              <a:gd name="connsiteY2" fmla="*/ 387857 h 381000"/>
              <a:gd name="connsiteX3" fmla="*/ 1817751 w 1809750"/>
              <a:gd name="connsiteY3" fmla="*/ 9906 h 381000"/>
              <a:gd name="connsiteX4" fmla="*/ 12573 w 1809750"/>
              <a:gd name="connsiteY4" fmla="*/ 990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81000">
                <a:moveTo>
                  <a:pt x="12573" y="9906"/>
                </a:moveTo>
                <a:lnTo>
                  <a:pt x="12573" y="387857"/>
                </a:lnTo>
                <a:lnTo>
                  <a:pt x="1817751" y="387857"/>
                </a:lnTo>
                <a:lnTo>
                  <a:pt x="1817751" y="9906"/>
                </a:lnTo>
                <a:lnTo>
                  <a:pt x="12573" y="9906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2381250" y="6324600"/>
            <a:ext cx="7239000" cy="381000"/>
          </a:xfrm>
          <a:custGeom>
            <a:avLst/>
            <a:gdLst>
              <a:gd name="connsiteX0" fmla="*/ 17526 w 7239000"/>
              <a:gd name="connsiteY0" fmla="*/ 9906 h 381000"/>
              <a:gd name="connsiteX1" fmla="*/ 17526 w 7239000"/>
              <a:gd name="connsiteY1" fmla="*/ 387857 h 381000"/>
              <a:gd name="connsiteX2" fmla="*/ 7248145 w 7239000"/>
              <a:gd name="connsiteY2" fmla="*/ 387857 h 381000"/>
              <a:gd name="connsiteX3" fmla="*/ 7248145 w 7239000"/>
              <a:gd name="connsiteY3" fmla="*/ 9906 h 381000"/>
              <a:gd name="connsiteX4" fmla="*/ 17526 w 7239000"/>
              <a:gd name="connsiteY4" fmla="*/ 990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381000">
                <a:moveTo>
                  <a:pt x="17526" y="9906"/>
                </a:moveTo>
                <a:lnTo>
                  <a:pt x="17526" y="387857"/>
                </a:lnTo>
                <a:lnTo>
                  <a:pt x="7248145" y="387857"/>
                </a:lnTo>
                <a:lnTo>
                  <a:pt x="7248145" y="9906"/>
                </a:lnTo>
                <a:lnTo>
                  <a:pt x="17526" y="9906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2381250" y="5753100"/>
            <a:ext cx="19050" cy="952500"/>
          </a:xfrm>
          <a:custGeom>
            <a:avLst/>
            <a:gdLst>
              <a:gd name="connsiteX0" fmla="*/ 22860 w 19050"/>
              <a:gd name="connsiteY0" fmla="*/ 16002 h 952500"/>
              <a:gd name="connsiteX1" fmla="*/ 22860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2860" y="16002"/>
                </a:moveTo>
                <a:lnTo>
                  <a:pt x="22860" y="959358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9163050" y="5753100"/>
            <a:ext cx="19050" cy="952500"/>
          </a:xfrm>
          <a:custGeom>
            <a:avLst/>
            <a:gdLst>
              <a:gd name="connsiteX0" fmla="*/ 28193 w 19050"/>
              <a:gd name="connsiteY0" fmla="*/ 16002 h 952500"/>
              <a:gd name="connsiteX1" fmla="*/ 2819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8193" y="16002"/>
                </a:moveTo>
                <a:lnTo>
                  <a:pt x="28193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2381250" y="5886450"/>
            <a:ext cx="7248525" cy="19050"/>
          </a:xfrm>
          <a:custGeom>
            <a:avLst/>
            <a:gdLst>
              <a:gd name="connsiteX0" fmla="*/ 12954 w 7248525"/>
              <a:gd name="connsiteY0" fmla="*/ 25146 h 19050"/>
              <a:gd name="connsiteX1" fmla="*/ 7253478 w 7248525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5146"/>
                </a:moveTo>
                <a:lnTo>
                  <a:pt x="7253478" y="25146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571500" y="6315075"/>
            <a:ext cx="9058275" cy="19050"/>
          </a:xfrm>
          <a:custGeom>
            <a:avLst/>
            <a:gdLst>
              <a:gd name="connsiteX0" fmla="*/ 16763 w 9058275"/>
              <a:gd name="connsiteY0" fmla="*/ 24764 h 19050"/>
              <a:gd name="connsiteX1" fmla="*/ 9063228 w 9058275"/>
              <a:gd name="connsiteY1" fmla="*/ 2476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4764"/>
                </a:moveTo>
                <a:lnTo>
                  <a:pt x="9063228" y="24764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571500" y="5753100"/>
            <a:ext cx="19050" cy="952500"/>
          </a:xfrm>
          <a:custGeom>
            <a:avLst/>
            <a:gdLst>
              <a:gd name="connsiteX0" fmla="*/ 27431 w 19050"/>
              <a:gd name="connsiteY0" fmla="*/ 16002 h 952500"/>
              <a:gd name="connsiteX1" fmla="*/ 27431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7431" y="16002"/>
                </a:moveTo>
                <a:lnTo>
                  <a:pt x="27431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9610725" y="5753100"/>
            <a:ext cx="19050" cy="952500"/>
          </a:xfrm>
          <a:custGeom>
            <a:avLst/>
            <a:gdLst>
              <a:gd name="connsiteX0" fmla="*/ 24003 w 19050"/>
              <a:gd name="connsiteY0" fmla="*/ 16002 h 952500"/>
              <a:gd name="connsiteX1" fmla="*/ 24003 w 19050"/>
              <a:gd name="connsiteY1" fmla="*/ 959358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4003" y="16002"/>
                </a:moveTo>
                <a:lnTo>
                  <a:pt x="24003" y="959358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581025" y="6696075"/>
            <a:ext cx="1809750" cy="457200"/>
          </a:xfrm>
          <a:custGeom>
            <a:avLst/>
            <a:gdLst>
              <a:gd name="connsiteX0" fmla="*/ 12573 w 1809750"/>
              <a:gd name="connsiteY0" fmla="*/ 15620 h 457200"/>
              <a:gd name="connsiteX1" fmla="*/ 12573 w 1809750"/>
              <a:gd name="connsiteY1" fmla="*/ 459104 h 457200"/>
              <a:gd name="connsiteX2" fmla="*/ 1817751 w 1809750"/>
              <a:gd name="connsiteY2" fmla="*/ 459104 h 457200"/>
              <a:gd name="connsiteX3" fmla="*/ 1817751 w 1809750"/>
              <a:gd name="connsiteY3" fmla="*/ 15620 h 457200"/>
              <a:gd name="connsiteX4" fmla="*/ 12573 w 1809750"/>
              <a:gd name="connsiteY4" fmla="*/ 1562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457200">
                <a:moveTo>
                  <a:pt x="12573" y="15620"/>
                </a:moveTo>
                <a:lnTo>
                  <a:pt x="12573" y="459104"/>
                </a:lnTo>
                <a:lnTo>
                  <a:pt x="1817751" y="459104"/>
                </a:lnTo>
                <a:lnTo>
                  <a:pt x="1817751" y="15620"/>
                </a:lnTo>
                <a:lnTo>
                  <a:pt x="12573" y="1562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2381250" y="6696075"/>
            <a:ext cx="7239000" cy="66675"/>
          </a:xfrm>
          <a:custGeom>
            <a:avLst/>
            <a:gdLst>
              <a:gd name="connsiteX0" fmla="*/ 17526 w 7239000"/>
              <a:gd name="connsiteY0" fmla="*/ 15620 h 66675"/>
              <a:gd name="connsiteX1" fmla="*/ 17526 w 7239000"/>
              <a:gd name="connsiteY1" fmla="*/ 66675 h 66675"/>
              <a:gd name="connsiteX2" fmla="*/ 7248145 w 7239000"/>
              <a:gd name="connsiteY2" fmla="*/ 66675 h 66675"/>
              <a:gd name="connsiteX3" fmla="*/ 7248145 w 7239000"/>
              <a:gd name="connsiteY3" fmla="*/ 15620 h 66675"/>
              <a:gd name="connsiteX4" fmla="*/ 17526 w 7239000"/>
              <a:gd name="connsiteY4" fmla="*/ 1562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66675">
                <a:moveTo>
                  <a:pt x="17526" y="15620"/>
                </a:moveTo>
                <a:lnTo>
                  <a:pt x="17526" y="66675"/>
                </a:lnTo>
                <a:lnTo>
                  <a:pt x="7248145" y="66675"/>
                </a:lnTo>
                <a:lnTo>
                  <a:pt x="7248145" y="15620"/>
                </a:lnTo>
                <a:lnTo>
                  <a:pt x="17526" y="15620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2381250" y="6753225"/>
            <a:ext cx="7239000" cy="400050"/>
          </a:xfrm>
          <a:custGeom>
            <a:avLst/>
            <a:gdLst>
              <a:gd name="connsiteX0" fmla="*/ 17526 w 7239000"/>
              <a:gd name="connsiteY0" fmla="*/ 9525 h 400050"/>
              <a:gd name="connsiteX1" fmla="*/ 17526 w 7239000"/>
              <a:gd name="connsiteY1" fmla="*/ 401955 h 400050"/>
              <a:gd name="connsiteX2" fmla="*/ 7248145 w 7239000"/>
              <a:gd name="connsiteY2" fmla="*/ 401955 h 400050"/>
              <a:gd name="connsiteX3" fmla="*/ 7248145 w 7239000"/>
              <a:gd name="connsiteY3" fmla="*/ 9525 h 400050"/>
              <a:gd name="connsiteX4" fmla="*/ 17526 w 7239000"/>
              <a:gd name="connsiteY4" fmla="*/ 952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400050">
                <a:moveTo>
                  <a:pt x="17526" y="9525"/>
                </a:moveTo>
                <a:lnTo>
                  <a:pt x="17526" y="401955"/>
                </a:lnTo>
                <a:lnTo>
                  <a:pt x="7248145" y="401955"/>
                </a:lnTo>
                <a:lnTo>
                  <a:pt x="7248145" y="9525"/>
                </a:lnTo>
                <a:lnTo>
                  <a:pt x="17526" y="9525"/>
                </a:lnTo>
                <a:close/>
              </a:path>
            </a:pathLst>
          </a:custGeom>
          <a:solidFill>
            <a:srgbClr val="d6d6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2381250" y="6696075"/>
            <a:ext cx="19050" cy="457200"/>
          </a:xfrm>
          <a:custGeom>
            <a:avLst/>
            <a:gdLst>
              <a:gd name="connsiteX0" fmla="*/ 22860 w 19050"/>
              <a:gd name="connsiteY0" fmla="*/ 15620 h 457200"/>
              <a:gd name="connsiteX1" fmla="*/ 22860 w 19050"/>
              <a:gd name="connsiteY1" fmla="*/ 46443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57200">
                <a:moveTo>
                  <a:pt x="22860" y="15620"/>
                </a:moveTo>
                <a:lnTo>
                  <a:pt x="22860" y="464439"/>
                </a:lnTo>
              </a:path>
            </a:pathLst>
          </a:custGeom>
          <a:ln w="1320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9163050" y="6696075"/>
            <a:ext cx="19050" cy="457200"/>
          </a:xfrm>
          <a:custGeom>
            <a:avLst/>
            <a:gdLst>
              <a:gd name="connsiteX0" fmla="*/ 28193 w 19050"/>
              <a:gd name="connsiteY0" fmla="*/ 15620 h 457200"/>
              <a:gd name="connsiteX1" fmla="*/ 28193 w 19050"/>
              <a:gd name="connsiteY1" fmla="*/ 46443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57200">
                <a:moveTo>
                  <a:pt x="28193" y="15620"/>
                </a:moveTo>
                <a:lnTo>
                  <a:pt x="28193" y="4644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2381250" y="6743700"/>
            <a:ext cx="7248525" cy="19050"/>
          </a:xfrm>
          <a:custGeom>
            <a:avLst/>
            <a:gdLst>
              <a:gd name="connsiteX0" fmla="*/ 12954 w 7248525"/>
              <a:gd name="connsiteY0" fmla="*/ 23623 h 19050"/>
              <a:gd name="connsiteX1" fmla="*/ 7253478 w 7248525"/>
              <a:gd name="connsiteY1" fmla="*/ 2362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48525" h="19050">
                <a:moveTo>
                  <a:pt x="12954" y="23623"/>
                </a:moveTo>
                <a:lnTo>
                  <a:pt x="7253478" y="23623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571500" y="6696075"/>
            <a:ext cx="19050" cy="457200"/>
          </a:xfrm>
          <a:custGeom>
            <a:avLst/>
            <a:gdLst>
              <a:gd name="connsiteX0" fmla="*/ 27431 w 19050"/>
              <a:gd name="connsiteY0" fmla="*/ 15620 h 457200"/>
              <a:gd name="connsiteX1" fmla="*/ 27431 w 19050"/>
              <a:gd name="connsiteY1" fmla="*/ 46443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57200">
                <a:moveTo>
                  <a:pt x="27431" y="15620"/>
                </a:moveTo>
                <a:lnTo>
                  <a:pt x="27431" y="4644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9610725" y="6696075"/>
            <a:ext cx="19050" cy="457200"/>
          </a:xfrm>
          <a:custGeom>
            <a:avLst/>
            <a:gdLst>
              <a:gd name="connsiteX0" fmla="*/ 24003 w 19050"/>
              <a:gd name="connsiteY0" fmla="*/ 15620 h 457200"/>
              <a:gd name="connsiteX1" fmla="*/ 24003 w 19050"/>
              <a:gd name="connsiteY1" fmla="*/ 46443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57200">
                <a:moveTo>
                  <a:pt x="24003" y="15620"/>
                </a:moveTo>
                <a:lnTo>
                  <a:pt x="24003" y="464439"/>
                </a:lnTo>
              </a:path>
            </a:pathLst>
          </a:custGeom>
          <a:ln w="14223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571500" y="7134225"/>
            <a:ext cx="9058275" cy="19050"/>
          </a:xfrm>
          <a:custGeom>
            <a:avLst/>
            <a:gdLst>
              <a:gd name="connsiteX0" fmla="*/ 16763 w 9058275"/>
              <a:gd name="connsiteY0" fmla="*/ 26289 h 19050"/>
              <a:gd name="connsiteX1" fmla="*/ 9063228 w 9058275"/>
              <a:gd name="connsiteY1" fmla="*/ 262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58275" h="19050">
                <a:moveTo>
                  <a:pt x="16763" y="26289"/>
                </a:moveTo>
                <a:lnTo>
                  <a:pt x="9063228" y="26289"/>
                </a:lnTo>
              </a:path>
            </a:pathLst>
          </a:custGeom>
          <a:ln w="13208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9"/>
          <p:cNvSpPr txBox="1"/>
          <p:nvPr/>
        </p:nvSpPr>
        <p:spPr>
          <a:xfrm>
            <a:off x="594360" y="592656"/>
            <a:ext cx="4233621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milestones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2017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594362" y="1734574"/>
            <a:ext cx="1309056" cy="55598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22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Until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2">
              <a:lnSpc>
                <a:spcPts val="223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2">
              <a:lnSpc>
                <a:spcPts val="1744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7">
              <a:lnSpc>
                <a:spcPts val="2110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0">
              <a:lnSpc>
                <a:spcPts val="2116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19">
              <a:lnSpc>
                <a:spcPts val="1738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2476655" y="1734574"/>
            <a:ext cx="6708759" cy="5338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steps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0">
              <a:lnSpc>
                <a:spcPts val="23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0">
              <a:lnSpc>
                <a:spcPts val="23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incentive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0">
              <a:lnSpc>
                <a:spcPts val="237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announced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divestments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0">
              <a:lnSpc>
                <a:spcPts val="2366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(governance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37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Decision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6">
              <a:lnSpc>
                <a:spcPts val="23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371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3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buy-back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€4bn)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3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ortfolio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365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€1bn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37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8">
              <a:lnSpc>
                <a:spcPts val="2233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€1bn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9322308" y="2154917"/>
            <a:ext cx="153855" cy="19448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1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96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1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Wingdings" charset="0"/>
                <a:cs typeface="Wingdings" charset="0"/>
              </a:rPr>
              <a:t>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5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6"/>
          <p:cNvSpPr txBox="1"/>
          <p:nvPr/>
        </p:nvSpPr>
        <p:spPr>
          <a:xfrm>
            <a:off x="6486906" y="1925010"/>
            <a:ext cx="364116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4265927" y="2863794"/>
            <a:ext cx="1027138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(+7%)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5767502" y="2863794"/>
            <a:ext cx="391112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6731349" y="2863794"/>
            <a:ext cx="726501" cy="280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12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bilit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592066" y="927936"/>
            <a:ext cx="8987159" cy="63665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93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2602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c,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ronmen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tailwind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FX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(+9%)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(+8%)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2695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ncrease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(+7%)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arge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bilit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</a:p>
          <a:p>
            <a:pPr indent="195836">
              <a:lnSpc>
                <a:spcPts val="23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rebound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record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€109bn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anic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 indent="195841">
              <a:lnSpc>
                <a:spcPts val="23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(PD)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9.0%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previously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indicated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95841">
              <a:lnSpc>
                <a:spcPts val="2375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weakness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Power;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98m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2695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€3.9bn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€4.70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  <a:p>
            <a:pPr indent="195844">
              <a:lnSpc>
                <a:spcPts val="2376"/>
              </a:lnSpc>
            </a:pP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(BSH,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Audiology,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">
              <a:lnSpc>
                <a:spcPts val="2695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2696"/>
              </a:lnSpc>
            </a:pP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979" dirty="0" smtClean="0">
                <a:solidFill>
                  <a:srgbClr val="abbdc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assessment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underperforming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7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5">
              <a:lnSpc>
                <a:spcPts val="1691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 184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571500" y="1657350"/>
            <a:ext cx="9048750" cy="333375"/>
          </a:xfrm>
          <a:custGeom>
            <a:avLst/>
            <a:gdLst>
              <a:gd name="connsiteX0" fmla="*/ 13716 w 9048750"/>
              <a:gd name="connsiteY0" fmla="*/ 11429 h 333375"/>
              <a:gd name="connsiteX1" fmla="*/ 13716 w 9048750"/>
              <a:gd name="connsiteY1" fmla="*/ 342138 h 333375"/>
              <a:gd name="connsiteX2" fmla="*/ 9054085 w 9048750"/>
              <a:gd name="connsiteY2" fmla="*/ 342138 h 333375"/>
              <a:gd name="connsiteX3" fmla="*/ 9054085 w 9048750"/>
              <a:gd name="connsiteY3" fmla="*/ 11429 h 333375"/>
              <a:gd name="connsiteX4" fmla="*/ 13716 w 9048750"/>
              <a:gd name="connsiteY4" fmla="*/ 1142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333375">
                <a:moveTo>
                  <a:pt x="13716" y="11429"/>
                </a:moveTo>
                <a:lnTo>
                  <a:pt x="13716" y="342138"/>
                </a:lnTo>
                <a:lnTo>
                  <a:pt x="9054085" y="342138"/>
                </a:lnTo>
                <a:lnTo>
                  <a:pt x="9054085" y="11429"/>
                </a:lnTo>
                <a:lnTo>
                  <a:pt x="13716" y="1142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571500" y="1981200"/>
            <a:ext cx="9048750" cy="76200"/>
          </a:xfrm>
          <a:custGeom>
            <a:avLst/>
            <a:gdLst>
              <a:gd name="connsiteX0" fmla="*/ 13716 w 9048750"/>
              <a:gd name="connsiteY0" fmla="*/ 17526 h 76200"/>
              <a:gd name="connsiteX1" fmla="*/ 13716 w 9048750"/>
              <a:gd name="connsiteY1" fmla="*/ 83820 h 76200"/>
              <a:gd name="connsiteX2" fmla="*/ 9054085 w 9048750"/>
              <a:gd name="connsiteY2" fmla="*/ 83820 h 76200"/>
              <a:gd name="connsiteX3" fmla="*/ 9054085 w 9048750"/>
              <a:gd name="connsiteY3" fmla="*/ 17526 h 76200"/>
              <a:gd name="connsiteX4" fmla="*/ 13716 w 9048750"/>
              <a:gd name="connsiteY4" fmla="*/ 17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76200">
                <a:moveTo>
                  <a:pt x="13716" y="17526"/>
                </a:moveTo>
                <a:lnTo>
                  <a:pt x="13716" y="83820"/>
                </a:lnTo>
                <a:lnTo>
                  <a:pt x="9054085" y="83820"/>
                </a:lnTo>
                <a:lnTo>
                  <a:pt x="9054085" y="17526"/>
                </a:lnTo>
                <a:lnTo>
                  <a:pt x="13716" y="1752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7162800" y="2381250"/>
            <a:ext cx="142875" cy="228600"/>
          </a:xfrm>
          <a:custGeom>
            <a:avLst/>
            <a:gdLst>
              <a:gd name="connsiteX0" fmla="*/ 13716 w 142875"/>
              <a:gd name="connsiteY0" fmla="*/ 16764 h 228600"/>
              <a:gd name="connsiteX1" fmla="*/ 13716 w 142875"/>
              <a:gd name="connsiteY1" fmla="*/ 236982 h 228600"/>
              <a:gd name="connsiteX2" fmla="*/ 150114 w 142875"/>
              <a:gd name="connsiteY2" fmla="*/ 236982 h 228600"/>
              <a:gd name="connsiteX3" fmla="*/ 150114 w 142875"/>
              <a:gd name="connsiteY3" fmla="*/ 16764 h 228600"/>
              <a:gd name="connsiteX4" fmla="*/ 13716 w 142875"/>
              <a:gd name="connsiteY4" fmla="*/ 1676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228600">
                <a:moveTo>
                  <a:pt x="13716" y="16764"/>
                </a:moveTo>
                <a:lnTo>
                  <a:pt x="13716" y="236982"/>
                </a:lnTo>
                <a:lnTo>
                  <a:pt x="150114" y="236982"/>
                </a:lnTo>
                <a:lnTo>
                  <a:pt x="150114" y="16764"/>
                </a:lnTo>
                <a:lnTo>
                  <a:pt x="13716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7162800" y="2600325"/>
            <a:ext cx="914400" cy="219075"/>
          </a:xfrm>
          <a:custGeom>
            <a:avLst/>
            <a:gdLst>
              <a:gd name="connsiteX0" fmla="*/ 13716 w 914400"/>
              <a:gd name="connsiteY0" fmla="*/ 17907 h 219075"/>
              <a:gd name="connsiteX1" fmla="*/ 13716 w 914400"/>
              <a:gd name="connsiteY1" fmla="*/ 226695 h 219075"/>
              <a:gd name="connsiteX2" fmla="*/ 914400 w 914400"/>
              <a:gd name="connsiteY2" fmla="*/ 226695 h 219075"/>
              <a:gd name="connsiteX3" fmla="*/ 914400 w 914400"/>
              <a:gd name="connsiteY3" fmla="*/ 17907 h 219075"/>
              <a:gd name="connsiteX4" fmla="*/ 13716 w 914400"/>
              <a:gd name="connsiteY4" fmla="*/ 1790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19075">
                <a:moveTo>
                  <a:pt x="13716" y="17907"/>
                </a:moveTo>
                <a:lnTo>
                  <a:pt x="13716" y="226695"/>
                </a:lnTo>
                <a:lnTo>
                  <a:pt x="914400" y="226695"/>
                </a:lnTo>
                <a:lnTo>
                  <a:pt x="914400" y="17907"/>
                </a:lnTo>
                <a:lnTo>
                  <a:pt x="13716" y="1790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7162800" y="2295525"/>
            <a:ext cx="9525" cy="1847850"/>
          </a:xfrm>
          <a:custGeom>
            <a:avLst/>
            <a:gdLst>
              <a:gd name="connsiteX0" fmla="*/ 13716 w 9525"/>
              <a:gd name="connsiteY0" fmla="*/ 18669 h 1847850"/>
              <a:gd name="connsiteX1" fmla="*/ 13716 w 9525"/>
              <a:gd name="connsiteY1" fmla="*/ 1851279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3716" y="18669"/>
                </a:moveTo>
                <a:lnTo>
                  <a:pt x="13716" y="1851279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3743325" y="2381250"/>
            <a:ext cx="504825" cy="219075"/>
          </a:xfrm>
          <a:custGeom>
            <a:avLst/>
            <a:gdLst>
              <a:gd name="connsiteX0" fmla="*/ 17145 w 504825"/>
              <a:gd name="connsiteY0" fmla="*/ 16764 h 219075"/>
              <a:gd name="connsiteX1" fmla="*/ 17145 w 504825"/>
              <a:gd name="connsiteY1" fmla="*/ 226314 h 219075"/>
              <a:gd name="connsiteX2" fmla="*/ 509397 w 504825"/>
              <a:gd name="connsiteY2" fmla="*/ 226314 h 219075"/>
              <a:gd name="connsiteX3" fmla="*/ 509397 w 504825"/>
              <a:gd name="connsiteY3" fmla="*/ 16764 h 219075"/>
              <a:gd name="connsiteX4" fmla="*/ 17145 w 504825"/>
              <a:gd name="connsiteY4" fmla="*/ 1676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219075">
                <a:moveTo>
                  <a:pt x="17145" y="16764"/>
                </a:moveTo>
                <a:lnTo>
                  <a:pt x="17145" y="226314"/>
                </a:lnTo>
                <a:lnTo>
                  <a:pt x="509397" y="226314"/>
                </a:lnTo>
                <a:lnTo>
                  <a:pt x="509397" y="16764"/>
                </a:lnTo>
                <a:lnTo>
                  <a:pt x="17145" y="1676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3743325" y="2590800"/>
            <a:ext cx="828675" cy="219075"/>
          </a:xfrm>
          <a:custGeom>
            <a:avLst/>
            <a:gdLst>
              <a:gd name="connsiteX0" fmla="*/ 17145 w 828675"/>
              <a:gd name="connsiteY0" fmla="*/ 16764 h 219075"/>
              <a:gd name="connsiteX1" fmla="*/ 17145 w 828675"/>
              <a:gd name="connsiteY1" fmla="*/ 226314 h 219075"/>
              <a:gd name="connsiteX2" fmla="*/ 834009 w 828675"/>
              <a:gd name="connsiteY2" fmla="*/ 226314 h 219075"/>
              <a:gd name="connsiteX3" fmla="*/ 834009 w 828675"/>
              <a:gd name="connsiteY3" fmla="*/ 16764 h 219075"/>
              <a:gd name="connsiteX4" fmla="*/ 17145 w 828675"/>
              <a:gd name="connsiteY4" fmla="*/ 1676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219075">
                <a:moveTo>
                  <a:pt x="17145" y="16764"/>
                </a:moveTo>
                <a:lnTo>
                  <a:pt x="17145" y="226314"/>
                </a:lnTo>
                <a:lnTo>
                  <a:pt x="834009" y="226314"/>
                </a:lnTo>
                <a:lnTo>
                  <a:pt x="834009" y="16764"/>
                </a:lnTo>
                <a:lnTo>
                  <a:pt x="17145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3743325" y="2295525"/>
            <a:ext cx="9525" cy="1771650"/>
          </a:xfrm>
          <a:custGeom>
            <a:avLst/>
            <a:gdLst>
              <a:gd name="connsiteX0" fmla="*/ 17145 w 9525"/>
              <a:gd name="connsiteY0" fmla="*/ 18669 h 1771650"/>
              <a:gd name="connsiteX1" fmla="*/ 17145 w 9525"/>
              <a:gd name="connsiteY1" fmla="*/ 1778127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7145" y="18669"/>
                </a:moveTo>
                <a:lnTo>
                  <a:pt x="17145" y="1778127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4333875" y="2552700"/>
            <a:ext cx="152400" cy="314325"/>
          </a:xfrm>
          <a:custGeom>
            <a:avLst/>
            <a:gdLst>
              <a:gd name="connsiteX0" fmla="*/ 155828 w 152400"/>
              <a:gd name="connsiteY0" fmla="*/ 9905 h 314325"/>
              <a:gd name="connsiteX1" fmla="*/ 74294 w 152400"/>
              <a:gd name="connsiteY1" fmla="*/ 317754 h 314325"/>
              <a:gd name="connsiteX2" fmla="*/ 11048 w 152400"/>
              <a:gd name="connsiteY2" fmla="*/ 317754 h 314325"/>
              <a:gd name="connsiteX3" fmla="*/ 93344 w 152400"/>
              <a:gd name="connsiteY3" fmla="*/ 9905 h 314325"/>
              <a:gd name="connsiteX4" fmla="*/ 155828 w 152400"/>
              <a:gd name="connsiteY4" fmla="*/ 99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314325">
                <a:moveTo>
                  <a:pt x="155828" y="9905"/>
                </a:moveTo>
                <a:lnTo>
                  <a:pt x="74294" y="317754"/>
                </a:lnTo>
                <a:lnTo>
                  <a:pt x="11048" y="317754"/>
                </a:lnTo>
                <a:lnTo>
                  <a:pt x="93344" y="9905"/>
                </a:lnTo>
                <a:lnTo>
                  <a:pt x="155828" y="99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4324350" y="2543175"/>
            <a:ext cx="104775" cy="323850"/>
          </a:xfrm>
          <a:custGeom>
            <a:avLst/>
            <a:gdLst>
              <a:gd name="connsiteX0" fmla="*/ 107441 w 104775"/>
              <a:gd name="connsiteY0" fmla="*/ 20955 h 323850"/>
              <a:gd name="connsiteX1" fmla="*/ 25908 w 104775"/>
              <a:gd name="connsiteY1" fmla="*/ 328041 h 323850"/>
              <a:gd name="connsiteX2" fmla="*/ 15240 w 104775"/>
              <a:gd name="connsiteY2" fmla="*/ 325755 h 323850"/>
              <a:gd name="connsiteX3" fmla="*/ 97535 w 104775"/>
              <a:gd name="connsiteY3" fmla="*/ 18669 h 323850"/>
              <a:gd name="connsiteX4" fmla="*/ 107441 w 104775"/>
              <a:gd name="connsiteY4" fmla="*/ 2095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323850">
                <a:moveTo>
                  <a:pt x="107441" y="20955"/>
                </a:moveTo>
                <a:lnTo>
                  <a:pt x="25908" y="328041"/>
                </a:lnTo>
                <a:lnTo>
                  <a:pt x="15240" y="325755"/>
                </a:lnTo>
                <a:lnTo>
                  <a:pt x="97535" y="18669"/>
                </a:lnTo>
                <a:lnTo>
                  <a:pt x="107441" y="209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4391025" y="2543175"/>
            <a:ext cx="95250" cy="323850"/>
          </a:xfrm>
          <a:custGeom>
            <a:avLst/>
            <a:gdLst>
              <a:gd name="connsiteX0" fmla="*/ 104013 w 95250"/>
              <a:gd name="connsiteY0" fmla="*/ 20955 h 323850"/>
              <a:gd name="connsiteX1" fmla="*/ 21716 w 95250"/>
              <a:gd name="connsiteY1" fmla="*/ 328041 h 323850"/>
              <a:gd name="connsiteX2" fmla="*/ 11811 w 95250"/>
              <a:gd name="connsiteY2" fmla="*/ 325755 h 323850"/>
              <a:gd name="connsiteX3" fmla="*/ 94107 w 95250"/>
              <a:gd name="connsiteY3" fmla="*/ 18669 h 323850"/>
              <a:gd name="connsiteX4" fmla="*/ 104013 w 95250"/>
              <a:gd name="connsiteY4" fmla="*/ 2095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323850">
                <a:moveTo>
                  <a:pt x="104013" y="20955"/>
                </a:moveTo>
                <a:lnTo>
                  <a:pt x="21716" y="328041"/>
                </a:lnTo>
                <a:lnTo>
                  <a:pt x="11811" y="325755"/>
                </a:lnTo>
                <a:lnTo>
                  <a:pt x="94107" y="18669"/>
                </a:lnTo>
                <a:lnTo>
                  <a:pt x="104013" y="2095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4267200" y="2390775"/>
            <a:ext cx="495300" cy="209550"/>
          </a:xfrm>
          <a:custGeom>
            <a:avLst/>
            <a:gdLst>
              <a:gd name="connsiteX0" fmla="*/ 15240 w 495300"/>
              <a:gd name="connsiteY0" fmla="*/ 13335 h 209550"/>
              <a:gd name="connsiteX1" fmla="*/ 15240 w 495300"/>
              <a:gd name="connsiteY1" fmla="*/ 213741 h 209550"/>
              <a:gd name="connsiteX2" fmla="*/ 495300 w 495300"/>
              <a:gd name="connsiteY2" fmla="*/ 213741 h 209550"/>
              <a:gd name="connsiteX3" fmla="*/ 495300 w 495300"/>
              <a:gd name="connsiteY3" fmla="*/ 13335 h 209550"/>
              <a:gd name="connsiteX4" fmla="*/ 15240 w 495300"/>
              <a:gd name="connsiteY4" fmla="*/ 1333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09550">
                <a:moveTo>
                  <a:pt x="15240" y="13335"/>
                </a:moveTo>
                <a:lnTo>
                  <a:pt x="15240" y="213741"/>
                </a:lnTo>
                <a:lnTo>
                  <a:pt x="495300" y="213741"/>
                </a:lnTo>
                <a:lnTo>
                  <a:pt x="495300" y="13335"/>
                </a:lnTo>
                <a:lnTo>
                  <a:pt x="15240" y="133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5429250" y="2171700"/>
            <a:ext cx="19050" cy="762000"/>
          </a:xfrm>
          <a:custGeom>
            <a:avLst/>
            <a:gdLst>
              <a:gd name="connsiteX0" fmla="*/ 21335 w 19050"/>
              <a:gd name="connsiteY0" fmla="*/ 13716 h 762000"/>
              <a:gd name="connsiteX1" fmla="*/ 21335 w 19050"/>
              <a:gd name="connsiteY1" fmla="*/ 770382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762000">
                <a:moveTo>
                  <a:pt x="21335" y="13716"/>
                </a:moveTo>
                <a:lnTo>
                  <a:pt x="21335" y="770382"/>
                </a:lnTo>
              </a:path>
            </a:pathLst>
          </a:custGeom>
          <a:ln w="5079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7162800" y="2990850"/>
            <a:ext cx="266700" cy="228600"/>
          </a:xfrm>
          <a:custGeom>
            <a:avLst/>
            <a:gdLst>
              <a:gd name="connsiteX0" fmla="*/ 13716 w 266700"/>
              <a:gd name="connsiteY0" fmla="*/ 14478 h 228600"/>
              <a:gd name="connsiteX1" fmla="*/ 13716 w 266700"/>
              <a:gd name="connsiteY1" fmla="*/ 234696 h 228600"/>
              <a:gd name="connsiteX2" fmla="*/ 275845 w 266700"/>
              <a:gd name="connsiteY2" fmla="*/ 234696 h 228600"/>
              <a:gd name="connsiteX3" fmla="*/ 275845 w 266700"/>
              <a:gd name="connsiteY3" fmla="*/ 14478 h 228600"/>
              <a:gd name="connsiteX4" fmla="*/ 13716 w 266700"/>
              <a:gd name="connsiteY4" fmla="*/ 14478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28600">
                <a:moveTo>
                  <a:pt x="13716" y="14478"/>
                </a:moveTo>
                <a:lnTo>
                  <a:pt x="13716" y="234696"/>
                </a:lnTo>
                <a:lnTo>
                  <a:pt x="275845" y="234696"/>
                </a:lnTo>
                <a:lnTo>
                  <a:pt x="275845" y="14478"/>
                </a:lnTo>
                <a:lnTo>
                  <a:pt x="13716" y="14478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6400800" y="3609975"/>
            <a:ext cx="771525" cy="228600"/>
          </a:xfrm>
          <a:custGeom>
            <a:avLst/>
            <a:gdLst>
              <a:gd name="connsiteX0" fmla="*/ 11430 w 771525"/>
              <a:gd name="connsiteY0" fmla="*/ 13334 h 228600"/>
              <a:gd name="connsiteX1" fmla="*/ 11430 w 771525"/>
              <a:gd name="connsiteY1" fmla="*/ 233552 h 228600"/>
              <a:gd name="connsiteX2" fmla="*/ 775717 w 771525"/>
              <a:gd name="connsiteY2" fmla="*/ 233552 h 228600"/>
              <a:gd name="connsiteX3" fmla="*/ 775717 w 771525"/>
              <a:gd name="connsiteY3" fmla="*/ 13334 h 228600"/>
              <a:gd name="connsiteX4" fmla="*/ 11430 w 771525"/>
              <a:gd name="connsiteY4" fmla="*/ 1333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228600">
                <a:moveTo>
                  <a:pt x="11430" y="13334"/>
                </a:moveTo>
                <a:lnTo>
                  <a:pt x="11430" y="233552"/>
                </a:lnTo>
                <a:lnTo>
                  <a:pt x="775717" y="233552"/>
                </a:lnTo>
                <a:lnTo>
                  <a:pt x="775717" y="13334"/>
                </a:lnTo>
                <a:lnTo>
                  <a:pt x="11430" y="1333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6915150" y="3209925"/>
            <a:ext cx="257175" cy="228600"/>
          </a:xfrm>
          <a:custGeom>
            <a:avLst/>
            <a:gdLst>
              <a:gd name="connsiteX0" fmla="*/ 9906 w 257175"/>
              <a:gd name="connsiteY0" fmla="*/ 15621 h 228600"/>
              <a:gd name="connsiteX1" fmla="*/ 9906 w 257175"/>
              <a:gd name="connsiteY1" fmla="*/ 235077 h 228600"/>
              <a:gd name="connsiteX2" fmla="*/ 261367 w 257175"/>
              <a:gd name="connsiteY2" fmla="*/ 235077 h 228600"/>
              <a:gd name="connsiteX3" fmla="*/ 261367 w 257175"/>
              <a:gd name="connsiteY3" fmla="*/ 15621 h 228600"/>
              <a:gd name="connsiteX4" fmla="*/ 9906 w 257175"/>
              <a:gd name="connsiteY4" fmla="*/ 1562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228600">
                <a:moveTo>
                  <a:pt x="9906" y="15621"/>
                </a:moveTo>
                <a:lnTo>
                  <a:pt x="9906" y="235077"/>
                </a:lnTo>
                <a:lnTo>
                  <a:pt x="261367" y="235077"/>
                </a:lnTo>
                <a:lnTo>
                  <a:pt x="261367" y="15621"/>
                </a:lnTo>
                <a:lnTo>
                  <a:pt x="9906" y="15621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6781800" y="3829050"/>
            <a:ext cx="390525" cy="47625"/>
          </a:xfrm>
          <a:custGeom>
            <a:avLst/>
            <a:gdLst>
              <a:gd name="connsiteX0" fmla="*/ 17526 w 390525"/>
              <a:gd name="connsiteY0" fmla="*/ 14478 h 47625"/>
              <a:gd name="connsiteX1" fmla="*/ 17526 w 390525"/>
              <a:gd name="connsiteY1" fmla="*/ 55626 h 47625"/>
              <a:gd name="connsiteX2" fmla="*/ 394717 w 390525"/>
              <a:gd name="connsiteY2" fmla="*/ 55626 h 47625"/>
              <a:gd name="connsiteX3" fmla="*/ 394717 w 390525"/>
              <a:gd name="connsiteY3" fmla="*/ 14478 h 47625"/>
              <a:gd name="connsiteX4" fmla="*/ 17526 w 390525"/>
              <a:gd name="connsiteY4" fmla="*/ 1447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47625">
                <a:moveTo>
                  <a:pt x="17526" y="14478"/>
                </a:moveTo>
                <a:lnTo>
                  <a:pt x="17526" y="55626"/>
                </a:lnTo>
                <a:lnTo>
                  <a:pt x="394717" y="55626"/>
                </a:lnTo>
                <a:lnTo>
                  <a:pt x="394717" y="14478"/>
                </a:lnTo>
                <a:lnTo>
                  <a:pt x="17526" y="1447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7162800" y="2295525"/>
            <a:ext cx="9525" cy="1847850"/>
          </a:xfrm>
          <a:custGeom>
            <a:avLst/>
            <a:gdLst>
              <a:gd name="connsiteX0" fmla="*/ 13716 w 9525"/>
              <a:gd name="connsiteY0" fmla="*/ 18669 h 1847850"/>
              <a:gd name="connsiteX1" fmla="*/ 13716 w 9525"/>
              <a:gd name="connsiteY1" fmla="*/ 1851279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3716" y="18669"/>
                </a:moveTo>
                <a:lnTo>
                  <a:pt x="13716" y="1851279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3743325" y="2971800"/>
            <a:ext cx="85725" cy="219075"/>
          </a:xfrm>
          <a:custGeom>
            <a:avLst/>
            <a:gdLst>
              <a:gd name="connsiteX0" fmla="*/ 17145 w 85725"/>
              <a:gd name="connsiteY0" fmla="*/ 12954 h 219075"/>
              <a:gd name="connsiteX1" fmla="*/ 17145 w 85725"/>
              <a:gd name="connsiteY1" fmla="*/ 222504 h 219075"/>
              <a:gd name="connsiteX2" fmla="*/ 90297 w 85725"/>
              <a:gd name="connsiteY2" fmla="*/ 222504 h 219075"/>
              <a:gd name="connsiteX3" fmla="*/ 90297 w 85725"/>
              <a:gd name="connsiteY3" fmla="*/ 12954 h 219075"/>
              <a:gd name="connsiteX4" fmla="*/ 17145 w 85725"/>
              <a:gd name="connsiteY4" fmla="*/ 1295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219075">
                <a:moveTo>
                  <a:pt x="17145" y="12954"/>
                </a:moveTo>
                <a:lnTo>
                  <a:pt x="17145" y="222504"/>
                </a:lnTo>
                <a:lnTo>
                  <a:pt x="90297" y="222504"/>
                </a:lnTo>
                <a:lnTo>
                  <a:pt x="90297" y="12954"/>
                </a:lnTo>
                <a:lnTo>
                  <a:pt x="17145" y="12954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3257550" y="3552825"/>
            <a:ext cx="495300" cy="219075"/>
          </a:xfrm>
          <a:custGeom>
            <a:avLst/>
            <a:gdLst>
              <a:gd name="connsiteX0" fmla="*/ 10667 w 495300"/>
              <a:gd name="connsiteY0" fmla="*/ 17907 h 219075"/>
              <a:gd name="connsiteX1" fmla="*/ 10667 w 495300"/>
              <a:gd name="connsiteY1" fmla="*/ 227457 h 219075"/>
              <a:gd name="connsiteX2" fmla="*/ 502920 w 495300"/>
              <a:gd name="connsiteY2" fmla="*/ 227457 h 219075"/>
              <a:gd name="connsiteX3" fmla="*/ 502920 w 495300"/>
              <a:gd name="connsiteY3" fmla="*/ 17907 h 219075"/>
              <a:gd name="connsiteX4" fmla="*/ 10667 w 495300"/>
              <a:gd name="connsiteY4" fmla="*/ 1790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" h="219075">
                <a:moveTo>
                  <a:pt x="10667" y="17907"/>
                </a:moveTo>
                <a:lnTo>
                  <a:pt x="10667" y="227457"/>
                </a:lnTo>
                <a:lnTo>
                  <a:pt x="502920" y="227457"/>
                </a:lnTo>
                <a:lnTo>
                  <a:pt x="502920" y="17907"/>
                </a:lnTo>
                <a:lnTo>
                  <a:pt x="10667" y="1790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3743325" y="3181350"/>
            <a:ext cx="85725" cy="219075"/>
          </a:xfrm>
          <a:custGeom>
            <a:avLst/>
            <a:gdLst>
              <a:gd name="connsiteX0" fmla="*/ 17145 w 85725"/>
              <a:gd name="connsiteY0" fmla="*/ 12954 h 219075"/>
              <a:gd name="connsiteX1" fmla="*/ 17145 w 85725"/>
              <a:gd name="connsiteY1" fmla="*/ 222504 h 219075"/>
              <a:gd name="connsiteX2" fmla="*/ 90297 w 85725"/>
              <a:gd name="connsiteY2" fmla="*/ 222504 h 219075"/>
              <a:gd name="connsiteX3" fmla="*/ 90297 w 85725"/>
              <a:gd name="connsiteY3" fmla="*/ 12954 h 219075"/>
              <a:gd name="connsiteX4" fmla="*/ 17145 w 85725"/>
              <a:gd name="connsiteY4" fmla="*/ 12954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219075">
                <a:moveTo>
                  <a:pt x="17145" y="12954"/>
                </a:moveTo>
                <a:lnTo>
                  <a:pt x="17145" y="222504"/>
                </a:lnTo>
                <a:lnTo>
                  <a:pt x="90297" y="222504"/>
                </a:lnTo>
                <a:lnTo>
                  <a:pt x="90297" y="12954"/>
                </a:lnTo>
                <a:lnTo>
                  <a:pt x="17145" y="1295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3086100" y="3762375"/>
            <a:ext cx="666750" cy="114300"/>
          </a:xfrm>
          <a:custGeom>
            <a:avLst/>
            <a:gdLst>
              <a:gd name="connsiteX0" fmla="*/ 14478 w 666750"/>
              <a:gd name="connsiteY0" fmla="*/ 17907 h 114300"/>
              <a:gd name="connsiteX1" fmla="*/ 14478 w 666750"/>
              <a:gd name="connsiteY1" fmla="*/ 122301 h 114300"/>
              <a:gd name="connsiteX2" fmla="*/ 674370 w 666750"/>
              <a:gd name="connsiteY2" fmla="*/ 122301 h 114300"/>
              <a:gd name="connsiteX3" fmla="*/ 674370 w 666750"/>
              <a:gd name="connsiteY3" fmla="*/ 17907 h 114300"/>
              <a:gd name="connsiteX4" fmla="*/ 14478 w 666750"/>
              <a:gd name="connsiteY4" fmla="*/ 17907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14300">
                <a:moveTo>
                  <a:pt x="14478" y="17907"/>
                </a:moveTo>
                <a:lnTo>
                  <a:pt x="14478" y="122301"/>
                </a:lnTo>
                <a:lnTo>
                  <a:pt x="674370" y="122301"/>
                </a:lnTo>
                <a:lnTo>
                  <a:pt x="674370" y="17907"/>
                </a:lnTo>
                <a:lnTo>
                  <a:pt x="14478" y="1790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3743325" y="2295525"/>
            <a:ext cx="9525" cy="1771650"/>
          </a:xfrm>
          <a:custGeom>
            <a:avLst/>
            <a:gdLst>
              <a:gd name="connsiteX0" fmla="*/ 17145 w 9525"/>
              <a:gd name="connsiteY0" fmla="*/ 18669 h 1771650"/>
              <a:gd name="connsiteX1" fmla="*/ 17145 w 9525"/>
              <a:gd name="connsiteY1" fmla="*/ 1778127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7145" y="18669"/>
                </a:moveTo>
                <a:lnTo>
                  <a:pt x="17145" y="1778127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5429250" y="2924175"/>
            <a:ext cx="19050" cy="952500"/>
          </a:xfrm>
          <a:custGeom>
            <a:avLst/>
            <a:gdLst>
              <a:gd name="connsiteX0" fmla="*/ 21335 w 19050"/>
              <a:gd name="connsiteY0" fmla="*/ 17145 h 952500"/>
              <a:gd name="connsiteX1" fmla="*/ 21335 w 19050"/>
              <a:gd name="connsiteY1" fmla="*/ 960501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00">
                <a:moveTo>
                  <a:pt x="21335" y="17145"/>
                </a:moveTo>
                <a:lnTo>
                  <a:pt x="21335" y="960501"/>
                </a:lnTo>
              </a:path>
            </a:pathLst>
          </a:custGeom>
          <a:ln w="5079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571500" y="4562475"/>
            <a:ext cx="9048750" cy="257175"/>
          </a:xfrm>
          <a:custGeom>
            <a:avLst/>
            <a:gdLst>
              <a:gd name="connsiteX0" fmla="*/ 13716 w 9048750"/>
              <a:gd name="connsiteY0" fmla="*/ 11810 h 257175"/>
              <a:gd name="connsiteX1" fmla="*/ 13716 w 9048750"/>
              <a:gd name="connsiteY1" fmla="*/ 264795 h 257175"/>
              <a:gd name="connsiteX2" fmla="*/ 9054085 w 9048750"/>
              <a:gd name="connsiteY2" fmla="*/ 264795 h 257175"/>
              <a:gd name="connsiteX3" fmla="*/ 9054085 w 9048750"/>
              <a:gd name="connsiteY3" fmla="*/ 11810 h 257175"/>
              <a:gd name="connsiteX4" fmla="*/ 13716 w 9048750"/>
              <a:gd name="connsiteY4" fmla="*/ 1181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257175">
                <a:moveTo>
                  <a:pt x="13716" y="11810"/>
                </a:moveTo>
                <a:lnTo>
                  <a:pt x="13716" y="264795"/>
                </a:lnTo>
                <a:lnTo>
                  <a:pt x="9054085" y="264795"/>
                </a:lnTo>
                <a:lnTo>
                  <a:pt x="9054085" y="11810"/>
                </a:lnTo>
                <a:lnTo>
                  <a:pt x="13716" y="11810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6781800" y="3867150"/>
            <a:ext cx="390525" cy="180975"/>
          </a:xfrm>
          <a:custGeom>
            <a:avLst/>
            <a:gdLst>
              <a:gd name="connsiteX0" fmla="*/ 17526 w 390525"/>
              <a:gd name="connsiteY0" fmla="*/ 17526 h 180975"/>
              <a:gd name="connsiteX1" fmla="*/ 17526 w 390525"/>
              <a:gd name="connsiteY1" fmla="*/ 185166 h 180975"/>
              <a:gd name="connsiteX2" fmla="*/ 394717 w 390525"/>
              <a:gd name="connsiteY2" fmla="*/ 185166 h 180975"/>
              <a:gd name="connsiteX3" fmla="*/ 394717 w 390525"/>
              <a:gd name="connsiteY3" fmla="*/ 17526 h 180975"/>
              <a:gd name="connsiteX4" fmla="*/ 17526 w 390525"/>
              <a:gd name="connsiteY4" fmla="*/ 1752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180975">
                <a:moveTo>
                  <a:pt x="17526" y="17526"/>
                </a:moveTo>
                <a:lnTo>
                  <a:pt x="17526" y="185166"/>
                </a:lnTo>
                <a:lnTo>
                  <a:pt x="394717" y="185166"/>
                </a:lnTo>
                <a:lnTo>
                  <a:pt x="394717" y="17526"/>
                </a:lnTo>
                <a:lnTo>
                  <a:pt x="17526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7162800" y="2295525"/>
            <a:ext cx="9525" cy="1847850"/>
          </a:xfrm>
          <a:custGeom>
            <a:avLst/>
            <a:gdLst>
              <a:gd name="connsiteX0" fmla="*/ 13716 w 9525"/>
              <a:gd name="connsiteY0" fmla="*/ 18669 h 1847850"/>
              <a:gd name="connsiteX1" fmla="*/ 13716 w 9525"/>
              <a:gd name="connsiteY1" fmla="*/ 1851279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0">
                <a:moveTo>
                  <a:pt x="13716" y="18669"/>
                </a:moveTo>
                <a:lnTo>
                  <a:pt x="13716" y="1851279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3086100" y="3867150"/>
            <a:ext cx="666750" cy="114300"/>
          </a:xfrm>
          <a:custGeom>
            <a:avLst/>
            <a:gdLst>
              <a:gd name="connsiteX0" fmla="*/ 14478 w 666750"/>
              <a:gd name="connsiteY0" fmla="*/ 17526 h 114300"/>
              <a:gd name="connsiteX1" fmla="*/ 14478 w 666750"/>
              <a:gd name="connsiteY1" fmla="*/ 122682 h 114300"/>
              <a:gd name="connsiteX2" fmla="*/ 674370 w 666750"/>
              <a:gd name="connsiteY2" fmla="*/ 122682 h 114300"/>
              <a:gd name="connsiteX3" fmla="*/ 674370 w 666750"/>
              <a:gd name="connsiteY3" fmla="*/ 17526 h 114300"/>
              <a:gd name="connsiteX4" fmla="*/ 14478 w 666750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" h="114300">
                <a:moveTo>
                  <a:pt x="14478" y="17526"/>
                </a:moveTo>
                <a:lnTo>
                  <a:pt x="14478" y="122682"/>
                </a:lnTo>
                <a:lnTo>
                  <a:pt x="674370" y="122682"/>
                </a:lnTo>
                <a:lnTo>
                  <a:pt x="674370" y="17526"/>
                </a:lnTo>
                <a:lnTo>
                  <a:pt x="14478" y="1752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3743325" y="2295525"/>
            <a:ext cx="9525" cy="1771650"/>
          </a:xfrm>
          <a:custGeom>
            <a:avLst/>
            <a:gdLst>
              <a:gd name="connsiteX0" fmla="*/ 17145 w 9525"/>
              <a:gd name="connsiteY0" fmla="*/ 18669 h 1771650"/>
              <a:gd name="connsiteX1" fmla="*/ 17145 w 9525"/>
              <a:gd name="connsiteY1" fmla="*/ 1778127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7145" y="18669"/>
                </a:moveTo>
                <a:lnTo>
                  <a:pt x="17145" y="1778127"/>
                </a:lnTo>
              </a:path>
            </a:pathLst>
          </a:custGeom>
          <a:ln w="10477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5429250" y="3867150"/>
            <a:ext cx="19050" cy="495300"/>
          </a:xfrm>
          <a:custGeom>
            <a:avLst/>
            <a:gdLst>
              <a:gd name="connsiteX0" fmla="*/ 21335 w 19050"/>
              <a:gd name="connsiteY0" fmla="*/ 16764 h 495300"/>
              <a:gd name="connsiteX1" fmla="*/ 21335 w 19050"/>
              <a:gd name="connsiteY1" fmla="*/ 4960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95300">
                <a:moveTo>
                  <a:pt x="21335" y="16764"/>
                </a:moveTo>
                <a:lnTo>
                  <a:pt x="21335" y="496061"/>
                </a:lnTo>
              </a:path>
            </a:pathLst>
          </a:custGeom>
          <a:ln w="5079">
            <a:solidFill>
              <a:srgbClr val="abbdc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571500" y="4810125"/>
            <a:ext cx="9048750" cy="152400"/>
          </a:xfrm>
          <a:custGeom>
            <a:avLst/>
            <a:gdLst>
              <a:gd name="connsiteX0" fmla="*/ 13716 w 9048750"/>
              <a:gd name="connsiteY0" fmla="*/ 16383 h 152400"/>
              <a:gd name="connsiteX1" fmla="*/ 13716 w 9048750"/>
              <a:gd name="connsiteY1" fmla="*/ 161163 h 152400"/>
              <a:gd name="connsiteX2" fmla="*/ 9054085 w 9048750"/>
              <a:gd name="connsiteY2" fmla="*/ 161163 h 152400"/>
              <a:gd name="connsiteX3" fmla="*/ 9054085 w 9048750"/>
              <a:gd name="connsiteY3" fmla="*/ 16383 h 152400"/>
              <a:gd name="connsiteX4" fmla="*/ 13716 w 9048750"/>
              <a:gd name="connsiteY4" fmla="*/ 1638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152400">
                <a:moveTo>
                  <a:pt x="13716" y="16383"/>
                </a:moveTo>
                <a:lnTo>
                  <a:pt x="13716" y="161163"/>
                </a:lnTo>
                <a:lnTo>
                  <a:pt x="9054085" y="161163"/>
                </a:lnTo>
                <a:lnTo>
                  <a:pt x="9054085" y="16383"/>
                </a:lnTo>
                <a:lnTo>
                  <a:pt x="13716" y="16383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5"/>
          <p:cNvSpPr txBox="1"/>
          <p:nvPr/>
        </p:nvSpPr>
        <p:spPr>
          <a:xfrm>
            <a:off x="4026408" y="4668274"/>
            <a:ext cx="2157615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594360" y="592656"/>
            <a:ext cx="6446288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2715768" y="1753624"/>
            <a:ext cx="64216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4727277" y="1753624"/>
            <a:ext cx="146771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2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6739128" y="1753624"/>
            <a:ext cx="923504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619506" y="2418466"/>
            <a:ext cx="186204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Europe/C.I.S./Africa/ME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4306062" y="2414656"/>
            <a:ext cx="43247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+20%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7365498" y="2419993"/>
            <a:ext cx="33953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+1%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1126231" y="2619634"/>
            <a:ext cx="135568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Germany)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4631434" y="2624206"/>
            <a:ext cx="43247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+65%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8130540" y="2634873"/>
            <a:ext cx="33953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+7%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1728216" y="3005206"/>
            <a:ext cx="75368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3886949" y="3001400"/>
            <a:ext cx="33953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7491217" y="3028059"/>
            <a:ext cx="33953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+2%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1487417" y="3206374"/>
            <a:ext cx="993553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U.S.)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3886949" y="3210950"/>
            <a:ext cx="33953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+3%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6575299" y="3247517"/>
            <a:ext cx="29762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-2%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1365504" y="3591945"/>
            <a:ext cx="1116490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Asia/Australia</a:t>
            </a:r>
          </a:p>
          <a:p>
            <a:pPr indent="1143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China)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2656332" y="3588140"/>
            <a:ext cx="558173" cy="396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629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-20%</a:t>
            </a:r>
          </a:p>
          <a:p>
            <a:pPr indent="0">
              <a:lnSpc>
                <a:spcPts val="164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27%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6062472" y="3646048"/>
            <a:ext cx="297620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-6%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6449568" y="3860931"/>
            <a:ext cx="29762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-3%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585216" y="4169919"/>
            <a:ext cx="5599074" cy="717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41192">
              <a:lnSpc>
                <a:spcPts val="2420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591312" y="5076707"/>
            <a:ext cx="72846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Europe,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1678406" y="5076707"/>
            <a:ext cx="7922769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(PG)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(HC)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589021" y="5342649"/>
            <a:ext cx="9131991" cy="832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(EM)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8">
              <a:lnSpc>
                <a:spcPts val="17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Divisions</a:t>
            </a:r>
          </a:p>
          <a:p>
            <a:pPr indent="1089664">
              <a:lnSpc>
                <a:spcPts val="208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Canada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Colombia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589026" y="6306576"/>
            <a:ext cx="608614" cy="4839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71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</a:p>
          <a:p>
            <a:pPr indent="0">
              <a:lnSpc>
                <a:spcPts val="208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China: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1678685" y="6306576"/>
            <a:ext cx="5106225" cy="4839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1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  <a:p>
            <a:pPr indent="0">
              <a:lnSpc>
                <a:spcPts val="208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double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594362" y="7138670"/>
            <a:ext cx="1309056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reeform 266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5400675" y="1695450"/>
            <a:ext cx="4210050" cy="295275"/>
          </a:xfrm>
          <a:custGeom>
            <a:avLst/>
            <a:gdLst>
              <a:gd name="connsiteX0" fmla="*/ 17907 w 4210050"/>
              <a:gd name="connsiteY0" fmla="*/ 14477 h 295275"/>
              <a:gd name="connsiteX1" fmla="*/ 17907 w 4210050"/>
              <a:gd name="connsiteY1" fmla="*/ 304038 h 295275"/>
              <a:gd name="connsiteX2" fmla="*/ 4215765 w 4210050"/>
              <a:gd name="connsiteY2" fmla="*/ 304038 h 295275"/>
              <a:gd name="connsiteX3" fmla="*/ 4215765 w 4210050"/>
              <a:gd name="connsiteY3" fmla="*/ 14477 h 295275"/>
              <a:gd name="connsiteX4" fmla="*/ 17907 w 4210050"/>
              <a:gd name="connsiteY4" fmla="*/ 14477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050" h="295275">
                <a:moveTo>
                  <a:pt x="17907" y="14477"/>
                </a:moveTo>
                <a:lnTo>
                  <a:pt x="17907" y="304038"/>
                </a:lnTo>
                <a:lnTo>
                  <a:pt x="4215765" y="304038"/>
                </a:lnTo>
                <a:lnTo>
                  <a:pt x="4215765" y="14477"/>
                </a:lnTo>
                <a:lnTo>
                  <a:pt x="17907" y="1447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581025" y="1695450"/>
            <a:ext cx="4200525" cy="295275"/>
          </a:xfrm>
          <a:custGeom>
            <a:avLst/>
            <a:gdLst>
              <a:gd name="connsiteX0" fmla="*/ 11048 w 4200525"/>
              <a:gd name="connsiteY0" fmla="*/ 14477 h 295275"/>
              <a:gd name="connsiteX1" fmla="*/ 11048 w 4200525"/>
              <a:gd name="connsiteY1" fmla="*/ 304038 h 295275"/>
              <a:gd name="connsiteX2" fmla="*/ 4208907 w 4200525"/>
              <a:gd name="connsiteY2" fmla="*/ 304038 h 295275"/>
              <a:gd name="connsiteX3" fmla="*/ 4208907 w 4200525"/>
              <a:gd name="connsiteY3" fmla="*/ 14477 h 295275"/>
              <a:gd name="connsiteX4" fmla="*/ 11048 w 4200525"/>
              <a:gd name="connsiteY4" fmla="*/ 14477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295275">
                <a:moveTo>
                  <a:pt x="11048" y="14477"/>
                </a:moveTo>
                <a:lnTo>
                  <a:pt x="11048" y="304038"/>
                </a:lnTo>
                <a:lnTo>
                  <a:pt x="4208907" y="304038"/>
                </a:lnTo>
                <a:lnTo>
                  <a:pt x="4208907" y="14477"/>
                </a:lnTo>
                <a:lnTo>
                  <a:pt x="11048" y="14477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5400675" y="1981200"/>
            <a:ext cx="4210050" cy="76200"/>
          </a:xfrm>
          <a:custGeom>
            <a:avLst/>
            <a:gdLst>
              <a:gd name="connsiteX0" fmla="*/ 17907 w 4210050"/>
              <a:gd name="connsiteY0" fmla="*/ 17526 h 76200"/>
              <a:gd name="connsiteX1" fmla="*/ 17907 w 4210050"/>
              <a:gd name="connsiteY1" fmla="*/ 85344 h 76200"/>
              <a:gd name="connsiteX2" fmla="*/ 4215765 w 4210050"/>
              <a:gd name="connsiteY2" fmla="*/ 85344 h 76200"/>
              <a:gd name="connsiteX3" fmla="*/ 4215765 w 4210050"/>
              <a:gd name="connsiteY3" fmla="*/ 17526 h 76200"/>
              <a:gd name="connsiteX4" fmla="*/ 17907 w 4210050"/>
              <a:gd name="connsiteY4" fmla="*/ 17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050" h="76200">
                <a:moveTo>
                  <a:pt x="17907" y="17526"/>
                </a:moveTo>
                <a:lnTo>
                  <a:pt x="17907" y="85344"/>
                </a:lnTo>
                <a:lnTo>
                  <a:pt x="4215765" y="85344"/>
                </a:lnTo>
                <a:lnTo>
                  <a:pt x="4215765" y="17526"/>
                </a:lnTo>
                <a:lnTo>
                  <a:pt x="17907" y="1752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581025" y="1981200"/>
            <a:ext cx="4200525" cy="76200"/>
          </a:xfrm>
          <a:custGeom>
            <a:avLst/>
            <a:gdLst>
              <a:gd name="connsiteX0" fmla="*/ 11048 w 4200525"/>
              <a:gd name="connsiteY0" fmla="*/ 17526 h 76200"/>
              <a:gd name="connsiteX1" fmla="*/ 11048 w 4200525"/>
              <a:gd name="connsiteY1" fmla="*/ 85344 h 76200"/>
              <a:gd name="connsiteX2" fmla="*/ 4208907 w 4200525"/>
              <a:gd name="connsiteY2" fmla="*/ 85344 h 76200"/>
              <a:gd name="connsiteX3" fmla="*/ 4208907 w 4200525"/>
              <a:gd name="connsiteY3" fmla="*/ 17526 h 76200"/>
              <a:gd name="connsiteX4" fmla="*/ 11048 w 4200525"/>
              <a:gd name="connsiteY4" fmla="*/ 17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0525" h="76200">
                <a:moveTo>
                  <a:pt x="11048" y="17526"/>
                </a:moveTo>
                <a:lnTo>
                  <a:pt x="11048" y="85344"/>
                </a:lnTo>
                <a:lnTo>
                  <a:pt x="4208907" y="85344"/>
                </a:lnTo>
                <a:lnTo>
                  <a:pt x="4208907" y="17526"/>
                </a:lnTo>
                <a:lnTo>
                  <a:pt x="11048" y="17526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1" name="Picture 2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4705350"/>
            <a:ext cx="3810000" cy="2000250"/>
          </a:xfrm>
          <a:prstGeom prst="rect">
            <a:avLst/>
          </a:prstGeom>
        </p:spPr>
      </p:pic>
      <p:pic>
        <p:nvPicPr>
          <p:cNvPr id="292" name="Picture 29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105400"/>
            <a:ext cx="3038475" cy="1600200"/>
          </a:xfrm>
          <a:prstGeom prst="rect">
            <a:avLst/>
          </a:prstGeom>
        </p:spPr>
      </p:pic>
      <p:sp>
        <p:nvSpPr>
          <p:cNvPr id="292" name="TextBox 292"/>
          <p:cNvSpPr txBox="1"/>
          <p:nvPr/>
        </p:nvSpPr>
        <p:spPr>
          <a:xfrm>
            <a:off x="594360" y="592656"/>
            <a:ext cx="6960682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Tailored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offerings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proximity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594362" y="1783342"/>
            <a:ext cx="3916423" cy="55111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6584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adeals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gy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3452">
              <a:lnSpc>
                <a:spcPts val="203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Suef,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Burullus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</a:p>
          <a:p>
            <a:pPr indent="40234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plants</a:t>
            </a:r>
          </a:p>
          <a:p>
            <a:pPr indent="706372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track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GW</a:t>
            </a:r>
          </a:p>
          <a:p>
            <a:pPr indent="706372">
              <a:lnSpc>
                <a:spcPts val="2285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Modular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Combined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905261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H-Frame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turbines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3452">
              <a:lnSpc>
                <a:spcPts val="25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agreement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</a:p>
          <a:p>
            <a:pPr indent="40233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</a:p>
          <a:p>
            <a:pPr indent="706371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rotor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blade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factory</a:t>
            </a:r>
          </a:p>
          <a:p>
            <a:pPr indent="706371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3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5537454" y="1783342"/>
            <a:ext cx="3869168" cy="2597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Mobilit</a:t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867">
              <a:lnSpc>
                <a:spcPts val="203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</a:p>
          <a:p>
            <a:pPr indent="285756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589788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Customer: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Rhine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Ruhr</a:t>
            </a:r>
          </a:p>
          <a:p>
            <a:pPr indent="788662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Metropolitan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</a:p>
          <a:p>
            <a:pPr indent="589773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Desiro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multiple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units</a:t>
            </a:r>
          </a:p>
          <a:p>
            <a:pPr indent="589773">
              <a:lnSpc>
                <a:spcPts val="229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788670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ears</a:t>
            </a:r>
          </a:p>
          <a:p>
            <a:pPr indent="589783">
              <a:lnSpc>
                <a:spcPts val="2286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€1.7bn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594362" y="7385559"/>
            <a:ext cx="437979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1623822" y="7385559"/>
            <a:ext cx="1303604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7584190" y="7385559"/>
            <a:ext cx="20390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reeform 29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4257675" y="2867025"/>
            <a:ext cx="95250" cy="95250"/>
          </a:xfrm>
          <a:custGeom>
            <a:avLst/>
            <a:gdLst>
              <a:gd name="connsiteX0" fmla="*/ 96392 w 95250"/>
              <a:gd name="connsiteY0" fmla="*/ 15621 h 95250"/>
              <a:gd name="connsiteX1" fmla="*/ 54483 w 95250"/>
              <a:gd name="connsiteY1" fmla="*/ 99441 h 95250"/>
              <a:gd name="connsiteX2" fmla="*/ 12572 w 95250"/>
              <a:gd name="connsiteY2" fmla="*/ 15621 h 95250"/>
              <a:gd name="connsiteX3" fmla="*/ 96392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5621"/>
                </a:moveTo>
                <a:lnTo>
                  <a:pt x="54483" y="99441"/>
                </a:lnTo>
                <a:lnTo>
                  <a:pt x="12572" y="15621"/>
                </a:lnTo>
                <a:lnTo>
                  <a:pt x="96392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4286250" y="2781300"/>
            <a:ext cx="28575" cy="114300"/>
          </a:xfrm>
          <a:custGeom>
            <a:avLst/>
            <a:gdLst>
              <a:gd name="connsiteX0" fmla="*/ 32766 w 28575"/>
              <a:gd name="connsiteY0" fmla="*/ 17526 h 114300"/>
              <a:gd name="connsiteX1" fmla="*/ 32766 w 28575"/>
              <a:gd name="connsiteY1" fmla="*/ 115062 h 114300"/>
              <a:gd name="connsiteX2" fmla="*/ 18288 w 28575"/>
              <a:gd name="connsiteY2" fmla="*/ 115062 h 114300"/>
              <a:gd name="connsiteX3" fmla="*/ 18288 w 28575"/>
              <a:gd name="connsiteY3" fmla="*/ 17526 h 114300"/>
              <a:gd name="connsiteX4" fmla="*/ 32766 w 28575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7526"/>
                </a:moveTo>
                <a:lnTo>
                  <a:pt x="32766" y="115062"/>
                </a:lnTo>
                <a:lnTo>
                  <a:pt x="18288" y="115062"/>
                </a:lnTo>
                <a:lnTo>
                  <a:pt x="18288" y="17526"/>
                </a:lnTo>
                <a:lnTo>
                  <a:pt x="3276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3295650" y="2781300"/>
            <a:ext cx="1009650" cy="19050"/>
          </a:xfrm>
          <a:custGeom>
            <a:avLst/>
            <a:gdLst>
              <a:gd name="connsiteX0" fmla="*/ 15240 w 1009650"/>
              <a:gd name="connsiteY0" fmla="*/ 10667 h 19050"/>
              <a:gd name="connsiteX1" fmla="*/ 15240 w 1009650"/>
              <a:gd name="connsiteY1" fmla="*/ 24383 h 19050"/>
              <a:gd name="connsiteX2" fmla="*/ 1016508 w 1009650"/>
              <a:gd name="connsiteY2" fmla="*/ 24383 h 19050"/>
              <a:gd name="connsiteX3" fmla="*/ 1016508 w 1009650"/>
              <a:gd name="connsiteY3" fmla="*/ 10667 h 19050"/>
              <a:gd name="connsiteX4" fmla="*/ 15240 w 1009650"/>
              <a:gd name="connsiteY4" fmla="*/ 10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5240" y="10667"/>
                </a:moveTo>
                <a:lnTo>
                  <a:pt x="15240" y="24383"/>
                </a:lnTo>
                <a:lnTo>
                  <a:pt x="1016508" y="24383"/>
                </a:lnTo>
                <a:lnTo>
                  <a:pt x="1016508" y="10667"/>
                </a:lnTo>
                <a:lnTo>
                  <a:pt x="15240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3286125" y="2781300"/>
            <a:ext cx="28575" cy="152400"/>
          </a:xfrm>
          <a:custGeom>
            <a:avLst/>
            <a:gdLst>
              <a:gd name="connsiteX0" fmla="*/ 17907 w 28575"/>
              <a:gd name="connsiteY0" fmla="*/ 17526 h 152400"/>
              <a:gd name="connsiteX1" fmla="*/ 17907 w 28575"/>
              <a:gd name="connsiteY1" fmla="*/ 160782 h 152400"/>
              <a:gd name="connsiteX2" fmla="*/ 32385 w 28575"/>
              <a:gd name="connsiteY2" fmla="*/ 160782 h 152400"/>
              <a:gd name="connsiteX3" fmla="*/ 32385 w 28575"/>
              <a:gd name="connsiteY3" fmla="*/ 17526 h 152400"/>
              <a:gd name="connsiteX4" fmla="*/ 17907 w 28575"/>
              <a:gd name="connsiteY4" fmla="*/ 1752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52400">
                <a:moveTo>
                  <a:pt x="17907" y="17526"/>
                </a:moveTo>
                <a:lnTo>
                  <a:pt x="17907" y="160782"/>
                </a:lnTo>
                <a:lnTo>
                  <a:pt x="32385" y="160782"/>
                </a:lnTo>
                <a:lnTo>
                  <a:pt x="32385" y="17526"/>
                </a:lnTo>
                <a:lnTo>
                  <a:pt x="1790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3514725" y="2657475"/>
            <a:ext cx="571500" cy="266700"/>
          </a:xfrm>
          <a:custGeom>
            <a:avLst/>
            <a:gdLst>
              <a:gd name="connsiteX0" fmla="*/ 14859 w 571500"/>
              <a:gd name="connsiteY0" fmla="*/ 141351 h 266700"/>
              <a:gd name="connsiteX1" fmla="*/ 296036 w 571500"/>
              <a:gd name="connsiteY1" fmla="*/ 11811 h 266700"/>
              <a:gd name="connsiteX2" fmla="*/ 577215 w 571500"/>
              <a:gd name="connsiteY2" fmla="*/ 141351 h 266700"/>
              <a:gd name="connsiteX3" fmla="*/ 296036 w 571500"/>
              <a:gd name="connsiteY3" fmla="*/ 270129 h 266700"/>
              <a:gd name="connsiteX4" fmla="*/ 14859 w 571500"/>
              <a:gd name="connsiteY4" fmla="*/ 14135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4859" y="141351"/>
                </a:moveTo>
                <a:cubicBezTo>
                  <a:pt x="14859" y="69723"/>
                  <a:pt x="140589" y="11811"/>
                  <a:pt x="296036" y="11811"/>
                </a:cubicBezTo>
                <a:cubicBezTo>
                  <a:pt x="451485" y="11811"/>
                  <a:pt x="577215" y="69723"/>
                  <a:pt x="577215" y="141351"/>
                </a:cubicBezTo>
                <a:cubicBezTo>
                  <a:pt x="577215" y="212217"/>
                  <a:pt x="451485" y="270129"/>
                  <a:pt x="296036" y="270129"/>
                </a:cubicBezTo>
                <a:cubicBezTo>
                  <a:pt x="140589" y="270129"/>
                  <a:pt x="14859" y="212217"/>
                  <a:pt x="14859" y="141351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> 
				</p:cNvPr>
          <p:cNvSpPr/>
          <p:nvPr/>
        </p:nvSpPr>
        <p:spPr>
          <a:xfrm>
            <a:off x="2114550" y="2867025"/>
            <a:ext cx="95250" cy="95250"/>
          </a:xfrm>
          <a:custGeom>
            <a:avLst/>
            <a:gdLst>
              <a:gd name="connsiteX0" fmla="*/ 102108 w 95250"/>
              <a:gd name="connsiteY0" fmla="*/ 15621 h 95250"/>
              <a:gd name="connsiteX1" fmla="*/ 60198 w 95250"/>
              <a:gd name="connsiteY1" fmla="*/ 99441 h 95250"/>
              <a:gd name="connsiteX2" fmla="*/ 18288 w 95250"/>
              <a:gd name="connsiteY2" fmla="*/ 15621 h 95250"/>
              <a:gd name="connsiteX3" fmla="*/ 102108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5621"/>
                </a:moveTo>
                <a:lnTo>
                  <a:pt x="60198" y="99441"/>
                </a:lnTo>
                <a:lnTo>
                  <a:pt x="18288" y="15621"/>
                </a:lnTo>
                <a:lnTo>
                  <a:pt x="10210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> 
				</p:cNvPr>
          <p:cNvSpPr/>
          <p:nvPr/>
        </p:nvSpPr>
        <p:spPr>
          <a:xfrm>
            <a:off x="2152650" y="2781300"/>
            <a:ext cx="28575" cy="114300"/>
          </a:xfrm>
          <a:custGeom>
            <a:avLst/>
            <a:gdLst>
              <a:gd name="connsiteX0" fmla="*/ 28955 w 28575"/>
              <a:gd name="connsiteY0" fmla="*/ 17526 h 114300"/>
              <a:gd name="connsiteX1" fmla="*/ 28955 w 28575"/>
              <a:gd name="connsiteY1" fmla="*/ 115062 h 114300"/>
              <a:gd name="connsiteX2" fmla="*/ 14477 w 28575"/>
              <a:gd name="connsiteY2" fmla="*/ 115062 h 114300"/>
              <a:gd name="connsiteX3" fmla="*/ 14477 w 28575"/>
              <a:gd name="connsiteY3" fmla="*/ 17526 h 114300"/>
              <a:gd name="connsiteX4" fmla="*/ 28955 w 28575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7526"/>
                </a:moveTo>
                <a:lnTo>
                  <a:pt x="28955" y="115062"/>
                </a:lnTo>
                <a:lnTo>
                  <a:pt x="14477" y="115062"/>
                </a:lnTo>
                <a:lnTo>
                  <a:pt x="14477" y="17526"/>
                </a:lnTo>
                <a:lnTo>
                  <a:pt x="2895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1162050" y="2781300"/>
            <a:ext cx="1009650" cy="19050"/>
          </a:xfrm>
          <a:custGeom>
            <a:avLst/>
            <a:gdLst>
              <a:gd name="connsiteX0" fmla="*/ 11430 w 1009650"/>
              <a:gd name="connsiteY0" fmla="*/ 10667 h 19050"/>
              <a:gd name="connsiteX1" fmla="*/ 11430 w 1009650"/>
              <a:gd name="connsiteY1" fmla="*/ 24383 h 19050"/>
              <a:gd name="connsiteX2" fmla="*/ 1012697 w 1009650"/>
              <a:gd name="connsiteY2" fmla="*/ 24383 h 19050"/>
              <a:gd name="connsiteX3" fmla="*/ 1012697 w 1009650"/>
              <a:gd name="connsiteY3" fmla="*/ 10667 h 19050"/>
              <a:gd name="connsiteX4" fmla="*/ 11430 w 1009650"/>
              <a:gd name="connsiteY4" fmla="*/ 10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1430" y="10667"/>
                </a:moveTo>
                <a:lnTo>
                  <a:pt x="11430" y="24383"/>
                </a:lnTo>
                <a:lnTo>
                  <a:pt x="1012697" y="24383"/>
                </a:lnTo>
                <a:lnTo>
                  <a:pt x="1012697" y="10667"/>
                </a:lnTo>
                <a:lnTo>
                  <a:pt x="11430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1152525" y="2781300"/>
            <a:ext cx="28575" cy="152400"/>
          </a:xfrm>
          <a:custGeom>
            <a:avLst/>
            <a:gdLst>
              <a:gd name="connsiteX0" fmla="*/ 14097 w 28575"/>
              <a:gd name="connsiteY0" fmla="*/ 17526 h 152400"/>
              <a:gd name="connsiteX1" fmla="*/ 14097 w 28575"/>
              <a:gd name="connsiteY1" fmla="*/ 160782 h 152400"/>
              <a:gd name="connsiteX2" fmla="*/ 28575 w 28575"/>
              <a:gd name="connsiteY2" fmla="*/ 160782 h 152400"/>
              <a:gd name="connsiteX3" fmla="*/ 28575 w 28575"/>
              <a:gd name="connsiteY3" fmla="*/ 17526 h 152400"/>
              <a:gd name="connsiteX4" fmla="*/ 14097 w 28575"/>
              <a:gd name="connsiteY4" fmla="*/ 1752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52400">
                <a:moveTo>
                  <a:pt x="14097" y="17526"/>
                </a:moveTo>
                <a:lnTo>
                  <a:pt x="14097" y="160782"/>
                </a:lnTo>
                <a:lnTo>
                  <a:pt x="28575" y="160782"/>
                </a:lnTo>
                <a:lnTo>
                  <a:pt x="28575" y="17526"/>
                </a:lnTo>
                <a:lnTo>
                  <a:pt x="1409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1352550" y="2657475"/>
            <a:ext cx="628650" cy="266700"/>
          </a:xfrm>
          <a:custGeom>
            <a:avLst/>
            <a:gdLst>
              <a:gd name="connsiteX0" fmla="*/ 11430 w 628650"/>
              <a:gd name="connsiteY0" fmla="*/ 141351 h 266700"/>
              <a:gd name="connsiteX1" fmla="*/ 321564 w 628650"/>
              <a:gd name="connsiteY1" fmla="*/ 11811 h 266700"/>
              <a:gd name="connsiteX2" fmla="*/ 631698 w 628650"/>
              <a:gd name="connsiteY2" fmla="*/ 141351 h 266700"/>
              <a:gd name="connsiteX3" fmla="*/ 321564 w 628650"/>
              <a:gd name="connsiteY3" fmla="*/ 270129 h 266700"/>
              <a:gd name="connsiteX4" fmla="*/ 11430 w 628650"/>
              <a:gd name="connsiteY4" fmla="*/ 14135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1351"/>
                </a:moveTo>
                <a:cubicBezTo>
                  <a:pt x="11430" y="69723"/>
                  <a:pt x="150114" y="11811"/>
                  <a:pt x="321564" y="11811"/>
                </a:cubicBezTo>
                <a:cubicBezTo>
                  <a:pt x="493014" y="11811"/>
                  <a:pt x="631698" y="69723"/>
                  <a:pt x="631698" y="141351"/>
                </a:cubicBezTo>
                <a:cubicBezTo>
                  <a:pt x="631698" y="212217"/>
                  <a:pt x="493014" y="270129"/>
                  <a:pt x="321564" y="270129"/>
                </a:cubicBezTo>
                <a:cubicBezTo>
                  <a:pt x="150114" y="270129"/>
                  <a:pt x="11430" y="212217"/>
                  <a:pt x="11430" y="141351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8991600" y="3000375"/>
            <a:ext cx="95250" cy="95250"/>
          </a:xfrm>
          <a:custGeom>
            <a:avLst/>
            <a:gdLst>
              <a:gd name="connsiteX0" fmla="*/ 98297 w 95250"/>
              <a:gd name="connsiteY0" fmla="*/ 18669 h 95250"/>
              <a:gd name="connsiteX1" fmla="*/ 56388 w 95250"/>
              <a:gd name="connsiteY1" fmla="*/ 102489 h 95250"/>
              <a:gd name="connsiteX2" fmla="*/ 14478 w 95250"/>
              <a:gd name="connsiteY2" fmla="*/ 18669 h 95250"/>
              <a:gd name="connsiteX3" fmla="*/ 98297 w 95250"/>
              <a:gd name="connsiteY3" fmla="*/ 1866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8669"/>
                </a:moveTo>
                <a:lnTo>
                  <a:pt x="56388" y="102489"/>
                </a:lnTo>
                <a:lnTo>
                  <a:pt x="14478" y="18669"/>
                </a:lnTo>
                <a:lnTo>
                  <a:pt x="98297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9029700" y="2924175"/>
            <a:ext cx="19050" cy="104775"/>
          </a:xfrm>
          <a:custGeom>
            <a:avLst/>
            <a:gdLst>
              <a:gd name="connsiteX0" fmla="*/ 25145 w 19050"/>
              <a:gd name="connsiteY0" fmla="*/ 11048 h 104775"/>
              <a:gd name="connsiteX1" fmla="*/ 25145 w 19050"/>
              <a:gd name="connsiteY1" fmla="*/ 108584 h 104775"/>
              <a:gd name="connsiteX2" fmla="*/ 10667 w 19050"/>
              <a:gd name="connsiteY2" fmla="*/ 108584 h 104775"/>
              <a:gd name="connsiteX3" fmla="*/ 10667 w 19050"/>
              <a:gd name="connsiteY3" fmla="*/ 11048 h 104775"/>
              <a:gd name="connsiteX4" fmla="*/ 25145 w 19050"/>
              <a:gd name="connsiteY4" fmla="*/ 11048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1048"/>
                </a:moveTo>
                <a:lnTo>
                  <a:pt x="25145" y="108584"/>
                </a:lnTo>
                <a:lnTo>
                  <a:pt x="10667" y="108584"/>
                </a:lnTo>
                <a:lnTo>
                  <a:pt x="10667" y="11048"/>
                </a:lnTo>
                <a:lnTo>
                  <a:pt x="25145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> 
				</p:cNvPr>
          <p:cNvSpPr/>
          <p:nvPr/>
        </p:nvSpPr>
        <p:spPr>
          <a:xfrm>
            <a:off x="8029575" y="2914650"/>
            <a:ext cx="1009650" cy="19050"/>
          </a:xfrm>
          <a:custGeom>
            <a:avLst/>
            <a:gdLst>
              <a:gd name="connsiteX0" fmla="*/ 17144 w 1009650"/>
              <a:gd name="connsiteY0" fmla="*/ 12954 h 19050"/>
              <a:gd name="connsiteX1" fmla="*/ 17144 w 1009650"/>
              <a:gd name="connsiteY1" fmla="*/ 27432 h 19050"/>
              <a:gd name="connsiteX2" fmla="*/ 1018412 w 1009650"/>
              <a:gd name="connsiteY2" fmla="*/ 27432 h 19050"/>
              <a:gd name="connsiteX3" fmla="*/ 1018412 w 1009650"/>
              <a:gd name="connsiteY3" fmla="*/ 12954 h 19050"/>
              <a:gd name="connsiteX4" fmla="*/ 17144 w 1009650"/>
              <a:gd name="connsiteY4" fmla="*/ 1295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7144" y="12954"/>
                </a:moveTo>
                <a:lnTo>
                  <a:pt x="17144" y="27432"/>
                </a:lnTo>
                <a:lnTo>
                  <a:pt x="1018412" y="27432"/>
                </a:lnTo>
                <a:lnTo>
                  <a:pt x="1018412" y="12954"/>
                </a:lnTo>
                <a:lnTo>
                  <a:pt x="17144" y="1295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> 
				</p:cNvPr>
          <p:cNvSpPr/>
          <p:nvPr/>
        </p:nvSpPr>
        <p:spPr>
          <a:xfrm>
            <a:off x="8029575" y="2924175"/>
            <a:ext cx="19050" cy="9525"/>
          </a:xfrm>
          <a:custGeom>
            <a:avLst/>
            <a:gdLst>
              <a:gd name="connsiteX0" fmla="*/ 10286 w 19050"/>
              <a:gd name="connsiteY0" fmla="*/ 17907 h 9525"/>
              <a:gd name="connsiteX1" fmla="*/ 24765 w 19050"/>
              <a:gd name="connsiteY1" fmla="*/ 179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9525">
                <a:moveTo>
                  <a:pt x="10286" y="17907"/>
                </a:moveTo>
                <a:lnTo>
                  <a:pt x="24765" y="17907"/>
                </a:lnTo>
              </a:path>
            </a:pathLst>
          </a:custGeom>
          <a:ln w="9144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> 
				</p:cNvPr>
          <p:cNvSpPr/>
          <p:nvPr/>
        </p:nvSpPr>
        <p:spPr>
          <a:xfrm>
            <a:off x="8248650" y="2790825"/>
            <a:ext cx="571500" cy="266700"/>
          </a:xfrm>
          <a:custGeom>
            <a:avLst/>
            <a:gdLst>
              <a:gd name="connsiteX0" fmla="*/ 16764 w 571500"/>
              <a:gd name="connsiteY0" fmla="*/ 144398 h 266700"/>
              <a:gd name="connsiteX1" fmla="*/ 297942 w 571500"/>
              <a:gd name="connsiteY1" fmla="*/ 14858 h 266700"/>
              <a:gd name="connsiteX2" fmla="*/ 579119 w 571500"/>
              <a:gd name="connsiteY2" fmla="*/ 144398 h 266700"/>
              <a:gd name="connsiteX3" fmla="*/ 297942 w 571500"/>
              <a:gd name="connsiteY3" fmla="*/ 273176 h 266700"/>
              <a:gd name="connsiteX4" fmla="*/ 16764 w 571500"/>
              <a:gd name="connsiteY4" fmla="*/ 14439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44398"/>
                </a:moveTo>
                <a:cubicBezTo>
                  <a:pt x="16764" y="72771"/>
                  <a:pt x="142494" y="14858"/>
                  <a:pt x="297942" y="14858"/>
                </a:cubicBezTo>
                <a:cubicBezTo>
                  <a:pt x="453390" y="14858"/>
                  <a:pt x="579119" y="72771"/>
                  <a:pt x="579119" y="144398"/>
                </a:cubicBezTo>
                <a:cubicBezTo>
                  <a:pt x="579119" y="215265"/>
                  <a:pt x="453390" y="273176"/>
                  <a:pt x="297942" y="273176"/>
                </a:cubicBezTo>
                <a:cubicBezTo>
                  <a:pt x="142494" y="273176"/>
                  <a:pt x="16764" y="215265"/>
                  <a:pt x="16764" y="144398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> 
				</p:cNvPr>
          <p:cNvSpPr/>
          <p:nvPr/>
        </p:nvSpPr>
        <p:spPr>
          <a:xfrm>
            <a:off x="5895975" y="2905125"/>
            <a:ext cx="1009650" cy="19050"/>
          </a:xfrm>
          <a:custGeom>
            <a:avLst/>
            <a:gdLst>
              <a:gd name="connsiteX0" fmla="*/ 13335 w 1009650"/>
              <a:gd name="connsiteY0" fmla="*/ 12573 h 19050"/>
              <a:gd name="connsiteX1" fmla="*/ 13335 w 1009650"/>
              <a:gd name="connsiteY1" fmla="*/ 26289 h 19050"/>
              <a:gd name="connsiteX2" fmla="*/ 1014603 w 1009650"/>
              <a:gd name="connsiteY2" fmla="*/ 26289 h 19050"/>
              <a:gd name="connsiteX3" fmla="*/ 1014603 w 1009650"/>
              <a:gd name="connsiteY3" fmla="*/ 12573 h 19050"/>
              <a:gd name="connsiteX4" fmla="*/ 13335 w 1009650"/>
              <a:gd name="connsiteY4" fmla="*/ 12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3335" y="12573"/>
                </a:moveTo>
                <a:lnTo>
                  <a:pt x="13335" y="26289"/>
                </a:lnTo>
                <a:lnTo>
                  <a:pt x="1014603" y="26289"/>
                </a:lnTo>
                <a:lnTo>
                  <a:pt x="1014603" y="12573"/>
                </a:lnTo>
                <a:lnTo>
                  <a:pt x="13335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> 
				</p:cNvPr>
          <p:cNvSpPr/>
          <p:nvPr/>
        </p:nvSpPr>
        <p:spPr>
          <a:xfrm>
            <a:off x="6858000" y="2990850"/>
            <a:ext cx="85725" cy="95250"/>
          </a:xfrm>
          <a:custGeom>
            <a:avLst/>
            <a:gdLst>
              <a:gd name="connsiteX0" fmla="*/ 94488 w 85725"/>
              <a:gd name="connsiteY0" fmla="*/ 17526 h 95250"/>
              <a:gd name="connsiteX1" fmla="*/ 52578 w 85725"/>
              <a:gd name="connsiteY1" fmla="*/ 101346 h 95250"/>
              <a:gd name="connsiteX2" fmla="*/ 10668 w 85725"/>
              <a:gd name="connsiteY2" fmla="*/ 17526 h 95250"/>
              <a:gd name="connsiteX3" fmla="*/ 94488 w 85725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7526"/>
                </a:moveTo>
                <a:lnTo>
                  <a:pt x="52578" y="101346"/>
                </a:lnTo>
                <a:lnTo>
                  <a:pt x="10668" y="17526"/>
                </a:lnTo>
                <a:lnTo>
                  <a:pt x="9448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> 
				</p:cNvPr>
          <p:cNvSpPr/>
          <p:nvPr/>
        </p:nvSpPr>
        <p:spPr>
          <a:xfrm>
            <a:off x="6886575" y="2914650"/>
            <a:ext cx="28575" cy="104775"/>
          </a:xfrm>
          <a:custGeom>
            <a:avLst/>
            <a:gdLst>
              <a:gd name="connsiteX0" fmla="*/ 30860 w 28575"/>
              <a:gd name="connsiteY0" fmla="*/ 9905 h 104775"/>
              <a:gd name="connsiteX1" fmla="*/ 30860 w 28575"/>
              <a:gd name="connsiteY1" fmla="*/ 107441 h 104775"/>
              <a:gd name="connsiteX2" fmla="*/ 16382 w 28575"/>
              <a:gd name="connsiteY2" fmla="*/ 107441 h 104775"/>
              <a:gd name="connsiteX3" fmla="*/ 16382 w 28575"/>
              <a:gd name="connsiteY3" fmla="*/ 9905 h 104775"/>
              <a:gd name="connsiteX4" fmla="*/ 30860 w 28575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9905"/>
                </a:moveTo>
                <a:lnTo>
                  <a:pt x="30860" y="107441"/>
                </a:lnTo>
                <a:lnTo>
                  <a:pt x="16382" y="107441"/>
                </a:lnTo>
                <a:lnTo>
                  <a:pt x="16382" y="9905"/>
                </a:lnTo>
                <a:lnTo>
                  <a:pt x="30860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> 
				</p:cNvPr>
          <p:cNvSpPr/>
          <p:nvPr/>
        </p:nvSpPr>
        <p:spPr>
          <a:xfrm>
            <a:off x="5886450" y="2914650"/>
            <a:ext cx="28575" cy="19050"/>
          </a:xfrm>
          <a:custGeom>
            <a:avLst/>
            <a:gdLst>
              <a:gd name="connsiteX0" fmla="*/ 16002 w 28575"/>
              <a:gd name="connsiteY0" fmla="*/ 9905 h 19050"/>
              <a:gd name="connsiteX1" fmla="*/ 16002 w 28575"/>
              <a:gd name="connsiteY1" fmla="*/ 27432 h 19050"/>
              <a:gd name="connsiteX2" fmla="*/ 30480 w 28575"/>
              <a:gd name="connsiteY2" fmla="*/ 27432 h 19050"/>
              <a:gd name="connsiteX3" fmla="*/ 30480 w 28575"/>
              <a:gd name="connsiteY3" fmla="*/ 9905 h 19050"/>
              <a:gd name="connsiteX4" fmla="*/ 16002 w 285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16002" y="9905"/>
                </a:moveTo>
                <a:lnTo>
                  <a:pt x="16002" y="27432"/>
                </a:lnTo>
                <a:lnTo>
                  <a:pt x="30480" y="27432"/>
                </a:lnTo>
                <a:lnTo>
                  <a:pt x="30480" y="9905"/>
                </a:lnTo>
                <a:lnTo>
                  <a:pt x="16002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> 
				</p:cNvPr>
          <p:cNvSpPr/>
          <p:nvPr/>
        </p:nvSpPr>
        <p:spPr>
          <a:xfrm>
            <a:off x="6048375" y="2781300"/>
            <a:ext cx="704850" cy="266700"/>
          </a:xfrm>
          <a:custGeom>
            <a:avLst/>
            <a:gdLst>
              <a:gd name="connsiteX0" fmla="*/ 14859 w 704850"/>
              <a:gd name="connsiteY0" fmla="*/ 143255 h 266700"/>
              <a:gd name="connsiteX1" fmla="*/ 360807 w 704850"/>
              <a:gd name="connsiteY1" fmla="*/ 13716 h 266700"/>
              <a:gd name="connsiteX2" fmla="*/ 706755 w 704850"/>
              <a:gd name="connsiteY2" fmla="*/ 143255 h 266700"/>
              <a:gd name="connsiteX3" fmla="*/ 360807 w 704850"/>
              <a:gd name="connsiteY3" fmla="*/ 272033 h 266700"/>
              <a:gd name="connsiteX4" fmla="*/ 14859 w 7048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4859" y="143255"/>
                </a:moveTo>
                <a:cubicBezTo>
                  <a:pt x="14859" y="71628"/>
                  <a:pt x="169545" y="13716"/>
                  <a:pt x="360807" y="13716"/>
                </a:cubicBezTo>
                <a:cubicBezTo>
                  <a:pt x="551307" y="13716"/>
                  <a:pt x="706755" y="71628"/>
                  <a:pt x="706755" y="143255"/>
                </a:cubicBezTo>
                <a:cubicBezTo>
                  <a:pt x="706755" y="214122"/>
                  <a:pt x="551307" y="272033"/>
                  <a:pt x="360807" y="272033"/>
                </a:cubicBezTo>
                <a:cubicBezTo>
                  <a:pt x="169545" y="272033"/>
                  <a:pt x="14859" y="214122"/>
                  <a:pt x="14859" y="143255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> 
				</p:cNvPr>
          <p:cNvSpPr/>
          <p:nvPr/>
        </p:nvSpPr>
        <p:spPr>
          <a:xfrm>
            <a:off x="3009900" y="3228975"/>
            <a:ext cx="581025" cy="228600"/>
          </a:xfrm>
          <a:custGeom>
            <a:avLst/>
            <a:gdLst>
              <a:gd name="connsiteX0" fmla="*/ 17526 w 581025"/>
              <a:gd name="connsiteY0" fmla="*/ 17145 h 228600"/>
              <a:gd name="connsiteX1" fmla="*/ 17526 w 581025"/>
              <a:gd name="connsiteY1" fmla="*/ 237363 h 228600"/>
              <a:gd name="connsiteX2" fmla="*/ 583692 w 581025"/>
              <a:gd name="connsiteY2" fmla="*/ 237363 h 228600"/>
              <a:gd name="connsiteX3" fmla="*/ 583692 w 581025"/>
              <a:gd name="connsiteY3" fmla="*/ 17145 h 228600"/>
              <a:gd name="connsiteX4" fmla="*/ 17526 w 581025"/>
              <a:gd name="connsiteY4" fmla="*/ 1714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228600">
                <a:moveTo>
                  <a:pt x="17526" y="17145"/>
                </a:moveTo>
                <a:lnTo>
                  <a:pt x="17526" y="237363"/>
                </a:lnTo>
                <a:lnTo>
                  <a:pt x="583692" y="237363"/>
                </a:lnTo>
                <a:lnTo>
                  <a:pt x="583692" y="17145"/>
                </a:lnTo>
                <a:lnTo>
                  <a:pt x="17526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> 
				</p:cNvPr>
          <p:cNvSpPr/>
          <p:nvPr/>
        </p:nvSpPr>
        <p:spPr>
          <a:xfrm>
            <a:off x="4019550" y="3219450"/>
            <a:ext cx="561975" cy="238125"/>
          </a:xfrm>
          <a:custGeom>
            <a:avLst/>
            <a:gdLst>
              <a:gd name="connsiteX0" fmla="*/ 13716 w 561975"/>
              <a:gd name="connsiteY0" fmla="*/ 16764 h 238125"/>
              <a:gd name="connsiteX1" fmla="*/ 13716 w 561975"/>
              <a:gd name="connsiteY1" fmla="*/ 246888 h 238125"/>
              <a:gd name="connsiteX2" fmla="*/ 569213 w 561975"/>
              <a:gd name="connsiteY2" fmla="*/ 246888 h 238125"/>
              <a:gd name="connsiteX3" fmla="*/ 569213 w 561975"/>
              <a:gd name="connsiteY3" fmla="*/ 16764 h 238125"/>
              <a:gd name="connsiteX4" fmla="*/ 13716 w 561975"/>
              <a:gd name="connsiteY4" fmla="*/ 1676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38125">
                <a:moveTo>
                  <a:pt x="13716" y="16764"/>
                </a:moveTo>
                <a:lnTo>
                  <a:pt x="13716" y="246888"/>
                </a:lnTo>
                <a:lnTo>
                  <a:pt x="569213" y="246888"/>
                </a:lnTo>
                <a:lnTo>
                  <a:pt x="569213" y="16764"/>
                </a:lnTo>
                <a:lnTo>
                  <a:pt x="13716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> 
				</p:cNvPr>
          <p:cNvSpPr/>
          <p:nvPr/>
        </p:nvSpPr>
        <p:spPr>
          <a:xfrm>
            <a:off x="4257675" y="2867025"/>
            <a:ext cx="95250" cy="95250"/>
          </a:xfrm>
          <a:custGeom>
            <a:avLst/>
            <a:gdLst>
              <a:gd name="connsiteX0" fmla="*/ 96392 w 95250"/>
              <a:gd name="connsiteY0" fmla="*/ 15621 h 95250"/>
              <a:gd name="connsiteX1" fmla="*/ 54483 w 95250"/>
              <a:gd name="connsiteY1" fmla="*/ 99441 h 95250"/>
              <a:gd name="connsiteX2" fmla="*/ 12572 w 95250"/>
              <a:gd name="connsiteY2" fmla="*/ 15621 h 95250"/>
              <a:gd name="connsiteX3" fmla="*/ 96392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5621"/>
                </a:moveTo>
                <a:lnTo>
                  <a:pt x="54483" y="99441"/>
                </a:lnTo>
                <a:lnTo>
                  <a:pt x="12572" y="15621"/>
                </a:lnTo>
                <a:lnTo>
                  <a:pt x="96392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> 
				</p:cNvPr>
          <p:cNvSpPr/>
          <p:nvPr/>
        </p:nvSpPr>
        <p:spPr>
          <a:xfrm>
            <a:off x="4286250" y="2781300"/>
            <a:ext cx="28575" cy="114300"/>
          </a:xfrm>
          <a:custGeom>
            <a:avLst/>
            <a:gdLst>
              <a:gd name="connsiteX0" fmla="*/ 32766 w 28575"/>
              <a:gd name="connsiteY0" fmla="*/ 17526 h 114300"/>
              <a:gd name="connsiteX1" fmla="*/ 32766 w 28575"/>
              <a:gd name="connsiteY1" fmla="*/ 115062 h 114300"/>
              <a:gd name="connsiteX2" fmla="*/ 18288 w 28575"/>
              <a:gd name="connsiteY2" fmla="*/ 115062 h 114300"/>
              <a:gd name="connsiteX3" fmla="*/ 18288 w 28575"/>
              <a:gd name="connsiteY3" fmla="*/ 17526 h 114300"/>
              <a:gd name="connsiteX4" fmla="*/ 32766 w 28575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32766" y="17526"/>
                </a:moveTo>
                <a:lnTo>
                  <a:pt x="32766" y="115062"/>
                </a:lnTo>
                <a:lnTo>
                  <a:pt x="18288" y="115062"/>
                </a:lnTo>
                <a:lnTo>
                  <a:pt x="18288" y="17526"/>
                </a:lnTo>
                <a:lnTo>
                  <a:pt x="32766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> 
				</p:cNvPr>
          <p:cNvSpPr/>
          <p:nvPr/>
        </p:nvSpPr>
        <p:spPr>
          <a:xfrm>
            <a:off x="3286125" y="2924175"/>
            <a:ext cx="28575" cy="47625"/>
          </a:xfrm>
          <a:custGeom>
            <a:avLst/>
            <a:gdLst>
              <a:gd name="connsiteX0" fmla="*/ 17907 w 28575"/>
              <a:gd name="connsiteY0" fmla="*/ 17145 h 47625"/>
              <a:gd name="connsiteX1" fmla="*/ 17907 w 28575"/>
              <a:gd name="connsiteY1" fmla="*/ 52959 h 47625"/>
              <a:gd name="connsiteX2" fmla="*/ 32385 w 28575"/>
              <a:gd name="connsiteY2" fmla="*/ 52959 h 47625"/>
              <a:gd name="connsiteX3" fmla="*/ 32385 w 28575"/>
              <a:gd name="connsiteY3" fmla="*/ 17145 h 47625"/>
              <a:gd name="connsiteX4" fmla="*/ 17907 w 28575"/>
              <a:gd name="connsiteY4" fmla="*/ 1714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47625">
                <a:moveTo>
                  <a:pt x="17907" y="17145"/>
                </a:moveTo>
                <a:lnTo>
                  <a:pt x="17907" y="52959"/>
                </a:lnTo>
                <a:lnTo>
                  <a:pt x="32385" y="52959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> 
				</p:cNvPr>
          <p:cNvSpPr/>
          <p:nvPr/>
        </p:nvSpPr>
        <p:spPr>
          <a:xfrm>
            <a:off x="876300" y="3257550"/>
            <a:ext cx="571500" cy="200025"/>
          </a:xfrm>
          <a:custGeom>
            <a:avLst/>
            <a:gdLst>
              <a:gd name="connsiteX0" fmla="*/ 13716 w 571500"/>
              <a:gd name="connsiteY0" fmla="*/ 9905 h 200025"/>
              <a:gd name="connsiteX1" fmla="*/ 13716 w 571500"/>
              <a:gd name="connsiteY1" fmla="*/ 208788 h 200025"/>
              <a:gd name="connsiteX2" fmla="*/ 579882 w 571500"/>
              <a:gd name="connsiteY2" fmla="*/ 208788 h 200025"/>
              <a:gd name="connsiteX3" fmla="*/ 579882 w 571500"/>
              <a:gd name="connsiteY3" fmla="*/ 9905 h 200025"/>
              <a:gd name="connsiteX4" fmla="*/ 13716 w 571500"/>
              <a:gd name="connsiteY4" fmla="*/ 990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00025">
                <a:moveTo>
                  <a:pt x="13716" y="9905"/>
                </a:moveTo>
                <a:lnTo>
                  <a:pt x="13716" y="208788"/>
                </a:lnTo>
                <a:lnTo>
                  <a:pt x="579882" y="208788"/>
                </a:lnTo>
                <a:lnTo>
                  <a:pt x="579882" y="9905"/>
                </a:lnTo>
                <a:lnTo>
                  <a:pt x="13716" y="990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> 
				</p:cNvPr>
          <p:cNvSpPr/>
          <p:nvPr/>
        </p:nvSpPr>
        <p:spPr>
          <a:xfrm>
            <a:off x="1885950" y="3219450"/>
            <a:ext cx="561975" cy="238125"/>
          </a:xfrm>
          <a:custGeom>
            <a:avLst/>
            <a:gdLst>
              <a:gd name="connsiteX0" fmla="*/ 9905 w 561975"/>
              <a:gd name="connsiteY0" fmla="*/ 16764 h 238125"/>
              <a:gd name="connsiteX1" fmla="*/ 9905 w 561975"/>
              <a:gd name="connsiteY1" fmla="*/ 246888 h 238125"/>
              <a:gd name="connsiteX2" fmla="*/ 565404 w 561975"/>
              <a:gd name="connsiteY2" fmla="*/ 246888 h 238125"/>
              <a:gd name="connsiteX3" fmla="*/ 565404 w 561975"/>
              <a:gd name="connsiteY3" fmla="*/ 16764 h 238125"/>
              <a:gd name="connsiteX4" fmla="*/ 9905 w 561975"/>
              <a:gd name="connsiteY4" fmla="*/ 1676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38125">
                <a:moveTo>
                  <a:pt x="9905" y="16764"/>
                </a:moveTo>
                <a:lnTo>
                  <a:pt x="9905" y="246888"/>
                </a:lnTo>
                <a:lnTo>
                  <a:pt x="565404" y="246888"/>
                </a:lnTo>
                <a:lnTo>
                  <a:pt x="565404" y="16764"/>
                </a:lnTo>
                <a:lnTo>
                  <a:pt x="990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2152650" y="2781300"/>
            <a:ext cx="28575" cy="114300"/>
          </a:xfrm>
          <a:custGeom>
            <a:avLst/>
            <a:gdLst>
              <a:gd name="connsiteX0" fmla="*/ 28955 w 28575"/>
              <a:gd name="connsiteY0" fmla="*/ 17526 h 114300"/>
              <a:gd name="connsiteX1" fmla="*/ 28955 w 28575"/>
              <a:gd name="connsiteY1" fmla="*/ 115062 h 114300"/>
              <a:gd name="connsiteX2" fmla="*/ 14477 w 28575"/>
              <a:gd name="connsiteY2" fmla="*/ 115062 h 114300"/>
              <a:gd name="connsiteX3" fmla="*/ 14477 w 28575"/>
              <a:gd name="connsiteY3" fmla="*/ 17526 h 114300"/>
              <a:gd name="connsiteX4" fmla="*/ 28955 w 28575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7526"/>
                </a:moveTo>
                <a:lnTo>
                  <a:pt x="28955" y="115062"/>
                </a:lnTo>
                <a:lnTo>
                  <a:pt x="14477" y="115062"/>
                </a:lnTo>
                <a:lnTo>
                  <a:pt x="14477" y="17526"/>
                </a:lnTo>
                <a:lnTo>
                  <a:pt x="2895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2114550" y="2867025"/>
            <a:ext cx="95250" cy="95250"/>
          </a:xfrm>
          <a:custGeom>
            <a:avLst/>
            <a:gdLst>
              <a:gd name="connsiteX0" fmla="*/ 102108 w 95250"/>
              <a:gd name="connsiteY0" fmla="*/ 15621 h 95250"/>
              <a:gd name="connsiteX1" fmla="*/ 60198 w 95250"/>
              <a:gd name="connsiteY1" fmla="*/ 99441 h 95250"/>
              <a:gd name="connsiteX2" fmla="*/ 18288 w 95250"/>
              <a:gd name="connsiteY2" fmla="*/ 15621 h 95250"/>
              <a:gd name="connsiteX3" fmla="*/ 102108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5621"/>
                </a:moveTo>
                <a:lnTo>
                  <a:pt x="60198" y="99441"/>
                </a:lnTo>
                <a:lnTo>
                  <a:pt x="18288" y="15621"/>
                </a:lnTo>
                <a:lnTo>
                  <a:pt x="10210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1152525" y="2924175"/>
            <a:ext cx="28575" cy="66675"/>
          </a:xfrm>
          <a:custGeom>
            <a:avLst/>
            <a:gdLst>
              <a:gd name="connsiteX0" fmla="*/ 14097 w 28575"/>
              <a:gd name="connsiteY0" fmla="*/ 17145 h 66675"/>
              <a:gd name="connsiteX1" fmla="*/ 14097 w 28575"/>
              <a:gd name="connsiteY1" fmla="*/ 73533 h 66675"/>
              <a:gd name="connsiteX2" fmla="*/ 28575 w 28575"/>
              <a:gd name="connsiteY2" fmla="*/ 73533 h 66675"/>
              <a:gd name="connsiteX3" fmla="*/ 28575 w 28575"/>
              <a:gd name="connsiteY3" fmla="*/ 17145 h 66675"/>
              <a:gd name="connsiteX4" fmla="*/ 14097 w 28575"/>
              <a:gd name="connsiteY4" fmla="*/ 1714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66675">
                <a:moveTo>
                  <a:pt x="14097" y="17145"/>
                </a:moveTo>
                <a:lnTo>
                  <a:pt x="14097" y="73533"/>
                </a:lnTo>
                <a:lnTo>
                  <a:pt x="28575" y="73533"/>
                </a:lnTo>
                <a:lnTo>
                  <a:pt x="28575" y="17145"/>
                </a:lnTo>
                <a:lnTo>
                  <a:pt x="140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7753350" y="3371850"/>
            <a:ext cx="571500" cy="85725"/>
          </a:xfrm>
          <a:custGeom>
            <a:avLst/>
            <a:gdLst>
              <a:gd name="connsiteX0" fmla="*/ 9906 w 571500"/>
              <a:gd name="connsiteY0" fmla="*/ 10667 h 85725"/>
              <a:gd name="connsiteX1" fmla="*/ 9906 w 571500"/>
              <a:gd name="connsiteY1" fmla="*/ 94488 h 85725"/>
              <a:gd name="connsiteX2" fmla="*/ 576073 w 571500"/>
              <a:gd name="connsiteY2" fmla="*/ 94488 h 85725"/>
              <a:gd name="connsiteX3" fmla="*/ 576073 w 571500"/>
              <a:gd name="connsiteY3" fmla="*/ 10667 h 85725"/>
              <a:gd name="connsiteX4" fmla="*/ 9906 w 571500"/>
              <a:gd name="connsiteY4" fmla="*/ 106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85725">
                <a:moveTo>
                  <a:pt x="9906" y="10667"/>
                </a:moveTo>
                <a:lnTo>
                  <a:pt x="9906" y="94488"/>
                </a:lnTo>
                <a:lnTo>
                  <a:pt x="576073" y="94488"/>
                </a:lnTo>
                <a:lnTo>
                  <a:pt x="576073" y="10667"/>
                </a:lnTo>
                <a:lnTo>
                  <a:pt x="9906" y="10667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8753475" y="3362325"/>
            <a:ext cx="561975" cy="95250"/>
          </a:xfrm>
          <a:custGeom>
            <a:avLst/>
            <a:gdLst>
              <a:gd name="connsiteX0" fmla="*/ 15620 w 561975"/>
              <a:gd name="connsiteY0" fmla="*/ 9525 h 95250"/>
              <a:gd name="connsiteX1" fmla="*/ 15620 w 561975"/>
              <a:gd name="connsiteY1" fmla="*/ 104013 h 95250"/>
              <a:gd name="connsiteX2" fmla="*/ 571118 w 561975"/>
              <a:gd name="connsiteY2" fmla="*/ 104013 h 95250"/>
              <a:gd name="connsiteX3" fmla="*/ 571118 w 561975"/>
              <a:gd name="connsiteY3" fmla="*/ 9525 h 95250"/>
              <a:gd name="connsiteX4" fmla="*/ 15620 w 561975"/>
              <a:gd name="connsiteY4" fmla="*/ 952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95250">
                <a:moveTo>
                  <a:pt x="15620" y="9525"/>
                </a:moveTo>
                <a:lnTo>
                  <a:pt x="15620" y="104013"/>
                </a:lnTo>
                <a:lnTo>
                  <a:pt x="571118" y="104013"/>
                </a:lnTo>
                <a:lnTo>
                  <a:pt x="571118" y="9525"/>
                </a:lnTo>
                <a:lnTo>
                  <a:pt x="15620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8991600" y="3000375"/>
            <a:ext cx="95250" cy="95250"/>
          </a:xfrm>
          <a:custGeom>
            <a:avLst/>
            <a:gdLst>
              <a:gd name="connsiteX0" fmla="*/ 98297 w 95250"/>
              <a:gd name="connsiteY0" fmla="*/ 18669 h 95250"/>
              <a:gd name="connsiteX1" fmla="*/ 56388 w 95250"/>
              <a:gd name="connsiteY1" fmla="*/ 102489 h 95250"/>
              <a:gd name="connsiteX2" fmla="*/ 14478 w 95250"/>
              <a:gd name="connsiteY2" fmla="*/ 18669 h 95250"/>
              <a:gd name="connsiteX3" fmla="*/ 98297 w 95250"/>
              <a:gd name="connsiteY3" fmla="*/ 1866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8669"/>
                </a:moveTo>
                <a:lnTo>
                  <a:pt x="56388" y="102489"/>
                </a:lnTo>
                <a:lnTo>
                  <a:pt x="14478" y="18669"/>
                </a:lnTo>
                <a:lnTo>
                  <a:pt x="98297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9029700" y="2924175"/>
            <a:ext cx="19050" cy="104775"/>
          </a:xfrm>
          <a:custGeom>
            <a:avLst/>
            <a:gdLst>
              <a:gd name="connsiteX0" fmla="*/ 25145 w 19050"/>
              <a:gd name="connsiteY0" fmla="*/ 11048 h 104775"/>
              <a:gd name="connsiteX1" fmla="*/ 25145 w 19050"/>
              <a:gd name="connsiteY1" fmla="*/ 108584 h 104775"/>
              <a:gd name="connsiteX2" fmla="*/ 10667 w 19050"/>
              <a:gd name="connsiteY2" fmla="*/ 108584 h 104775"/>
              <a:gd name="connsiteX3" fmla="*/ 10667 w 19050"/>
              <a:gd name="connsiteY3" fmla="*/ 11048 h 104775"/>
              <a:gd name="connsiteX4" fmla="*/ 25145 w 19050"/>
              <a:gd name="connsiteY4" fmla="*/ 11048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11048"/>
                </a:moveTo>
                <a:lnTo>
                  <a:pt x="25145" y="108584"/>
                </a:lnTo>
                <a:lnTo>
                  <a:pt x="10667" y="108584"/>
                </a:lnTo>
                <a:lnTo>
                  <a:pt x="10667" y="11048"/>
                </a:lnTo>
                <a:lnTo>
                  <a:pt x="25145" y="1104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8029575" y="2924175"/>
            <a:ext cx="19050" cy="180975"/>
          </a:xfrm>
          <a:custGeom>
            <a:avLst/>
            <a:gdLst>
              <a:gd name="connsiteX0" fmla="*/ 10286 w 19050"/>
              <a:gd name="connsiteY0" fmla="*/ 17145 h 180975"/>
              <a:gd name="connsiteX1" fmla="*/ 10286 w 19050"/>
              <a:gd name="connsiteY1" fmla="*/ 188595 h 180975"/>
              <a:gd name="connsiteX2" fmla="*/ 24765 w 19050"/>
              <a:gd name="connsiteY2" fmla="*/ 188595 h 180975"/>
              <a:gd name="connsiteX3" fmla="*/ 24765 w 19050"/>
              <a:gd name="connsiteY3" fmla="*/ 17145 h 180975"/>
              <a:gd name="connsiteX4" fmla="*/ 10286 w 19050"/>
              <a:gd name="connsiteY4" fmla="*/ 1714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80975">
                <a:moveTo>
                  <a:pt x="10286" y="17145"/>
                </a:moveTo>
                <a:lnTo>
                  <a:pt x="10286" y="188595"/>
                </a:lnTo>
                <a:lnTo>
                  <a:pt x="24765" y="188595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8248650" y="2790825"/>
            <a:ext cx="571500" cy="266700"/>
          </a:xfrm>
          <a:custGeom>
            <a:avLst/>
            <a:gdLst>
              <a:gd name="connsiteX0" fmla="*/ 16764 w 571500"/>
              <a:gd name="connsiteY0" fmla="*/ 144398 h 266700"/>
              <a:gd name="connsiteX1" fmla="*/ 297942 w 571500"/>
              <a:gd name="connsiteY1" fmla="*/ 14858 h 266700"/>
              <a:gd name="connsiteX2" fmla="*/ 579119 w 571500"/>
              <a:gd name="connsiteY2" fmla="*/ 144398 h 266700"/>
              <a:gd name="connsiteX3" fmla="*/ 297942 w 571500"/>
              <a:gd name="connsiteY3" fmla="*/ 273176 h 266700"/>
              <a:gd name="connsiteX4" fmla="*/ 16764 w 571500"/>
              <a:gd name="connsiteY4" fmla="*/ 14439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6764" y="144398"/>
                </a:moveTo>
                <a:cubicBezTo>
                  <a:pt x="16764" y="72771"/>
                  <a:pt x="142494" y="14858"/>
                  <a:pt x="297942" y="14858"/>
                </a:cubicBezTo>
                <a:cubicBezTo>
                  <a:pt x="453390" y="14858"/>
                  <a:pt x="579119" y="72771"/>
                  <a:pt x="579119" y="144398"/>
                </a:cubicBezTo>
                <a:cubicBezTo>
                  <a:pt x="579119" y="215265"/>
                  <a:pt x="453390" y="273176"/>
                  <a:pt x="297942" y="273176"/>
                </a:cubicBezTo>
                <a:cubicBezTo>
                  <a:pt x="142494" y="273176"/>
                  <a:pt x="16764" y="215265"/>
                  <a:pt x="16764" y="144398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5610225" y="3324225"/>
            <a:ext cx="581025" cy="133350"/>
          </a:xfrm>
          <a:custGeom>
            <a:avLst/>
            <a:gdLst>
              <a:gd name="connsiteX0" fmla="*/ 15621 w 581025"/>
              <a:gd name="connsiteY0" fmla="*/ 16383 h 133350"/>
              <a:gd name="connsiteX1" fmla="*/ 15621 w 581025"/>
              <a:gd name="connsiteY1" fmla="*/ 142113 h 133350"/>
              <a:gd name="connsiteX2" fmla="*/ 581787 w 581025"/>
              <a:gd name="connsiteY2" fmla="*/ 142113 h 133350"/>
              <a:gd name="connsiteX3" fmla="*/ 581787 w 581025"/>
              <a:gd name="connsiteY3" fmla="*/ 16383 h 133350"/>
              <a:gd name="connsiteX4" fmla="*/ 15621 w 581025"/>
              <a:gd name="connsiteY4" fmla="*/ 1638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33350">
                <a:moveTo>
                  <a:pt x="15621" y="16383"/>
                </a:moveTo>
                <a:lnTo>
                  <a:pt x="15621" y="142113"/>
                </a:lnTo>
                <a:lnTo>
                  <a:pt x="581787" y="142113"/>
                </a:lnTo>
                <a:lnTo>
                  <a:pt x="581787" y="16383"/>
                </a:lnTo>
                <a:lnTo>
                  <a:pt x="15621" y="16383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6619875" y="3343275"/>
            <a:ext cx="561975" cy="114300"/>
          </a:xfrm>
          <a:custGeom>
            <a:avLst/>
            <a:gdLst>
              <a:gd name="connsiteX0" fmla="*/ 11810 w 561975"/>
              <a:gd name="connsiteY0" fmla="*/ 18669 h 114300"/>
              <a:gd name="connsiteX1" fmla="*/ 11810 w 561975"/>
              <a:gd name="connsiteY1" fmla="*/ 123063 h 114300"/>
              <a:gd name="connsiteX2" fmla="*/ 567308 w 561975"/>
              <a:gd name="connsiteY2" fmla="*/ 123063 h 114300"/>
              <a:gd name="connsiteX3" fmla="*/ 567308 w 561975"/>
              <a:gd name="connsiteY3" fmla="*/ 18669 h 114300"/>
              <a:gd name="connsiteX4" fmla="*/ 11810 w 5619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14300">
                <a:moveTo>
                  <a:pt x="11810" y="18669"/>
                </a:moveTo>
                <a:lnTo>
                  <a:pt x="11810" y="123063"/>
                </a:lnTo>
                <a:lnTo>
                  <a:pt x="567308" y="123063"/>
                </a:lnTo>
                <a:lnTo>
                  <a:pt x="567308" y="18669"/>
                </a:lnTo>
                <a:lnTo>
                  <a:pt x="1181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6858000" y="2990850"/>
            <a:ext cx="85725" cy="95250"/>
          </a:xfrm>
          <a:custGeom>
            <a:avLst/>
            <a:gdLst>
              <a:gd name="connsiteX0" fmla="*/ 94488 w 85725"/>
              <a:gd name="connsiteY0" fmla="*/ 17526 h 95250"/>
              <a:gd name="connsiteX1" fmla="*/ 52578 w 85725"/>
              <a:gd name="connsiteY1" fmla="*/ 101346 h 95250"/>
              <a:gd name="connsiteX2" fmla="*/ 10668 w 85725"/>
              <a:gd name="connsiteY2" fmla="*/ 17526 h 95250"/>
              <a:gd name="connsiteX3" fmla="*/ 94488 w 85725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7526"/>
                </a:moveTo>
                <a:lnTo>
                  <a:pt x="52578" y="101346"/>
                </a:lnTo>
                <a:lnTo>
                  <a:pt x="10668" y="17526"/>
                </a:lnTo>
                <a:lnTo>
                  <a:pt x="9448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6886575" y="2914650"/>
            <a:ext cx="28575" cy="104775"/>
          </a:xfrm>
          <a:custGeom>
            <a:avLst/>
            <a:gdLst>
              <a:gd name="connsiteX0" fmla="*/ 30860 w 28575"/>
              <a:gd name="connsiteY0" fmla="*/ 9905 h 104775"/>
              <a:gd name="connsiteX1" fmla="*/ 30860 w 28575"/>
              <a:gd name="connsiteY1" fmla="*/ 107441 h 104775"/>
              <a:gd name="connsiteX2" fmla="*/ 16382 w 28575"/>
              <a:gd name="connsiteY2" fmla="*/ 107441 h 104775"/>
              <a:gd name="connsiteX3" fmla="*/ 16382 w 28575"/>
              <a:gd name="connsiteY3" fmla="*/ 9905 h 104775"/>
              <a:gd name="connsiteX4" fmla="*/ 30860 w 28575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9905"/>
                </a:moveTo>
                <a:lnTo>
                  <a:pt x="30860" y="107441"/>
                </a:lnTo>
                <a:lnTo>
                  <a:pt x="16382" y="107441"/>
                </a:lnTo>
                <a:lnTo>
                  <a:pt x="16382" y="9905"/>
                </a:lnTo>
                <a:lnTo>
                  <a:pt x="30860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5886450" y="2924175"/>
            <a:ext cx="28575" cy="142875"/>
          </a:xfrm>
          <a:custGeom>
            <a:avLst/>
            <a:gdLst>
              <a:gd name="connsiteX0" fmla="*/ 16002 w 28575"/>
              <a:gd name="connsiteY0" fmla="*/ 17145 h 142875"/>
              <a:gd name="connsiteX1" fmla="*/ 16002 w 28575"/>
              <a:gd name="connsiteY1" fmla="*/ 146685 h 142875"/>
              <a:gd name="connsiteX2" fmla="*/ 30480 w 28575"/>
              <a:gd name="connsiteY2" fmla="*/ 146685 h 142875"/>
              <a:gd name="connsiteX3" fmla="*/ 30480 w 28575"/>
              <a:gd name="connsiteY3" fmla="*/ 17145 h 142875"/>
              <a:gd name="connsiteX4" fmla="*/ 16002 w 28575"/>
              <a:gd name="connsiteY4" fmla="*/ 171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42875">
                <a:moveTo>
                  <a:pt x="16002" y="17145"/>
                </a:moveTo>
                <a:lnTo>
                  <a:pt x="16002" y="146685"/>
                </a:lnTo>
                <a:lnTo>
                  <a:pt x="30480" y="146685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6048375" y="2781300"/>
            <a:ext cx="704850" cy="266700"/>
          </a:xfrm>
          <a:custGeom>
            <a:avLst/>
            <a:gdLst>
              <a:gd name="connsiteX0" fmla="*/ 14859 w 704850"/>
              <a:gd name="connsiteY0" fmla="*/ 143255 h 266700"/>
              <a:gd name="connsiteX1" fmla="*/ 360807 w 704850"/>
              <a:gd name="connsiteY1" fmla="*/ 13716 h 266700"/>
              <a:gd name="connsiteX2" fmla="*/ 706755 w 704850"/>
              <a:gd name="connsiteY2" fmla="*/ 143255 h 266700"/>
              <a:gd name="connsiteX3" fmla="*/ 360807 w 704850"/>
              <a:gd name="connsiteY3" fmla="*/ 272033 h 266700"/>
              <a:gd name="connsiteX4" fmla="*/ 14859 w 7048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66700">
                <a:moveTo>
                  <a:pt x="14859" y="143255"/>
                </a:moveTo>
                <a:cubicBezTo>
                  <a:pt x="14859" y="71628"/>
                  <a:pt x="169545" y="13716"/>
                  <a:pt x="360807" y="13716"/>
                </a:cubicBezTo>
                <a:cubicBezTo>
                  <a:pt x="551307" y="13716"/>
                  <a:pt x="706755" y="71628"/>
                  <a:pt x="706755" y="143255"/>
                </a:cubicBezTo>
                <a:cubicBezTo>
                  <a:pt x="706755" y="214122"/>
                  <a:pt x="551307" y="272033"/>
                  <a:pt x="360807" y="272033"/>
                </a:cubicBezTo>
                <a:cubicBezTo>
                  <a:pt x="169545" y="272033"/>
                  <a:pt x="14859" y="214122"/>
                  <a:pt x="14859" y="143255"/>
                </a:cubicBezTo>
                <a:close/>
              </a:path>
            </a:pathLst>
          </a:custGeom>
          <a:solidFill>
            <a:srgbClr val="a4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1895475" y="4552950"/>
            <a:ext cx="571500" cy="266700"/>
          </a:xfrm>
          <a:custGeom>
            <a:avLst/>
            <a:gdLst>
              <a:gd name="connsiteX0" fmla="*/ 11048 w 571500"/>
              <a:gd name="connsiteY0" fmla="*/ 13716 h 266700"/>
              <a:gd name="connsiteX1" fmla="*/ 11048 w 571500"/>
              <a:gd name="connsiteY1" fmla="*/ 274319 h 266700"/>
              <a:gd name="connsiteX2" fmla="*/ 576453 w 571500"/>
              <a:gd name="connsiteY2" fmla="*/ 274319 h 266700"/>
              <a:gd name="connsiteX3" fmla="*/ 576453 w 571500"/>
              <a:gd name="connsiteY3" fmla="*/ 13716 h 266700"/>
              <a:gd name="connsiteX4" fmla="*/ 11048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1048" y="13716"/>
                </a:moveTo>
                <a:lnTo>
                  <a:pt x="11048" y="274319"/>
                </a:lnTo>
                <a:lnTo>
                  <a:pt x="576453" y="274319"/>
                </a:lnTo>
                <a:lnTo>
                  <a:pt x="576453" y="13716"/>
                </a:lnTo>
                <a:lnTo>
                  <a:pt x="11048" y="13716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2895600" y="4800600"/>
            <a:ext cx="571500" cy="19050"/>
          </a:xfrm>
          <a:custGeom>
            <a:avLst/>
            <a:gdLst>
              <a:gd name="connsiteX0" fmla="*/ 16764 w 571500"/>
              <a:gd name="connsiteY0" fmla="*/ 26670 h 19050"/>
              <a:gd name="connsiteX1" fmla="*/ 571500 w 571500"/>
              <a:gd name="connsiteY1" fmla="*/ 266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0" h="19050">
                <a:moveTo>
                  <a:pt x="16764" y="26670"/>
                </a:moveTo>
                <a:lnTo>
                  <a:pt x="571500" y="26670"/>
                </a:lnTo>
              </a:path>
            </a:pathLst>
          </a:custGeom>
          <a:ln w="12191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6629400" y="4495800"/>
            <a:ext cx="571500" cy="323850"/>
          </a:xfrm>
          <a:custGeom>
            <a:avLst/>
            <a:gdLst>
              <a:gd name="connsiteX0" fmla="*/ 12954 w 571500"/>
              <a:gd name="connsiteY0" fmla="*/ 18288 h 323850"/>
              <a:gd name="connsiteX1" fmla="*/ 12954 w 571500"/>
              <a:gd name="connsiteY1" fmla="*/ 331470 h 323850"/>
              <a:gd name="connsiteX2" fmla="*/ 578358 w 571500"/>
              <a:gd name="connsiteY2" fmla="*/ 331470 h 323850"/>
              <a:gd name="connsiteX3" fmla="*/ 578358 w 571500"/>
              <a:gd name="connsiteY3" fmla="*/ 18288 h 323850"/>
              <a:gd name="connsiteX4" fmla="*/ 12954 w 571500"/>
              <a:gd name="connsiteY4" fmla="*/ 1828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23850">
                <a:moveTo>
                  <a:pt x="12954" y="18288"/>
                </a:moveTo>
                <a:lnTo>
                  <a:pt x="12954" y="331470"/>
                </a:lnTo>
                <a:lnTo>
                  <a:pt x="578358" y="331470"/>
                </a:lnTo>
                <a:lnTo>
                  <a:pt x="578358" y="18288"/>
                </a:lnTo>
                <a:lnTo>
                  <a:pt x="12954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7629525" y="4495800"/>
            <a:ext cx="571500" cy="323850"/>
          </a:xfrm>
          <a:custGeom>
            <a:avLst/>
            <a:gdLst>
              <a:gd name="connsiteX0" fmla="*/ 18668 w 571500"/>
              <a:gd name="connsiteY0" fmla="*/ 18288 h 323850"/>
              <a:gd name="connsiteX1" fmla="*/ 18668 w 571500"/>
              <a:gd name="connsiteY1" fmla="*/ 331470 h 323850"/>
              <a:gd name="connsiteX2" fmla="*/ 573404 w 571500"/>
              <a:gd name="connsiteY2" fmla="*/ 331470 h 323850"/>
              <a:gd name="connsiteX3" fmla="*/ 573404 w 571500"/>
              <a:gd name="connsiteY3" fmla="*/ 18288 h 323850"/>
              <a:gd name="connsiteX4" fmla="*/ 18668 w 571500"/>
              <a:gd name="connsiteY4" fmla="*/ 1828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323850">
                <a:moveTo>
                  <a:pt x="18668" y="18288"/>
                </a:moveTo>
                <a:lnTo>
                  <a:pt x="18668" y="331470"/>
                </a:lnTo>
                <a:lnTo>
                  <a:pt x="573404" y="331470"/>
                </a:lnTo>
                <a:lnTo>
                  <a:pt x="573404" y="18288"/>
                </a:lnTo>
                <a:lnTo>
                  <a:pt x="18668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6410325" y="4495800"/>
            <a:ext cx="2009775" cy="9525"/>
          </a:xfrm>
          <a:custGeom>
            <a:avLst/>
            <a:gdLst>
              <a:gd name="connsiteX0" fmla="*/ 11810 w 2009775"/>
              <a:gd name="connsiteY0" fmla="*/ 18288 h 9525"/>
              <a:gd name="connsiteX1" fmla="*/ 2012822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8288"/>
                </a:moveTo>
                <a:lnTo>
                  <a:pt x="2012822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7620000" y="4572000"/>
            <a:ext cx="600075" cy="228600"/>
          </a:xfrm>
          <a:custGeom>
            <a:avLst/>
            <a:gdLst>
              <a:gd name="connsiteX0" fmla="*/ 13716 w 600075"/>
              <a:gd name="connsiteY0" fmla="*/ 124967 h 228600"/>
              <a:gd name="connsiteX1" fmla="*/ 310896 w 600075"/>
              <a:gd name="connsiteY1" fmla="*/ 13716 h 228600"/>
              <a:gd name="connsiteX2" fmla="*/ 607314 w 600075"/>
              <a:gd name="connsiteY2" fmla="*/ 124967 h 228600"/>
              <a:gd name="connsiteX3" fmla="*/ 310896 w 600075"/>
              <a:gd name="connsiteY3" fmla="*/ 236982 h 228600"/>
              <a:gd name="connsiteX4" fmla="*/ 13716 w 600075"/>
              <a:gd name="connsiteY4" fmla="*/ 1249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3716" y="124967"/>
                </a:moveTo>
                <a:cubicBezTo>
                  <a:pt x="13716" y="63245"/>
                  <a:pt x="146304" y="13716"/>
                  <a:pt x="310896" y="13716"/>
                </a:cubicBezTo>
                <a:cubicBezTo>
                  <a:pt x="474726" y="13716"/>
                  <a:pt x="607314" y="63245"/>
                  <a:pt x="607314" y="124967"/>
                </a:cubicBezTo>
                <a:cubicBezTo>
                  <a:pt x="607314" y="186690"/>
                  <a:pt x="474726" y="236982"/>
                  <a:pt x="310896" y="236982"/>
                </a:cubicBezTo>
                <a:cubicBezTo>
                  <a:pt x="146304" y="236982"/>
                  <a:pt x="13716" y="186690"/>
                  <a:pt x="13716" y="124967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6610350" y="4572000"/>
            <a:ext cx="600075" cy="228600"/>
          </a:xfrm>
          <a:custGeom>
            <a:avLst/>
            <a:gdLst>
              <a:gd name="connsiteX0" fmla="*/ 10668 w 600075"/>
              <a:gd name="connsiteY0" fmla="*/ 124967 h 228600"/>
              <a:gd name="connsiteX1" fmla="*/ 307848 w 600075"/>
              <a:gd name="connsiteY1" fmla="*/ 13716 h 228600"/>
              <a:gd name="connsiteX2" fmla="*/ 604267 w 600075"/>
              <a:gd name="connsiteY2" fmla="*/ 124967 h 228600"/>
              <a:gd name="connsiteX3" fmla="*/ 307848 w 600075"/>
              <a:gd name="connsiteY3" fmla="*/ 236982 h 228600"/>
              <a:gd name="connsiteX4" fmla="*/ 10668 w 600075"/>
              <a:gd name="connsiteY4" fmla="*/ 1249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0668" y="124967"/>
                </a:moveTo>
                <a:cubicBezTo>
                  <a:pt x="10668" y="63245"/>
                  <a:pt x="143256" y="13716"/>
                  <a:pt x="307848" y="13716"/>
                </a:cubicBezTo>
                <a:cubicBezTo>
                  <a:pt x="471678" y="13716"/>
                  <a:pt x="604267" y="63245"/>
                  <a:pt x="604267" y="124967"/>
                </a:cubicBezTo>
                <a:cubicBezTo>
                  <a:pt x="604267" y="186690"/>
                  <a:pt x="471678" y="236982"/>
                  <a:pt x="307848" y="236982"/>
                </a:cubicBezTo>
                <a:cubicBezTo>
                  <a:pt x="143256" y="236982"/>
                  <a:pt x="10668" y="186690"/>
                  <a:pt x="10668" y="124967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1895475" y="4810125"/>
            <a:ext cx="571500" cy="504825"/>
          </a:xfrm>
          <a:custGeom>
            <a:avLst/>
            <a:gdLst>
              <a:gd name="connsiteX0" fmla="*/ 11048 w 571500"/>
              <a:gd name="connsiteY0" fmla="*/ 17145 h 504825"/>
              <a:gd name="connsiteX1" fmla="*/ 11048 w 571500"/>
              <a:gd name="connsiteY1" fmla="*/ 510159 h 504825"/>
              <a:gd name="connsiteX2" fmla="*/ 576453 w 571500"/>
              <a:gd name="connsiteY2" fmla="*/ 510159 h 504825"/>
              <a:gd name="connsiteX3" fmla="*/ 576453 w 571500"/>
              <a:gd name="connsiteY3" fmla="*/ 17145 h 504825"/>
              <a:gd name="connsiteX4" fmla="*/ 1104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1048" y="17145"/>
                </a:moveTo>
                <a:lnTo>
                  <a:pt x="11048" y="510159"/>
                </a:lnTo>
                <a:lnTo>
                  <a:pt x="576453" y="510159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2895600" y="4810125"/>
            <a:ext cx="571500" cy="504825"/>
          </a:xfrm>
          <a:custGeom>
            <a:avLst/>
            <a:gdLst>
              <a:gd name="connsiteX0" fmla="*/ 16764 w 571500"/>
              <a:gd name="connsiteY0" fmla="*/ 17145 h 504825"/>
              <a:gd name="connsiteX1" fmla="*/ 16764 w 571500"/>
              <a:gd name="connsiteY1" fmla="*/ 510159 h 504825"/>
              <a:gd name="connsiteX2" fmla="*/ 571500 w 571500"/>
              <a:gd name="connsiteY2" fmla="*/ 510159 h 504825"/>
              <a:gd name="connsiteX3" fmla="*/ 571500 w 571500"/>
              <a:gd name="connsiteY3" fmla="*/ 17145 h 504825"/>
              <a:gd name="connsiteX4" fmla="*/ 1676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6764" y="17145"/>
                </a:moveTo>
                <a:lnTo>
                  <a:pt x="16764" y="510159"/>
                </a:lnTo>
                <a:lnTo>
                  <a:pt x="571500" y="510159"/>
                </a:lnTo>
                <a:lnTo>
                  <a:pt x="571500" y="17145"/>
                </a:lnTo>
                <a:lnTo>
                  <a:pt x="16764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1676400" y="5305425"/>
            <a:ext cx="2009775" cy="9525"/>
          </a:xfrm>
          <a:custGeom>
            <a:avLst/>
            <a:gdLst>
              <a:gd name="connsiteX0" fmla="*/ 9905 w 2009775"/>
              <a:gd name="connsiteY0" fmla="*/ 14859 h 9525"/>
              <a:gd name="connsiteX1" fmla="*/ 2010918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4859"/>
                </a:moveTo>
                <a:lnTo>
                  <a:pt x="2010918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2876550" y="4848225"/>
            <a:ext cx="600075" cy="238125"/>
          </a:xfrm>
          <a:custGeom>
            <a:avLst/>
            <a:gdLst>
              <a:gd name="connsiteX0" fmla="*/ 12954 w 600075"/>
              <a:gd name="connsiteY0" fmla="*/ 127635 h 238125"/>
              <a:gd name="connsiteX1" fmla="*/ 310134 w 600075"/>
              <a:gd name="connsiteY1" fmla="*/ 15621 h 238125"/>
              <a:gd name="connsiteX2" fmla="*/ 607314 w 600075"/>
              <a:gd name="connsiteY2" fmla="*/ 127635 h 238125"/>
              <a:gd name="connsiteX3" fmla="*/ 310134 w 600075"/>
              <a:gd name="connsiteY3" fmla="*/ 239649 h 238125"/>
              <a:gd name="connsiteX4" fmla="*/ 12954 w 600075"/>
              <a:gd name="connsiteY4" fmla="*/ 1276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2954" y="127635"/>
                </a:moveTo>
                <a:cubicBezTo>
                  <a:pt x="12954" y="65913"/>
                  <a:pt x="146304" y="15621"/>
                  <a:pt x="310134" y="15621"/>
                </a:cubicBezTo>
                <a:cubicBezTo>
                  <a:pt x="473964" y="15621"/>
                  <a:pt x="607314" y="65913"/>
                  <a:pt x="607314" y="127635"/>
                </a:cubicBezTo>
                <a:cubicBezTo>
                  <a:pt x="607314" y="189357"/>
                  <a:pt x="473964" y="239649"/>
                  <a:pt x="310134" y="239649"/>
                </a:cubicBezTo>
                <a:cubicBezTo>
                  <a:pt x="146304" y="239649"/>
                  <a:pt x="12954" y="189357"/>
                  <a:pt x="12954" y="12763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1866900" y="4848225"/>
            <a:ext cx="609600" cy="238125"/>
          </a:xfrm>
          <a:custGeom>
            <a:avLst/>
            <a:gdLst>
              <a:gd name="connsiteX0" fmla="*/ 18288 w 609600"/>
              <a:gd name="connsiteY0" fmla="*/ 127635 h 238125"/>
              <a:gd name="connsiteX1" fmla="*/ 315468 w 609600"/>
              <a:gd name="connsiteY1" fmla="*/ 15621 h 238125"/>
              <a:gd name="connsiteX2" fmla="*/ 611886 w 609600"/>
              <a:gd name="connsiteY2" fmla="*/ 127635 h 238125"/>
              <a:gd name="connsiteX3" fmla="*/ 315468 w 609600"/>
              <a:gd name="connsiteY3" fmla="*/ 239649 h 238125"/>
              <a:gd name="connsiteX4" fmla="*/ 18288 w 609600"/>
              <a:gd name="connsiteY4" fmla="*/ 12763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8288" y="127635"/>
                </a:moveTo>
                <a:cubicBezTo>
                  <a:pt x="18288" y="65913"/>
                  <a:pt x="150876" y="15621"/>
                  <a:pt x="315468" y="15621"/>
                </a:cubicBezTo>
                <a:cubicBezTo>
                  <a:pt x="479298" y="15621"/>
                  <a:pt x="611886" y="65913"/>
                  <a:pt x="611886" y="127635"/>
                </a:cubicBezTo>
                <a:cubicBezTo>
                  <a:pt x="611886" y="189357"/>
                  <a:pt x="479298" y="239649"/>
                  <a:pt x="315468" y="239649"/>
                </a:cubicBezTo>
                <a:cubicBezTo>
                  <a:pt x="150876" y="239649"/>
                  <a:pt x="18288" y="189357"/>
                  <a:pt x="18288" y="127635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6629400" y="4810125"/>
            <a:ext cx="571500" cy="219075"/>
          </a:xfrm>
          <a:custGeom>
            <a:avLst/>
            <a:gdLst>
              <a:gd name="connsiteX0" fmla="*/ 12954 w 571500"/>
              <a:gd name="connsiteY0" fmla="*/ 17145 h 219075"/>
              <a:gd name="connsiteX1" fmla="*/ 12954 w 571500"/>
              <a:gd name="connsiteY1" fmla="*/ 228219 h 219075"/>
              <a:gd name="connsiteX2" fmla="*/ 578358 w 571500"/>
              <a:gd name="connsiteY2" fmla="*/ 228219 h 219075"/>
              <a:gd name="connsiteX3" fmla="*/ 578358 w 571500"/>
              <a:gd name="connsiteY3" fmla="*/ 17145 h 219075"/>
              <a:gd name="connsiteX4" fmla="*/ 12954 w 571500"/>
              <a:gd name="connsiteY4" fmla="*/ 1714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19075">
                <a:moveTo>
                  <a:pt x="12954" y="17145"/>
                </a:moveTo>
                <a:lnTo>
                  <a:pt x="12954" y="228219"/>
                </a:lnTo>
                <a:lnTo>
                  <a:pt x="578358" y="22821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7629525" y="4810125"/>
            <a:ext cx="571500" cy="266700"/>
          </a:xfrm>
          <a:custGeom>
            <a:avLst/>
            <a:gdLst>
              <a:gd name="connsiteX0" fmla="*/ 18668 w 571500"/>
              <a:gd name="connsiteY0" fmla="*/ 17145 h 266700"/>
              <a:gd name="connsiteX1" fmla="*/ 18668 w 571500"/>
              <a:gd name="connsiteY1" fmla="*/ 270129 h 266700"/>
              <a:gd name="connsiteX2" fmla="*/ 573404 w 571500"/>
              <a:gd name="connsiteY2" fmla="*/ 270129 h 266700"/>
              <a:gd name="connsiteX3" fmla="*/ 573404 w 571500"/>
              <a:gd name="connsiteY3" fmla="*/ 17145 h 266700"/>
              <a:gd name="connsiteX4" fmla="*/ 18668 w 571500"/>
              <a:gd name="connsiteY4" fmla="*/ 1714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8668" y="17145"/>
                </a:moveTo>
                <a:lnTo>
                  <a:pt x="18668" y="270129"/>
                </a:lnTo>
                <a:lnTo>
                  <a:pt x="573404" y="27012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2876550" y="5086350"/>
            <a:ext cx="600075" cy="228600"/>
          </a:xfrm>
          <a:custGeom>
            <a:avLst/>
            <a:gdLst>
              <a:gd name="connsiteX0" fmla="*/ 12954 w 600075"/>
              <a:gd name="connsiteY0" fmla="*/ 124967 h 228600"/>
              <a:gd name="connsiteX1" fmla="*/ 310134 w 600075"/>
              <a:gd name="connsiteY1" fmla="*/ 12953 h 228600"/>
              <a:gd name="connsiteX2" fmla="*/ 607314 w 600075"/>
              <a:gd name="connsiteY2" fmla="*/ 124967 h 228600"/>
              <a:gd name="connsiteX3" fmla="*/ 310134 w 600075"/>
              <a:gd name="connsiteY3" fmla="*/ 236982 h 228600"/>
              <a:gd name="connsiteX4" fmla="*/ 12954 w 600075"/>
              <a:gd name="connsiteY4" fmla="*/ 1249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4967"/>
                </a:moveTo>
                <a:cubicBezTo>
                  <a:pt x="12954" y="63246"/>
                  <a:pt x="146304" y="12953"/>
                  <a:pt x="310134" y="12953"/>
                </a:cubicBezTo>
                <a:cubicBezTo>
                  <a:pt x="473964" y="12953"/>
                  <a:pt x="607314" y="63246"/>
                  <a:pt x="607314" y="124967"/>
                </a:cubicBezTo>
                <a:cubicBezTo>
                  <a:pt x="607314" y="186689"/>
                  <a:pt x="473964" y="236982"/>
                  <a:pt x="310134" y="236982"/>
                </a:cubicBezTo>
                <a:cubicBezTo>
                  <a:pt x="146304" y="236982"/>
                  <a:pt x="12954" y="186689"/>
                  <a:pt x="12954" y="124967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7620000" y="4819650"/>
            <a:ext cx="600075" cy="228600"/>
          </a:xfrm>
          <a:custGeom>
            <a:avLst/>
            <a:gdLst>
              <a:gd name="connsiteX0" fmla="*/ 13716 w 600075"/>
              <a:gd name="connsiteY0" fmla="*/ 124967 h 228600"/>
              <a:gd name="connsiteX1" fmla="*/ 310896 w 600075"/>
              <a:gd name="connsiteY1" fmla="*/ 12953 h 228600"/>
              <a:gd name="connsiteX2" fmla="*/ 607314 w 600075"/>
              <a:gd name="connsiteY2" fmla="*/ 124967 h 228600"/>
              <a:gd name="connsiteX3" fmla="*/ 310896 w 600075"/>
              <a:gd name="connsiteY3" fmla="*/ 236219 h 228600"/>
              <a:gd name="connsiteX4" fmla="*/ 13716 w 600075"/>
              <a:gd name="connsiteY4" fmla="*/ 1249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3716" y="124967"/>
                </a:moveTo>
                <a:cubicBezTo>
                  <a:pt x="13716" y="63246"/>
                  <a:pt x="146304" y="12953"/>
                  <a:pt x="310896" y="12953"/>
                </a:cubicBezTo>
                <a:cubicBezTo>
                  <a:pt x="474726" y="12953"/>
                  <a:pt x="607314" y="63246"/>
                  <a:pt x="607314" y="124967"/>
                </a:cubicBezTo>
                <a:cubicBezTo>
                  <a:pt x="607314" y="186689"/>
                  <a:pt x="474726" y="236219"/>
                  <a:pt x="310896" y="236219"/>
                </a:cubicBezTo>
                <a:cubicBezTo>
                  <a:pt x="146304" y="236219"/>
                  <a:pt x="13716" y="186689"/>
                  <a:pt x="13716" y="124967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400"/>
          <p:cNvSpPr txBox="1"/>
          <p:nvPr/>
        </p:nvSpPr>
        <p:spPr>
          <a:xfrm>
            <a:off x="1110234" y="6654047"/>
            <a:ext cx="592856" cy="218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594360" y="592656"/>
            <a:ext cx="7090525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PG: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actions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WP: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692658" y="1715075"/>
            <a:ext cx="2148892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(PG)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5365236" y="1715834"/>
            <a:ext cx="3661320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Renewables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(WP)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136398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3394720" y="2121670"/>
            <a:ext cx="81556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608076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8131299" y="2121670"/>
            <a:ext cx="81556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678942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5364480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1456182" y="2698882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3613403" y="2698882"/>
            <a:ext cx="39314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6166104" y="2824612"/>
            <a:ext cx="486119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27%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8349234" y="2834518"/>
            <a:ext cx="393154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808479" y="3050168"/>
            <a:ext cx="715060" cy="769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1808988" y="3018920"/>
            <a:ext cx="715127" cy="800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2945888" y="3030405"/>
            <a:ext cx="715177" cy="7892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5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3946398" y="3019730"/>
            <a:ext cx="715127" cy="799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4508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5544309" y="3123309"/>
            <a:ext cx="715060" cy="696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6544818" y="3144650"/>
            <a:ext cx="715126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7681718" y="3165219"/>
            <a:ext cx="715126" cy="654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8682228" y="3155312"/>
            <a:ext cx="715060" cy="664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678946" y="4269361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1824986" y="4340332"/>
            <a:ext cx="715127" cy="1333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8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594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23">
              <a:lnSpc>
                <a:spcPts val="230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2825496" y="4591798"/>
            <a:ext cx="715127" cy="1081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3933">
              <a:lnSpc>
                <a:spcPts val="1473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392</a:t>
            </a:r>
          </a:p>
          <a:p>
            <a:pPr indent="126492">
              <a:lnSpc>
                <a:spcPts val="232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12.9%</a:t>
            </a:r>
          </a:p>
          <a:p>
            <a:pPr indent="126492">
              <a:lnSpc>
                <a:spcPts val="18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3946398" y="4265558"/>
            <a:ext cx="663850" cy="754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49519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9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11-15%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6560816" y="4607692"/>
            <a:ext cx="715009" cy="10536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0211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9848">
              <a:lnSpc>
                <a:spcPts val="1749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7561326" y="4607692"/>
            <a:ext cx="715060" cy="10536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40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-3.5%</a:t>
            </a:r>
          </a:p>
          <a:p>
            <a:pPr indent="152400">
              <a:lnSpc>
                <a:spcPts val="194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-3.4%</a:t>
            </a:r>
          </a:p>
          <a:p>
            <a:pPr indent="243840">
              <a:lnSpc>
                <a:spcPts val="2135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8625833" y="4265558"/>
            <a:ext cx="558717" cy="754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779">
              <a:lnSpc>
                <a:spcPts val="1879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5-8%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692658" y="5866138"/>
            <a:ext cx="4226282" cy="1006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Positive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push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5362194" y="5865376"/>
            <a:ext cx="4069222" cy="1006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Sharply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bearings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still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topic</a:t>
            </a:r>
          </a:p>
          <a:p>
            <a:pPr indent="0">
              <a:lnSpc>
                <a:spcPts val="2178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Ramping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scale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production</a:t>
            </a:r>
          </a:p>
          <a:p>
            <a:pPr indent="188976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590555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6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6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  <a:p>
            <a:pPr indent="1033266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7446262" y="6936741"/>
            <a:ext cx="2176980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928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 437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> 
				</p:cNvPr>
          <p:cNvSpPr/>
          <p:nvPr/>
        </p:nvSpPr>
        <p:spPr>
          <a:xfrm>
            <a:off x="0" y="104775"/>
            <a:ext cx="10058400" cy="942975"/>
          </a:xfrm>
          <a:custGeom>
            <a:avLst/>
            <a:gdLst>
              <a:gd name="connsiteX0" fmla="*/ 380 w 10058400"/>
              <a:gd name="connsiteY0" fmla="*/ 9525 h 942975"/>
              <a:gd name="connsiteX1" fmla="*/ 380 w 10058400"/>
              <a:gd name="connsiteY1" fmla="*/ 952119 h 942975"/>
              <a:gd name="connsiteX2" fmla="*/ 10058400 w 10058400"/>
              <a:gd name="connsiteY2" fmla="*/ 952119 h 942975"/>
              <a:gd name="connsiteX3" fmla="*/ 10058400 w 10058400"/>
              <a:gd name="connsiteY3" fmla="*/ 9525 h 942975"/>
              <a:gd name="connsiteX4" fmla="*/ 380 w 10058400"/>
              <a:gd name="connsiteY4" fmla="*/ 952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42975">
                <a:moveTo>
                  <a:pt x="380" y="9525"/>
                </a:moveTo>
                <a:lnTo>
                  <a:pt x="380" y="952119"/>
                </a:lnTo>
                <a:lnTo>
                  <a:pt x="10058400" y="952119"/>
                </a:lnTo>
                <a:lnTo>
                  <a:pt x="10058400" y="9525"/>
                </a:lnTo>
                <a:lnTo>
                  <a:pt x="380" y="9525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> 
				</p:cNvPr>
          <p:cNvSpPr/>
          <p:nvPr/>
        </p:nvSpPr>
        <p:spPr>
          <a:xfrm>
            <a:off x="8029575" y="866775"/>
            <a:ext cx="1590675" cy="133350"/>
          </a:xfrm>
          <a:custGeom>
            <a:avLst/>
            <a:gdLst>
              <a:gd name="connsiteX0" fmla="*/ 10286 w 1590675"/>
              <a:gd name="connsiteY0" fmla="*/ 15621 h 133350"/>
              <a:gd name="connsiteX1" fmla="*/ 10286 w 1590675"/>
              <a:gd name="connsiteY1" fmla="*/ 135255 h 133350"/>
              <a:gd name="connsiteX2" fmla="*/ 1594867 w 1590675"/>
              <a:gd name="connsiteY2" fmla="*/ 135255 h 133350"/>
              <a:gd name="connsiteX3" fmla="*/ 1594867 w 1590675"/>
              <a:gd name="connsiteY3" fmla="*/ 15621 h 133350"/>
              <a:gd name="connsiteX4" fmla="*/ 10286 w 1590675"/>
              <a:gd name="connsiteY4" fmla="*/ 1562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0286" y="15621"/>
                </a:moveTo>
                <a:lnTo>
                  <a:pt x="10286" y="135255"/>
                </a:lnTo>
                <a:lnTo>
                  <a:pt x="1594867" y="135255"/>
                </a:lnTo>
                <a:lnTo>
                  <a:pt x="1594867" y="15621"/>
                </a:lnTo>
                <a:lnTo>
                  <a:pt x="10286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> 
				</p:cNvPr>
          <p:cNvSpPr/>
          <p:nvPr/>
        </p:nvSpPr>
        <p:spPr>
          <a:xfrm>
            <a:off x="8029575" y="104775"/>
            <a:ext cx="1590675" cy="704850"/>
          </a:xfrm>
          <a:custGeom>
            <a:avLst/>
            <a:gdLst>
              <a:gd name="connsiteX0" fmla="*/ 10286 w 1590675"/>
              <a:gd name="connsiteY0" fmla="*/ 9525 h 704850"/>
              <a:gd name="connsiteX1" fmla="*/ 10286 w 1590675"/>
              <a:gd name="connsiteY1" fmla="*/ 713613 h 704850"/>
              <a:gd name="connsiteX2" fmla="*/ 1594867 w 1590675"/>
              <a:gd name="connsiteY2" fmla="*/ 713613 h 704850"/>
              <a:gd name="connsiteX3" fmla="*/ 1594867 w 1590675"/>
              <a:gd name="connsiteY3" fmla="*/ 9525 h 704850"/>
              <a:gd name="connsiteX4" fmla="*/ 10286 w 1590675"/>
              <a:gd name="connsiteY4" fmla="*/ 95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704850">
                <a:moveTo>
                  <a:pt x="10286" y="9525"/>
                </a:moveTo>
                <a:lnTo>
                  <a:pt x="10286" y="713613"/>
                </a:lnTo>
                <a:lnTo>
                  <a:pt x="1594867" y="713613"/>
                </a:lnTo>
                <a:lnTo>
                  <a:pt x="1594867" y="9525"/>
                </a:lnTo>
                <a:lnTo>
                  <a:pt x="10286" y="9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reeform 441"> 
				</p:cNvPr>
          <p:cNvSpPr/>
          <p:nvPr/>
        </p:nvSpPr>
        <p:spPr>
          <a:xfrm>
            <a:off x="8181975" y="485775"/>
            <a:ext cx="133350" cy="171450"/>
          </a:xfrm>
          <a:custGeom>
            <a:avLst/>
            <a:gdLst>
              <a:gd name="connsiteX0" fmla="*/ 17144 w 133350"/>
              <a:gd name="connsiteY0" fmla="*/ 170307 h 171450"/>
              <a:gd name="connsiteX1" fmla="*/ 17144 w 133350"/>
              <a:gd name="connsiteY1" fmla="*/ 138303 h 171450"/>
              <a:gd name="connsiteX2" fmla="*/ 20192 w 133350"/>
              <a:gd name="connsiteY2" fmla="*/ 139827 h 171450"/>
              <a:gd name="connsiteX3" fmla="*/ 23241 w 133350"/>
              <a:gd name="connsiteY3" fmla="*/ 140589 h 171450"/>
              <a:gd name="connsiteX4" fmla="*/ 27051 w 133350"/>
              <a:gd name="connsiteY4" fmla="*/ 141351 h 171450"/>
              <a:gd name="connsiteX5" fmla="*/ 30098 w 133350"/>
              <a:gd name="connsiteY5" fmla="*/ 142113 h 171450"/>
              <a:gd name="connsiteX6" fmla="*/ 62102 w 133350"/>
              <a:gd name="connsiteY6" fmla="*/ 146685 h 171450"/>
              <a:gd name="connsiteX7" fmla="*/ 74294 w 133350"/>
              <a:gd name="connsiteY7" fmla="*/ 146685 h 171450"/>
              <a:gd name="connsiteX8" fmla="*/ 76580 w 133350"/>
              <a:gd name="connsiteY8" fmla="*/ 145923 h 171450"/>
              <a:gd name="connsiteX9" fmla="*/ 79629 w 133350"/>
              <a:gd name="connsiteY9" fmla="*/ 145161 h 171450"/>
              <a:gd name="connsiteX10" fmla="*/ 81914 w 133350"/>
              <a:gd name="connsiteY10" fmla="*/ 144399 h 171450"/>
              <a:gd name="connsiteX11" fmla="*/ 83439 w 133350"/>
              <a:gd name="connsiteY11" fmla="*/ 144399 h 171450"/>
              <a:gd name="connsiteX12" fmla="*/ 85725 w 133350"/>
              <a:gd name="connsiteY12" fmla="*/ 142875 h 171450"/>
              <a:gd name="connsiteX13" fmla="*/ 86486 w 133350"/>
              <a:gd name="connsiteY13" fmla="*/ 142875 h 171450"/>
              <a:gd name="connsiteX14" fmla="*/ 88010 w 133350"/>
              <a:gd name="connsiteY14" fmla="*/ 141351 h 171450"/>
              <a:gd name="connsiteX15" fmla="*/ 88772 w 133350"/>
              <a:gd name="connsiteY15" fmla="*/ 140589 h 171450"/>
              <a:gd name="connsiteX16" fmla="*/ 89534 w 133350"/>
              <a:gd name="connsiteY16" fmla="*/ 140589 h 171450"/>
              <a:gd name="connsiteX17" fmla="*/ 90296 w 133350"/>
              <a:gd name="connsiteY17" fmla="*/ 139827 h 171450"/>
              <a:gd name="connsiteX18" fmla="*/ 90296 w 133350"/>
              <a:gd name="connsiteY18" fmla="*/ 139065 h 171450"/>
              <a:gd name="connsiteX19" fmla="*/ 91820 w 133350"/>
              <a:gd name="connsiteY19" fmla="*/ 137541 h 171450"/>
              <a:gd name="connsiteX20" fmla="*/ 91820 w 133350"/>
              <a:gd name="connsiteY20" fmla="*/ 136017 h 171450"/>
              <a:gd name="connsiteX21" fmla="*/ 92582 w 133350"/>
              <a:gd name="connsiteY21" fmla="*/ 135255 h 171450"/>
              <a:gd name="connsiteX22" fmla="*/ 92582 w 133350"/>
              <a:gd name="connsiteY22" fmla="*/ 127635 h 171450"/>
              <a:gd name="connsiteX23" fmla="*/ 91820 w 133350"/>
              <a:gd name="connsiteY23" fmla="*/ 126873 h 171450"/>
              <a:gd name="connsiteX24" fmla="*/ 91058 w 133350"/>
              <a:gd name="connsiteY24" fmla="*/ 125349 h 171450"/>
              <a:gd name="connsiteX25" fmla="*/ 90296 w 133350"/>
              <a:gd name="connsiteY25" fmla="*/ 124587 h 171450"/>
              <a:gd name="connsiteX26" fmla="*/ 89534 w 133350"/>
              <a:gd name="connsiteY26" fmla="*/ 123063 h 171450"/>
              <a:gd name="connsiteX27" fmla="*/ 46863 w 133350"/>
              <a:gd name="connsiteY27" fmla="*/ 101727 h 171450"/>
              <a:gd name="connsiteX28" fmla="*/ 40766 w 133350"/>
              <a:gd name="connsiteY28" fmla="*/ 98679 h 171450"/>
              <a:gd name="connsiteX29" fmla="*/ 38480 w 133350"/>
              <a:gd name="connsiteY29" fmla="*/ 97917 h 171450"/>
              <a:gd name="connsiteX30" fmla="*/ 33908 w 133350"/>
              <a:gd name="connsiteY30" fmla="*/ 94869 h 171450"/>
              <a:gd name="connsiteX31" fmla="*/ 32384 w 133350"/>
              <a:gd name="connsiteY31" fmla="*/ 93345 h 171450"/>
              <a:gd name="connsiteX32" fmla="*/ 30098 w 133350"/>
              <a:gd name="connsiteY32" fmla="*/ 92583 h 171450"/>
              <a:gd name="connsiteX33" fmla="*/ 17144 w 133350"/>
              <a:gd name="connsiteY33" fmla="*/ 75057 h 171450"/>
              <a:gd name="connsiteX34" fmla="*/ 16382 w 133350"/>
              <a:gd name="connsiteY34" fmla="*/ 73533 h 171450"/>
              <a:gd name="connsiteX35" fmla="*/ 15620 w 133350"/>
              <a:gd name="connsiteY35" fmla="*/ 71247 h 171450"/>
              <a:gd name="connsiteX36" fmla="*/ 16382 w 133350"/>
              <a:gd name="connsiteY36" fmla="*/ 42291 h 171450"/>
              <a:gd name="connsiteX37" fmla="*/ 17144 w 133350"/>
              <a:gd name="connsiteY37" fmla="*/ 40005 h 171450"/>
              <a:gd name="connsiteX38" fmla="*/ 18668 w 133350"/>
              <a:gd name="connsiteY38" fmla="*/ 37719 h 171450"/>
              <a:gd name="connsiteX39" fmla="*/ 19430 w 133350"/>
              <a:gd name="connsiteY39" fmla="*/ 35433 h 171450"/>
              <a:gd name="connsiteX40" fmla="*/ 103251 w 133350"/>
              <a:gd name="connsiteY40" fmla="*/ 11811 h 171450"/>
              <a:gd name="connsiteX41" fmla="*/ 109346 w 133350"/>
              <a:gd name="connsiteY41" fmla="*/ 13335 h 171450"/>
              <a:gd name="connsiteX42" fmla="*/ 116205 w 133350"/>
              <a:gd name="connsiteY42" fmla="*/ 14097 h 171450"/>
              <a:gd name="connsiteX43" fmla="*/ 123825 w 133350"/>
              <a:gd name="connsiteY43" fmla="*/ 15621 h 171450"/>
              <a:gd name="connsiteX44" fmla="*/ 123825 w 133350"/>
              <a:gd name="connsiteY44" fmla="*/ 46101 h 171450"/>
              <a:gd name="connsiteX45" fmla="*/ 120777 w 133350"/>
              <a:gd name="connsiteY45" fmla="*/ 45338 h 171450"/>
              <a:gd name="connsiteX46" fmla="*/ 117729 w 133350"/>
              <a:gd name="connsiteY46" fmla="*/ 43815 h 171450"/>
              <a:gd name="connsiteX47" fmla="*/ 87248 w 133350"/>
              <a:gd name="connsiteY47" fmla="*/ 37719 h 171450"/>
              <a:gd name="connsiteX48" fmla="*/ 84963 w 133350"/>
              <a:gd name="connsiteY48" fmla="*/ 36957 h 171450"/>
              <a:gd name="connsiteX49" fmla="*/ 78866 w 133350"/>
              <a:gd name="connsiteY49" fmla="*/ 36957 h 171450"/>
              <a:gd name="connsiteX50" fmla="*/ 75818 w 133350"/>
              <a:gd name="connsiteY50" fmla="*/ 37719 h 171450"/>
              <a:gd name="connsiteX51" fmla="*/ 73532 w 133350"/>
              <a:gd name="connsiteY51" fmla="*/ 37719 h 171450"/>
              <a:gd name="connsiteX52" fmla="*/ 70484 w 133350"/>
              <a:gd name="connsiteY52" fmla="*/ 38481 h 171450"/>
              <a:gd name="connsiteX53" fmla="*/ 68198 w 133350"/>
              <a:gd name="connsiteY53" fmla="*/ 38481 h 171450"/>
              <a:gd name="connsiteX54" fmla="*/ 65913 w 133350"/>
              <a:gd name="connsiteY54" fmla="*/ 39243 h 171450"/>
              <a:gd name="connsiteX55" fmla="*/ 64389 w 133350"/>
              <a:gd name="connsiteY55" fmla="*/ 40005 h 171450"/>
              <a:gd name="connsiteX56" fmla="*/ 62102 w 133350"/>
              <a:gd name="connsiteY56" fmla="*/ 40767 h 171450"/>
              <a:gd name="connsiteX57" fmla="*/ 61341 w 133350"/>
              <a:gd name="connsiteY57" fmla="*/ 41529 h 171450"/>
              <a:gd name="connsiteX58" fmla="*/ 60579 w 133350"/>
              <a:gd name="connsiteY58" fmla="*/ 41529 h 171450"/>
              <a:gd name="connsiteX59" fmla="*/ 59055 w 133350"/>
              <a:gd name="connsiteY59" fmla="*/ 43053 h 171450"/>
              <a:gd name="connsiteX60" fmla="*/ 59055 w 133350"/>
              <a:gd name="connsiteY60" fmla="*/ 43815 h 171450"/>
              <a:gd name="connsiteX61" fmla="*/ 58292 w 133350"/>
              <a:gd name="connsiteY61" fmla="*/ 44577 h 171450"/>
              <a:gd name="connsiteX62" fmla="*/ 57530 w 133350"/>
              <a:gd name="connsiteY62" fmla="*/ 44577 h 171450"/>
              <a:gd name="connsiteX63" fmla="*/ 57530 w 133350"/>
              <a:gd name="connsiteY63" fmla="*/ 45338 h 171450"/>
              <a:gd name="connsiteX64" fmla="*/ 56768 w 133350"/>
              <a:gd name="connsiteY64" fmla="*/ 46101 h 171450"/>
              <a:gd name="connsiteX65" fmla="*/ 56768 w 133350"/>
              <a:gd name="connsiteY65" fmla="*/ 46863 h 171450"/>
              <a:gd name="connsiteX66" fmla="*/ 56007 w 133350"/>
              <a:gd name="connsiteY66" fmla="*/ 47625 h 171450"/>
              <a:gd name="connsiteX67" fmla="*/ 56007 w 133350"/>
              <a:gd name="connsiteY67" fmla="*/ 49911 h 171450"/>
              <a:gd name="connsiteX68" fmla="*/ 55244 w 133350"/>
              <a:gd name="connsiteY68" fmla="*/ 51435 h 171450"/>
              <a:gd name="connsiteX69" fmla="*/ 55244 w 133350"/>
              <a:gd name="connsiteY69" fmla="*/ 52197 h 171450"/>
              <a:gd name="connsiteX70" fmla="*/ 56007 w 133350"/>
              <a:gd name="connsiteY70" fmla="*/ 53721 h 171450"/>
              <a:gd name="connsiteX71" fmla="*/ 56007 w 133350"/>
              <a:gd name="connsiteY71" fmla="*/ 56007 h 171450"/>
              <a:gd name="connsiteX72" fmla="*/ 56768 w 133350"/>
              <a:gd name="connsiteY72" fmla="*/ 56769 h 171450"/>
              <a:gd name="connsiteX73" fmla="*/ 57530 w 133350"/>
              <a:gd name="connsiteY73" fmla="*/ 58293 h 171450"/>
              <a:gd name="connsiteX74" fmla="*/ 58292 w 133350"/>
              <a:gd name="connsiteY74" fmla="*/ 59055 h 171450"/>
              <a:gd name="connsiteX75" fmla="*/ 59816 w 133350"/>
              <a:gd name="connsiteY75" fmla="*/ 59817 h 171450"/>
              <a:gd name="connsiteX76" fmla="*/ 61341 w 133350"/>
              <a:gd name="connsiteY76" fmla="*/ 61341 h 171450"/>
              <a:gd name="connsiteX77" fmla="*/ 62102 w 133350"/>
              <a:gd name="connsiteY77" fmla="*/ 62103 h 171450"/>
              <a:gd name="connsiteX78" fmla="*/ 64389 w 133350"/>
              <a:gd name="connsiteY78" fmla="*/ 62865 h 171450"/>
              <a:gd name="connsiteX79" fmla="*/ 66675 w 133350"/>
              <a:gd name="connsiteY79" fmla="*/ 64388 h 171450"/>
              <a:gd name="connsiteX80" fmla="*/ 68960 w 133350"/>
              <a:gd name="connsiteY80" fmla="*/ 65151 h 171450"/>
              <a:gd name="connsiteX81" fmla="*/ 72770 w 133350"/>
              <a:gd name="connsiteY81" fmla="*/ 67437 h 171450"/>
              <a:gd name="connsiteX82" fmla="*/ 76580 w 133350"/>
              <a:gd name="connsiteY82" fmla="*/ 68961 h 171450"/>
              <a:gd name="connsiteX83" fmla="*/ 81152 w 133350"/>
              <a:gd name="connsiteY83" fmla="*/ 70485 h 171450"/>
              <a:gd name="connsiteX84" fmla="*/ 85725 w 133350"/>
              <a:gd name="connsiteY84" fmla="*/ 72771 h 171450"/>
              <a:gd name="connsiteX85" fmla="*/ 132968 w 133350"/>
              <a:gd name="connsiteY85" fmla="*/ 108585 h 171450"/>
              <a:gd name="connsiteX86" fmla="*/ 133730 w 133350"/>
              <a:gd name="connsiteY86" fmla="*/ 110871 h 171450"/>
              <a:gd name="connsiteX87" fmla="*/ 134492 w 133350"/>
              <a:gd name="connsiteY87" fmla="*/ 112395 h 171450"/>
              <a:gd name="connsiteX88" fmla="*/ 134492 w 133350"/>
              <a:gd name="connsiteY88" fmla="*/ 114681 h 171450"/>
              <a:gd name="connsiteX89" fmla="*/ 135255 w 133350"/>
              <a:gd name="connsiteY89" fmla="*/ 116205 h 171450"/>
              <a:gd name="connsiteX90" fmla="*/ 118491 w 133350"/>
              <a:gd name="connsiteY90" fmla="*/ 161163 h 171450"/>
              <a:gd name="connsiteX91" fmla="*/ 116205 w 133350"/>
              <a:gd name="connsiteY91" fmla="*/ 162687 h 171450"/>
              <a:gd name="connsiteX92" fmla="*/ 113157 w 133350"/>
              <a:gd name="connsiteY92" fmla="*/ 164973 h 171450"/>
              <a:gd name="connsiteX93" fmla="*/ 41529 w 133350"/>
              <a:gd name="connsiteY93" fmla="*/ 174117 h 171450"/>
              <a:gd name="connsiteX94" fmla="*/ 29336 w 133350"/>
              <a:gd name="connsiteY94" fmla="*/ 172593 h 171450"/>
              <a:gd name="connsiteX95" fmla="*/ 23241 w 133350"/>
              <a:gd name="connsiteY95" fmla="*/ 171831 h 171450"/>
              <a:gd name="connsiteX96" fmla="*/ 17144 w 133350"/>
              <a:gd name="connsiteY96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33350" h="171450">
                <a:moveTo>
                  <a:pt x="17144" y="170307"/>
                </a:moveTo>
                <a:lnTo>
                  <a:pt x="17144" y="138303"/>
                </a:lnTo>
                <a:lnTo>
                  <a:pt x="20192" y="139827"/>
                </a:lnTo>
                <a:lnTo>
                  <a:pt x="23241" y="140589"/>
                </a:lnTo>
                <a:lnTo>
                  <a:pt x="27051" y="141351"/>
                </a:lnTo>
                <a:lnTo>
                  <a:pt x="30098" y="142113"/>
                </a:lnTo>
                <a:cubicBezTo>
                  <a:pt x="39395" y="144322"/>
                  <a:pt x="52678" y="147256"/>
                  <a:pt x="62102" y="146685"/>
                </a:cubicBezTo>
                <a:lnTo>
                  <a:pt x="74294" y="146685"/>
                </a:lnTo>
                <a:lnTo>
                  <a:pt x="76580" y="145923"/>
                </a:lnTo>
                <a:lnTo>
                  <a:pt x="79629" y="145161"/>
                </a:lnTo>
                <a:lnTo>
                  <a:pt x="81914" y="144399"/>
                </a:lnTo>
                <a:lnTo>
                  <a:pt x="83439" y="144399"/>
                </a:lnTo>
                <a:lnTo>
                  <a:pt x="85725" y="142875"/>
                </a:lnTo>
                <a:lnTo>
                  <a:pt x="86486" y="142875"/>
                </a:lnTo>
                <a:lnTo>
                  <a:pt x="88010" y="141351"/>
                </a:lnTo>
                <a:lnTo>
                  <a:pt x="88772" y="140589"/>
                </a:lnTo>
                <a:lnTo>
                  <a:pt x="89534" y="140589"/>
                </a:lnTo>
                <a:lnTo>
                  <a:pt x="90296" y="139827"/>
                </a:lnTo>
                <a:lnTo>
                  <a:pt x="90296" y="139065"/>
                </a:lnTo>
                <a:lnTo>
                  <a:pt x="91820" y="137541"/>
                </a:lnTo>
                <a:lnTo>
                  <a:pt x="91820" y="136017"/>
                </a:lnTo>
                <a:lnTo>
                  <a:pt x="92582" y="135255"/>
                </a:lnTo>
                <a:lnTo>
                  <a:pt x="92582" y="127635"/>
                </a:lnTo>
                <a:lnTo>
                  <a:pt x="91820" y="126873"/>
                </a:lnTo>
                <a:lnTo>
                  <a:pt x="91058" y="125349"/>
                </a:lnTo>
                <a:lnTo>
                  <a:pt x="90296" y="124587"/>
                </a:lnTo>
                <a:lnTo>
                  <a:pt x="89534" y="123063"/>
                </a:lnTo>
                <a:cubicBezTo>
                  <a:pt x="78600" y="114122"/>
                  <a:pt x="59220" y="108635"/>
                  <a:pt x="46863" y="101727"/>
                </a:cubicBezTo>
                <a:lnTo>
                  <a:pt x="40766" y="98679"/>
                </a:lnTo>
                <a:lnTo>
                  <a:pt x="38480" y="97917"/>
                </a:lnTo>
                <a:lnTo>
                  <a:pt x="33908" y="94869"/>
                </a:lnTo>
                <a:lnTo>
                  <a:pt x="32384" y="93345"/>
                </a:lnTo>
                <a:lnTo>
                  <a:pt x="30098" y="92583"/>
                </a:lnTo>
                <a:cubicBezTo>
                  <a:pt x="24764" y="87858"/>
                  <a:pt x="19265" y="82296"/>
                  <a:pt x="17144" y="75057"/>
                </a:cubicBezTo>
                <a:lnTo>
                  <a:pt x="16382" y="73533"/>
                </a:lnTo>
                <a:lnTo>
                  <a:pt x="15620" y="71247"/>
                </a:lnTo>
                <a:cubicBezTo>
                  <a:pt x="13360" y="64897"/>
                  <a:pt x="13131" y="48298"/>
                  <a:pt x="16382" y="42291"/>
                </a:cubicBezTo>
                <a:lnTo>
                  <a:pt x="17144" y="40005"/>
                </a:lnTo>
                <a:lnTo>
                  <a:pt x="18668" y="37719"/>
                </a:lnTo>
                <a:lnTo>
                  <a:pt x="19430" y="35433"/>
                </a:lnTo>
                <a:cubicBezTo>
                  <a:pt x="36880" y="7962"/>
                  <a:pt x="74650" y="8229"/>
                  <a:pt x="103251" y="11811"/>
                </a:cubicBezTo>
                <a:lnTo>
                  <a:pt x="109346" y="13335"/>
                </a:lnTo>
                <a:lnTo>
                  <a:pt x="116205" y="14097"/>
                </a:lnTo>
                <a:lnTo>
                  <a:pt x="123825" y="15621"/>
                </a:lnTo>
                <a:lnTo>
                  <a:pt x="123825" y="46101"/>
                </a:lnTo>
                <a:lnTo>
                  <a:pt x="120777" y="45338"/>
                </a:lnTo>
                <a:lnTo>
                  <a:pt x="117729" y="43815"/>
                </a:lnTo>
                <a:cubicBezTo>
                  <a:pt x="108559" y="41173"/>
                  <a:pt x="96684" y="37045"/>
                  <a:pt x="87248" y="37719"/>
                </a:cubicBezTo>
                <a:lnTo>
                  <a:pt x="84963" y="36957"/>
                </a:lnTo>
                <a:lnTo>
                  <a:pt x="78866" y="36957"/>
                </a:lnTo>
                <a:lnTo>
                  <a:pt x="75818" y="37719"/>
                </a:lnTo>
                <a:lnTo>
                  <a:pt x="73532" y="37719"/>
                </a:lnTo>
                <a:lnTo>
                  <a:pt x="70484" y="38481"/>
                </a:lnTo>
                <a:lnTo>
                  <a:pt x="68198" y="38481"/>
                </a:lnTo>
                <a:lnTo>
                  <a:pt x="65913" y="39243"/>
                </a:lnTo>
                <a:lnTo>
                  <a:pt x="64389" y="40005"/>
                </a:lnTo>
                <a:lnTo>
                  <a:pt x="62102" y="40767"/>
                </a:lnTo>
                <a:lnTo>
                  <a:pt x="61341" y="41529"/>
                </a:lnTo>
                <a:lnTo>
                  <a:pt x="60579" y="41529"/>
                </a:lnTo>
                <a:lnTo>
                  <a:pt x="59055" y="43053"/>
                </a:lnTo>
                <a:lnTo>
                  <a:pt x="59055" y="43815"/>
                </a:lnTo>
                <a:lnTo>
                  <a:pt x="58292" y="44577"/>
                </a:lnTo>
                <a:lnTo>
                  <a:pt x="57530" y="44577"/>
                </a:lnTo>
                <a:lnTo>
                  <a:pt x="57530" y="45338"/>
                </a:lnTo>
                <a:lnTo>
                  <a:pt x="56768" y="46101"/>
                </a:lnTo>
                <a:lnTo>
                  <a:pt x="56768" y="46863"/>
                </a:lnTo>
                <a:lnTo>
                  <a:pt x="56007" y="47625"/>
                </a:lnTo>
                <a:lnTo>
                  <a:pt x="56007" y="49911"/>
                </a:lnTo>
                <a:lnTo>
                  <a:pt x="55244" y="51435"/>
                </a:lnTo>
                <a:lnTo>
                  <a:pt x="55244" y="52197"/>
                </a:lnTo>
                <a:lnTo>
                  <a:pt x="56007" y="53721"/>
                </a:lnTo>
                <a:lnTo>
                  <a:pt x="56007" y="56007"/>
                </a:lnTo>
                <a:lnTo>
                  <a:pt x="56768" y="56769"/>
                </a:lnTo>
                <a:lnTo>
                  <a:pt x="57530" y="58293"/>
                </a:lnTo>
                <a:lnTo>
                  <a:pt x="58292" y="59055"/>
                </a:lnTo>
                <a:lnTo>
                  <a:pt x="59816" y="59817"/>
                </a:lnTo>
                <a:lnTo>
                  <a:pt x="61341" y="61341"/>
                </a:lnTo>
                <a:lnTo>
                  <a:pt x="62102" y="62103"/>
                </a:lnTo>
                <a:lnTo>
                  <a:pt x="64389" y="62865"/>
                </a:lnTo>
                <a:lnTo>
                  <a:pt x="66675" y="64388"/>
                </a:lnTo>
                <a:lnTo>
                  <a:pt x="68960" y="65151"/>
                </a:lnTo>
                <a:lnTo>
                  <a:pt x="72770" y="67437"/>
                </a:lnTo>
                <a:lnTo>
                  <a:pt x="76580" y="68961"/>
                </a:lnTo>
                <a:lnTo>
                  <a:pt x="81152" y="70485"/>
                </a:lnTo>
                <a:lnTo>
                  <a:pt x="85725" y="72771"/>
                </a:lnTo>
                <a:cubicBezTo>
                  <a:pt x="102666" y="82829"/>
                  <a:pt x="125324" y="88633"/>
                  <a:pt x="132968" y="108585"/>
                </a:cubicBezTo>
                <a:lnTo>
                  <a:pt x="133730" y="110871"/>
                </a:lnTo>
                <a:lnTo>
                  <a:pt x="134492" y="112395"/>
                </a:lnTo>
                <a:lnTo>
                  <a:pt x="134492" y="114681"/>
                </a:lnTo>
                <a:lnTo>
                  <a:pt x="135255" y="116205"/>
                </a:lnTo>
                <a:cubicBezTo>
                  <a:pt x="137515" y="135216"/>
                  <a:pt x="133604" y="149085"/>
                  <a:pt x="118491" y="161163"/>
                </a:cubicBezTo>
                <a:lnTo>
                  <a:pt x="116205" y="162687"/>
                </a:lnTo>
                <a:lnTo>
                  <a:pt x="113157" y="164973"/>
                </a:lnTo>
                <a:cubicBezTo>
                  <a:pt x="92011" y="177647"/>
                  <a:pt x="65366" y="176923"/>
                  <a:pt x="41529" y="174117"/>
                </a:cubicBezTo>
                <a:lnTo>
                  <a:pt x="29336" y="172593"/>
                </a:lnTo>
                <a:lnTo>
                  <a:pt x="23241" y="171831"/>
                </a:lnTo>
                <a:lnTo>
                  <a:pt x="17144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reeform 442"> 
				</p:cNvPr>
          <p:cNvSpPr/>
          <p:nvPr/>
        </p:nvSpPr>
        <p:spPr>
          <a:xfrm>
            <a:off x="8324850" y="485775"/>
            <a:ext cx="57150" cy="171450"/>
          </a:xfrm>
          <a:custGeom>
            <a:avLst/>
            <a:gdLst>
              <a:gd name="connsiteX0" fmla="*/ 18288 w 57150"/>
              <a:gd name="connsiteY0" fmla="*/ 172593 h 171450"/>
              <a:gd name="connsiteX1" fmla="*/ 18288 w 57150"/>
              <a:gd name="connsiteY1" fmla="*/ 12572 h 171450"/>
              <a:gd name="connsiteX2" fmla="*/ 40386 w 57150"/>
              <a:gd name="connsiteY2" fmla="*/ 20193 h 171450"/>
              <a:gd name="connsiteX3" fmla="*/ 62484 w 57150"/>
              <a:gd name="connsiteY3" fmla="*/ 12572 h 171450"/>
              <a:gd name="connsiteX4" fmla="*/ 62484 w 57150"/>
              <a:gd name="connsiteY4" fmla="*/ 172593 h 171450"/>
              <a:gd name="connsiteX5" fmla="*/ 18288 w 57150"/>
              <a:gd name="connsiteY5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" h="171450">
                <a:moveTo>
                  <a:pt x="18288" y="172593"/>
                </a:moveTo>
                <a:lnTo>
                  <a:pt x="18288" y="12572"/>
                </a:lnTo>
                <a:lnTo>
                  <a:pt x="40386" y="20193"/>
                </a:lnTo>
                <a:lnTo>
                  <a:pt x="62484" y="12572"/>
                </a:lnTo>
                <a:lnTo>
                  <a:pt x="62484" y="172593"/>
                </a:lnTo>
                <a:lnTo>
                  <a:pt x="1828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8410575" y="485775"/>
            <a:ext cx="123825" cy="171450"/>
          </a:xfrm>
          <a:custGeom>
            <a:avLst/>
            <a:gdLst>
              <a:gd name="connsiteX0" fmla="*/ 17144 w 123825"/>
              <a:gd name="connsiteY0" fmla="*/ 172593 h 171450"/>
              <a:gd name="connsiteX1" fmla="*/ 17144 w 123825"/>
              <a:gd name="connsiteY1" fmla="*/ 12572 h 171450"/>
              <a:gd name="connsiteX2" fmla="*/ 131444 w 123825"/>
              <a:gd name="connsiteY2" fmla="*/ 12572 h 171450"/>
              <a:gd name="connsiteX3" fmla="*/ 131444 w 123825"/>
              <a:gd name="connsiteY3" fmla="*/ 41529 h 171450"/>
              <a:gd name="connsiteX4" fmla="*/ 59816 w 123825"/>
              <a:gd name="connsiteY4" fmla="*/ 41529 h 171450"/>
              <a:gd name="connsiteX5" fmla="*/ 59816 w 123825"/>
              <a:gd name="connsiteY5" fmla="*/ 78105 h 171450"/>
              <a:gd name="connsiteX6" fmla="*/ 122301 w 123825"/>
              <a:gd name="connsiteY6" fmla="*/ 78105 h 171450"/>
              <a:gd name="connsiteX7" fmla="*/ 122301 w 123825"/>
              <a:gd name="connsiteY7" fmla="*/ 104013 h 171450"/>
              <a:gd name="connsiteX8" fmla="*/ 59816 w 123825"/>
              <a:gd name="connsiteY8" fmla="*/ 104013 h 171450"/>
              <a:gd name="connsiteX9" fmla="*/ 59816 w 123825"/>
              <a:gd name="connsiteY9" fmla="*/ 142113 h 171450"/>
              <a:gd name="connsiteX10" fmla="*/ 132968 w 123825"/>
              <a:gd name="connsiteY10" fmla="*/ 142113 h 171450"/>
              <a:gd name="connsiteX11" fmla="*/ 132968 w 123825"/>
              <a:gd name="connsiteY11" fmla="*/ 172593 h 171450"/>
              <a:gd name="connsiteX12" fmla="*/ 17144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7144" y="172593"/>
                </a:moveTo>
                <a:lnTo>
                  <a:pt x="17144" y="12572"/>
                </a:lnTo>
                <a:lnTo>
                  <a:pt x="131444" y="12572"/>
                </a:lnTo>
                <a:lnTo>
                  <a:pt x="131444" y="41529"/>
                </a:lnTo>
                <a:lnTo>
                  <a:pt x="59816" y="41529"/>
                </a:lnTo>
                <a:lnTo>
                  <a:pt x="59816" y="78105"/>
                </a:lnTo>
                <a:lnTo>
                  <a:pt x="122301" y="78105"/>
                </a:lnTo>
                <a:lnTo>
                  <a:pt x="122301" y="104013"/>
                </a:lnTo>
                <a:lnTo>
                  <a:pt x="59816" y="104013"/>
                </a:lnTo>
                <a:lnTo>
                  <a:pt x="59816" y="142113"/>
                </a:lnTo>
                <a:lnTo>
                  <a:pt x="132968" y="142113"/>
                </a:lnTo>
                <a:lnTo>
                  <a:pt x="132968" y="172593"/>
                </a:lnTo>
                <a:lnTo>
                  <a:pt x="1714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8562975" y="485775"/>
            <a:ext cx="200025" cy="171450"/>
          </a:xfrm>
          <a:custGeom>
            <a:avLst/>
            <a:gdLst>
              <a:gd name="connsiteX0" fmla="*/ 9525 w 200025"/>
              <a:gd name="connsiteY0" fmla="*/ 172593 h 171450"/>
              <a:gd name="connsiteX1" fmla="*/ 9525 w 200025"/>
              <a:gd name="connsiteY1" fmla="*/ 12572 h 171450"/>
              <a:gd name="connsiteX2" fmla="*/ 67436 w 200025"/>
              <a:gd name="connsiteY2" fmla="*/ 12572 h 171450"/>
              <a:gd name="connsiteX3" fmla="*/ 107060 w 200025"/>
              <a:gd name="connsiteY3" fmla="*/ 114680 h 171450"/>
              <a:gd name="connsiteX4" fmla="*/ 148208 w 200025"/>
              <a:gd name="connsiteY4" fmla="*/ 12572 h 171450"/>
              <a:gd name="connsiteX5" fmla="*/ 203072 w 200025"/>
              <a:gd name="connsiteY5" fmla="*/ 12572 h 171450"/>
              <a:gd name="connsiteX6" fmla="*/ 203072 w 200025"/>
              <a:gd name="connsiteY6" fmla="*/ 172593 h 171450"/>
              <a:gd name="connsiteX7" fmla="*/ 160401 w 200025"/>
              <a:gd name="connsiteY7" fmla="*/ 172593 h 171450"/>
              <a:gd name="connsiteX8" fmla="*/ 160401 w 200025"/>
              <a:gd name="connsiteY8" fmla="*/ 59055 h 171450"/>
              <a:gd name="connsiteX9" fmla="*/ 113919 w 200025"/>
              <a:gd name="connsiteY9" fmla="*/ 174117 h 171450"/>
              <a:gd name="connsiteX10" fmla="*/ 86486 w 200025"/>
              <a:gd name="connsiteY10" fmla="*/ 174117 h 171450"/>
              <a:gd name="connsiteX11" fmla="*/ 40767 w 200025"/>
              <a:gd name="connsiteY11" fmla="*/ 59055 h 171450"/>
              <a:gd name="connsiteX12" fmla="*/ 40767 w 200025"/>
              <a:gd name="connsiteY12" fmla="*/ 172593 h 171450"/>
              <a:gd name="connsiteX13" fmla="*/ 9525 w 200025"/>
              <a:gd name="connsiteY13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9525" y="172593"/>
                </a:moveTo>
                <a:lnTo>
                  <a:pt x="9525" y="12572"/>
                </a:lnTo>
                <a:lnTo>
                  <a:pt x="67436" y="12572"/>
                </a:lnTo>
                <a:lnTo>
                  <a:pt x="107060" y="114680"/>
                </a:lnTo>
                <a:lnTo>
                  <a:pt x="148208" y="12572"/>
                </a:lnTo>
                <a:lnTo>
                  <a:pt x="203072" y="12572"/>
                </a:lnTo>
                <a:lnTo>
                  <a:pt x="203072" y="172593"/>
                </a:lnTo>
                <a:lnTo>
                  <a:pt x="160401" y="172593"/>
                </a:lnTo>
                <a:lnTo>
                  <a:pt x="160401" y="59055"/>
                </a:lnTo>
                <a:lnTo>
                  <a:pt x="113919" y="174117"/>
                </a:lnTo>
                <a:lnTo>
                  <a:pt x="86486" y="174117"/>
                </a:lnTo>
                <a:lnTo>
                  <a:pt x="40767" y="59055"/>
                </a:lnTo>
                <a:lnTo>
                  <a:pt x="40767" y="172593"/>
                </a:lnTo>
                <a:lnTo>
                  <a:pt x="9525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8791575" y="485775"/>
            <a:ext cx="123825" cy="171450"/>
          </a:xfrm>
          <a:custGeom>
            <a:avLst/>
            <a:gdLst>
              <a:gd name="connsiteX0" fmla="*/ 14858 w 123825"/>
              <a:gd name="connsiteY0" fmla="*/ 172593 h 171450"/>
              <a:gd name="connsiteX1" fmla="*/ 14858 w 123825"/>
              <a:gd name="connsiteY1" fmla="*/ 12572 h 171450"/>
              <a:gd name="connsiteX2" fmla="*/ 128396 w 123825"/>
              <a:gd name="connsiteY2" fmla="*/ 12572 h 171450"/>
              <a:gd name="connsiteX3" fmla="*/ 128396 w 123825"/>
              <a:gd name="connsiteY3" fmla="*/ 41529 h 171450"/>
              <a:gd name="connsiteX4" fmla="*/ 57530 w 123825"/>
              <a:gd name="connsiteY4" fmla="*/ 41529 h 171450"/>
              <a:gd name="connsiteX5" fmla="*/ 57530 w 123825"/>
              <a:gd name="connsiteY5" fmla="*/ 78105 h 171450"/>
              <a:gd name="connsiteX6" fmla="*/ 119253 w 123825"/>
              <a:gd name="connsiteY6" fmla="*/ 78105 h 171450"/>
              <a:gd name="connsiteX7" fmla="*/ 119253 w 123825"/>
              <a:gd name="connsiteY7" fmla="*/ 104013 h 171450"/>
              <a:gd name="connsiteX8" fmla="*/ 57530 w 123825"/>
              <a:gd name="connsiteY8" fmla="*/ 104013 h 171450"/>
              <a:gd name="connsiteX9" fmla="*/ 57530 w 123825"/>
              <a:gd name="connsiteY9" fmla="*/ 142113 h 171450"/>
              <a:gd name="connsiteX10" fmla="*/ 130682 w 123825"/>
              <a:gd name="connsiteY10" fmla="*/ 142113 h 171450"/>
              <a:gd name="connsiteX11" fmla="*/ 130682 w 123825"/>
              <a:gd name="connsiteY11" fmla="*/ 172593 h 171450"/>
              <a:gd name="connsiteX12" fmla="*/ 14858 w 123825"/>
              <a:gd name="connsiteY12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4858" y="172593"/>
                </a:moveTo>
                <a:lnTo>
                  <a:pt x="14858" y="12572"/>
                </a:lnTo>
                <a:lnTo>
                  <a:pt x="128396" y="12572"/>
                </a:lnTo>
                <a:lnTo>
                  <a:pt x="128396" y="41529"/>
                </a:lnTo>
                <a:lnTo>
                  <a:pt x="57530" y="41529"/>
                </a:lnTo>
                <a:lnTo>
                  <a:pt x="57530" y="78105"/>
                </a:lnTo>
                <a:lnTo>
                  <a:pt x="119253" y="78105"/>
                </a:lnTo>
                <a:lnTo>
                  <a:pt x="119253" y="104013"/>
                </a:lnTo>
                <a:lnTo>
                  <a:pt x="57530" y="104013"/>
                </a:lnTo>
                <a:lnTo>
                  <a:pt x="57530" y="142113"/>
                </a:lnTo>
                <a:lnTo>
                  <a:pt x="130682" y="142113"/>
                </a:lnTo>
                <a:lnTo>
                  <a:pt x="130682" y="172593"/>
                </a:lnTo>
                <a:lnTo>
                  <a:pt x="14858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8934450" y="485775"/>
            <a:ext cx="152400" cy="171450"/>
          </a:xfrm>
          <a:custGeom>
            <a:avLst/>
            <a:gdLst>
              <a:gd name="connsiteX0" fmla="*/ 16764 w 152400"/>
              <a:gd name="connsiteY0" fmla="*/ 172593 h 171450"/>
              <a:gd name="connsiteX1" fmla="*/ 16764 w 152400"/>
              <a:gd name="connsiteY1" fmla="*/ 12572 h 171450"/>
              <a:gd name="connsiteX2" fmla="*/ 68580 w 152400"/>
              <a:gd name="connsiteY2" fmla="*/ 12572 h 171450"/>
              <a:gd name="connsiteX3" fmla="*/ 122682 w 152400"/>
              <a:gd name="connsiteY3" fmla="*/ 120015 h 171450"/>
              <a:gd name="connsiteX4" fmla="*/ 122682 w 152400"/>
              <a:gd name="connsiteY4" fmla="*/ 12572 h 171450"/>
              <a:gd name="connsiteX5" fmla="*/ 153923 w 152400"/>
              <a:gd name="connsiteY5" fmla="*/ 12572 h 171450"/>
              <a:gd name="connsiteX6" fmla="*/ 153923 w 152400"/>
              <a:gd name="connsiteY6" fmla="*/ 172593 h 171450"/>
              <a:gd name="connsiteX7" fmla="*/ 103632 w 152400"/>
              <a:gd name="connsiteY7" fmla="*/ 172593 h 171450"/>
              <a:gd name="connsiteX8" fmla="*/ 48006 w 152400"/>
              <a:gd name="connsiteY8" fmla="*/ 64388 h 171450"/>
              <a:gd name="connsiteX9" fmla="*/ 48006 w 152400"/>
              <a:gd name="connsiteY9" fmla="*/ 172593 h 171450"/>
              <a:gd name="connsiteX10" fmla="*/ 16764 w 152400"/>
              <a:gd name="connsiteY10" fmla="*/ 172593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400" h="171450">
                <a:moveTo>
                  <a:pt x="16764" y="172593"/>
                </a:moveTo>
                <a:lnTo>
                  <a:pt x="16764" y="12572"/>
                </a:lnTo>
                <a:lnTo>
                  <a:pt x="68580" y="12572"/>
                </a:lnTo>
                <a:lnTo>
                  <a:pt x="122682" y="120015"/>
                </a:lnTo>
                <a:lnTo>
                  <a:pt x="122682" y="12572"/>
                </a:lnTo>
                <a:lnTo>
                  <a:pt x="153923" y="12572"/>
                </a:lnTo>
                <a:lnTo>
                  <a:pt x="153923" y="172593"/>
                </a:lnTo>
                <a:lnTo>
                  <a:pt x="103632" y="172593"/>
                </a:lnTo>
                <a:lnTo>
                  <a:pt x="48006" y="64388"/>
                </a:lnTo>
                <a:lnTo>
                  <a:pt x="48006" y="172593"/>
                </a:lnTo>
                <a:lnTo>
                  <a:pt x="16764" y="17259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9105900" y="485775"/>
            <a:ext cx="123825" cy="171450"/>
          </a:xfrm>
          <a:custGeom>
            <a:avLst/>
            <a:gdLst>
              <a:gd name="connsiteX0" fmla="*/ 14478 w 123825"/>
              <a:gd name="connsiteY0" fmla="*/ 170307 h 171450"/>
              <a:gd name="connsiteX1" fmla="*/ 14478 w 123825"/>
              <a:gd name="connsiteY1" fmla="*/ 138303 h 171450"/>
              <a:gd name="connsiteX2" fmla="*/ 17526 w 123825"/>
              <a:gd name="connsiteY2" fmla="*/ 139827 h 171450"/>
              <a:gd name="connsiteX3" fmla="*/ 20573 w 123825"/>
              <a:gd name="connsiteY3" fmla="*/ 140589 h 171450"/>
              <a:gd name="connsiteX4" fmla="*/ 23622 w 123825"/>
              <a:gd name="connsiteY4" fmla="*/ 141351 h 171450"/>
              <a:gd name="connsiteX5" fmla="*/ 27432 w 123825"/>
              <a:gd name="connsiteY5" fmla="*/ 142113 h 171450"/>
              <a:gd name="connsiteX6" fmla="*/ 61722 w 123825"/>
              <a:gd name="connsiteY6" fmla="*/ 146685 h 171450"/>
              <a:gd name="connsiteX7" fmla="*/ 70866 w 123825"/>
              <a:gd name="connsiteY7" fmla="*/ 146685 h 171450"/>
              <a:gd name="connsiteX8" fmla="*/ 73914 w 123825"/>
              <a:gd name="connsiteY8" fmla="*/ 145923 h 171450"/>
              <a:gd name="connsiteX9" fmla="*/ 76961 w 123825"/>
              <a:gd name="connsiteY9" fmla="*/ 145161 h 171450"/>
              <a:gd name="connsiteX10" fmla="*/ 79247 w 123825"/>
              <a:gd name="connsiteY10" fmla="*/ 144399 h 171450"/>
              <a:gd name="connsiteX11" fmla="*/ 80772 w 123825"/>
              <a:gd name="connsiteY11" fmla="*/ 144399 h 171450"/>
              <a:gd name="connsiteX12" fmla="*/ 83058 w 123825"/>
              <a:gd name="connsiteY12" fmla="*/ 142875 h 171450"/>
              <a:gd name="connsiteX13" fmla="*/ 83820 w 123825"/>
              <a:gd name="connsiteY13" fmla="*/ 142875 h 171450"/>
              <a:gd name="connsiteX14" fmla="*/ 85344 w 123825"/>
              <a:gd name="connsiteY14" fmla="*/ 141351 h 171450"/>
              <a:gd name="connsiteX15" fmla="*/ 86106 w 123825"/>
              <a:gd name="connsiteY15" fmla="*/ 140589 h 171450"/>
              <a:gd name="connsiteX16" fmla="*/ 86867 w 123825"/>
              <a:gd name="connsiteY16" fmla="*/ 140589 h 171450"/>
              <a:gd name="connsiteX17" fmla="*/ 87630 w 123825"/>
              <a:gd name="connsiteY17" fmla="*/ 139827 h 171450"/>
              <a:gd name="connsiteX18" fmla="*/ 87630 w 123825"/>
              <a:gd name="connsiteY18" fmla="*/ 139065 h 171450"/>
              <a:gd name="connsiteX19" fmla="*/ 88392 w 123825"/>
              <a:gd name="connsiteY19" fmla="*/ 138303 h 171450"/>
              <a:gd name="connsiteX20" fmla="*/ 88392 w 123825"/>
              <a:gd name="connsiteY20" fmla="*/ 137541 h 171450"/>
              <a:gd name="connsiteX21" fmla="*/ 89154 w 123825"/>
              <a:gd name="connsiteY21" fmla="*/ 136779 h 171450"/>
              <a:gd name="connsiteX22" fmla="*/ 89154 w 123825"/>
              <a:gd name="connsiteY22" fmla="*/ 136017 h 171450"/>
              <a:gd name="connsiteX23" fmla="*/ 89916 w 123825"/>
              <a:gd name="connsiteY23" fmla="*/ 135255 h 171450"/>
              <a:gd name="connsiteX24" fmla="*/ 89916 w 123825"/>
              <a:gd name="connsiteY24" fmla="*/ 129159 h 171450"/>
              <a:gd name="connsiteX25" fmla="*/ 89154 w 123825"/>
              <a:gd name="connsiteY25" fmla="*/ 127635 h 171450"/>
              <a:gd name="connsiteX26" fmla="*/ 89154 w 123825"/>
              <a:gd name="connsiteY26" fmla="*/ 126873 h 171450"/>
              <a:gd name="connsiteX27" fmla="*/ 88392 w 123825"/>
              <a:gd name="connsiteY27" fmla="*/ 125349 h 171450"/>
              <a:gd name="connsiteX28" fmla="*/ 87630 w 123825"/>
              <a:gd name="connsiteY28" fmla="*/ 124587 h 171450"/>
              <a:gd name="connsiteX29" fmla="*/ 86867 w 123825"/>
              <a:gd name="connsiteY29" fmla="*/ 123063 h 171450"/>
              <a:gd name="connsiteX30" fmla="*/ 86106 w 123825"/>
              <a:gd name="connsiteY30" fmla="*/ 122301 h 171450"/>
              <a:gd name="connsiteX31" fmla="*/ 84582 w 123825"/>
              <a:gd name="connsiteY31" fmla="*/ 121539 h 171450"/>
              <a:gd name="connsiteX32" fmla="*/ 83058 w 123825"/>
              <a:gd name="connsiteY32" fmla="*/ 120015 h 171450"/>
              <a:gd name="connsiteX33" fmla="*/ 80772 w 123825"/>
              <a:gd name="connsiteY33" fmla="*/ 118491 h 171450"/>
              <a:gd name="connsiteX34" fmla="*/ 78485 w 123825"/>
              <a:gd name="connsiteY34" fmla="*/ 117729 h 171450"/>
              <a:gd name="connsiteX35" fmla="*/ 75438 w 123825"/>
              <a:gd name="connsiteY35" fmla="*/ 116205 h 171450"/>
              <a:gd name="connsiteX36" fmla="*/ 72390 w 123825"/>
              <a:gd name="connsiteY36" fmla="*/ 114681 h 171450"/>
              <a:gd name="connsiteX37" fmla="*/ 68580 w 123825"/>
              <a:gd name="connsiteY37" fmla="*/ 112395 h 171450"/>
              <a:gd name="connsiteX38" fmla="*/ 64008 w 123825"/>
              <a:gd name="connsiteY38" fmla="*/ 110871 h 171450"/>
              <a:gd name="connsiteX39" fmla="*/ 56388 w 123825"/>
              <a:gd name="connsiteY39" fmla="*/ 107823 h 171450"/>
              <a:gd name="connsiteX40" fmla="*/ 49530 w 123825"/>
              <a:gd name="connsiteY40" fmla="*/ 104775 h 171450"/>
              <a:gd name="connsiteX41" fmla="*/ 46482 w 123825"/>
              <a:gd name="connsiteY41" fmla="*/ 103251 h 171450"/>
              <a:gd name="connsiteX42" fmla="*/ 44195 w 123825"/>
              <a:gd name="connsiteY42" fmla="*/ 101727 h 171450"/>
              <a:gd name="connsiteX43" fmla="*/ 41147 w 123825"/>
              <a:gd name="connsiteY43" fmla="*/ 100203 h 171450"/>
              <a:gd name="connsiteX44" fmla="*/ 38100 w 123825"/>
              <a:gd name="connsiteY44" fmla="*/ 99441 h 171450"/>
              <a:gd name="connsiteX45" fmla="*/ 35814 w 123825"/>
              <a:gd name="connsiteY45" fmla="*/ 97917 h 171450"/>
              <a:gd name="connsiteX46" fmla="*/ 33528 w 123825"/>
              <a:gd name="connsiteY46" fmla="*/ 96393 h 171450"/>
              <a:gd name="connsiteX47" fmla="*/ 31242 w 123825"/>
              <a:gd name="connsiteY47" fmla="*/ 94869 h 171450"/>
              <a:gd name="connsiteX48" fmla="*/ 14478 w 123825"/>
              <a:gd name="connsiteY48" fmla="*/ 40005 h 171450"/>
              <a:gd name="connsiteX49" fmla="*/ 15240 w 123825"/>
              <a:gd name="connsiteY49" fmla="*/ 37719 h 171450"/>
              <a:gd name="connsiteX50" fmla="*/ 16764 w 123825"/>
              <a:gd name="connsiteY50" fmla="*/ 35433 h 171450"/>
              <a:gd name="connsiteX51" fmla="*/ 17526 w 123825"/>
              <a:gd name="connsiteY51" fmla="*/ 33147 h 171450"/>
              <a:gd name="connsiteX52" fmla="*/ 44195 w 123825"/>
              <a:gd name="connsiteY52" fmla="*/ 14859 h 171450"/>
              <a:gd name="connsiteX53" fmla="*/ 46482 w 123825"/>
              <a:gd name="connsiteY53" fmla="*/ 14097 h 171450"/>
              <a:gd name="connsiteX54" fmla="*/ 49530 w 123825"/>
              <a:gd name="connsiteY54" fmla="*/ 13335 h 171450"/>
              <a:gd name="connsiteX55" fmla="*/ 99060 w 123825"/>
              <a:gd name="connsiteY55" fmla="*/ 11811 h 171450"/>
              <a:gd name="connsiteX56" fmla="*/ 104394 w 123825"/>
              <a:gd name="connsiteY56" fmla="*/ 12573 h 171450"/>
              <a:gd name="connsiteX57" fmla="*/ 110490 w 123825"/>
              <a:gd name="connsiteY57" fmla="*/ 14097 h 171450"/>
              <a:gd name="connsiteX58" fmla="*/ 116585 w 123825"/>
              <a:gd name="connsiteY58" fmla="*/ 14859 h 171450"/>
              <a:gd name="connsiteX59" fmla="*/ 120395 w 123825"/>
              <a:gd name="connsiteY59" fmla="*/ 15621 h 171450"/>
              <a:gd name="connsiteX60" fmla="*/ 120395 w 123825"/>
              <a:gd name="connsiteY60" fmla="*/ 46101 h 171450"/>
              <a:gd name="connsiteX61" fmla="*/ 118110 w 123825"/>
              <a:gd name="connsiteY61" fmla="*/ 45338 h 171450"/>
              <a:gd name="connsiteX62" fmla="*/ 55626 w 123825"/>
              <a:gd name="connsiteY62" fmla="*/ 43815 h 171450"/>
              <a:gd name="connsiteX63" fmla="*/ 55626 w 123825"/>
              <a:gd name="connsiteY63" fmla="*/ 44577 h 171450"/>
              <a:gd name="connsiteX64" fmla="*/ 54864 w 123825"/>
              <a:gd name="connsiteY64" fmla="*/ 44577 h 171450"/>
              <a:gd name="connsiteX65" fmla="*/ 54864 w 123825"/>
              <a:gd name="connsiteY65" fmla="*/ 45338 h 171450"/>
              <a:gd name="connsiteX66" fmla="*/ 54102 w 123825"/>
              <a:gd name="connsiteY66" fmla="*/ 46101 h 171450"/>
              <a:gd name="connsiteX67" fmla="*/ 53340 w 123825"/>
              <a:gd name="connsiteY67" fmla="*/ 46863 h 171450"/>
              <a:gd name="connsiteX68" fmla="*/ 53340 w 123825"/>
              <a:gd name="connsiteY68" fmla="*/ 49149 h 171450"/>
              <a:gd name="connsiteX69" fmla="*/ 52578 w 123825"/>
              <a:gd name="connsiteY69" fmla="*/ 49911 h 171450"/>
              <a:gd name="connsiteX70" fmla="*/ 52578 w 123825"/>
              <a:gd name="connsiteY70" fmla="*/ 53721 h 171450"/>
              <a:gd name="connsiteX71" fmla="*/ 53340 w 123825"/>
              <a:gd name="connsiteY71" fmla="*/ 54483 h 171450"/>
              <a:gd name="connsiteX72" fmla="*/ 53340 w 123825"/>
              <a:gd name="connsiteY72" fmla="*/ 56007 h 171450"/>
              <a:gd name="connsiteX73" fmla="*/ 54102 w 123825"/>
              <a:gd name="connsiteY73" fmla="*/ 56769 h 171450"/>
              <a:gd name="connsiteX74" fmla="*/ 54864 w 123825"/>
              <a:gd name="connsiteY74" fmla="*/ 58293 h 171450"/>
              <a:gd name="connsiteX75" fmla="*/ 55626 w 123825"/>
              <a:gd name="connsiteY75" fmla="*/ 59055 h 171450"/>
              <a:gd name="connsiteX76" fmla="*/ 57150 w 123825"/>
              <a:gd name="connsiteY76" fmla="*/ 59817 h 171450"/>
              <a:gd name="connsiteX77" fmla="*/ 57911 w 123825"/>
              <a:gd name="connsiteY77" fmla="*/ 61341 h 171450"/>
              <a:gd name="connsiteX78" fmla="*/ 59435 w 123825"/>
              <a:gd name="connsiteY78" fmla="*/ 62103 h 171450"/>
              <a:gd name="connsiteX79" fmla="*/ 61722 w 123825"/>
              <a:gd name="connsiteY79" fmla="*/ 62865 h 171450"/>
              <a:gd name="connsiteX80" fmla="*/ 64008 w 123825"/>
              <a:gd name="connsiteY80" fmla="*/ 64388 h 171450"/>
              <a:gd name="connsiteX81" fmla="*/ 66294 w 123825"/>
              <a:gd name="connsiteY81" fmla="*/ 65151 h 171450"/>
              <a:gd name="connsiteX82" fmla="*/ 70104 w 123825"/>
              <a:gd name="connsiteY82" fmla="*/ 67437 h 171450"/>
              <a:gd name="connsiteX83" fmla="*/ 73914 w 123825"/>
              <a:gd name="connsiteY83" fmla="*/ 68961 h 171450"/>
              <a:gd name="connsiteX84" fmla="*/ 78485 w 123825"/>
              <a:gd name="connsiteY84" fmla="*/ 70485 h 171450"/>
              <a:gd name="connsiteX85" fmla="*/ 129540 w 123825"/>
              <a:gd name="connsiteY85" fmla="*/ 107061 h 171450"/>
              <a:gd name="connsiteX86" fmla="*/ 130302 w 123825"/>
              <a:gd name="connsiteY86" fmla="*/ 108585 h 171450"/>
              <a:gd name="connsiteX87" fmla="*/ 131064 w 123825"/>
              <a:gd name="connsiteY87" fmla="*/ 110871 h 171450"/>
              <a:gd name="connsiteX88" fmla="*/ 131064 w 123825"/>
              <a:gd name="connsiteY88" fmla="*/ 112395 h 171450"/>
              <a:gd name="connsiteX89" fmla="*/ 131826 w 123825"/>
              <a:gd name="connsiteY89" fmla="*/ 114681 h 171450"/>
              <a:gd name="connsiteX90" fmla="*/ 132588 w 123825"/>
              <a:gd name="connsiteY90" fmla="*/ 116205 h 171450"/>
              <a:gd name="connsiteX91" fmla="*/ 132588 w 123825"/>
              <a:gd name="connsiteY91" fmla="*/ 134493 h 171450"/>
              <a:gd name="connsiteX92" fmla="*/ 131826 w 123825"/>
              <a:gd name="connsiteY92" fmla="*/ 137541 h 171450"/>
              <a:gd name="connsiteX93" fmla="*/ 131064 w 123825"/>
              <a:gd name="connsiteY93" fmla="*/ 139827 h 171450"/>
              <a:gd name="connsiteX94" fmla="*/ 118110 w 123825"/>
              <a:gd name="connsiteY94" fmla="*/ 158877 h 171450"/>
              <a:gd name="connsiteX95" fmla="*/ 115823 w 123825"/>
              <a:gd name="connsiteY95" fmla="*/ 161163 h 171450"/>
              <a:gd name="connsiteX96" fmla="*/ 113538 w 123825"/>
              <a:gd name="connsiteY96" fmla="*/ 162687 h 171450"/>
              <a:gd name="connsiteX97" fmla="*/ 110490 w 123825"/>
              <a:gd name="connsiteY97" fmla="*/ 164973 h 171450"/>
              <a:gd name="connsiteX98" fmla="*/ 38861 w 123825"/>
              <a:gd name="connsiteY98" fmla="*/ 174117 h 171450"/>
              <a:gd name="connsiteX99" fmla="*/ 32766 w 123825"/>
              <a:gd name="connsiteY99" fmla="*/ 173355 h 171450"/>
              <a:gd name="connsiteX100" fmla="*/ 26670 w 123825"/>
              <a:gd name="connsiteY100" fmla="*/ 172593 h 171450"/>
              <a:gd name="connsiteX101" fmla="*/ 19811 w 123825"/>
              <a:gd name="connsiteY101" fmla="*/ 171831 h 171450"/>
              <a:gd name="connsiteX102" fmla="*/ 14478 w 123825"/>
              <a:gd name="connsiteY102" fmla="*/ 17030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3825" h="171450">
                <a:moveTo>
                  <a:pt x="14478" y="170307"/>
                </a:moveTo>
                <a:lnTo>
                  <a:pt x="14478" y="138303"/>
                </a:lnTo>
                <a:lnTo>
                  <a:pt x="17526" y="139827"/>
                </a:lnTo>
                <a:lnTo>
                  <a:pt x="20573" y="140589"/>
                </a:lnTo>
                <a:lnTo>
                  <a:pt x="23622" y="141351"/>
                </a:lnTo>
                <a:lnTo>
                  <a:pt x="27432" y="142113"/>
                </a:lnTo>
                <a:cubicBezTo>
                  <a:pt x="38710" y="144868"/>
                  <a:pt x="50038" y="147281"/>
                  <a:pt x="61722" y="146685"/>
                </a:cubicBezTo>
                <a:lnTo>
                  <a:pt x="70866" y="146685"/>
                </a:lnTo>
                <a:lnTo>
                  <a:pt x="73914" y="145923"/>
                </a:lnTo>
                <a:lnTo>
                  <a:pt x="76961" y="145161"/>
                </a:lnTo>
                <a:lnTo>
                  <a:pt x="79247" y="144399"/>
                </a:lnTo>
                <a:lnTo>
                  <a:pt x="80772" y="144399"/>
                </a:lnTo>
                <a:lnTo>
                  <a:pt x="83058" y="142875"/>
                </a:lnTo>
                <a:lnTo>
                  <a:pt x="83820" y="142875"/>
                </a:lnTo>
                <a:lnTo>
                  <a:pt x="85344" y="141351"/>
                </a:lnTo>
                <a:lnTo>
                  <a:pt x="86106" y="140589"/>
                </a:lnTo>
                <a:lnTo>
                  <a:pt x="86867" y="140589"/>
                </a:lnTo>
                <a:lnTo>
                  <a:pt x="87630" y="139827"/>
                </a:lnTo>
                <a:lnTo>
                  <a:pt x="87630" y="139065"/>
                </a:lnTo>
                <a:lnTo>
                  <a:pt x="88392" y="138303"/>
                </a:lnTo>
                <a:lnTo>
                  <a:pt x="88392" y="137541"/>
                </a:lnTo>
                <a:lnTo>
                  <a:pt x="89154" y="136779"/>
                </a:lnTo>
                <a:lnTo>
                  <a:pt x="89154" y="136017"/>
                </a:lnTo>
                <a:lnTo>
                  <a:pt x="89916" y="135255"/>
                </a:lnTo>
                <a:lnTo>
                  <a:pt x="89916" y="129159"/>
                </a:lnTo>
                <a:lnTo>
                  <a:pt x="89154" y="127635"/>
                </a:lnTo>
                <a:lnTo>
                  <a:pt x="89154" y="126873"/>
                </a:lnTo>
                <a:lnTo>
                  <a:pt x="88392" y="125349"/>
                </a:lnTo>
                <a:lnTo>
                  <a:pt x="87630" y="124587"/>
                </a:lnTo>
                <a:lnTo>
                  <a:pt x="86867" y="123063"/>
                </a:lnTo>
                <a:lnTo>
                  <a:pt x="86106" y="122301"/>
                </a:lnTo>
                <a:lnTo>
                  <a:pt x="84582" y="121539"/>
                </a:lnTo>
                <a:lnTo>
                  <a:pt x="83058" y="120015"/>
                </a:lnTo>
                <a:lnTo>
                  <a:pt x="80772" y="118491"/>
                </a:lnTo>
                <a:lnTo>
                  <a:pt x="78485" y="117729"/>
                </a:lnTo>
                <a:lnTo>
                  <a:pt x="75438" y="116205"/>
                </a:lnTo>
                <a:lnTo>
                  <a:pt x="72390" y="114681"/>
                </a:lnTo>
                <a:lnTo>
                  <a:pt x="68580" y="112395"/>
                </a:lnTo>
                <a:lnTo>
                  <a:pt x="64008" y="110871"/>
                </a:lnTo>
                <a:lnTo>
                  <a:pt x="56388" y="107823"/>
                </a:lnTo>
                <a:lnTo>
                  <a:pt x="49530" y="104775"/>
                </a:lnTo>
                <a:lnTo>
                  <a:pt x="46482" y="103251"/>
                </a:lnTo>
                <a:lnTo>
                  <a:pt x="44195" y="101727"/>
                </a:lnTo>
                <a:lnTo>
                  <a:pt x="41147" y="100203"/>
                </a:lnTo>
                <a:lnTo>
                  <a:pt x="38100" y="99441"/>
                </a:lnTo>
                <a:lnTo>
                  <a:pt x="35814" y="97917"/>
                </a:lnTo>
                <a:lnTo>
                  <a:pt x="33528" y="96393"/>
                </a:lnTo>
                <a:lnTo>
                  <a:pt x="31242" y="94869"/>
                </a:lnTo>
                <a:cubicBezTo>
                  <a:pt x="12281" y="83883"/>
                  <a:pt x="5867" y="60286"/>
                  <a:pt x="14478" y="40005"/>
                </a:cubicBezTo>
                <a:lnTo>
                  <a:pt x="15240" y="37719"/>
                </a:lnTo>
                <a:lnTo>
                  <a:pt x="16764" y="35433"/>
                </a:lnTo>
                <a:lnTo>
                  <a:pt x="17526" y="33147"/>
                </a:lnTo>
                <a:cubicBezTo>
                  <a:pt x="24092" y="24726"/>
                  <a:pt x="33731" y="17830"/>
                  <a:pt x="44195" y="14859"/>
                </a:cubicBezTo>
                <a:lnTo>
                  <a:pt x="46482" y="14097"/>
                </a:lnTo>
                <a:lnTo>
                  <a:pt x="49530" y="13335"/>
                </a:lnTo>
                <a:cubicBezTo>
                  <a:pt x="65646" y="8331"/>
                  <a:pt x="82524" y="10020"/>
                  <a:pt x="99060" y="11811"/>
                </a:cubicBezTo>
                <a:lnTo>
                  <a:pt x="104394" y="12573"/>
                </a:lnTo>
                <a:lnTo>
                  <a:pt x="110490" y="14097"/>
                </a:lnTo>
                <a:lnTo>
                  <a:pt x="116585" y="14859"/>
                </a:lnTo>
                <a:lnTo>
                  <a:pt x="120395" y="15621"/>
                </a:lnTo>
                <a:lnTo>
                  <a:pt x="120395" y="46101"/>
                </a:lnTo>
                <a:lnTo>
                  <a:pt x="118110" y="45338"/>
                </a:lnTo>
                <a:cubicBezTo>
                  <a:pt x="103720" y="38696"/>
                  <a:pt x="67767" y="31546"/>
                  <a:pt x="55626" y="43815"/>
                </a:cubicBezTo>
                <a:lnTo>
                  <a:pt x="55626" y="44577"/>
                </a:lnTo>
                <a:lnTo>
                  <a:pt x="54864" y="44577"/>
                </a:lnTo>
                <a:lnTo>
                  <a:pt x="54864" y="45338"/>
                </a:lnTo>
                <a:lnTo>
                  <a:pt x="54102" y="46101"/>
                </a:lnTo>
                <a:lnTo>
                  <a:pt x="53340" y="46863"/>
                </a:lnTo>
                <a:lnTo>
                  <a:pt x="53340" y="49149"/>
                </a:lnTo>
                <a:lnTo>
                  <a:pt x="52578" y="49911"/>
                </a:lnTo>
                <a:lnTo>
                  <a:pt x="52578" y="53721"/>
                </a:lnTo>
                <a:lnTo>
                  <a:pt x="53340" y="54483"/>
                </a:lnTo>
                <a:lnTo>
                  <a:pt x="53340" y="56007"/>
                </a:lnTo>
                <a:lnTo>
                  <a:pt x="54102" y="56769"/>
                </a:lnTo>
                <a:lnTo>
                  <a:pt x="54864" y="58293"/>
                </a:lnTo>
                <a:lnTo>
                  <a:pt x="55626" y="59055"/>
                </a:lnTo>
                <a:lnTo>
                  <a:pt x="57150" y="59817"/>
                </a:lnTo>
                <a:lnTo>
                  <a:pt x="57911" y="61341"/>
                </a:lnTo>
                <a:lnTo>
                  <a:pt x="59435" y="62103"/>
                </a:lnTo>
                <a:lnTo>
                  <a:pt x="61722" y="62865"/>
                </a:lnTo>
                <a:lnTo>
                  <a:pt x="64008" y="64388"/>
                </a:lnTo>
                <a:lnTo>
                  <a:pt x="66294" y="65151"/>
                </a:lnTo>
                <a:lnTo>
                  <a:pt x="70104" y="67437"/>
                </a:lnTo>
                <a:lnTo>
                  <a:pt x="73914" y="68961"/>
                </a:lnTo>
                <a:lnTo>
                  <a:pt x="78485" y="70485"/>
                </a:lnTo>
                <a:cubicBezTo>
                  <a:pt x="95783" y="81292"/>
                  <a:pt x="120789" y="87045"/>
                  <a:pt x="129540" y="107061"/>
                </a:cubicBezTo>
                <a:lnTo>
                  <a:pt x="130302" y="108585"/>
                </a:lnTo>
                <a:lnTo>
                  <a:pt x="131064" y="110871"/>
                </a:lnTo>
                <a:lnTo>
                  <a:pt x="131064" y="112395"/>
                </a:lnTo>
                <a:lnTo>
                  <a:pt x="131826" y="114681"/>
                </a:lnTo>
                <a:lnTo>
                  <a:pt x="132588" y="116205"/>
                </a:lnTo>
                <a:cubicBezTo>
                  <a:pt x="132588" y="122301"/>
                  <a:pt x="132588" y="128397"/>
                  <a:pt x="132588" y="134493"/>
                </a:cubicBezTo>
                <a:lnTo>
                  <a:pt x="131826" y="137541"/>
                </a:lnTo>
                <a:lnTo>
                  <a:pt x="131064" y="139827"/>
                </a:lnTo>
                <a:cubicBezTo>
                  <a:pt x="128219" y="146812"/>
                  <a:pt x="124739" y="154609"/>
                  <a:pt x="118110" y="158877"/>
                </a:cubicBezTo>
                <a:lnTo>
                  <a:pt x="115823" y="161163"/>
                </a:lnTo>
                <a:lnTo>
                  <a:pt x="113538" y="162687"/>
                </a:lnTo>
                <a:lnTo>
                  <a:pt x="110490" y="164973"/>
                </a:lnTo>
                <a:cubicBezTo>
                  <a:pt x="89344" y="177571"/>
                  <a:pt x="62687" y="176961"/>
                  <a:pt x="38861" y="174117"/>
                </a:cubicBezTo>
                <a:lnTo>
                  <a:pt x="32766" y="173355"/>
                </a:lnTo>
                <a:lnTo>
                  <a:pt x="26670" y="172593"/>
                </a:lnTo>
                <a:lnTo>
                  <a:pt x="19811" y="171831"/>
                </a:lnTo>
                <a:lnTo>
                  <a:pt x="14478" y="17030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8324850" y="485775"/>
            <a:ext cx="57150" cy="28575"/>
          </a:xfrm>
          <a:custGeom>
            <a:avLst/>
            <a:gdLst>
              <a:gd name="connsiteX0" fmla="*/ 18288 w 57150"/>
              <a:gd name="connsiteY0" fmla="*/ 12573 h 28575"/>
              <a:gd name="connsiteX1" fmla="*/ 62484 w 57150"/>
              <a:gd name="connsiteY1" fmla="*/ 12573 h 28575"/>
              <a:gd name="connsiteX2" fmla="*/ 40386 w 57150"/>
              <a:gd name="connsiteY2" fmla="*/ 30861 h 28575"/>
              <a:gd name="connsiteX3" fmla="*/ 18288 w 57150"/>
              <a:gd name="connsiteY3" fmla="*/ 125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18288" y="12573"/>
                </a:moveTo>
                <a:lnTo>
                  <a:pt x="62484" y="12573"/>
                </a:lnTo>
                <a:lnTo>
                  <a:pt x="40386" y="30861"/>
                </a:lnTo>
                <a:lnTo>
                  <a:pt x="18288" y="125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0" y="1038225"/>
            <a:ext cx="10058400" cy="952500"/>
          </a:xfrm>
          <a:custGeom>
            <a:avLst/>
            <a:gdLst>
              <a:gd name="connsiteX0" fmla="*/ 380 w 10058400"/>
              <a:gd name="connsiteY0" fmla="*/ 18669 h 952500"/>
              <a:gd name="connsiteX1" fmla="*/ 380 w 10058400"/>
              <a:gd name="connsiteY1" fmla="*/ 961263 h 952500"/>
              <a:gd name="connsiteX2" fmla="*/ 10058400 w 10058400"/>
              <a:gd name="connsiteY2" fmla="*/ 961263 h 952500"/>
              <a:gd name="connsiteX3" fmla="*/ 10058400 w 10058400"/>
              <a:gd name="connsiteY3" fmla="*/ 18669 h 952500"/>
              <a:gd name="connsiteX4" fmla="*/ 380 w 10058400"/>
              <a:gd name="connsiteY4" fmla="*/ 18669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8669"/>
                </a:moveTo>
                <a:lnTo>
                  <a:pt x="380" y="961263"/>
                </a:lnTo>
                <a:lnTo>
                  <a:pt x="10058400" y="961263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0" y="1038225"/>
            <a:ext cx="10058400" cy="466725"/>
          </a:xfrm>
          <a:custGeom>
            <a:avLst/>
            <a:gdLst>
              <a:gd name="connsiteX0" fmla="*/ 380 w 10058400"/>
              <a:gd name="connsiteY0" fmla="*/ 18669 h 466725"/>
              <a:gd name="connsiteX1" fmla="*/ 380 w 10058400"/>
              <a:gd name="connsiteY1" fmla="*/ 472058 h 466725"/>
              <a:gd name="connsiteX2" fmla="*/ 10058400 w 10058400"/>
              <a:gd name="connsiteY2" fmla="*/ 472058 h 466725"/>
              <a:gd name="connsiteX3" fmla="*/ 10058400 w 10058400"/>
              <a:gd name="connsiteY3" fmla="*/ 18669 h 466725"/>
              <a:gd name="connsiteX4" fmla="*/ 380 w 10058400"/>
              <a:gd name="connsiteY4" fmla="*/ 1866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466725">
                <a:moveTo>
                  <a:pt x="380" y="18669"/>
                </a:moveTo>
                <a:lnTo>
                  <a:pt x="380" y="472058"/>
                </a:lnTo>
                <a:lnTo>
                  <a:pt x="10058400" y="472058"/>
                </a:lnTo>
                <a:lnTo>
                  <a:pt x="10058400" y="18669"/>
                </a:lnTo>
                <a:lnTo>
                  <a:pt x="380" y="18669"/>
                </a:lnTo>
                <a:close/>
              </a:path>
            </a:pathLst>
          </a:custGeom>
          <a:solidFill>
            <a:srgbClr val="abbdc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0" y="1981200"/>
            <a:ext cx="10058400" cy="952500"/>
          </a:xfrm>
          <a:custGeom>
            <a:avLst/>
            <a:gdLst>
              <a:gd name="connsiteX0" fmla="*/ 380 w 10058400"/>
              <a:gd name="connsiteY0" fmla="*/ 17526 h 952500"/>
              <a:gd name="connsiteX1" fmla="*/ 380 w 10058400"/>
              <a:gd name="connsiteY1" fmla="*/ 960882 h 952500"/>
              <a:gd name="connsiteX2" fmla="*/ 10058400 w 10058400"/>
              <a:gd name="connsiteY2" fmla="*/ 960882 h 952500"/>
              <a:gd name="connsiteX3" fmla="*/ 10058400 w 10058400"/>
              <a:gd name="connsiteY3" fmla="*/ 17526 h 952500"/>
              <a:gd name="connsiteX4" fmla="*/ 380 w 10058400"/>
              <a:gd name="connsiteY4" fmla="*/ 1752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526"/>
                </a:moveTo>
                <a:lnTo>
                  <a:pt x="380" y="960882"/>
                </a:lnTo>
                <a:lnTo>
                  <a:pt x="10058400" y="960882"/>
                </a:lnTo>
                <a:lnTo>
                  <a:pt x="10058400" y="17526"/>
                </a:lnTo>
                <a:lnTo>
                  <a:pt x="380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4257675" y="2886075"/>
            <a:ext cx="95250" cy="95250"/>
          </a:xfrm>
          <a:custGeom>
            <a:avLst/>
            <a:gdLst>
              <a:gd name="connsiteX0" fmla="*/ 96392 w 95250"/>
              <a:gd name="connsiteY0" fmla="*/ 17145 h 95250"/>
              <a:gd name="connsiteX1" fmla="*/ 54483 w 95250"/>
              <a:gd name="connsiteY1" fmla="*/ 100965 h 95250"/>
              <a:gd name="connsiteX2" fmla="*/ 12572 w 95250"/>
              <a:gd name="connsiteY2" fmla="*/ 17145 h 95250"/>
              <a:gd name="connsiteX3" fmla="*/ 96392 w 95250"/>
              <a:gd name="connsiteY3" fmla="*/ 1714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7145"/>
                </a:moveTo>
                <a:lnTo>
                  <a:pt x="54483" y="100965"/>
                </a:lnTo>
                <a:lnTo>
                  <a:pt x="12572" y="17145"/>
                </a:lnTo>
                <a:lnTo>
                  <a:pt x="9639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4286250" y="2809875"/>
            <a:ext cx="28575" cy="104775"/>
          </a:xfrm>
          <a:custGeom>
            <a:avLst/>
            <a:gdLst>
              <a:gd name="connsiteX0" fmla="*/ 32766 w 28575"/>
              <a:gd name="connsiteY0" fmla="*/ 9525 h 104775"/>
              <a:gd name="connsiteX1" fmla="*/ 32766 w 28575"/>
              <a:gd name="connsiteY1" fmla="*/ 107823 h 104775"/>
              <a:gd name="connsiteX2" fmla="*/ 18288 w 28575"/>
              <a:gd name="connsiteY2" fmla="*/ 107823 h 104775"/>
              <a:gd name="connsiteX3" fmla="*/ 18288 w 28575"/>
              <a:gd name="connsiteY3" fmla="*/ 9525 h 104775"/>
              <a:gd name="connsiteX4" fmla="*/ 32766 w 28575"/>
              <a:gd name="connsiteY4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9525"/>
                </a:moveTo>
                <a:lnTo>
                  <a:pt x="32766" y="107823"/>
                </a:lnTo>
                <a:lnTo>
                  <a:pt x="18288" y="107823"/>
                </a:lnTo>
                <a:lnTo>
                  <a:pt x="18288" y="9525"/>
                </a:lnTo>
                <a:lnTo>
                  <a:pt x="32766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3295650" y="2800350"/>
            <a:ext cx="1009650" cy="19050"/>
          </a:xfrm>
          <a:custGeom>
            <a:avLst/>
            <a:gdLst>
              <a:gd name="connsiteX0" fmla="*/ 15240 w 1009650"/>
              <a:gd name="connsiteY0" fmla="*/ 12192 h 19050"/>
              <a:gd name="connsiteX1" fmla="*/ 15240 w 1009650"/>
              <a:gd name="connsiteY1" fmla="*/ 25908 h 19050"/>
              <a:gd name="connsiteX2" fmla="*/ 1016508 w 1009650"/>
              <a:gd name="connsiteY2" fmla="*/ 25908 h 19050"/>
              <a:gd name="connsiteX3" fmla="*/ 1016508 w 1009650"/>
              <a:gd name="connsiteY3" fmla="*/ 12192 h 19050"/>
              <a:gd name="connsiteX4" fmla="*/ 15240 w 1009650"/>
              <a:gd name="connsiteY4" fmla="*/ 12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5240" y="12192"/>
                </a:moveTo>
                <a:lnTo>
                  <a:pt x="15240" y="25908"/>
                </a:lnTo>
                <a:lnTo>
                  <a:pt x="1016508" y="25908"/>
                </a:lnTo>
                <a:lnTo>
                  <a:pt x="1016508" y="12192"/>
                </a:lnTo>
                <a:lnTo>
                  <a:pt x="15240" y="12192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3286125" y="2809875"/>
            <a:ext cx="28575" cy="123825"/>
          </a:xfrm>
          <a:custGeom>
            <a:avLst/>
            <a:gdLst>
              <a:gd name="connsiteX0" fmla="*/ 17907 w 28575"/>
              <a:gd name="connsiteY0" fmla="*/ 9525 h 123825"/>
              <a:gd name="connsiteX1" fmla="*/ 17907 w 28575"/>
              <a:gd name="connsiteY1" fmla="*/ 132207 h 123825"/>
              <a:gd name="connsiteX2" fmla="*/ 32385 w 28575"/>
              <a:gd name="connsiteY2" fmla="*/ 132207 h 123825"/>
              <a:gd name="connsiteX3" fmla="*/ 32385 w 28575"/>
              <a:gd name="connsiteY3" fmla="*/ 9525 h 123825"/>
              <a:gd name="connsiteX4" fmla="*/ 17907 w 28575"/>
              <a:gd name="connsiteY4" fmla="*/ 95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23825">
                <a:moveTo>
                  <a:pt x="17907" y="9525"/>
                </a:moveTo>
                <a:lnTo>
                  <a:pt x="17907" y="132207"/>
                </a:lnTo>
                <a:lnTo>
                  <a:pt x="32385" y="132207"/>
                </a:lnTo>
                <a:lnTo>
                  <a:pt x="32385" y="9525"/>
                </a:lnTo>
                <a:lnTo>
                  <a:pt x="17907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3486150" y="2676525"/>
            <a:ext cx="628650" cy="266700"/>
          </a:xfrm>
          <a:custGeom>
            <a:avLst/>
            <a:gdLst>
              <a:gd name="connsiteX0" fmla="*/ 15240 w 628650"/>
              <a:gd name="connsiteY0" fmla="*/ 142875 h 266700"/>
              <a:gd name="connsiteX1" fmla="*/ 325374 w 628650"/>
              <a:gd name="connsiteY1" fmla="*/ 14097 h 266700"/>
              <a:gd name="connsiteX2" fmla="*/ 635508 w 628650"/>
              <a:gd name="connsiteY2" fmla="*/ 142875 h 266700"/>
              <a:gd name="connsiteX3" fmla="*/ 325374 w 628650"/>
              <a:gd name="connsiteY3" fmla="*/ 272415 h 266700"/>
              <a:gd name="connsiteX4" fmla="*/ 15240 w 628650"/>
              <a:gd name="connsiteY4" fmla="*/ 14287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2875"/>
                </a:moveTo>
                <a:cubicBezTo>
                  <a:pt x="15240" y="72008"/>
                  <a:pt x="153924" y="14097"/>
                  <a:pt x="325374" y="14097"/>
                </a:cubicBezTo>
                <a:cubicBezTo>
                  <a:pt x="496824" y="14097"/>
                  <a:pt x="635508" y="72008"/>
                  <a:pt x="635508" y="142875"/>
                </a:cubicBezTo>
                <a:cubicBezTo>
                  <a:pt x="635508" y="214502"/>
                  <a:pt x="496824" y="272415"/>
                  <a:pt x="325374" y="272415"/>
                </a:cubicBezTo>
                <a:cubicBezTo>
                  <a:pt x="153924" y="272415"/>
                  <a:pt x="15240" y="214502"/>
                  <a:pt x="15240" y="14287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1152525" y="2781300"/>
            <a:ext cx="28575" cy="152400"/>
          </a:xfrm>
          <a:custGeom>
            <a:avLst/>
            <a:gdLst>
              <a:gd name="connsiteX0" fmla="*/ 14097 w 28575"/>
              <a:gd name="connsiteY0" fmla="*/ 17526 h 152400"/>
              <a:gd name="connsiteX1" fmla="*/ 14097 w 28575"/>
              <a:gd name="connsiteY1" fmla="*/ 160782 h 152400"/>
              <a:gd name="connsiteX2" fmla="*/ 28575 w 28575"/>
              <a:gd name="connsiteY2" fmla="*/ 160782 h 152400"/>
              <a:gd name="connsiteX3" fmla="*/ 28575 w 28575"/>
              <a:gd name="connsiteY3" fmla="*/ 17526 h 152400"/>
              <a:gd name="connsiteX4" fmla="*/ 14097 w 28575"/>
              <a:gd name="connsiteY4" fmla="*/ 1752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52400">
                <a:moveTo>
                  <a:pt x="14097" y="17526"/>
                </a:moveTo>
                <a:lnTo>
                  <a:pt x="14097" y="160782"/>
                </a:lnTo>
                <a:lnTo>
                  <a:pt x="28575" y="160782"/>
                </a:lnTo>
                <a:lnTo>
                  <a:pt x="28575" y="17526"/>
                </a:lnTo>
                <a:lnTo>
                  <a:pt x="1409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2114550" y="2867025"/>
            <a:ext cx="95250" cy="95250"/>
          </a:xfrm>
          <a:custGeom>
            <a:avLst/>
            <a:gdLst>
              <a:gd name="connsiteX0" fmla="*/ 102108 w 95250"/>
              <a:gd name="connsiteY0" fmla="*/ 15621 h 95250"/>
              <a:gd name="connsiteX1" fmla="*/ 60198 w 95250"/>
              <a:gd name="connsiteY1" fmla="*/ 99441 h 95250"/>
              <a:gd name="connsiteX2" fmla="*/ 18288 w 95250"/>
              <a:gd name="connsiteY2" fmla="*/ 15621 h 95250"/>
              <a:gd name="connsiteX3" fmla="*/ 102108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5621"/>
                </a:moveTo>
                <a:lnTo>
                  <a:pt x="60198" y="99441"/>
                </a:lnTo>
                <a:lnTo>
                  <a:pt x="18288" y="15621"/>
                </a:lnTo>
                <a:lnTo>
                  <a:pt x="10210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2152650" y="2781300"/>
            <a:ext cx="28575" cy="114300"/>
          </a:xfrm>
          <a:custGeom>
            <a:avLst/>
            <a:gdLst>
              <a:gd name="connsiteX0" fmla="*/ 28955 w 28575"/>
              <a:gd name="connsiteY0" fmla="*/ 17526 h 114300"/>
              <a:gd name="connsiteX1" fmla="*/ 28955 w 28575"/>
              <a:gd name="connsiteY1" fmla="*/ 115062 h 114300"/>
              <a:gd name="connsiteX2" fmla="*/ 14477 w 28575"/>
              <a:gd name="connsiteY2" fmla="*/ 115062 h 114300"/>
              <a:gd name="connsiteX3" fmla="*/ 14477 w 28575"/>
              <a:gd name="connsiteY3" fmla="*/ 17526 h 114300"/>
              <a:gd name="connsiteX4" fmla="*/ 28955 w 28575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7526"/>
                </a:moveTo>
                <a:lnTo>
                  <a:pt x="28955" y="115062"/>
                </a:lnTo>
                <a:lnTo>
                  <a:pt x="14477" y="115062"/>
                </a:lnTo>
                <a:lnTo>
                  <a:pt x="14477" y="17526"/>
                </a:lnTo>
                <a:lnTo>
                  <a:pt x="2895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1162050" y="2781300"/>
            <a:ext cx="1009650" cy="19050"/>
          </a:xfrm>
          <a:custGeom>
            <a:avLst/>
            <a:gdLst>
              <a:gd name="connsiteX0" fmla="*/ 11430 w 1009650"/>
              <a:gd name="connsiteY0" fmla="*/ 10667 h 19050"/>
              <a:gd name="connsiteX1" fmla="*/ 11430 w 1009650"/>
              <a:gd name="connsiteY1" fmla="*/ 24383 h 19050"/>
              <a:gd name="connsiteX2" fmla="*/ 1012697 w 1009650"/>
              <a:gd name="connsiteY2" fmla="*/ 24383 h 19050"/>
              <a:gd name="connsiteX3" fmla="*/ 1012697 w 1009650"/>
              <a:gd name="connsiteY3" fmla="*/ 10667 h 19050"/>
              <a:gd name="connsiteX4" fmla="*/ 11430 w 1009650"/>
              <a:gd name="connsiteY4" fmla="*/ 10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1430" y="10667"/>
                </a:moveTo>
                <a:lnTo>
                  <a:pt x="11430" y="24383"/>
                </a:lnTo>
                <a:lnTo>
                  <a:pt x="1012697" y="24383"/>
                </a:lnTo>
                <a:lnTo>
                  <a:pt x="1012697" y="10667"/>
                </a:lnTo>
                <a:lnTo>
                  <a:pt x="11430" y="10667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1352550" y="2657475"/>
            <a:ext cx="628650" cy="266700"/>
          </a:xfrm>
          <a:custGeom>
            <a:avLst/>
            <a:gdLst>
              <a:gd name="connsiteX0" fmla="*/ 11430 w 628650"/>
              <a:gd name="connsiteY0" fmla="*/ 141351 h 266700"/>
              <a:gd name="connsiteX1" fmla="*/ 321564 w 628650"/>
              <a:gd name="connsiteY1" fmla="*/ 11811 h 266700"/>
              <a:gd name="connsiteX2" fmla="*/ 631698 w 628650"/>
              <a:gd name="connsiteY2" fmla="*/ 141351 h 266700"/>
              <a:gd name="connsiteX3" fmla="*/ 321564 w 628650"/>
              <a:gd name="connsiteY3" fmla="*/ 270129 h 266700"/>
              <a:gd name="connsiteX4" fmla="*/ 11430 w 628650"/>
              <a:gd name="connsiteY4" fmla="*/ 141351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1430" y="141351"/>
                </a:moveTo>
                <a:cubicBezTo>
                  <a:pt x="11430" y="69723"/>
                  <a:pt x="150114" y="11811"/>
                  <a:pt x="321564" y="11811"/>
                </a:cubicBezTo>
                <a:cubicBezTo>
                  <a:pt x="493014" y="11811"/>
                  <a:pt x="631698" y="69723"/>
                  <a:pt x="631698" y="141351"/>
                </a:cubicBezTo>
                <a:cubicBezTo>
                  <a:pt x="631698" y="212217"/>
                  <a:pt x="493014" y="270129"/>
                  <a:pt x="321564" y="270129"/>
                </a:cubicBezTo>
                <a:cubicBezTo>
                  <a:pt x="150114" y="270129"/>
                  <a:pt x="11430" y="212217"/>
                  <a:pt x="11430" y="141351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8029575" y="2914650"/>
            <a:ext cx="19050" cy="19050"/>
          </a:xfrm>
          <a:custGeom>
            <a:avLst/>
            <a:gdLst>
              <a:gd name="connsiteX0" fmla="*/ 10286 w 19050"/>
              <a:gd name="connsiteY0" fmla="*/ 9905 h 19050"/>
              <a:gd name="connsiteX1" fmla="*/ 10286 w 19050"/>
              <a:gd name="connsiteY1" fmla="*/ 27432 h 19050"/>
              <a:gd name="connsiteX2" fmla="*/ 24765 w 19050"/>
              <a:gd name="connsiteY2" fmla="*/ 27432 h 19050"/>
              <a:gd name="connsiteX3" fmla="*/ 24765 w 19050"/>
              <a:gd name="connsiteY3" fmla="*/ 9905 h 19050"/>
              <a:gd name="connsiteX4" fmla="*/ 10286 w 19050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0286" y="9905"/>
                </a:moveTo>
                <a:lnTo>
                  <a:pt x="10286" y="27432"/>
                </a:lnTo>
                <a:lnTo>
                  <a:pt x="24765" y="27432"/>
                </a:lnTo>
                <a:lnTo>
                  <a:pt x="24765" y="9905"/>
                </a:lnTo>
                <a:lnTo>
                  <a:pt x="10286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8029575" y="2905125"/>
            <a:ext cx="1009650" cy="19050"/>
          </a:xfrm>
          <a:custGeom>
            <a:avLst/>
            <a:gdLst>
              <a:gd name="connsiteX0" fmla="*/ 17144 w 1009650"/>
              <a:gd name="connsiteY0" fmla="*/ 12573 h 19050"/>
              <a:gd name="connsiteX1" fmla="*/ 17144 w 1009650"/>
              <a:gd name="connsiteY1" fmla="*/ 26289 h 19050"/>
              <a:gd name="connsiteX2" fmla="*/ 1018412 w 1009650"/>
              <a:gd name="connsiteY2" fmla="*/ 26289 h 19050"/>
              <a:gd name="connsiteX3" fmla="*/ 1018412 w 1009650"/>
              <a:gd name="connsiteY3" fmla="*/ 12573 h 19050"/>
              <a:gd name="connsiteX4" fmla="*/ 17144 w 1009650"/>
              <a:gd name="connsiteY4" fmla="*/ 12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7144" y="12573"/>
                </a:moveTo>
                <a:lnTo>
                  <a:pt x="17144" y="26289"/>
                </a:lnTo>
                <a:lnTo>
                  <a:pt x="1018412" y="26289"/>
                </a:lnTo>
                <a:lnTo>
                  <a:pt x="1018412" y="12573"/>
                </a:lnTo>
                <a:lnTo>
                  <a:pt x="17144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8991600" y="2990850"/>
            <a:ext cx="95250" cy="95250"/>
          </a:xfrm>
          <a:custGeom>
            <a:avLst/>
            <a:gdLst>
              <a:gd name="connsiteX0" fmla="*/ 98297 w 95250"/>
              <a:gd name="connsiteY0" fmla="*/ 17526 h 95250"/>
              <a:gd name="connsiteX1" fmla="*/ 56388 w 95250"/>
              <a:gd name="connsiteY1" fmla="*/ 101346 h 95250"/>
              <a:gd name="connsiteX2" fmla="*/ 14478 w 95250"/>
              <a:gd name="connsiteY2" fmla="*/ 17526 h 95250"/>
              <a:gd name="connsiteX3" fmla="*/ 98297 w 95250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7526"/>
                </a:moveTo>
                <a:lnTo>
                  <a:pt x="56388" y="101346"/>
                </a:lnTo>
                <a:lnTo>
                  <a:pt x="14478" y="17526"/>
                </a:lnTo>
                <a:lnTo>
                  <a:pt x="9829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9029700" y="2914650"/>
            <a:ext cx="19050" cy="104775"/>
          </a:xfrm>
          <a:custGeom>
            <a:avLst/>
            <a:gdLst>
              <a:gd name="connsiteX0" fmla="*/ 25145 w 19050"/>
              <a:gd name="connsiteY0" fmla="*/ 9905 h 104775"/>
              <a:gd name="connsiteX1" fmla="*/ 25145 w 19050"/>
              <a:gd name="connsiteY1" fmla="*/ 107441 h 104775"/>
              <a:gd name="connsiteX2" fmla="*/ 10667 w 19050"/>
              <a:gd name="connsiteY2" fmla="*/ 107441 h 104775"/>
              <a:gd name="connsiteX3" fmla="*/ 10667 w 19050"/>
              <a:gd name="connsiteY3" fmla="*/ 9905 h 104775"/>
              <a:gd name="connsiteX4" fmla="*/ 25145 w 19050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9905"/>
                </a:moveTo>
                <a:lnTo>
                  <a:pt x="25145" y="107441"/>
                </a:lnTo>
                <a:lnTo>
                  <a:pt x="10667" y="107441"/>
                </a:lnTo>
                <a:lnTo>
                  <a:pt x="10667" y="9905"/>
                </a:lnTo>
                <a:lnTo>
                  <a:pt x="25145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8220075" y="2781300"/>
            <a:ext cx="628650" cy="266700"/>
          </a:xfrm>
          <a:custGeom>
            <a:avLst/>
            <a:gdLst>
              <a:gd name="connsiteX0" fmla="*/ 17144 w 628650"/>
              <a:gd name="connsiteY0" fmla="*/ 143255 h 266700"/>
              <a:gd name="connsiteX1" fmla="*/ 327279 w 628650"/>
              <a:gd name="connsiteY1" fmla="*/ 13716 h 266700"/>
              <a:gd name="connsiteX2" fmla="*/ 637413 w 628650"/>
              <a:gd name="connsiteY2" fmla="*/ 143255 h 266700"/>
              <a:gd name="connsiteX3" fmla="*/ 327279 w 628650"/>
              <a:gd name="connsiteY3" fmla="*/ 272033 h 266700"/>
              <a:gd name="connsiteX4" fmla="*/ 17144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3255"/>
                </a:moveTo>
                <a:cubicBezTo>
                  <a:pt x="17144" y="71628"/>
                  <a:pt x="155829" y="13716"/>
                  <a:pt x="327279" y="13716"/>
                </a:cubicBezTo>
                <a:cubicBezTo>
                  <a:pt x="498729" y="13716"/>
                  <a:pt x="637413" y="71628"/>
                  <a:pt x="637413" y="143255"/>
                </a:cubicBezTo>
                <a:cubicBezTo>
                  <a:pt x="637413" y="214122"/>
                  <a:pt x="498729" y="272033"/>
                  <a:pt x="327279" y="272033"/>
                </a:cubicBezTo>
                <a:cubicBezTo>
                  <a:pt x="155829" y="272033"/>
                  <a:pt x="17144" y="214122"/>
                  <a:pt x="17144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5895975" y="2905125"/>
            <a:ext cx="1009650" cy="19050"/>
          </a:xfrm>
          <a:custGeom>
            <a:avLst/>
            <a:gdLst>
              <a:gd name="connsiteX0" fmla="*/ 13335 w 1009650"/>
              <a:gd name="connsiteY0" fmla="*/ 12573 h 19050"/>
              <a:gd name="connsiteX1" fmla="*/ 13335 w 1009650"/>
              <a:gd name="connsiteY1" fmla="*/ 26289 h 19050"/>
              <a:gd name="connsiteX2" fmla="*/ 1014603 w 1009650"/>
              <a:gd name="connsiteY2" fmla="*/ 26289 h 19050"/>
              <a:gd name="connsiteX3" fmla="*/ 1014603 w 1009650"/>
              <a:gd name="connsiteY3" fmla="*/ 12573 h 19050"/>
              <a:gd name="connsiteX4" fmla="*/ 13335 w 1009650"/>
              <a:gd name="connsiteY4" fmla="*/ 125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19050">
                <a:moveTo>
                  <a:pt x="13335" y="12573"/>
                </a:moveTo>
                <a:lnTo>
                  <a:pt x="13335" y="26289"/>
                </a:lnTo>
                <a:lnTo>
                  <a:pt x="1014603" y="26289"/>
                </a:lnTo>
                <a:lnTo>
                  <a:pt x="1014603" y="12573"/>
                </a:lnTo>
                <a:lnTo>
                  <a:pt x="13335" y="12573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6858000" y="2990850"/>
            <a:ext cx="85725" cy="95250"/>
          </a:xfrm>
          <a:custGeom>
            <a:avLst/>
            <a:gdLst>
              <a:gd name="connsiteX0" fmla="*/ 94488 w 85725"/>
              <a:gd name="connsiteY0" fmla="*/ 17526 h 95250"/>
              <a:gd name="connsiteX1" fmla="*/ 52578 w 85725"/>
              <a:gd name="connsiteY1" fmla="*/ 101346 h 95250"/>
              <a:gd name="connsiteX2" fmla="*/ 10668 w 85725"/>
              <a:gd name="connsiteY2" fmla="*/ 17526 h 95250"/>
              <a:gd name="connsiteX3" fmla="*/ 94488 w 85725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7526"/>
                </a:moveTo>
                <a:lnTo>
                  <a:pt x="52578" y="101346"/>
                </a:lnTo>
                <a:lnTo>
                  <a:pt x="10668" y="17526"/>
                </a:lnTo>
                <a:lnTo>
                  <a:pt x="9448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6886575" y="2914650"/>
            <a:ext cx="28575" cy="104775"/>
          </a:xfrm>
          <a:custGeom>
            <a:avLst/>
            <a:gdLst>
              <a:gd name="connsiteX0" fmla="*/ 30860 w 28575"/>
              <a:gd name="connsiteY0" fmla="*/ 9905 h 104775"/>
              <a:gd name="connsiteX1" fmla="*/ 30860 w 28575"/>
              <a:gd name="connsiteY1" fmla="*/ 107441 h 104775"/>
              <a:gd name="connsiteX2" fmla="*/ 16382 w 28575"/>
              <a:gd name="connsiteY2" fmla="*/ 107441 h 104775"/>
              <a:gd name="connsiteX3" fmla="*/ 16382 w 28575"/>
              <a:gd name="connsiteY3" fmla="*/ 9905 h 104775"/>
              <a:gd name="connsiteX4" fmla="*/ 30860 w 28575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9905"/>
                </a:moveTo>
                <a:lnTo>
                  <a:pt x="30860" y="107441"/>
                </a:lnTo>
                <a:lnTo>
                  <a:pt x="16382" y="107441"/>
                </a:lnTo>
                <a:lnTo>
                  <a:pt x="16382" y="9905"/>
                </a:lnTo>
                <a:lnTo>
                  <a:pt x="30860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5886450" y="2914650"/>
            <a:ext cx="28575" cy="19050"/>
          </a:xfrm>
          <a:custGeom>
            <a:avLst/>
            <a:gdLst>
              <a:gd name="connsiteX0" fmla="*/ 16002 w 28575"/>
              <a:gd name="connsiteY0" fmla="*/ 9905 h 19050"/>
              <a:gd name="connsiteX1" fmla="*/ 16002 w 28575"/>
              <a:gd name="connsiteY1" fmla="*/ 27432 h 19050"/>
              <a:gd name="connsiteX2" fmla="*/ 30480 w 28575"/>
              <a:gd name="connsiteY2" fmla="*/ 27432 h 19050"/>
              <a:gd name="connsiteX3" fmla="*/ 30480 w 28575"/>
              <a:gd name="connsiteY3" fmla="*/ 9905 h 19050"/>
              <a:gd name="connsiteX4" fmla="*/ 16002 w 28575"/>
              <a:gd name="connsiteY4" fmla="*/ 99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9050">
                <a:moveTo>
                  <a:pt x="16002" y="9905"/>
                </a:moveTo>
                <a:lnTo>
                  <a:pt x="16002" y="27432"/>
                </a:lnTo>
                <a:lnTo>
                  <a:pt x="30480" y="27432"/>
                </a:lnTo>
                <a:lnTo>
                  <a:pt x="30480" y="9905"/>
                </a:lnTo>
                <a:lnTo>
                  <a:pt x="16002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6086475" y="2781300"/>
            <a:ext cx="628650" cy="266700"/>
          </a:xfrm>
          <a:custGeom>
            <a:avLst/>
            <a:gdLst>
              <a:gd name="connsiteX0" fmla="*/ 13335 w 628650"/>
              <a:gd name="connsiteY0" fmla="*/ 143255 h 266700"/>
              <a:gd name="connsiteX1" fmla="*/ 323469 w 628650"/>
              <a:gd name="connsiteY1" fmla="*/ 13716 h 266700"/>
              <a:gd name="connsiteX2" fmla="*/ 633603 w 628650"/>
              <a:gd name="connsiteY2" fmla="*/ 143255 h 266700"/>
              <a:gd name="connsiteX3" fmla="*/ 323469 w 628650"/>
              <a:gd name="connsiteY3" fmla="*/ 272033 h 266700"/>
              <a:gd name="connsiteX4" fmla="*/ 13335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3335" y="143255"/>
                </a:moveTo>
                <a:cubicBezTo>
                  <a:pt x="13335" y="71628"/>
                  <a:pt x="152019" y="13716"/>
                  <a:pt x="323469" y="13716"/>
                </a:cubicBezTo>
                <a:cubicBezTo>
                  <a:pt x="494919" y="13716"/>
                  <a:pt x="633603" y="71628"/>
                  <a:pt x="633603" y="143255"/>
                </a:cubicBezTo>
                <a:cubicBezTo>
                  <a:pt x="633603" y="214122"/>
                  <a:pt x="494919" y="272033"/>
                  <a:pt x="323469" y="272033"/>
                </a:cubicBezTo>
                <a:cubicBezTo>
                  <a:pt x="152019" y="272033"/>
                  <a:pt x="13335" y="214122"/>
                  <a:pt x="13335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0" y="2924175"/>
            <a:ext cx="10058400" cy="952500"/>
          </a:xfrm>
          <a:custGeom>
            <a:avLst/>
            <a:gdLst>
              <a:gd name="connsiteX0" fmla="*/ 380 w 10058400"/>
              <a:gd name="connsiteY0" fmla="*/ 17145 h 952500"/>
              <a:gd name="connsiteX1" fmla="*/ 380 w 10058400"/>
              <a:gd name="connsiteY1" fmla="*/ 960501 h 952500"/>
              <a:gd name="connsiteX2" fmla="*/ 10058400 w 10058400"/>
              <a:gd name="connsiteY2" fmla="*/ 960501 h 952500"/>
              <a:gd name="connsiteX3" fmla="*/ 10058400 w 10058400"/>
              <a:gd name="connsiteY3" fmla="*/ 17145 h 952500"/>
              <a:gd name="connsiteX4" fmla="*/ 380 w 10058400"/>
              <a:gd name="connsiteY4" fmla="*/ 17145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7145"/>
                </a:moveTo>
                <a:lnTo>
                  <a:pt x="380" y="960501"/>
                </a:lnTo>
                <a:lnTo>
                  <a:pt x="10058400" y="960501"/>
                </a:lnTo>
                <a:lnTo>
                  <a:pt x="10058400" y="17145"/>
                </a:lnTo>
                <a:lnTo>
                  <a:pt x="380" y="171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3009900" y="3267075"/>
            <a:ext cx="581025" cy="190500"/>
          </a:xfrm>
          <a:custGeom>
            <a:avLst/>
            <a:gdLst>
              <a:gd name="connsiteX0" fmla="*/ 17526 w 581025"/>
              <a:gd name="connsiteY0" fmla="*/ 11048 h 190500"/>
              <a:gd name="connsiteX1" fmla="*/ 17526 w 581025"/>
              <a:gd name="connsiteY1" fmla="*/ 199263 h 190500"/>
              <a:gd name="connsiteX2" fmla="*/ 583692 w 581025"/>
              <a:gd name="connsiteY2" fmla="*/ 199263 h 190500"/>
              <a:gd name="connsiteX3" fmla="*/ 583692 w 581025"/>
              <a:gd name="connsiteY3" fmla="*/ 11048 h 190500"/>
              <a:gd name="connsiteX4" fmla="*/ 17526 w 581025"/>
              <a:gd name="connsiteY4" fmla="*/ 1104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90500">
                <a:moveTo>
                  <a:pt x="17526" y="11048"/>
                </a:moveTo>
                <a:lnTo>
                  <a:pt x="17526" y="199263"/>
                </a:lnTo>
                <a:lnTo>
                  <a:pt x="583692" y="199263"/>
                </a:lnTo>
                <a:lnTo>
                  <a:pt x="583692" y="11048"/>
                </a:lnTo>
                <a:lnTo>
                  <a:pt x="17526" y="1104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4019550" y="3238500"/>
            <a:ext cx="561975" cy="219075"/>
          </a:xfrm>
          <a:custGeom>
            <a:avLst/>
            <a:gdLst>
              <a:gd name="connsiteX0" fmla="*/ 13716 w 561975"/>
              <a:gd name="connsiteY0" fmla="*/ 18288 h 219075"/>
              <a:gd name="connsiteX1" fmla="*/ 13716 w 561975"/>
              <a:gd name="connsiteY1" fmla="*/ 227838 h 219075"/>
              <a:gd name="connsiteX2" fmla="*/ 569213 w 561975"/>
              <a:gd name="connsiteY2" fmla="*/ 227838 h 219075"/>
              <a:gd name="connsiteX3" fmla="*/ 569213 w 561975"/>
              <a:gd name="connsiteY3" fmla="*/ 18288 h 219075"/>
              <a:gd name="connsiteX4" fmla="*/ 13716 w 561975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19075">
                <a:moveTo>
                  <a:pt x="13716" y="18288"/>
                </a:moveTo>
                <a:lnTo>
                  <a:pt x="13716" y="227838"/>
                </a:lnTo>
                <a:lnTo>
                  <a:pt x="569213" y="227838"/>
                </a:lnTo>
                <a:lnTo>
                  <a:pt x="569213" y="18288"/>
                </a:lnTo>
                <a:lnTo>
                  <a:pt x="13716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2790825" y="3448050"/>
            <a:ext cx="2009775" cy="9525"/>
          </a:xfrm>
          <a:custGeom>
            <a:avLst/>
            <a:gdLst>
              <a:gd name="connsiteX0" fmla="*/ 16383 w 2009775"/>
              <a:gd name="connsiteY0" fmla="*/ 18288 h 9525"/>
              <a:gd name="connsiteX1" fmla="*/ 2017394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6383" y="18288"/>
                </a:moveTo>
                <a:lnTo>
                  <a:pt x="2017394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4257675" y="2886075"/>
            <a:ext cx="95250" cy="95250"/>
          </a:xfrm>
          <a:custGeom>
            <a:avLst/>
            <a:gdLst>
              <a:gd name="connsiteX0" fmla="*/ 96392 w 95250"/>
              <a:gd name="connsiteY0" fmla="*/ 17145 h 95250"/>
              <a:gd name="connsiteX1" fmla="*/ 54483 w 95250"/>
              <a:gd name="connsiteY1" fmla="*/ 100965 h 95250"/>
              <a:gd name="connsiteX2" fmla="*/ 12572 w 95250"/>
              <a:gd name="connsiteY2" fmla="*/ 17145 h 95250"/>
              <a:gd name="connsiteX3" fmla="*/ 96392 w 95250"/>
              <a:gd name="connsiteY3" fmla="*/ 1714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6392" y="17145"/>
                </a:moveTo>
                <a:lnTo>
                  <a:pt x="54483" y="100965"/>
                </a:lnTo>
                <a:lnTo>
                  <a:pt x="12572" y="17145"/>
                </a:lnTo>
                <a:lnTo>
                  <a:pt x="9639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4286250" y="2809875"/>
            <a:ext cx="28575" cy="104775"/>
          </a:xfrm>
          <a:custGeom>
            <a:avLst/>
            <a:gdLst>
              <a:gd name="connsiteX0" fmla="*/ 32766 w 28575"/>
              <a:gd name="connsiteY0" fmla="*/ 9525 h 104775"/>
              <a:gd name="connsiteX1" fmla="*/ 32766 w 28575"/>
              <a:gd name="connsiteY1" fmla="*/ 107823 h 104775"/>
              <a:gd name="connsiteX2" fmla="*/ 18288 w 28575"/>
              <a:gd name="connsiteY2" fmla="*/ 107823 h 104775"/>
              <a:gd name="connsiteX3" fmla="*/ 18288 w 28575"/>
              <a:gd name="connsiteY3" fmla="*/ 9525 h 104775"/>
              <a:gd name="connsiteX4" fmla="*/ 32766 w 28575"/>
              <a:gd name="connsiteY4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2766" y="9525"/>
                </a:moveTo>
                <a:lnTo>
                  <a:pt x="32766" y="107823"/>
                </a:lnTo>
                <a:lnTo>
                  <a:pt x="18288" y="107823"/>
                </a:lnTo>
                <a:lnTo>
                  <a:pt x="18288" y="9525"/>
                </a:lnTo>
                <a:lnTo>
                  <a:pt x="32766" y="952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3286125" y="2924175"/>
            <a:ext cx="28575" cy="76200"/>
          </a:xfrm>
          <a:custGeom>
            <a:avLst/>
            <a:gdLst>
              <a:gd name="connsiteX0" fmla="*/ 17907 w 28575"/>
              <a:gd name="connsiteY0" fmla="*/ 17145 h 76200"/>
              <a:gd name="connsiteX1" fmla="*/ 17907 w 28575"/>
              <a:gd name="connsiteY1" fmla="*/ 84201 h 76200"/>
              <a:gd name="connsiteX2" fmla="*/ 32385 w 28575"/>
              <a:gd name="connsiteY2" fmla="*/ 84201 h 76200"/>
              <a:gd name="connsiteX3" fmla="*/ 32385 w 28575"/>
              <a:gd name="connsiteY3" fmla="*/ 17145 h 76200"/>
              <a:gd name="connsiteX4" fmla="*/ 17907 w 28575"/>
              <a:gd name="connsiteY4" fmla="*/ 1714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76200">
                <a:moveTo>
                  <a:pt x="17907" y="17145"/>
                </a:moveTo>
                <a:lnTo>
                  <a:pt x="17907" y="84201"/>
                </a:lnTo>
                <a:lnTo>
                  <a:pt x="32385" y="84201"/>
                </a:lnTo>
                <a:lnTo>
                  <a:pt x="32385" y="17145"/>
                </a:lnTo>
                <a:lnTo>
                  <a:pt x="1790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3486150" y="2676525"/>
            <a:ext cx="628650" cy="266700"/>
          </a:xfrm>
          <a:custGeom>
            <a:avLst/>
            <a:gdLst>
              <a:gd name="connsiteX0" fmla="*/ 15240 w 628650"/>
              <a:gd name="connsiteY0" fmla="*/ 142875 h 266700"/>
              <a:gd name="connsiteX1" fmla="*/ 325374 w 628650"/>
              <a:gd name="connsiteY1" fmla="*/ 14097 h 266700"/>
              <a:gd name="connsiteX2" fmla="*/ 635508 w 628650"/>
              <a:gd name="connsiteY2" fmla="*/ 142875 h 266700"/>
              <a:gd name="connsiteX3" fmla="*/ 325374 w 628650"/>
              <a:gd name="connsiteY3" fmla="*/ 272415 h 266700"/>
              <a:gd name="connsiteX4" fmla="*/ 15240 w 628650"/>
              <a:gd name="connsiteY4" fmla="*/ 14287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5240" y="142875"/>
                </a:moveTo>
                <a:cubicBezTo>
                  <a:pt x="15240" y="72008"/>
                  <a:pt x="153924" y="14097"/>
                  <a:pt x="325374" y="14097"/>
                </a:cubicBezTo>
                <a:cubicBezTo>
                  <a:pt x="496824" y="14097"/>
                  <a:pt x="635508" y="72008"/>
                  <a:pt x="635508" y="142875"/>
                </a:cubicBezTo>
                <a:cubicBezTo>
                  <a:pt x="635508" y="214502"/>
                  <a:pt x="496824" y="272415"/>
                  <a:pt x="325374" y="272415"/>
                </a:cubicBezTo>
                <a:cubicBezTo>
                  <a:pt x="153924" y="272415"/>
                  <a:pt x="15240" y="214502"/>
                  <a:pt x="15240" y="14287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876300" y="3238500"/>
            <a:ext cx="571500" cy="219075"/>
          </a:xfrm>
          <a:custGeom>
            <a:avLst/>
            <a:gdLst>
              <a:gd name="connsiteX0" fmla="*/ 13716 w 571500"/>
              <a:gd name="connsiteY0" fmla="*/ 18288 h 219075"/>
              <a:gd name="connsiteX1" fmla="*/ 13716 w 571500"/>
              <a:gd name="connsiteY1" fmla="*/ 227838 h 219075"/>
              <a:gd name="connsiteX2" fmla="*/ 579882 w 571500"/>
              <a:gd name="connsiteY2" fmla="*/ 227838 h 219075"/>
              <a:gd name="connsiteX3" fmla="*/ 579882 w 571500"/>
              <a:gd name="connsiteY3" fmla="*/ 18288 h 219075"/>
              <a:gd name="connsiteX4" fmla="*/ 13716 w 571500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19075">
                <a:moveTo>
                  <a:pt x="13716" y="18288"/>
                </a:moveTo>
                <a:lnTo>
                  <a:pt x="13716" y="227838"/>
                </a:lnTo>
                <a:lnTo>
                  <a:pt x="579882" y="227838"/>
                </a:lnTo>
                <a:lnTo>
                  <a:pt x="579882" y="18288"/>
                </a:lnTo>
                <a:lnTo>
                  <a:pt x="13716" y="18288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1885950" y="3219450"/>
            <a:ext cx="561975" cy="238125"/>
          </a:xfrm>
          <a:custGeom>
            <a:avLst/>
            <a:gdLst>
              <a:gd name="connsiteX0" fmla="*/ 9905 w 561975"/>
              <a:gd name="connsiteY0" fmla="*/ 16764 h 238125"/>
              <a:gd name="connsiteX1" fmla="*/ 9905 w 561975"/>
              <a:gd name="connsiteY1" fmla="*/ 246888 h 238125"/>
              <a:gd name="connsiteX2" fmla="*/ 565404 w 561975"/>
              <a:gd name="connsiteY2" fmla="*/ 246888 h 238125"/>
              <a:gd name="connsiteX3" fmla="*/ 565404 w 561975"/>
              <a:gd name="connsiteY3" fmla="*/ 16764 h 238125"/>
              <a:gd name="connsiteX4" fmla="*/ 9905 w 561975"/>
              <a:gd name="connsiteY4" fmla="*/ 1676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38125">
                <a:moveTo>
                  <a:pt x="9905" y="16764"/>
                </a:moveTo>
                <a:lnTo>
                  <a:pt x="9905" y="246888"/>
                </a:lnTo>
                <a:lnTo>
                  <a:pt x="565404" y="246888"/>
                </a:lnTo>
                <a:lnTo>
                  <a:pt x="565404" y="16764"/>
                </a:lnTo>
                <a:lnTo>
                  <a:pt x="9905" y="16764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657225" y="3448050"/>
            <a:ext cx="2009775" cy="9525"/>
          </a:xfrm>
          <a:custGeom>
            <a:avLst/>
            <a:gdLst>
              <a:gd name="connsiteX0" fmla="*/ 12573 w 2009775"/>
              <a:gd name="connsiteY0" fmla="*/ 18288 h 9525"/>
              <a:gd name="connsiteX1" fmla="*/ 2013585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2573" y="18288"/>
                </a:moveTo>
                <a:lnTo>
                  <a:pt x="2013585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1152525" y="2924175"/>
            <a:ext cx="28575" cy="57150"/>
          </a:xfrm>
          <a:custGeom>
            <a:avLst/>
            <a:gdLst>
              <a:gd name="connsiteX0" fmla="*/ 14097 w 28575"/>
              <a:gd name="connsiteY0" fmla="*/ 17145 h 57150"/>
              <a:gd name="connsiteX1" fmla="*/ 14097 w 28575"/>
              <a:gd name="connsiteY1" fmla="*/ 62865 h 57150"/>
              <a:gd name="connsiteX2" fmla="*/ 28575 w 28575"/>
              <a:gd name="connsiteY2" fmla="*/ 62865 h 57150"/>
              <a:gd name="connsiteX3" fmla="*/ 28575 w 28575"/>
              <a:gd name="connsiteY3" fmla="*/ 17145 h 57150"/>
              <a:gd name="connsiteX4" fmla="*/ 14097 w 28575"/>
              <a:gd name="connsiteY4" fmla="*/ 1714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57150">
                <a:moveTo>
                  <a:pt x="14097" y="17145"/>
                </a:moveTo>
                <a:lnTo>
                  <a:pt x="14097" y="62865"/>
                </a:lnTo>
                <a:lnTo>
                  <a:pt x="28575" y="62865"/>
                </a:lnTo>
                <a:lnTo>
                  <a:pt x="28575" y="17145"/>
                </a:lnTo>
                <a:lnTo>
                  <a:pt x="14097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2152650" y="2781300"/>
            <a:ext cx="28575" cy="114300"/>
          </a:xfrm>
          <a:custGeom>
            <a:avLst/>
            <a:gdLst>
              <a:gd name="connsiteX0" fmla="*/ 28955 w 28575"/>
              <a:gd name="connsiteY0" fmla="*/ 17526 h 114300"/>
              <a:gd name="connsiteX1" fmla="*/ 28955 w 28575"/>
              <a:gd name="connsiteY1" fmla="*/ 115062 h 114300"/>
              <a:gd name="connsiteX2" fmla="*/ 14477 w 28575"/>
              <a:gd name="connsiteY2" fmla="*/ 115062 h 114300"/>
              <a:gd name="connsiteX3" fmla="*/ 14477 w 28575"/>
              <a:gd name="connsiteY3" fmla="*/ 17526 h 114300"/>
              <a:gd name="connsiteX4" fmla="*/ 28955 w 28575"/>
              <a:gd name="connsiteY4" fmla="*/ 1752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14300">
                <a:moveTo>
                  <a:pt x="28955" y="17526"/>
                </a:moveTo>
                <a:lnTo>
                  <a:pt x="28955" y="115062"/>
                </a:lnTo>
                <a:lnTo>
                  <a:pt x="14477" y="115062"/>
                </a:lnTo>
                <a:lnTo>
                  <a:pt x="14477" y="17526"/>
                </a:lnTo>
                <a:lnTo>
                  <a:pt x="28955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2114550" y="2867025"/>
            <a:ext cx="95250" cy="95250"/>
          </a:xfrm>
          <a:custGeom>
            <a:avLst/>
            <a:gdLst>
              <a:gd name="connsiteX0" fmla="*/ 102108 w 95250"/>
              <a:gd name="connsiteY0" fmla="*/ 15621 h 95250"/>
              <a:gd name="connsiteX1" fmla="*/ 60198 w 95250"/>
              <a:gd name="connsiteY1" fmla="*/ 99441 h 95250"/>
              <a:gd name="connsiteX2" fmla="*/ 18288 w 95250"/>
              <a:gd name="connsiteY2" fmla="*/ 15621 h 95250"/>
              <a:gd name="connsiteX3" fmla="*/ 102108 w 95250"/>
              <a:gd name="connsiteY3" fmla="*/ 15621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102108" y="15621"/>
                </a:moveTo>
                <a:lnTo>
                  <a:pt x="60198" y="99441"/>
                </a:lnTo>
                <a:lnTo>
                  <a:pt x="18288" y="15621"/>
                </a:lnTo>
                <a:lnTo>
                  <a:pt x="102108" y="15621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> 
				</p:cNvPr>
          <p:cNvSpPr/>
          <p:nvPr/>
        </p:nvSpPr>
        <p:spPr>
          <a:xfrm>
            <a:off x="7753350" y="3362325"/>
            <a:ext cx="571500" cy="95250"/>
          </a:xfrm>
          <a:custGeom>
            <a:avLst/>
            <a:gdLst>
              <a:gd name="connsiteX0" fmla="*/ 9906 w 571500"/>
              <a:gd name="connsiteY0" fmla="*/ 9525 h 95250"/>
              <a:gd name="connsiteX1" fmla="*/ 9906 w 571500"/>
              <a:gd name="connsiteY1" fmla="*/ 104013 h 95250"/>
              <a:gd name="connsiteX2" fmla="*/ 576073 w 571500"/>
              <a:gd name="connsiteY2" fmla="*/ 104013 h 95250"/>
              <a:gd name="connsiteX3" fmla="*/ 576073 w 571500"/>
              <a:gd name="connsiteY3" fmla="*/ 9525 h 95250"/>
              <a:gd name="connsiteX4" fmla="*/ 9906 w 571500"/>
              <a:gd name="connsiteY4" fmla="*/ 952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95250">
                <a:moveTo>
                  <a:pt x="9906" y="9525"/>
                </a:moveTo>
                <a:lnTo>
                  <a:pt x="9906" y="104013"/>
                </a:lnTo>
                <a:lnTo>
                  <a:pt x="576073" y="104013"/>
                </a:lnTo>
                <a:lnTo>
                  <a:pt x="576073" y="9525"/>
                </a:lnTo>
                <a:lnTo>
                  <a:pt x="9906" y="952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> 
				</p:cNvPr>
          <p:cNvSpPr/>
          <p:nvPr/>
        </p:nvSpPr>
        <p:spPr>
          <a:xfrm>
            <a:off x="8753475" y="3343275"/>
            <a:ext cx="561975" cy="114300"/>
          </a:xfrm>
          <a:custGeom>
            <a:avLst/>
            <a:gdLst>
              <a:gd name="connsiteX0" fmla="*/ 15620 w 561975"/>
              <a:gd name="connsiteY0" fmla="*/ 18669 h 114300"/>
              <a:gd name="connsiteX1" fmla="*/ 15620 w 561975"/>
              <a:gd name="connsiteY1" fmla="*/ 123063 h 114300"/>
              <a:gd name="connsiteX2" fmla="*/ 571118 w 561975"/>
              <a:gd name="connsiteY2" fmla="*/ 123063 h 114300"/>
              <a:gd name="connsiteX3" fmla="*/ 571118 w 561975"/>
              <a:gd name="connsiteY3" fmla="*/ 18669 h 114300"/>
              <a:gd name="connsiteX4" fmla="*/ 15620 w 5619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14300">
                <a:moveTo>
                  <a:pt x="15620" y="18669"/>
                </a:moveTo>
                <a:lnTo>
                  <a:pt x="15620" y="123063"/>
                </a:lnTo>
                <a:lnTo>
                  <a:pt x="571118" y="123063"/>
                </a:lnTo>
                <a:lnTo>
                  <a:pt x="571118" y="18669"/>
                </a:lnTo>
                <a:lnTo>
                  <a:pt x="1562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> 
				</p:cNvPr>
          <p:cNvSpPr/>
          <p:nvPr/>
        </p:nvSpPr>
        <p:spPr>
          <a:xfrm>
            <a:off x="7524750" y="3448050"/>
            <a:ext cx="2019300" cy="9525"/>
          </a:xfrm>
          <a:custGeom>
            <a:avLst/>
            <a:gdLst>
              <a:gd name="connsiteX0" fmla="*/ 18288 w 2019300"/>
              <a:gd name="connsiteY0" fmla="*/ 18288 h 9525"/>
              <a:gd name="connsiteX1" fmla="*/ 2019300 w 2019300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 h="9525">
                <a:moveTo>
                  <a:pt x="18288" y="18288"/>
                </a:moveTo>
                <a:lnTo>
                  <a:pt x="201930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> 
				</p:cNvPr>
          <p:cNvSpPr/>
          <p:nvPr/>
        </p:nvSpPr>
        <p:spPr>
          <a:xfrm>
            <a:off x="8029575" y="2924175"/>
            <a:ext cx="19050" cy="171450"/>
          </a:xfrm>
          <a:custGeom>
            <a:avLst/>
            <a:gdLst>
              <a:gd name="connsiteX0" fmla="*/ 10286 w 19050"/>
              <a:gd name="connsiteY0" fmla="*/ 17145 h 171450"/>
              <a:gd name="connsiteX1" fmla="*/ 10286 w 19050"/>
              <a:gd name="connsiteY1" fmla="*/ 178689 h 171450"/>
              <a:gd name="connsiteX2" fmla="*/ 24765 w 19050"/>
              <a:gd name="connsiteY2" fmla="*/ 178689 h 171450"/>
              <a:gd name="connsiteX3" fmla="*/ 24765 w 19050"/>
              <a:gd name="connsiteY3" fmla="*/ 17145 h 171450"/>
              <a:gd name="connsiteX4" fmla="*/ 10286 w 19050"/>
              <a:gd name="connsiteY4" fmla="*/ 1714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71450">
                <a:moveTo>
                  <a:pt x="10286" y="17145"/>
                </a:moveTo>
                <a:lnTo>
                  <a:pt x="10286" y="178689"/>
                </a:lnTo>
                <a:lnTo>
                  <a:pt x="24765" y="178689"/>
                </a:lnTo>
                <a:lnTo>
                  <a:pt x="24765" y="17145"/>
                </a:lnTo>
                <a:lnTo>
                  <a:pt x="10286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> 
				</p:cNvPr>
          <p:cNvSpPr/>
          <p:nvPr/>
        </p:nvSpPr>
        <p:spPr>
          <a:xfrm>
            <a:off x="8991600" y="2990850"/>
            <a:ext cx="95250" cy="95250"/>
          </a:xfrm>
          <a:custGeom>
            <a:avLst/>
            <a:gdLst>
              <a:gd name="connsiteX0" fmla="*/ 98297 w 95250"/>
              <a:gd name="connsiteY0" fmla="*/ 17526 h 95250"/>
              <a:gd name="connsiteX1" fmla="*/ 56388 w 95250"/>
              <a:gd name="connsiteY1" fmla="*/ 101346 h 95250"/>
              <a:gd name="connsiteX2" fmla="*/ 14478 w 95250"/>
              <a:gd name="connsiteY2" fmla="*/ 17526 h 95250"/>
              <a:gd name="connsiteX3" fmla="*/ 98297 w 95250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95250">
                <a:moveTo>
                  <a:pt x="98297" y="17526"/>
                </a:moveTo>
                <a:lnTo>
                  <a:pt x="56388" y="101346"/>
                </a:lnTo>
                <a:lnTo>
                  <a:pt x="14478" y="17526"/>
                </a:lnTo>
                <a:lnTo>
                  <a:pt x="98297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> 
				</p:cNvPr>
          <p:cNvSpPr/>
          <p:nvPr/>
        </p:nvSpPr>
        <p:spPr>
          <a:xfrm>
            <a:off x="9029700" y="2914650"/>
            <a:ext cx="19050" cy="104775"/>
          </a:xfrm>
          <a:custGeom>
            <a:avLst/>
            <a:gdLst>
              <a:gd name="connsiteX0" fmla="*/ 25145 w 19050"/>
              <a:gd name="connsiteY0" fmla="*/ 9905 h 104775"/>
              <a:gd name="connsiteX1" fmla="*/ 25145 w 19050"/>
              <a:gd name="connsiteY1" fmla="*/ 107441 h 104775"/>
              <a:gd name="connsiteX2" fmla="*/ 10667 w 19050"/>
              <a:gd name="connsiteY2" fmla="*/ 107441 h 104775"/>
              <a:gd name="connsiteX3" fmla="*/ 10667 w 19050"/>
              <a:gd name="connsiteY3" fmla="*/ 9905 h 104775"/>
              <a:gd name="connsiteX4" fmla="*/ 25145 w 19050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04775">
                <a:moveTo>
                  <a:pt x="25145" y="9905"/>
                </a:moveTo>
                <a:lnTo>
                  <a:pt x="25145" y="107441"/>
                </a:lnTo>
                <a:lnTo>
                  <a:pt x="10667" y="107441"/>
                </a:lnTo>
                <a:lnTo>
                  <a:pt x="10667" y="9905"/>
                </a:lnTo>
                <a:lnTo>
                  <a:pt x="25145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> 
				</p:cNvPr>
          <p:cNvSpPr/>
          <p:nvPr/>
        </p:nvSpPr>
        <p:spPr>
          <a:xfrm>
            <a:off x="8220075" y="2781300"/>
            <a:ext cx="628650" cy="266700"/>
          </a:xfrm>
          <a:custGeom>
            <a:avLst/>
            <a:gdLst>
              <a:gd name="connsiteX0" fmla="*/ 17144 w 628650"/>
              <a:gd name="connsiteY0" fmla="*/ 143255 h 266700"/>
              <a:gd name="connsiteX1" fmla="*/ 327279 w 628650"/>
              <a:gd name="connsiteY1" fmla="*/ 13716 h 266700"/>
              <a:gd name="connsiteX2" fmla="*/ 637413 w 628650"/>
              <a:gd name="connsiteY2" fmla="*/ 143255 h 266700"/>
              <a:gd name="connsiteX3" fmla="*/ 327279 w 628650"/>
              <a:gd name="connsiteY3" fmla="*/ 272033 h 266700"/>
              <a:gd name="connsiteX4" fmla="*/ 17144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7144" y="143255"/>
                </a:moveTo>
                <a:cubicBezTo>
                  <a:pt x="17144" y="71628"/>
                  <a:pt x="155829" y="13716"/>
                  <a:pt x="327279" y="13716"/>
                </a:cubicBezTo>
                <a:cubicBezTo>
                  <a:pt x="498729" y="13716"/>
                  <a:pt x="637413" y="71628"/>
                  <a:pt x="637413" y="143255"/>
                </a:cubicBezTo>
                <a:cubicBezTo>
                  <a:pt x="637413" y="214122"/>
                  <a:pt x="498729" y="272033"/>
                  <a:pt x="327279" y="272033"/>
                </a:cubicBezTo>
                <a:cubicBezTo>
                  <a:pt x="155829" y="272033"/>
                  <a:pt x="17144" y="214122"/>
                  <a:pt x="17144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5610225" y="3343275"/>
            <a:ext cx="581025" cy="114300"/>
          </a:xfrm>
          <a:custGeom>
            <a:avLst/>
            <a:gdLst>
              <a:gd name="connsiteX0" fmla="*/ 15621 w 581025"/>
              <a:gd name="connsiteY0" fmla="*/ 18669 h 114300"/>
              <a:gd name="connsiteX1" fmla="*/ 15621 w 581025"/>
              <a:gd name="connsiteY1" fmla="*/ 123063 h 114300"/>
              <a:gd name="connsiteX2" fmla="*/ 581787 w 581025"/>
              <a:gd name="connsiteY2" fmla="*/ 123063 h 114300"/>
              <a:gd name="connsiteX3" fmla="*/ 581787 w 581025"/>
              <a:gd name="connsiteY3" fmla="*/ 18669 h 114300"/>
              <a:gd name="connsiteX4" fmla="*/ 15621 w 58102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14300">
                <a:moveTo>
                  <a:pt x="15621" y="18669"/>
                </a:moveTo>
                <a:lnTo>
                  <a:pt x="15621" y="123063"/>
                </a:lnTo>
                <a:lnTo>
                  <a:pt x="581787" y="123063"/>
                </a:lnTo>
                <a:lnTo>
                  <a:pt x="581787" y="18669"/>
                </a:lnTo>
                <a:lnTo>
                  <a:pt x="15621" y="18669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6619875" y="3343275"/>
            <a:ext cx="561975" cy="114300"/>
          </a:xfrm>
          <a:custGeom>
            <a:avLst/>
            <a:gdLst>
              <a:gd name="connsiteX0" fmla="*/ 11810 w 561975"/>
              <a:gd name="connsiteY0" fmla="*/ 18669 h 114300"/>
              <a:gd name="connsiteX1" fmla="*/ 11810 w 561975"/>
              <a:gd name="connsiteY1" fmla="*/ 123063 h 114300"/>
              <a:gd name="connsiteX2" fmla="*/ 567308 w 561975"/>
              <a:gd name="connsiteY2" fmla="*/ 123063 h 114300"/>
              <a:gd name="connsiteX3" fmla="*/ 567308 w 561975"/>
              <a:gd name="connsiteY3" fmla="*/ 18669 h 114300"/>
              <a:gd name="connsiteX4" fmla="*/ 11810 w 561975"/>
              <a:gd name="connsiteY4" fmla="*/ 1866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114300">
                <a:moveTo>
                  <a:pt x="11810" y="18669"/>
                </a:moveTo>
                <a:lnTo>
                  <a:pt x="11810" y="123063"/>
                </a:lnTo>
                <a:lnTo>
                  <a:pt x="567308" y="123063"/>
                </a:lnTo>
                <a:lnTo>
                  <a:pt x="567308" y="18669"/>
                </a:lnTo>
                <a:lnTo>
                  <a:pt x="11810" y="18669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5391150" y="3448050"/>
            <a:ext cx="2009775" cy="9525"/>
          </a:xfrm>
          <a:custGeom>
            <a:avLst/>
            <a:gdLst>
              <a:gd name="connsiteX0" fmla="*/ 14478 w 2009775"/>
              <a:gd name="connsiteY0" fmla="*/ 18288 h 9525"/>
              <a:gd name="connsiteX1" fmla="*/ 2015490 w 200977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4478" y="18288"/>
                </a:moveTo>
                <a:lnTo>
                  <a:pt x="2015490" y="18288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6886575" y="2914650"/>
            <a:ext cx="28575" cy="104775"/>
          </a:xfrm>
          <a:custGeom>
            <a:avLst/>
            <a:gdLst>
              <a:gd name="connsiteX0" fmla="*/ 30860 w 28575"/>
              <a:gd name="connsiteY0" fmla="*/ 9905 h 104775"/>
              <a:gd name="connsiteX1" fmla="*/ 30860 w 28575"/>
              <a:gd name="connsiteY1" fmla="*/ 107441 h 104775"/>
              <a:gd name="connsiteX2" fmla="*/ 16382 w 28575"/>
              <a:gd name="connsiteY2" fmla="*/ 107441 h 104775"/>
              <a:gd name="connsiteX3" fmla="*/ 16382 w 28575"/>
              <a:gd name="connsiteY3" fmla="*/ 9905 h 104775"/>
              <a:gd name="connsiteX4" fmla="*/ 30860 w 28575"/>
              <a:gd name="connsiteY4" fmla="*/ 990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04775">
                <a:moveTo>
                  <a:pt x="30860" y="9905"/>
                </a:moveTo>
                <a:lnTo>
                  <a:pt x="30860" y="107441"/>
                </a:lnTo>
                <a:lnTo>
                  <a:pt x="16382" y="107441"/>
                </a:lnTo>
                <a:lnTo>
                  <a:pt x="16382" y="9905"/>
                </a:lnTo>
                <a:lnTo>
                  <a:pt x="30860" y="990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6858000" y="2990850"/>
            <a:ext cx="85725" cy="95250"/>
          </a:xfrm>
          <a:custGeom>
            <a:avLst/>
            <a:gdLst>
              <a:gd name="connsiteX0" fmla="*/ 94488 w 85725"/>
              <a:gd name="connsiteY0" fmla="*/ 17526 h 95250"/>
              <a:gd name="connsiteX1" fmla="*/ 52578 w 85725"/>
              <a:gd name="connsiteY1" fmla="*/ 101346 h 95250"/>
              <a:gd name="connsiteX2" fmla="*/ 10668 w 85725"/>
              <a:gd name="connsiteY2" fmla="*/ 17526 h 95250"/>
              <a:gd name="connsiteX3" fmla="*/ 94488 w 85725"/>
              <a:gd name="connsiteY3" fmla="*/ 175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95250">
                <a:moveTo>
                  <a:pt x="94488" y="17526"/>
                </a:moveTo>
                <a:lnTo>
                  <a:pt x="52578" y="101346"/>
                </a:lnTo>
                <a:lnTo>
                  <a:pt x="10668" y="17526"/>
                </a:lnTo>
                <a:lnTo>
                  <a:pt x="94488" y="1752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5886450" y="2924175"/>
            <a:ext cx="28575" cy="161925"/>
          </a:xfrm>
          <a:custGeom>
            <a:avLst/>
            <a:gdLst>
              <a:gd name="connsiteX0" fmla="*/ 16002 w 28575"/>
              <a:gd name="connsiteY0" fmla="*/ 17145 h 161925"/>
              <a:gd name="connsiteX1" fmla="*/ 16002 w 28575"/>
              <a:gd name="connsiteY1" fmla="*/ 168021 h 161925"/>
              <a:gd name="connsiteX2" fmla="*/ 30480 w 28575"/>
              <a:gd name="connsiteY2" fmla="*/ 168021 h 161925"/>
              <a:gd name="connsiteX3" fmla="*/ 30480 w 28575"/>
              <a:gd name="connsiteY3" fmla="*/ 17145 h 161925"/>
              <a:gd name="connsiteX4" fmla="*/ 16002 w 28575"/>
              <a:gd name="connsiteY4" fmla="*/ 1714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161925">
                <a:moveTo>
                  <a:pt x="16002" y="17145"/>
                </a:moveTo>
                <a:lnTo>
                  <a:pt x="16002" y="168021"/>
                </a:lnTo>
                <a:lnTo>
                  <a:pt x="30480" y="168021"/>
                </a:lnTo>
                <a:lnTo>
                  <a:pt x="30480" y="17145"/>
                </a:lnTo>
                <a:lnTo>
                  <a:pt x="16002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6086475" y="2781300"/>
            <a:ext cx="628650" cy="266700"/>
          </a:xfrm>
          <a:custGeom>
            <a:avLst/>
            <a:gdLst>
              <a:gd name="connsiteX0" fmla="*/ 13335 w 628650"/>
              <a:gd name="connsiteY0" fmla="*/ 143255 h 266700"/>
              <a:gd name="connsiteX1" fmla="*/ 323469 w 628650"/>
              <a:gd name="connsiteY1" fmla="*/ 13716 h 266700"/>
              <a:gd name="connsiteX2" fmla="*/ 633603 w 628650"/>
              <a:gd name="connsiteY2" fmla="*/ 143255 h 266700"/>
              <a:gd name="connsiteX3" fmla="*/ 323469 w 628650"/>
              <a:gd name="connsiteY3" fmla="*/ 272033 h 266700"/>
              <a:gd name="connsiteX4" fmla="*/ 13335 w 628650"/>
              <a:gd name="connsiteY4" fmla="*/ 14325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66700">
                <a:moveTo>
                  <a:pt x="13335" y="143255"/>
                </a:moveTo>
                <a:cubicBezTo>
                  <a:pt x="13335" y="71628"/>
                  <a:pt x="152019" y="13716"/>
                  <a:pt x="323469" y="13716"/>
                </a:cubicBezTo>
                <a:cubicBezTo>
                  <a:pt x="494919" y="13716"/>
                  <a:pt x="633603" y="71628"/>
                  <a:pt x="633603" y="143255"/>
                </a:cubicBezTo>
                <a:cubicBezTo>
                  <a:pt x="633603" y="214122"/>
                  <a:pt x="494919" y="272033"/>
                  <a:pt x="323469" y="272033"/>
                </a:cubicBezTo>
                <a:cubicBezTo>
                  <a:pt x="152019" y="272033"/>
                  <a:pt x="13335" y="214122"/>
                  <a:pt x="13335" y="143255"/>
                </a:cubicBezTo>
                <a:close/>
              </a:path>
            </a:pathLst>
          </a:custGeom>
          <a:solidFill>
            <a:srgbClr val="637c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0" y="3867150"/>
            <a:ext cx="10058400" cy="952500"/>
          </a:xfrm>
          <a:custGeom>
            <a:avLst/>
            <a:gdLst>
              <a:gd name="connsiteX0" fmla="*/ 380 w 10058400"/>
              <a:gd name="connsiteY0" fmla="*/ 16764 h 952500"/>
              <a:gd name="connsiteX1" fmla="*/ 380 w 10058400"/>
              <a:gd name="connsiteY1" fmla="*/ 960120 h 952500"/>
              <a:gd name="connsiteX2" fmla="*/ 10058400 w 10058400"/>
              <a:gd name="connsiteY2" fmla="*/ 960120 h 952500"/>
              <a:gd name="connsiteX3" fmla="*/ 10058400 w 10058400"/>
              <a:gd name="connsiteY3" fmla="*/ 16764 h 952500"/>
              <a:gd name="connsiteX4" fmla="*/ 380 w 10058400"/>
              <a:gd name="connsiteY4" fmla="*/ 16764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764"/>
                </a:moveTo>
                <a:lnTo>
                  <a:pt x="380" y="960120"/>
                </a:lnTo>
                <a:lnTo>
                  <a:pt x="10058400" y="960120"/>
                </a:lnTo>
                <a:lnTo>
                  <a:pt x="10058400" y="16764"/>
                </a:lnTo>
                <a:lnTo>
                  <a:pt x="38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1895475" y="4686300"/>
            <a:ext cx="571500" cy="133350"/>
          </a:xfrm>
          <a:custGeom>
            <a:avLst/>
            <a:gdLst>
              <a:gd name="connsiteX0" fmla="*/ 11048 w 571500"/>
              <a:gd name="connsiteY0" fmla="*/ 16764 h 133350"/>
              <a:gd name="connsiteX1" fmla="*/ 11048 w 571500"/>
              <a:gd name="connsiteY1" fmla="*/ 140970 h 133350"/>
              <a:gd name="connsiteX2" fmla="*/ 576453 w 571500"/>
              <a:gd name="connsiteY2" fmla="*/ 140970 h 133350"/>
              <a:gd name="connsiteX3" fmla="*/ 576453 w 571500"/>
              <a:gd name="connsiteY3" fmla="*/ 16764 h 133350"/>
              <a:gd name="connsiteX4" fmla="*/ 11048 w 571500"/>
              <a:gd name="connsiteY4" fmla="*/ 1676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133350">
                <a:moveTo>
                  <a:pt x="11048" y="16764"/>
                </a:moveTo>
                <a:lnTo>
                  <a:pt x="11048" y="140970"/>
                </a:lnTo>
                <a:lnTo>
                  <a:pt x="576453" y="140970"/>
                </a:lnTo>
                <a:lnTo>
                  <a:pt x="576453" y="16764"/>
                </a:lnTo>
                <a:lnTo>
                  <a:pt x="11048" y="16764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2895600" y="4495800"/>
            <a:ext cx="571500" cy="200025"/>
          </a:xfrm>
          <a:custGeom>
            <a:avLst/>
            <a:gdLst>
              <a:gd name="connsiteX0" fmla="*/ 16764 w 571500"/>
              <a:gd name="connsiteY0" fmla="*/ 18288 h 200025"/>
              <a:gd name="connsiteX1" fmla="*/ 16764 w 571500"/>
              <a:gd name="connsiteY1" fmla="*/ 207264 h 200025"/>
              <a:gd name="connsiteX2" fmla="*/ 571500 w 571500"/>
              <a:gd name="connsiteY2" fmla="*/ 207264 h 200025"/>
              <a:gd name="connsiteX3" fmla="*/ 571500 w 571500"/>
              <a:gd name="connsiteY3" fmla="*/ 18288 h 200025"/>
              <a:gd name="connsiteX4" fmla="*/ 16764 w 571500"/>
              <a:gd name="connsiteY4" fmla="*/ 18288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00025">
                <a:moveTo>
                  <a:pt x="16764" y="18288"/>
                </a:moveTo>
                <a:lnTo>
                  <a:pt x="16764" y="207264"/>
                </a:lnTo>
                <a:lnTo>
                  <a:pt x="571500" y="207264"/>
                </a:lnTo>
                <a:lnTo>
                  <a:pt x="571500" y="18288"/>
                </a:lnTo>
                <a:lnTo>
                  <a:pt x="16764" y="18288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1676400" y="4686300"/>
            <a:ext cx="2009775" cy="9525"/>
          </a:xfrm>
          <a:custGeom>
            <a:avLst/>
            <a:gdLst>
              <a:gd name="connsiteX0" fmla="*/ 9905 w 2009775"/>
              <a:gd name="connsiteY0" fmla="*/ 16764 h 9525"/>
              <a:gd name="connsiteX1" fmla="*/ 2010918 w 2009775"/>
              <a:gd name="connsiteY1" fmla="*/ 1676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9905" y="16764"/>
                </a:moveTo>
                <a:lnTo>
                  <a:pt x="2010918" y="16764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1866900" y="4733925"/>
            <a:ext cx="609600" cy="238125"/>
          </a:xfrm>
          <a:custGeom>
            <a:avLst/>
            <a:gdLst>
              <a:gd name="connsiteX0" fmla="*/ 18288 w 609600"/>
              <a:gd name="connsiteY0" fmla="*/ 126110 h 238125"/>
              <a:gd name="connsiteX1" fmla="*/ 315468 w 609600"/>
              <a:gd name="connsiteY1" fmla="*/ 14858 h 238125"/>
              <a:gd name="connsiteX2" fmla="*/ 611886 w 609600"/>
              <a:gd name="connsiteY2" fmla="*/ 126110 h 238125"/>
              <a:gd name="connsiteX3" fmla="*/ 315468 w 609600"/>
              <a:gd name="connsiteY3" fmla="*/ 238125 h 238125"/>
              <a:gd name="connsiteX4" fmla="*/ 18288 w 609600"/>
              <a:gd name="connsiteY4" fmla="*/ 12611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8288" y="126110"/>
                </a:moveTo>
                <a:cubicBezTo>
                  <a:pt x="18288" y="64388"/>
                  <a:pt x="150876" y="14858"/>
                  <a:pt x="315468" y="14858"/>
                </a:cubicBezTo>
                <a:cubicBezTo>
                  <a:pt x="479298" y="14858"/>
                  <a:pt x="611886" y="64388"/>
                  <a:pt x="611886" y="126110"/>
                </a:cubicBezTo>
                <a:cubicBezTo>
                  <a:pt x="611886" y="187832"/>
                  <a:pt x="479298" y="238125"/>
                  <a:pt x="315468" y="238125"/>
                </a:cubicBezTo>
                <a:cubicBezTo>
                  <a:pt x="150876" y="238125"/>
                  <a:pt x="18288" y="187832"/>
                  <a:pt x="18288" y="126110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6629400" y="4572000"/>
            <a:ext cx="571500" cy="247650"/>
          </a:xfrm>
          <a:custGeom>
            <a:avLst/>
            <a:gdLst>
              <a:gd name="connsiteX0" fmla="*/ 12954 w 571500"/>
              <a:gd name="connsiteY0" fmla="*/ 15240 h 247650"/>
              <a:gd name="connsiteX1" fmla="*/ 12954 w 571500"/>
              <a:gd name="connsiteY1" fmla="*/ 255270 h 247650"/>
              <a:gd name="connsiteX2" fmla="*/ 578358 w 571500"/>
              <a:gd name="connsiteY2" fmla="*/ 255270 h 247650"/>
              <a:gd name="connsiteX3" fmla="*/ 578358 w 571500"/>
              <a:gd name="connsiteY3" fmla="*/ 15240 h 247650"/>
              <a:gd name="connsiteX4" fmla="*/ 12954 w 571500"/>
              <a:gd name="connsiteY4" fmla="*/ 1524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47650">
                <a:moveTo>
                  <a:pt x="12954" y="15240"/>
                </a:moveTo>
                <a:lnTo>
                  <a:pt x="12954" y="255270"/>
                </a:lnTo>
                <a:lnTo>
                  <a:pt x="578358" y="255270"/>
                </a:lnTo>
                <a:lnTo>
                  <a:pt x="578358" y="15240"/>
                </a:lnTo>
                <a:lnTo>
                  <a:pt x="12954" y="15240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7629525" y="4552950"/>
            <a:ext cx="571500" cy="266700"/>
          </a:xfrm>
          <a:custGeom>
            <a:avLst/>
            <a:gdLst>
              <a:gd name="connsiteX0" fmla="*/ 18668 w 571500"/>
              <a:gd name="connsiteY0" fmla="*/ 13716 h 266700"/>
              <a:gd name="connsiteX1" fmla="*/ 18668 w 571500"/>
              <a:gd name="connsiteY1" fmla="*/ 274319 h 266700"/>
              <a:gd name="connsiteX2" fmla="*/ 573404 w 571500"/>
              <a:gd name="connsiteY2" fmla="*/ 274319 h 266700"/>
              <a:gd name="connsiteX3" fmla="*/ 573404 w 571500"/>
              <a:gd name="connsiteY3" fmla="*/ 13716 h 266700"/>
              <a:gd name="connsiteX4" fmla="*/ 18668 w 571500"/>
              <a:gd name="connsiteY4" fmla="*/ 1371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66700">
                <a:moveTo>
                  <a:pt x="18668" y="13716"/>
                </a:moveTo>
                <a:lnTo>
                  <a:pt x="18668" y="274319"/>
                </a:lnTo>
                <a:lnTo>
                  <a:pt x="573404" y="274319"/>
                </a:lnTo>
                <a:lnTo>
                  <a:pt x="573404" y="13716"/>
                </a:lnTo>
                <a:lnTo>
                  <a:pt x="18668" y="1371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7629525" y="4800600"/>
            <a:ext cx="600075" cy="238125"/>
          </a:xfrm>
          <a:custGeom>
            <a:avLst/>
            <a:gdLst>
              <a:gd name="connsiteX0" fmla="*/ 11810 w 600075"/>
              <a:gd name="connsiteY0" fmla="*/ 127253 h 238125"/>
              <a:gd name="connsiteX1" fmla="*/ 308991 w 600075"/>
              <a:gd name="connsiteY1" fmla="*/ 16002 h 238125"/>
              <a:gd name="connsiteX2" fmla="*/ 605408 w 600075"/>
              <a:gd name="connsiteY2" fmla="*/ 127253 h 238125"/>
              <a:gd name="connsiteX3" fmla="*/ 308991 w 600075"/>
              <a:gd name="connsiteY3" fmla="*/ 239267 h 238125"/>
              <a:gd name="connsiteX4" fmla="*/ 11810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1810" y="127253"/>
                </a:moveTo>
                <a:cubicBezTo>
                  <a:pt x="11810" y="65531"/>
                  <a:pt x="144398" y="16002"/>
                  <a:pt x="308991" y="16002"/>
                </a:cubicBezTo>
                <a:cubicBezTo>
                  <a:pt x="472820" y="16002"/>
                  <a:pt x="605408" y="65531"/>
                  <a:pt x="605408" y="127253"/>
                </a:cubicBezTo>
                <a:cubicBezTo>
                  <a:pt x="605408" y="188975"/>
                  <a:pt x="472820" y="239267"/>
                  <a:pt x="308991" y="239267"/>
                </a:cubicBezTo>
                <a:cubicBezTo>
                  <a:pt x="144398" y="239267"/>
                  <a:pt x="11810" y="188975"/>
                  <a:pt x="11810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6629400" y="4800600"/>
            <a:ext cx="600075" cy="238125"/>
          </a:xfrm>
          <a:custGeom>
            <a:avLst/>
            <a:gdLst>
              <a:gd name="connsiteX0" fmla="*/ 10668 w 600075"/>
              <a:gd name="connsiteY0" fmla="*/ 127253 h 238125"/>
              <a:gd name="connsiteX1" fmla="*/ 307848 w 600075"/>
              <a:gd name="connsiteY1" fmla="*/ 16002 h 238125"/>
              <a:gd name="connsiteX2" fmla="*/ 605028 w 600075"/>
              <a:gd name="connsiteY2" fmla="*/ 127253 h 238125"/>
              <a:gd name="connsiteX3" fmla="*/ 307848 w 600075"/>
              <a:gd name="connsiteY3" fmla="*/ 239267 h 238125"/>
              <a:gd name="connsiteX4" fmla="*/ 10668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0668" y="127253"/>
                </a:moveTo>
                <a:cubicBezTo>
                  <a:pt x="10668" y="65531"/>
                  <a:pt x="144018" y="16002"/>
                  <a:pt x="307848" y="16002"/>
                </a:cubicBezTo>
                <a:cubicBezTo>
                  <a:pt x="471678" y="16002"/>
                  <a:pt x="605028" y="65531"/>
                  <a:pt x="605028" y="127253"/>
                </a:cubicBezTo>
                <a:cubicBezTo>
                  <a:pt x="605028" y="188975"/>
                  <a:pt x="471678" y="239267"/>
                  <a:pt x="307848" y="239267"/>
                </a:cubicBezTo>
                <a:cubicBezTo>
                  <a:pt x="144018" y="239267"/>
                  <a:pt x="10668" y="188975"/>
                  <a:pt x="10668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2876550" y="4733925"/>
            <a:ext cx="609600" cy="238125"/>
          </a:xfrm>
          <a:custGeom>
            <a:avLst/>
            <a:gdLst>
              <a:gd name="connsiteX0" fmla="*/ 16001 w 609600"/>
              <a:gd name="connsiteY0" fmla="*/ 126110 h 238125"/>
              <a:gd name="connsiteX1" fmla="*/ 313182 w 609600"/>
              <a:gd name="connsiteY1" fmla="*/ 14858 h 238125"/>
              <a:gd name="connsiteX2" fmla="*/ 609600 w 609600"/>
              <a:gd name="connsiteY2" fmla="*/ 126110 h 238125"/>
              <a:gd name="connsiteX3" fmla="*/ 313182 w 609600"/>
              <a:gd name="connsiteY3" fmla="*/ 238125 h 238125"/>
              <a:gd name="connsiteX4" fmla="*/ 16001 w 609600"/>
              <a:gd name="connsiteY4" fmla="*/ 12611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6001" y="126110"/>
                </a:moveTo>
                <a:cubicBezTo>
                  <a:pt x="16001" y="64388"/>
                  <a:pt x="148590" y="14858"/>
                  <a:pt x="313182" y="14858"/>
                </a:cubicBezTo>
                <a:cubicBezTo>
                  <a:pt x="477011" y="14858"/>
                  <a:pt x="609600" y="64388"/>
                  <a:pt x="609600" y="126110"/>
                </a:cubicBezTo>
                <a:cubicBezTo>
                  <a:pt x="609600" y="187832"/>
                  <a:pt x="477011" y="238125"/>
                  <a:pt x="313182" y="238125"/>
                </a:cubicBezTo>
                <a:cubicBezTo>
                  <a:pt x="148590" y="238125"/>
                  <a:pt x="16001" y="187832"/>
                  <a:pt x="16001" y="126110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0" y="4810125"/>
            <a:ext cx="10058400" cy="952500"/>
          </a:xfrm>
          <a:custGeom>
            <a:avLst/>
            <a:gdLst>
              <a:gd name="connsiteX0" fmla="*/ 380 w 10058400"/>
              <a:gd name="connsiteY0" fmla="*/ 16383 h 952500"/>
              <a:gd name="connsiteX1" fmla="*/ 380 w 10058400"/>
              <a:gd name="connsiteY1" fmla="*/ 959739 h 952500"/>
              <a:gd name="connsiteX2" fmla="*/ 10058400 w 10058400"/>
              <a:gd name="connsiteY2" fmla="*/ 959739 h 952500"/>
              <a:gd name="connsiteX3" fmla="*/ 10058400 w 10058400"/>
              <a:gd name="connsiteY3" fmla="*/ 16383 h 952500"/>
              <a:gd name="connsiteX4" fmla="*/ 380 w 10058400"/>
              <a:gd name="connsiteY4" fmla="*/ 16383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383"/>
                </a:moveTo>
                <a:lnTo>
                  <a:pt x="380" y="959739"/>
                </a:lnTo>
                <a:lnTo>
                  <a:pt x="10058400" y="959739"/>
                </a:lnTo>
                <a:lnTo>
                  <a:pt x="10058400" y="16383"/>
                </a:lnTo>
                <a:lnTo>
                  <a:pt x="380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571500" y="2038350"/>
            <a:ext cx="4381500" cy="3705225"/>
          </a:xfrm>
          <a:custGeom>
            <a:avLst/>
            <a:gdLst>
              <a:gd name="connsiteX0" fmla="*/ 15240 w 4381500"/>
              <a:gd name="connsiteY0" fmla="*/ 3705606 h 3705225"/>
              <a:gd name="connsiteX1" fmla="*/ 15240 w 4381500"/>
              <a:gd name="connsiteY1" fmla="*/ 14477 h 3705225"/>
              <a:gd name="connsiteX2" fmla="*/ 4382262 w 4381500"/>
              <a:gd name="connsiteY2" fmla="*/ 14477 h 3705225"/>
              <a:gd name="connsiteX3" fmla="*/ 4382262 w 4381500"/>
              <a:gd name="connsiteY3" fmla="*/ 3705606 h 3705225"/>
              <a:gd name="connsiteX4" fmla="*/ 15240 w 4381500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0" h="3705225">
                <a:moveTo>
                  <a:pt x="15240" y="3705606"/>
                </a:moveTo>
                <a:lnTo>
                  <a:pt x="15240" y="14477"/>
                </a:lnTo>
                <a:lnTo>
                  <a:pt x="4382262" y="14477"/>
                </a:lnTo>
                <a:lnTo>
                  <a:pt x="4382262" y="3705606"/>
                </a:lnTo>
                <a:lnTo>
                  <a:pt x="1524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581025" y="2047875"/>
            <a:ext cx="4362450" cy="3686175"/>
          </a:xfrm>
          <a:custGeom>
            <a:avLst/>
            <a:gdLst>
              <a:gd name="connsiteX0" fmla="*/ 16383 w 4362450"/>
              <a:gd name="connsiteY0" fmla="*/ 3690746 h 3686175"/>
              <a:gd name="connsiteX1" fmla="*/ 11048 w 4362450"/>
              <a:gd name="connsiteY1" fmla="*/ 3686175 h 3686175"/>
              <a:gd name="connsiteX2" fmla="*/ 4367403 w 4362450"/>
              <a:gd name="connsiteY2" fmla="*/ 3686175 h 3686175"/>
              <a:gd name="connsiteX3" fmla="*/ 4362069 w 4362450"/>
              <a:gd name="connsiteY3" fmla="*/ 3690746 h 3686175"/>
              <a:gd name="connsiteX4" fmla="*/ 4362069 w 4362450"/>
              <a:gd name="connsiteY4" fmla="*/ 10286 h 3686175"/>
              <a:gd name="connsiteX5" fmla="*/ 4367403 w 4362450"/>
              <a:gd name="connsiteY5" fmla="*/ 15620 h 3686175"/>
              <a:gd name="connsiteX6" fmla="*/ 11048 w 4362450"/>
              <a:gd name="connsiteY6" fmla="*/ 15620 h 3686175"/>
              <a:gd name="connsiteX7" fmla="*/ 16383 w 4362450"/>
              <a:gd name="connsiteY7" fmla="*/ 10286 h 3686175"/>
              <a:gd name="connsiteX8" fmla="*/ 16383 w 4362450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2450" h="3686175">
                <a:moveTo>
                  <a:pt x="16383" y="3690746"/>
                </a:moveTo>
                <a:lnTo>
                  <a:pt x="11048" y="3686175"/>
                </a:lnTo>
                <a:lnTo>
                  <a:pt x="4367403" y="3686175"/>
                </a:lnTo>
                <a:lnTo>
                  <a:pt x="4362069" y="3690746"/>
                </a:lnTo>
                <a:lnTo>
                  <a:pt x="4362069" y="10286"/>
                </a:lnTo>
                <a:lnTo>
                  <a:pt x="4367403" y="15620"/>
                </a:lnTo>
                <a:lnTo>
                  <a:pt x="11048" y="15620"/>
                </a:lnTo>
                <a:lnTo>
                  <a:pt x="16383" y="10286"/>
                </a:lnTo>
                <a:lnTo>
                  <a:pt x="16383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1895475" y="4810125"/>
            <a:ext cx="571500" cy="276225"/>
          </a:xfrm>
          <a:custGeom>
            <a:avLst/>
            <a:gdLst>
              <a:gd name="connsiteX0" fmla="*/ 11048 w 571500"/>
              <a:gd name="connsiteY0" fmla="*/ 17145 h 276225"/>
              <a:gd name="connsiteX1" fmla="*/ 11048 w 571500"/>
              <a:gd name="connsiteY1" fmla="*/ 280797 h 276225"/>
              <a:gd name="connsiteX2" fmla="*/ 576453 w 571500"/>
              <a:gd name="connsiteY2" fmla="*/ 280797 h 276225"/>
              <a:gd name="connsiteX3" fmla="*/ 576453 w 571500"/>
              <a:gd name="connsiteY3" fmla="*/ 17145 h 276225"/>
              <a:gd name="connsiteX4" fmla="*/ 11048 w 571500"/>
              <a:gd name="connsiteY4" fmla="*/ 171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76225">
                <a:moveTo>
                  <a:pt x="11048" y="17145"/>
                </a:moveTo>
                <a:lnTo>
                  <a:pt x="11048" y="280797"/>
                </a:lnTo>
                <a:lnTo>
                  <a:pt x="576453" y="280797"/>
                </a:lnTo>
                <a:lnTo>
                  <a:pt x="576453" y="17145"/>
                </a:lnTo>
                <a:lnTo>
                  <a:pt x="11048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2876550" y="4972050"/>
            <a:ext cx="600075" cy="228600"/>
          </a:xfrm>
          <a:custGeom>
            <a:avLst/>
            <a:gdLst>
              <a:gd name="connsiteX0" fmla="*/ 12954 w 600075"/>
              <a:gd name="connsiteY0" fmla="*/ 124206 h 228600"/>
              <a:gd name="connsiteX1" fmla="*/ 309372 w 600075"/>
              <a:gd name="connsiteY1" fmla="*/ 12192 h 228600"/>
              <a:gd name="connsiteX2" fmla="*/ 606552 w 600075"/>
              <a:gd name="connsiteY2" fmla="*/ 124206 h 228600"/>
              <a:gd name="connsiteX3" fmla="*/ 309372 w 600075"/>
              <a:gd name="connsiteY3" fmla="*/ 236220 h 228600"/>
              <a:gd name="connsiteX4" fmla="*/ 12954 w 600075"/>
              <a:gd name="connsiteY4" fmla="*/ 12420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2954" y="124206"/>
                </a:moveTo>
                <a:cubicBezTo>
                  <a:pt x="12954" y="62484"/>
                  <a:pt x="145542" y="12192"/>
                  <a:pt x="309372" y="12192"/>
                </a:cubicBezTo>
                <a:cubicBezTo>
                  <a:pt x="473964" y="12192"/>
                  <a:pt x="606552" y="62484"/>
                  <a:pt x="606552" y="124206"/>
                </a:cubicBezTo>
                <a:cubicBezTo>
                  <a:pt x="606552" y="185928"/>
                  <a:pt x="473964" y="236220"/>
                  <a:pt x="309372" y="236220"/>
                </a:cubicBezTo>
                <a:cubicBezTo>
                  <a:pt x="145542" y="236220"/>
                  <a:pt x="12954" y="185928"/>
                  <a:pt x="12954" y="124206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1866900" y="4733925"/>
            <a:ext cx="609600" cy="238125"/>
          </a:xfrm>
          <a:custGeom>
            <a:avLst/>
            <a:gdLst>
              <a:gd name="connsiteX0" fmla="*/ 18288 w 609600"/>
              <a:gd name="connsiteY0" fmla="*/ 126110 h 238125"/>
              <a:gd name="connsiteX1" fmla="*/ 315468 w 609600"/>
              <a:gd name="connsiteY1" fmla="*/ 14858 h 238125"/>
              <a:gd name="connsiteX2" fmla="*/ 611886 w 609600"/>
              <a:gd name="connsiteY2" fmla="*/ 126110 h 238125"/>
              <a:gd name="connsiteX3" fmla="*/ 315468 w 609600"/>
              <a:gd name="connsiteY3" fmla="*/ 238125 h 238125"/>
              <a:gd name="connsiteX4" fmla="*/ 18288 w 609600"/>
              <a:gd name="connsiteY4" fmla="*/ 12611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8288" y="126110"/>
                </a:moveTo>
                <a:cubicBezTo>
                  <a:pt x="18288" y="64388"/>
                  <a:pt x="150876" y="14858"/>
                  <a:pt x="315468" y="14858"/>
                </a:cubicBezTo>
                <a:cubicBezTo>
                  <a:pt x="479298" y="14858"/>
                  <a:pt x="611886" y="64388"/>
                  <a:pt x="611886" y="126110"/>
                </a:cubicBezTo>
                <a:cubicBezTo>
                  <a:pt x="611886" y="187832"/>
                  <a:pt x="479298" y="238125"/>
                  <a:pt x="315468" y="238125"/>
                </a:cubicBezTo>
                <a:cubicBezTo>
                  <a:pt x="150876" y="238125"/>
                  <a:pt x="18288" y="187832"/>
                  <a:pt x="18288" y="126110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5248275" y="2038350"/>
            <a:ext cx="4371975" cy="3705225"/>
          </a:xfrm>
          <a:custGeom>
            <a:avLst/>
            <a:gdLst>
              <a:gd name="connsiteX0" fmla="*/ 11810 w 4371975"/>
              <a:gd name="connsiteY0" fmla="*/ 3705606 h 3705225"/>
              <a:gd name="connsiteX1" fmla="*/ 11810 w 4371975"/>
              <a:gd name="connsiteY1" fmla="*/ 14477 h 3705225"/>
              <a:gd name="connsiteX2" fmla="*/ 4378071 w 4371975"/>
              <a:gd name="connsiteY2" fmla="*/ 14477 h 3705225"/>
              <a:gd name="connsiteX3" fmla="*/ 4378071 w 4371975"/>
              <a:gd name="connsiteY3" fmla="*/ 3705606 h 3705225"/>
              <a:gd name="connsiteX4" fmla="*/ 11810 w 4371975"/>
              <a:gd name="connsiteY4" fmla="*/ 3705606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1975" h="3705225">
                <a:moveTo>
                  <a:pt x="11810" y="3705606"/>
                </a:moveTo>
                <a:lnTo>
                  <a:pt x="11810" y="14477"/>
                </a:lnTo>
                <a:lnTo>
                  <a:pt x="4378071" y="14477"/>
                </a:lnTo>
                <a:lnTo>
                  <a:pt x="4378071" y="3705606"/>
                </a:lnTo>
                <a:lnTo>
                  <a:pt x="11810" y="370560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5248275" y="2047875"/>
            <a:ext cx="4371975" cy="3686175"/>
          </a:xfrm>
          <a:custGeom>
            <a:avLst/>
            <a:gdLst>
              <a:gd name="connsiteX0" fmla="*/ 22478 w 4371975"/>
              <a:gd name="connsiteY0" fmla="*/ 3690746 h 3686175"/>
              <a:gd name="connsiteX1" fmla="*/ 17145 w 4371975"/>
              <a:gd name="connsiteY1" fmla="*/ 3686175 h 3686175"/>
              <a:gd name="connsiteX2" fmla="*/ 4372737 w 4371975"/>
              <a:gd name="connsiteY2" fmla="*/ 3686175 h 3686175"/>
              <a:gd name="connsiteX3" fmla="*/ 4368165 w 4371975"/>
              <a:gd name="connsiteY3" fmla="*/ 3690746 h 3686175"/>
              <a:gd name="connsiteX4" fmla="*/ 4368165 w 4371975"/>
              <a:gd name="connsiteY4" fmla="*/ 10286 h 3686175"/>
              <a:gd name="connsiteX5" fmla="*/ 4372737 w 4371975"/>
              <a:gd name="connsiteY5" fmla="*/ 15620 h 3686175"/>
              <a:gd name="connsiteX6" fmla="*/ 17145 w 4371975"/>
              <a:gd name="connsiteY6" fmla="*/ 15620 h 3686175"/>
              <a:gd name="connsiteX7" fmla="*/ 22478 w 4371975"/>
              <a:gd name="connsiteY7" fmla="*/ 10286 h 3686175"/>
              <a:gd name="connsiteX8" fmla="*/ 22478 w 4371975"/>
              <a:gd name="connsiteY8" fmla="*/ 3690746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1975" h="3686175">
                <a:moveTo>
                  <a:pt x="22478" y="3690746"/>
                </a:moveTo>
                <a:lnTo>
                  <a:pt x="17145" y="3686175"/>
                </a:lnTo>
                <a:lnTo>
                  <a:pt x="4372737" y="3686175"/>
                </a:lnTo>
                <a:lnTo>
                  <a:pt x="4368165" y="3690746"/>
                </a:lnTo>
                <a:lnTo>
                  <a:pt x="4368165" y="10286"/>
                </a:lnTo>
                <a:lnTo>
                  <a:pt x="4372737" y="15620"/>
                </a:lnTo>
                <a:lnTo>
                  <a:pt x="17145" y="15620"/>
                </a:lnTo>
                <a:lnTo>
                  <a:pt x="22478" y="10286"/>
                </a:lnTo>
                <a:lnTo>
                  <a:pt x="22478" y="3690746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6629400" y="4810125"/>
            <a:ext cx="571500" cy="504825"/>
          </a:xfrm>
          <a:custGeom>
            <a:avLst/>
            <a:gdLst>
              <a:gd name="connsiteX0" fmla="*/ 12954 w 571500"/>
              <a:gd name="connsiteY0" fmla="*/ 17145 h 504825"/>
              <a:gd name="connsiteX1" fmla="*/ 12954 w 571500"/>
              <a:gd name="connsiteY1" fmla="*/ 510159 h 504825"/>
              <a:gd name="connsiteX2" fmla="*/ 578358 w 571500"/>
              <a:gd name="connsiteY2" fmla="*/ 510159 h 504825"/>
              <a:gd name="connsiteX3" fmla="*/ 578358 w 571500"/>
              <a:gd name="connsiteY3" fmla="*/ 17145 h 504825"/>
              <a:gd name="connsiteX4" fmla="*/ 12954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2954" y="17145"/>
                </a:moveTo>
                <a:lnTo>
                  <a:pt x="12954" y="510159"/>
                </a:lnTo>
                <a:lnTo>
                  <a:pt x="578358" y="510159"/>
                </a:lnTo>
                <a:lnTo>
                  <a:pt x="578358" y="17145"/>
                </a:lnTo>
                <a:lnTo>
                  <a:pt x="12954" y="17145"/>
                </a:lnTo>
                <a:close/>
              </a:path>
            </a:pathLst>
          </a:custGeom>
          <a:solidFill>
            <a:srgbClr val="bdcb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7629525" y="4810125"/>
            <a:ext cx="571500" cy="504825"/>
          </a:xfrm>
          <a:custGeom>
            <a:avLst/>
            <a:gdLst>
              <a:gd name="connsiteX0" fmla="*/ 18668 w 571500"/>
              <a:gd name="connsiteY0" fmla="*/ 17145 h 504825"/>
              <a:gd name="connsiteX1" fmla="*/ 18668 w 571500"/>
              <a:gd name="connsiteY1" fmla="*/ 510159 h 504825"/>
              <a:gd name="connsiteX2" fmla="*/ 573404 w 571500"/>
              <a:gd name="connsiteY2" fmla="*/ 510159 h 504825"/>
              <a:gd name="connsiteX3" fmla="*/ 573404 w 571500"/>
              <a:gd name="connsiteY3" fmla="*/ 17145 h 504825"/>
              <a:gd name="connsiteX4" fmla="*/ 18668 w 571500"/>
              <a:gd name="connsiteY4" fmla="*/ 1714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504825">
                <a:moveTo>
                  <a:pt x="18668" y="17145"/>
                </a:moveTo>
                <a:lnTo>
                  <a:pt x="18668" y="510159"/>
                </a:lnTo>
                <a:lnTo>
                  <a:pt x="573404" y="510159"/>
                </a:lnTo>
                <a:lnTo>
                  <a:pt x="573404" y="17145"/>
                </a:lnTo>
                <a:lnTo>
                  <a:pt x="18668" y="17145"/>
                </a:lnTo>
                <a:close/>
              </a:path>
            </a:pathLst>
          </a:custGeom>
          <a:solidFill>
            <a:srgbClr val="8599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6410325" y="5305425"/>
            <a:ext cx="2009775" cy="9525"/>
          </a:xfrm>
          <a:custGeom>
            <a:avLst/>
            <a:gdLst>
              <a:gd name="connsiteX0" fmla="*/ 11810 w 2009775"/>
              <a:gd name="connsiteY0" fmla="*/ 14859 h 9525"/>
              <a:gd name="connsiteX1" fmla="*/ 2012822 w 200977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 h="9525">
                <a:moveTo>
                  <a:pt x="11810" y="14859"/>
                </a:moveTo>
                <a:lnTo>
                  <a:pt x="2012822" y="14859"/>
                </a:lnTo>
              </a:path>
            </a:pathLst>
          </a:custGeom>
          <a:ln w="10477">
            <a:solidFill>
              <a:srgbClr val="8599a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7629525" y="4800600"/>
            <a:ext cx="600075" cy="238125"/>
          </a:xfrm>
          <a:custGeom>
            <a:avLst/>
            <a:gdLst>
              <a:gd name="connsiteX0" fmla="*/ 11810 w 600075"/>
              <a:gd name="connsiteY0" fmla="*/ 127253 h 238125"/>
              <a:gd name="connsiteX1" fmla="*/ 308991 w 600075"/>
              <a:gd name="connsiteY1" fmla="*/ 16002 h 238125"/>
              <a:gd name="connsiteX2" fmla="*/ 605408 w 600075"/>
              <a:gd name="connsiteY2" fmla="*/ 127253 h 238125"/>
              <a:gd name="connsiteX3" fmla="*/ 308991 w 600075"/>
              <a:gd name="connsiteY3" fmla="*/ 239267 h 238125"/>
              <a:gd name="connsiteX4" fmla="*/ 11810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1810" y="127253"/>
                </a:moveTo>
                <a:cubicBezTo>
                  <a:pt x="11810" y="65531"/>
                  <a:pt x="144398" y="16002"/>
                  <a:pt x="308991" y="16002"/>
                </a:cubicBezTo>
                <a:cubicBezTo>
                  <a:pt x="472820" y="16002"/>
                  <a:pt x="605408" y="65531"/>
                  <a:pt x="605408" y="127253"/>
                </a:cubicBezTo>
                <a:cubicBezTo>
                  <a:pt x="605408" y="188975"/>
                  <a:pt x="472820" y="239267"/>
                  <a:pt x="308991" y="239267"/>
                </a:cubicBezTo>
                <a:cubicBezTo>
                  <a:pt x="144398" y="239267"/>
                  <a:pt x="11810" y="188975"/>
                  <a:pt x="11810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6629400" y="4800600"/>
            <a:ext cx="600075" cy="238125"/>
          </a:xfrm>
          <a:custGeom>
            <a:avLst/>
            <a:gdLst>
              <a:gd name="connsiteX0" fmla="*/ 10668 w 600075"/>
              <a:gd name="connsiteY0" fmla="*/ 127253 h 238125"/>
              <a:gd name="connsiteX1" fmla="*/ 307848 w 600075"/>
              <a:gd name="connsiteY1" fmla="*/ 16002 h 238125"/>
              <a:gd name="connsiteX2" fmla="*/ 605028 w 600075"/>
              <a:gd name="connsiteY2" fmla="*/ 127253 h 238125"/>
              <a:gd name="connsiteX3" fmla="*/ 307848 w 600075"/>
              <a:gd name="connsiteY3" fmla="*/ 239267 h 238125"/>
              <a:gd name="connsiteX4" fmla="*/ 10668 w 600075"/>
              <a:gd name="connsiteY4" fmla="*/ 12725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38125">
                <a:moveTo>
                  <a:pt x="10668" y="127253"/>
                </a:moveTo>
                <a:cubicBezTo>
                  <a:pt x="10668" y="65531"/>
                  <a:pt x="144018" y="16002"/>
                  <a:pt x="307848" y="16002"/>
                </a:cubicBezTo>
                <a:cubicBezTo>
                  <a:pt x="471678" y="16002"/>
                  <a:pt x="605028" y="65531"/>
                  <a:pt x="605028" y="127253"/>
                </a:cubicBezTo>
                <a:cubicBezTo>
                  <a:pt x="605028" y="188975"/>
                  <a:pt x="471678" y="239267"/>
                  <a:pt x="307848" y="239267"/>
                </a:cubicBezTo>
                <a:cubicBezTo>
                  <a:pt x="144018" y="239267"/>
                  <a:pt x="10668" y="188975"/>
                  <a:pt x="10668" y="127253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2876550" y="4733925"/>
            <a:ext cx="609600" cy="238125"/>
          </a:xfrm>
          <a:custGeom>
            <a:avLst/>
            <a:gdLst>
              <a:gd name="connsiteX0" fmla="*/ 16001 w 609600"/>
              <a:gd name="connsiteY0" fmla="*/ 126110 h 238125"/>
              <a:gd name="connsiteX1" fmla="*/ 313182 w 609600"/>
              <a:gd name="connsiteY1" fmla="*/ 14858 h 238125"/>
              <a:gd name="connsiteX2" fmla="*/ 609600 w 609600"/>
              <a:gd name="connsiteY2" fmla="*/ 126110 h 238125"/>
              <a:gd name="connsiteX3" fmla="*/ 313182 w 609600"/>
              <a:gd name="connsiteY3" fmla="*/ 238125 h 238125"/>
              <a:gd name="connsiteX4" fmla="*/ 16001 w 609600"/>
              <a:gd name="connsiteY4" fmla="*/ 12611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8125">
                <a:moveTo>
                  <a:pt x="16001" y="126110"/>
                </a:moveTo>
                <a:cubicBezTo>
                  <a:pt x="16001" y="64388"/>
                  <a:pt x="148590" y="14858"/>
                  <a:pt x="313182" y="14858"/>
                </a:cubicBezTo>
                <a:cubicBezTo>
                  <a:pt x="477011" y="14858"/>
                  <a:pt x="609600" y="64388"/>
                  <a:pt x="609600" y="126110"/>
                </a:cubicBezTo>
                <a:cubicBezTo>
                  <a:pt x="609600" y="187832"/>
                  <a:pt x="477011" y="238125"/>
                  <a:pt x="313182" y="238125"/>
                </a:cubicBezTo>
                <a:cubicBezTo>
                  <a:pt x="148590" y="238125"/>
                  <a:pt x="16001" y="187832"/>
                  <a:pt x="16001" y="126110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7629525" y="5048250"/>
            <a:ext cx="600075" cy="228600"/>
          </a:xfrm>
          <a:custGeom>
            <a:avLst/>
            <a:gdLst>
              <a:gd name="connsiteX0" fmla="*/ 11810 w 600075"/>
              <a:gd name="connsiteY0" fmla="*/ 125730 h 228600"/>
              <a:gd name="connsiteX1" fmla="*/ 308991 w 600075"/>
              <a:gd name="connsiteY1" fmla="*/ 13716 h 228600"/>
              <a:gd name="connsiteX2" fmla="*/ 605408 w 600075"/>
              <a:gd name="connsiteY2" fmla="*/ 125730 h 228600"/>
              <a:gd name="connsiteX3" fmla="*/ 308991 w 600075"/>
              <a:gd name="connsiteY3" fmla="*/ 236982 h 228600"/>
              <a:gd name="connsiteX4" fmla="*/ 11810 w 600075"/>
              <a:gd name="connsiteY4" fmla="*/ 12573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28600">
                <a:moveTo>
                  <a:pt x="11810" y="125730"/>
                </a:moveTo>
                <a:cubicBezTo>
                  <a:pt x="11810" y="64008"/>
                  <a:pt x="144398" y="13716"/>
                  <a:pt x="308991" y="13716"/>
                </a:cubicBezTo>
                <a:cubicBezTo>
                  <a:pt x="472820" y="13716"/>
                  <a:pt x="605408" y="64008"/>
                  <a:pt x="605408" y="125730"/>
                </a:cubicBezTo>
                <a:cubicBezTo>
                  <a:pt x="605408" y="187452"/>
                  <a:pt x="472820" y="236982"/>
                  <a:pt x="308991" y="236982"/>
                </a:cubicBezTo>
                <a:cubicBezTo>
                  <a:pt x="144398" y="236982"/>
                  <a:pt x="11810" y="187452"/>
                  <a:pt x="11810" y="125730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0" y="5753100"/>
            <a:ext cx="10058400" cy="952500"/>
          </a:xfrm>
          <a:custGeom>
            <a:avLst/>
            <a:gdLst>
              <a:gd name="connsiteX0" fmla="*/ 380 w 10058400"/>
              <a:gd name="connsiteY0" fmla="*/ 16002 h 952500"/>
              <a:gd name="connsiteX1" fmla="*/ 380 w 10058400"/>
              <a:gd name="connsiteY1" fmla="*/ 959358 h 952500"/>
              <a:gd name="connsiteX2" fmla="*/ 10058400 w 10058400"/>
              <a:gd name="connsiteY2" fmla="*/ 959358 h 952500"/>
              <a:gd name="connsiteX3" fmla="*/ 10058400 w 10058400"/>
              <a:gd name="connsiteY3" fmla="*/ 16002 h 952500"/>
              <a:gd name="connsiteX4" fmla="*/ 380 w 10058400"/>
              <a:gd name="connsiteY4" fmla="*/ 16002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52500">
                <a:moveTo>
                  <a:pt x="380" y="16002"/>
                </a:moveTo>
                <a:lnTo>
                  <a:pt x="380" y="959358"/>
                </a:lnTo>
                <a:lnTo>
                  <a:pt x="10058400" y="959358"/>
                </a:lnTo>
                <a:lnTo>
                  <a:pt x="10058400" y="16002"/>
                </a:lnTo>
                <a:lnTo>
                  <a:pt x="380" y="160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0" y="6696075"/>
            <a:ext cx="10058400" cy="962025"/>
          </a:xfrm>
          <a:custGeom>
            <a:avLst/>
            <a:gdLst>
              <a:gd name="connsiteX0" fmla="*/ 380 w 10058400"/>
              <a:gd name="connsiteY0" fmla="*/ 15620 h 962025"/>
              <a:gd name="connsiteX1" fmla="*/ 380 w 10058400"/>
              <a:gd name="connsiteY1" fmla="*/ 962025 h 962025"/>
              <a:gd name="connsiteX2" fmla="*/ 10058400 w 10058400"/>
              <a:gd name="connsiteY2" fmla="*/ 962025 h 962025"/>
              <a:gd name="connsiteX3" fmla="*/ 10058400 w 10058400"/>
              <a:gd name="connsiteY3" fmla="*/ 15620 h 962025"/>
              <a:gd name="connsiteX4" fmla="*/ 380 w 10058400"/>
              <a:gd name="connsiteY4" fmla="*/ 1562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962025">
                <a:moveTo>
                  <a:pt x="380" y="15620"/>
                </a:moveTo>
                <a:lnTo>
                  <a:pt x="380" y="962025"/>
                </a:lnTo>
                <a:lnTo>
                  <a:pt x="10058400" y="962025"/>
                </a:lnTo>
                <a:lnTo>
                  <a:pt x="10058400" y="15620"/>
                </a:lnTo>
                <a:lnTo>
                  <a:pt x="380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5267325" y="6915150"/>
            <a:ext cx="447675" cy="171450"/>
          </a:xfrm>
          <a:custGeom>
            <a:avLst/>
            <a:gdLst>
              <a:gd name="connsiteX0" fmla="*/ 10286 w 447675"/>
              <a:gd name="connsiteY0" fmla="*/ 96011 h 171450"/>
              <a:gd name="connsiteX1" fmla="*/ 232791 w 447675"/>
              <a:gd name="connsiteY1" fmla="*/ 12192 h 171450"/>
              <a:gd name="connsiteX2" fmla="*/ 456057 w 447675"/>
              <a:gd name="connsiteY2" fmla="*/ 96011 h 171450"/>
              <a:gd name="connsiteX3" fmla="*/ 232791 w 447675"/>
              <a:gd name="connsiteY3" fmla="*/ 180594 h 171450"/>
              <a:gd name="connsiteX4" fmla="*/ 10286 w 447675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171450">
                <a:moveTo>
                  <a:pt x="10286" y="96011"/>
                </a:moveTo>
                <a:cubicBezTo>
                  <a:pt x="10286" y="50292"/>
                  <a:pt x="110108" y="12192"/>
                  <a:pt x="232791" y="12192"/>
                </a:cubicBezTo>
                <a:cubicBezTo>
                  <a:pt x="356235" y="12192"/>
                  <a:pt x="456057" y="50292"/>
                  <a:pt x="456057" y="96011"/>
                </a:cubicBezTo>
                <a:cubicBezTo>
                  <a:pt x="456057" y="142494"/>
                  <a:pt x="356235" y="180594"/>
                  <a:pt x="232791" y="180594"/>
                </a:cubicBezTo>
                <a:cubicBezTo>
                  <a:pt x="110108" y="180594"/>
                  <a:pt x="10286" y="142494"/>
                  <a:pt x="10286" y="96011"/>
                </a:cubicBez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5248275" y="6981825"/>
            <a:ext cx="485775" cy="47625"/>
          </a:xfrm>
          <a:custGeom>
            <a:avLst/>
            <a:gdLst>
              <a:gd name="connsiteX0" fmla="*/ 14859 w 485775"/>
              <a:gd name="connsiteY0" fmla="*/ 30860 h 47625"/>
              <a:gd name="connsiteX1" fmla="*/ 16383 w 485775"/>
              <a:gd name="connsiteY1" fmla="*/ 18668 h 47625"/>
              <a:gd name="connsiteX2" fmla="*/ 487299 w 485775"/>
              <a:gd name="connsiteY2" fmla="*/ 16382 h 47625"/>
              <a:gd name="connsiteX3" fmla="*/ 488823 w 485775"/>
              <a:gd name="connsiteY3" fmla="*/ 22479 h 47625"/>
              <a:gd name="connsiteX4" fmla="*/ 489585 w 485775"/>
              <a:gd name="connsiteY4" fmla="*/ 28575 h 47625"/>
              <a:gd name="connsiteX5" fmla="*/ 18669 w 485775"/>
              <a:gd name="connsiteY5" fmla="*/ 48386 h 47625"/>
              <a:gd name="connsiteX6" fmla="*/ 17145 w 485775"/>
              <a:gd name="connsiteY6" fmla="*/ 43053 h 47625"/>
              <a:gd name="connsiteX7" fmla="*/ 15621 w 485775"/>
              <a:gd name="connsiteY7" fmla="*/ 36957 h 47625"/>
              <a:gd name="connsiteX8" fmla="*/ 14859 w 485775"/>
              <a:gd name="connsiteY8" fmla="*/ 308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775" h="47625">
                <a:moveTo>
                  <a:pt x="14859" y="30860"/>
                </a:moveTo>
                <a:lnTo>
                  <a:pt x="16383" y="18668"/>
                </a:lnTo>
                <a:cubicBezTo>
                  <a:pt x="49365" y="-96659"/>
                  <a:pt x="450152" y="-96367"/>
                  <a:pt x="487299" y="16382"/>
                </a:cubicBezTo>
                <a:lnTo>
                  <a:pt x="488823" y="22479"/>
                </a:lnTo>
                <a:lnTo>
                  <a:pt x="489585" y="28575"/>
                </a:lnTo>
                <a:cubicBezTo>
                  <a:pt x="483070" y="155181"/>
                  <a:pt x="65367" y="158153"/>
                  <a:pt x="18669" y="48386"/>
                </a:cubicBezTo>
                <a:lnTo>
                  <a:pt x="17145" y="43053"/>
                </a:lnTo>
                <a:lnTo>
                  <a:pt x="15621" y="36957"/>
                </a:lnTo>
                <a:lnTo>
                  <a:pt x="14859" y="30860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5276850" y="6991350"/>
            <a:ext cx="428625" cy="19050"/>
          </a:xfrm>
          <a:custGeom>
            <a:avLst/>
            <a:gdLst>
              <a:gd name="connsiteX0" fmla="*/ 14478 w 428625"/>
              <a:gd name="connsiteY0" fmla="*/ 22097 h 19050"/>
              <a:gd name="connsiteX1" fmla="*/ 14478 w 428625"/>
              <a:gd name="connsiteY1" fmla="*/ 24383 h 19050"/>
              <a:gd name="connsiteX2" fmla="*/ 15240 w 428625"/>
              <a:gd name="connsiteY2" fmla="*/ 26669 h 19050"/>
              <a:gd name="connsiteX3" fmla="*/ 432816 w 428625"/>
              <a:gd name="connsiteY3" fmla="*/ 23621 h 19050"/>
              <a:gd name="connsiteX4" fmla="*/ 432816 w 428625"/>
              <a:gd name="connsiteY4" fmla="*/ 18288 h 19050"/>
              <a:gd name="connsiteX5" fmla="*/ 15240 w 428625"/>
              <a:gd name="connsiteY5" fmla="*/ 14478 h 19050"/>
              <a:gd name="connsiteX6" fmla="*/ 14478 w 428625"/>
              <a:gd name="connsiteY6" fmla="*/ 16764 h 19050"/>
              <a:gd name="connsiteX7" fmla="*/ 14478 w 428625"/>
              <a:gd name="connsiteY7" fmla="*/ 19050 h 19050"/>
              <a:gd name="connsiteX8" fmla="*/ 14478 w 428625"/>
              <a:gd name="connsiteY8" fmla="*/ 2209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" h="19050">
                <a:moveTo>
                  <a:pt x="14478" y="22097"/>
                </a:moveTo>
                <a:lnTo>
                  <a:pt x="14478" y="24383"/>
                </a:lnTo>
                <a:lnTo>
                  <a:pt x="15240" y="26669"/>
                </a:lnTo>
                <a:cubicBezTo>
                  <a:pt x="58547" y="111543"/>
                  <a:pt x="396126" y="110972"/>
                  <a:pt x="432816" y="23621"/>
                </a:cubicBezTo>
                <a:lnTo>
                  <a:pt x="432816" y="18288"/>
                </a:lnTo>
                <a:cubicBezTo>
                  <a:pt x="403416" y="-70687"/>
                  <a:pt x="55143" y="-71373"/>
                  <a:pt x="15240" y="14478"/>
                </a:cubicBezTo>
                <a:lnTo>
                  <a:pt x="14478" y="16764"/>
                </a:lnTo>
                <a:lnTo>
                  <a:pt x="14478" y="19050"/>
                </a:lnTo>
                <a:lnTo>
                  <a:pt x="14478" y="22097"/>
                </a:lnTo>
                <a:close/>
              </a:path>
            </a:pathLst>
          </a:custGeom>
          <a:solidFill>
            <a:srgbClr val="006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7362825" y="6915150"/>
            <a:ext cx="457200" cy="171450"/>
          </a:xfrm>
          <a:custGeom>
            <a:avLst/>
            <a:gdLst>
              <a:gd name="connsiteX0" fmla="*/ 11810 w 457200"/>
              <a:gd name="connsiteY0" fmla="*/ 96011 h 171450"/>
              <a:gd name="connsiteX1" fmla="*/ 234314 w 457200"/>
              <a:gd name="connsiteY1" fmla="*/ 12192 h 171450"/>
              <a:gd name="connsiteX2" fmla="*/ 457580 w 457200"/>
              <a:gd name="connsiteY2" fmla="*/ 96011 h 171450"/>
              <a:gd name="connsiteX3" fmla="*/ 234314 w 457200"/>
              <a:gd name="connsiteY3" fmla="*/ 180594 h 171450"/>
              <a:gd name="connsiteX4" fmla="*/ 11810 w 457200"/>
              <a:gd name="connsiteY4" fmla="*/ 960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71450">
                <a:moveTo>
                  <a:pt x="11810" y="96011"/>
                </a:moveTo>
                <a:cubicBezTo>
                  <a:pt x="11810" y="50292"/>
                  <a:pt x="111632" y="12192"/>
                  <a:pt x="234314" y="12192"/>
                </a:cubicBezTo>
                <a:cubicBezTo>
                  <a:pt x="357758" y="12192"/>
                  <a:pt x="457580" y="50292"/>
                  <a:pt x="457580" y="96011"/>
                </a:cubicBezTo>
                <a:cubicBezTo>
                  <a:pt x="457580" y="142494"/>
                  <a:pt x="357758" y="180594"/>
                  <a:pt x="234314" y="180594"/>
                </a:cubicBezTo>
                <a:cubicBezTo>
                  <a:pt x="111632" y="180594"/>
                  <a:pt x="11810" y="142494"/>
                  <a:pt x="11810" y="96011"/>
                </a:cubicBez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3"/>
          <p:cNvSpPr txBox="1"/>
          <p:nvPr/>
        </p:nvSpPr>
        <p:spPr>
          <a:xfrm>
            <a:off x="619201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832942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2020824" y="4770760"/>
            <a:ext cx="382178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6%</a:t>
            </a:r>
          </a:p>
        </p:txBody>
      </p:sp>
      <p:sp>
        <p:nvSpPr>
          <p:cNvPr id="546" name="TextBox 546"/>
          <p:cNvSpPr txBox="1"/>
          <p:nvPr/>
        </p:nvSpPr>
        <p:spPr>
          <a:xfrm>
            <a:off x="594360" y="592656"/>
            <a:ext cx="6235539" cy="6477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6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</a:p>
          <a:p>
            <a:pPr indent="0">
              <a:lnSpc>
                <a:spcPts val="2640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BT: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push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mitigate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547" name="TextBox 547"/>
          <p:cNvSpPr txBox="1"/>
          <p:nvPr/>
        </p:nvSpPr>
        <p:spPr>
          <a:xfrm>
            <a:off x="692658" y="1715075"/>
            <a:ext cx="2729763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(EM)</a:t>
            </a:r>
          </a:p>
        </p:txBody>
      </p:sp>
      <p:sp>
        <p:nvSpPr>
          <p:cNvPr id="548" name="TextBox 548"/>
          <p:cNvSpPr txBox="1"/>
          <p:nvPr/>
        </p:nvSpPr>
        <p:spPr>
          <a:xfrm>
            <a:off x="5365236" y="1715834"/>
            <a:ext cx="2889110" cy="24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64"/>
              </a:lnSpc>
            </a:pP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7" dirty="0" smtClean="0">
                <a:solidFill>
                  <a:srgbClr val="006385"/>
                </a:solidFill>
                <a:latin typeface="Arial" charset="0"/>
                <a:cs typeface="Arial" charset="0"/>
              </a:rPr>
              <a:t>(BT)</a:t>
            </a:r>
          </a:p>
        </p:txBody>
      </p:sp>
      <p:sp>
        <p:nvSpPr>
          <p:cNvPr id="549" name="TextBox 549"/>
          <p:cNvSpPr txBox="1"/>
          <p:nvPr/>
        </p:nvSpPr>
        <p:spPr>
          <a:xfrm>
            <a:off x="136398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3394720" y="2121670"/>
            <a:ext cx="815561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6080760" y="2121670"/>
            <a:ext cx="64158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8131299" y="2121670"/>
            <a:ext cx="815560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</p:txBody>
      </p:sp>
      <p:sp>
        <p:nvSpPr>
          <p:cNvPr id="553" name="TextBox 553"/>
          <p:cNvSpPr txBox="1"/>
          <p:nvPr/>
        </p:nvSpPr>
        <p:spPr>
          <a:xfrm>
            <a:off x="678942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554" name="TextBox 554"/>
          <p:cNvSpPr txBox="1"/>
          <p:nvPr/>
        </p:nvSpPr>
        <p:spPr>
          <a:xfrm>
            <a:off x="5364480" y="2331597"/>
            <a:ext cx="279112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555" name="TextBox 555"/>
          <p:cNvSpPr txBox="1"/>
          <p:nvPr/>
        </p:nvSpPr>
        <p:spPr>
          <a:xfrm>
            <a:off x="1456182" y="2698882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556" name="TextBox 556"/>
          <p:cNvSpPr txBox="1"/>
          <p:nvPr/>
        </p:nvSpPr>
        <p:spPr>
          <a:xfrm>
            <a:off x="3593592" y="2719456"/>
            <a:ext cx="435051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+4%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557" name="TextBox 557"/>
          <p:cNvSpPr txBox="1"/>
          <p:nvPr/>
        </p:nvSpPr>
        <p:spPr>
          <a:xfrm>
            <a:off x="619201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58" name="TextBox 558"/>
          <p:cNvSpPr txBox="1"/>
          <p:nvPr/>
        </p:nvSpPr>
        <p:spPr>
          <a:xfrm>
            <a:off x="8329422" y="2824612"/>
            <a:ext cx="43506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+1%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808479" y="3039489"/>
            <a:ext cx="715060" cy="780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1808988" y="3018920"/>
            <a:ext cx="715127" cy="800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61" name="TextBox 561"/>
          <p:cNvSpPr txBox="1"/>
          <p:nvPr/>
        </p:nvSpPr>
        <p:spPr>
          <a:xfrm>
            <a:off x="2945888" y="3060830"/>
            <a:ext cx="715060" cy="758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3946398" y="3039489"/>
            <a:ext cx="715127" cy="780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5544309" y="3144650"/>
            <a:ext cx="715060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64" name="TextBox 564"/>
          <p:cNvSpPr txBox="1"/>
          <p:nvPr/>
        </p:nvSpPr>
        <p:spPr>
          <a:xfrm>
            <a:off x="6544818" y="3144650"/>
            <a:ext cx="715126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65" name="TextBox 565"/>
          <p:cNvSpPr txBox="1"/>
          <p:nvPr/>
        </p:nvSpPr>
        <p:spPr>
          <a:xfrm>
            <a:off x="7681722" y="3155312"/>
            <a:ext cx="715126" cy="6643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8682228" y="3144650"/>
            <a:ext cx="715060" cy="6749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9934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67" name="TextBox 567"/>
          <p:cNvSpPr txBox="1"/>
          <p:nvPr/>
        </p:nvSpPr>
        <p:spPr>
          <a:xfrm>
            <a:off x="1978151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68" name="TextBox 568"/>
          <p:cNvSpPr txBox="1"/>
          <p:nvPr/>
        </p:nvSpPr>
        <p:spPr>
          <a:xfrm>
            <a:off x="6701028" y="4041910"/>
            <a:ext cx="140061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69" name="TextBox 569"/>
          <p:cNvSpPr txBox="1"/>
          <p:nvPr/>
        </p:nvSpPr>
        <p:spPr>
          <a:xfrm>
            <a:off x="678942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570" name="TextBox 570"/>
          <p:cNvSpPr txBox="1"/>
          <p:nvPr/>
        </p:nvSpPr>
        <p:spPr>
          <a:xfrm>
            <a:off x="3101340" y="4298336"/>
            <a:ext cx="186755" cy="187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3995923" y="4265554"/>
            <a:ext cx="558717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5364480" y="4269364"/>
            <a:ext cx="232585" cy="1872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6841993" y="4371491"/>
            <a:ext cx="186756" cy="187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93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7837169" y="4340246"/>
            <a:ext cx="186756" cy="187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74"/>
              </a:lnSpc>
            </a:pPr>
            <a:r>
              <a:rPr lang="en-US" altLang="zh-CN" sz="131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95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8625839" y="4265554"/>
            <a:ext cx="558717" cy="38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2">
              <a:lnSpc>
                <a:spcPts val="1474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Target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1824986" y="4770760"/>
            <a:ext cx="715127" cy="901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0211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8116">
              <a:lnSpc>
                <a:spcPts val="183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-187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2825496" y="4770760"/>
            <a:ext cx="715127" cy="901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4498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3%</a:t>
            </a:r>
          </a:p>
          <a:p>
            <a:pPr indent="171450">
              <a:lnSpc>
                <a:spcPts val="186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3995165" y="4800863"/>
            <a:ext cx="565442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7-10%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6560816" y="4838578"/>
            <a:ext cx="715009" cy="834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455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0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7561326" y="4838578"/>
            <a:ext cx="715060" cy="834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7452">
              <a:lnSpc>
                <a:spcPts val="147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6.6%</a:t>
            </a:r>
          </a:p>
          <a:p>
            <a:pPr indent="187452">
              <a:lnSpc>
                <a:spcPts val="193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6.8%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8626973" y="4800863"/>
            <a:ext cx="555163" cy="218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637a2b"/>
                </a:solidFill>
                <a:latin typeface="Arial" charset="0"/>
                <a:cs typeface="Arial" charset="0"/>
              </a:rPr>
              <a:t>8-11%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692658" y="5866138"/>
            <a:ext cx="4052344" cy="964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Substantial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HVDC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portion</a:t>
            </a:r>
          </a:p>
          <a:p>
            <a:pPr indent="188975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5352288" y="5865376"/>
            <a:ext cx="3904425" cy="964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22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S.</a:t>
            </a:r>
          </a:p>
          <a:p>
            <a:pPr indent="0">
              <a:lnSpc>
                <a:spcPts val="2177"/>
              </a:lnSpc>
            </a:pP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42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Mid-term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88979">
              <a:lnSpc>
                <a:spcPts val="1847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adverse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88976">
              <a:lnSpc>
                <a:spcPts val="1848"/>
              </a:lnSpc>
            </a:pP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CHF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appreciation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4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initiated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590555" y="6941312"/>
            <a:ext cx="4447055" cy="60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806">
              <a:lnSpc>
                <a:spcPts val="1554"/>
              </a:lnSpc>
            </a:pP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8599a9"/>
                </a:solidFill>
                <a:latin typeface="Arial" charset="0"/>
                <a:cs typeface="Arial" charset="0"/>
              </a:rPr>
              <a:t>2015</a:t>
            </a:r>
          </a:p>
          <a:p>
            <a:pPr indent="3806">
              <a:lnSpc>
                <a:spcPts val="194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  <a:p>
            <a:pPr indent="1033266">
              <a:lnSpc>
                <a:spcPts val="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5349240" y="6936741"/>
            <a:ext cx="1594516" cy="157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7446262" y="6936741"/>
            <a:ext cx="2176980" cy="604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x.x%</a:t>
            </a:r>
            <a:r>
              <a:rPr lang="en-US" altLang="zh-CN" sz="10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excl.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928">
              <a:lnSpc>
                <a:spcPts val="152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Q2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